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4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B0AF0151-9361-4123-8B5E-D38324843CE7}">
          <p14:sldIdLst/>
        </p14:section>
        <p14:section name="无标题节" id="{031C27FF-B83F-4552-8E20-7CF25D858727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ngzhishu2009@163.com" initials="f" lastIdx="10" clrIdx="0">
    <p:extLst>
      <p:ext uri="{19B8F6BF-5375-455C-9EA6-DF929625EA0E}">
        <p15:presenceInfo xmlns:p15="http://schemas.microsoft.com/office/powerpoint/2012/main" userId="696e086e05cbe20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84F9E"/>
    <a:srgbClr val="595959"/>
    <a:srgbClr val="6E4D83"/>
    <a:srgbClr val="F2A2D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91" autoAdjust="0"/>
    <p:restoredTop sz="93826" autoAdjust="0"/>
  </p:normalViewPr>
  <p:slideViewPr>
    <p:cSldViewPr snapToGrid="0" showGuides="1">
      <p:cViewPr varScale="1">
        <p:scale>
          <a:sx n="44" d="100"/>
          <a:sy n="44" d="100"/>
        </p:scale>
        <p:origin x="2116" y="2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35770;&#25991;\SD1\2015&#19978;&#28023;N&#31995;&#26367;&#25442;&#31995;&#25968;&#25454;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1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altLang="zh-CN" sz="1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PH(cm)</a:t>
            </a:r>
            <a:endParaRPr lang="zh-CN" altLang="en-US" sz="10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"/>
          <c:y val="4.255319148936170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zh-CN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N系株高!$B$1</c:f>
              <c:strCache>
                <c:ptCount val="1"/>
                <c:pt idx="0">
                  <c:v>平均值</c:v>
                </c:pt>
              </c:strCache>
            </c:strRef>
          </c:tx>
          <c:spPr>
            <a:ln w="28575" cap="rnd">
              <a:solidFill>
                <a:schemeClr val="accent6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N系株高!$B$2:$B$139</c:f>
              <c:numCache>
                <c:formatCode>General</c:formatCode>
                <c:ptCount val="138"/>
                <c:pt idx="0">
                  <c:v>93.75</c:v>
                </c:pt>
                <c:pt idx="1">
                  <c:v>92</c:v>
                </c:pt>
                <c:pt idx="2">
                  <c:v>99.25</c:v>
                </c:pt>
                <c:pt idx="3">
                  <c:v>110.5</c:v>
                </c:pt>
                <c:pt idx="4">
                  <c:v>94</c:v>
                </c:pt>
                <c:pt idx="5">
                  <c:v>95.2</c:v>
                </c:pt>
                <c:pt idx="6">
                  <c:v>87</c:v>
                </c:pt>
                <c:pt idx="7">
                  <c:v>90.5</c:v>
                </c:pt>
                <c:pt idx="8">
                  <c:v>65</c:v>
                </c:pt>
                <c:pt idx="9">
                  <c:v>89.75</c:v>
                </c:pt>
                <c:pt idx="10">
                  <c:v>90.75</c:v>
                </c:pt>
                <c:pt idx="11">
                  <c:v>91.5</c:v>
                </c:pt>
                <c:pt idx="12">
                  <c:v>95.5</c:v>
                </c:pt>
                <c:pt idx="13">
                  <c:v>88.5</c:v>
                </c:pt>
                <c:pt idx="14">
                  <c:v>95.25</c:v>
                </c:pt>
                <c:pt idx="15">
                  <c:v>89.5</c:v>
                </c:pt>
                <c:pt idx="16">
                  <c:v>87.75</c:v>
                </c:pt>
                <c:pt idx="17">
                  <c:v>89.75</c:v>
                </c:pt>
                <c:pt idx="18">
                  <c:v>89.25</c:v>
                </c:pt>
                <c:pt idx="19">
                  <c:v>88.5</c:v>
                </c:pt>
                <c:pt idx="20">
                  <c:v>95.25</c:v>
                </c:pt>
                <c:pt idx="21">
                  <c:v>85.666666666666671</c:v>
                </c:pt>
                <c:pt idx="22">
                  <c:v>104.75</c:v>
                </c:pt>
                <c:pt idx="23">
                  <c:v>94.25</c:v>
                </c:pt>
                <c:pt idx="24">
                  <c:v>97</c:v>
                </c:pt>
                <c:pt idx="25">
                  <c:v>109.75</c:v>
                </c:pt>
                <c:pt idx="26">
                  <c:v>83.75</c:v>
                </c:pt>
                <c:pt idx="27">
                  <c:v>99</c:v>
                </c:pt>
                <c:pt idx="28">
                  <c:v>96.75</c:v>
                </c:pt>
                <c:pt idx="29">
                  <c:v>109.25</c:v>
                </c:pt>
                <c:pt idx="30">
                  <c:v>105.25</c:v>
                </c:pt>
                <c:pt idx="31">
                  <c:v>107</c:v>
                </c:pt>
                <c:pt idx="32">
                  <c:v>105.75</c:v>
                </c:pt>
                <c:pt idx="33">
                  <c:v>96.5</c:v>
                </c:pt>
                <c:pt idx="34">
                  <c:v>106.75</c:v>
                </c:pt>
                <c:pt idx="35">
                  <c:v>96.25</c:v>
                </c:pt>
                <c:pt idx="36">
                  <c:v>95.5</c:v>
                </c:pt>
                <c:pt idx="37">
                  <c:v>93.5</c:v>
                </c:pt>
                <c:pt idx="38">
                  <c:v>89.25</c:v>
                </c:pt>
                <c:pt idx="39">
                  <c:v>92.75</c:v>
                </c:pt>
                <c:pt idx="40">
                  <c:v>92.5</c:v>
                </c:pt>
                <c:pt idx="41">
                  <c:v>93</c:v>
                </c:pt>
                <c:pt idx="42">
                  <c:v>92.25</c:v>
                </c:pt>
                <c:pt idx="43">
                  <c:v>93.75</c:v>
                </c:pt>
                <c:pt idx="44">
                  <c:v>97</c:v>
                </c:pt>
                <c:pt idx="45">
                  <c:v>92.25</c:v>
                </c:pt>
                <c:pt idx="46">
                  <c:v>95</c:v>
                </c:pt>
                <c:pt idx="47">
                  <c:v>89.75</c:v>
                </c:pt>
                <c:pt idx="48">
                  <c:v>90.2</c:v>
                </c:pt>
                <c:pt idx="49">
                  <c:v>93.25</c:v>
                </c:pt>
                <c:pt idx="50">
                  <c:v>78.599999999999994</c:v>
                </c:pt>
                <c:pt idx="51">
                  <c:v>92.25</c:v>
                </c:pt>
                <c:pt idx="52">
                  <c:v>97.5</c:v>
                </c:pt>
                <c:pt idx="53">
                  <c:v>92</c:v>
                </c:pt>
                <c:pt idx="54">
                  <c:v>87.75</c:v>
                </c:pt>
                <c:pt idx="55">
                  <c:v>107.5</c:v>
                </c:pt>
                <c:pt idx="56">
                  <c:v>96.75</c:v>
                </c:pt>
                <c:pt idx="57">
                  <c:v>95.75</c:v>
                </c:pt>
                <c:pt idx="58">
                  <c:v>84.5</c:v>
                </c:pt>
                <c:pt idx="59">
                  <c:v>92.5</c:v>
                </c:pt>
                <c:pt idx="60">
                  <c:v>89</c:v>
                </c:pt>
                <c:pt idx="61">
                  <c:v>92.25</c:v>
                </c:pt>
                <c:pt idx="62">
                  <c:v>87</c:v>
                </c:pt>
                <c:pt idx="63">
                  <c:v>91.75</c:v>
                </c:pt>
                <c:pt idx="64">
                  <c:v>87</c:v>
                </c:pt>
                <c:pt idx="65">
                  <c:v>97.5</c:v>
                </c:pt>
                <c:pt idx="66">
                  <c:v>95</c:v>
                </c:pt>
                <c:pt idx="67">
                  <c:v>94.25</c:v>
                </c:pt>
                <c:pt idx="68">
                  <c:v>97.25</c:v>
                </c:pt>
                <c:pt idx="69">
                  <c:v>97</c:v>
                </c:pt>
                <c:pt idx="70">
                  <c:v>87.75</c:v>
                </c:pt>
                <c:pt idx="71">
                  <c:v>86.25</c:v>
                </c:pt>
                <c:pt idx="72">
                  <c:v>89</c:v>
                </c:pt>
                <c:pt idx="73">
                  <c:v>89.25</c:v>
                </c:pt>
                <c:pt idx="74">
                  <c:v>87</c:v>
                </c:pt>
                <c:pt idx="75">
                  <c:v>92.25</c:v>
                </c:pt>
                <c:pt idx="76">
                  <c:v>90</c:v>
                </c:pt>
                <c:pt idx="77">
                  <c:v>93.75</c:v>
                </c:pt>
                <c:pt idx="78">
                  <c:v>90.25</c:v>
                </c:pt>
                <c:pt idx="79">
                  <c:v>86.25</c:v>
                </c:pt>
                <c:pt idx="80">
                  <c:v>91.25</c:v>
                </c:pt>
                <c:pt idx="81">
                  <c:v>84.75</c:v>
                </c:pt>
                <c:pt idx="82">
                  <c:v>84.5</c:v>
                </c:pt>
                <c:pt idx="83">
                  <c:v>83.75</c:v>
                </c:pt>
                <c:pt idx="84">
                  <c:v>87.5</c:v>
                </c:pt>
                <c:pt idx="85">
                  <c:v>88.5</c:v>
                </c:pt>
                <c:pt idx="86">
                  <c:v>93.25</c:v>
                </c:pt>
                <c:pt idx="87">
                  <c:v>87.5</c:v>
                </c:pt>
                <c:pt idx="88">
                  <c:v>84.5</c:v>
                </c:pt>
                <c:pt idx="89">
                  <c:v>84.5</c:v>
                </c:pt>
                <c:pt idx="90">
                  <c:v>93.6</c:v>
                </c:pt>
                <c:pt idx="91">
                  <c:v>95.25</c:v>
                </c:pt>
                <c:pt idx="92">
                  <c:v>90.25</c:v>
                </c:pt>
                <c:pt idx="93">
                  <c:v>86.75</c:v>
                </c:pt>
                <c:pt idx="94">
                  <c:v>91.5</c:v>
                </c:pt>
                <c:pt idx="95">
                  <c:v>89.75</c:v>
                </c:pt>
                <c:pt idx="96">
                  <c:v>87.25</c:v>
                </c:pt>
                <c:pt idx="97">
                  <c:v>87.25</c:v>
                </c:pt>
                <c:pt idx="98">
                  <c:v>83.5</c:v>
                </c:pt>
                <c:pt idx="99">
                  <c:v>81</c:v>
                </c:pt>
                <c:pt idx="100">
                  <c:v>80.25</c:v>
                </c:pt>
                <c:pt idx="101">
                  <c:v>82.25</c:v>
                </c:pt>
                <c:pt idx="102">
                  <c:v>78.75</c:v>
                </c:pt>
                <c:pt idx="103">
                  <c:v>82.25</c:v>
                </c:pt>
                <c:pt idx="104">
                  <c:v>84.5</c:v>
                </c:pt>
                <c:pt idx="105">
                  <c:v>91.25</c:v>
                </c:pt>
                <c:pt idx="106">
                  <c:v>82.75</c:v>
                </c:pt>
                <c:pt idx="107">
                  <c:v>81.5</c:v>
                </c:pt>
                <c:pt idx="108">
                  <c:v>90</c:v>
                </c:pt>
                <c:pt idx="109">
                  <c:v>83.75</c:v>
                </c:pt>
                <c:pt idx="110">
                  <c:v>82.25</c:v>
                </c:pt>
                <c:pt idx="111">
                  <c:v>86.75</c:v>
                </c:pt>
                <c:pt idx="112">
                  <c:v>83.75</c:v>
                </c:pt>
                <c:pt idx="113">
                  <c:v>93.4</c:v>
                </c:pt>
                <c:pt idx="114">
                  <c:v>100.75</c:v>
                </c:pt>
                <c:pt idx="115">
                  <c:v>86</c:v>
                </c:pt>
                <c:pt idx="116">
                  <c:v>86.5</c:v>
                </c:pt>
                <c:pt idx="117">
                  <c:v>98.4</c:v>
                </c:pt>
                <c:pt idx="118">
                  <c:v>81.75</c:v>
                </c:pt>
                <c:pt idx="119">
                  <c:v>86.75</c:v>
                </c:pt>
                <c:pt idx="120">
                  <c:v>90.75</c:v>
                </c:pt>
                <c:pt idx="121">
                  <c:v>89.75</c:v>
                </c:pt>
                <c:pt idx="122">
                  <c:v>91.75</c:v>
                </c:pt>
                <c:pt idx="123">
                  <c:v>86.75</c:v>
                </c:pt>
                <c:pt idx="124">
                  <c:v>94.5</c:v>
                </c:pt>
                <c:pt idx="125">
                  <c:v>101</c:v>
                </c:pt>
                <c:pt idx="126">
                  <c:v>89.5</c:v>
                </c:pt>
                <c:pt idx="127">
                  <c:v>108</c:v>
                </c:pt>
                <c:pt idx="128">
                  <c:v>105</c:v>
                </c:pt>
                <c:pt idx="129">
                  <c:v>94.75</c:v>
                </c:pt>
                <c:pt idx="130">
                  <c:v>91</c:v>
                </c:pt>
                <c:pt idx="131">
                  <c:v>90.25</c:v>
                </c:pt>
                <c:pt idx="132">
                  <c:v>96.5</c:v>
                </c:pt>
                <c:pt idx="133">
                  <c:v>97</c:v>
                </c:pt>
                <c:pt idx="134">
                  <c:v>97</c:v>
                </c:pt>
                <c:pt idx="135">
                  <c:v>112.5</c:v>
                </c:pt>
                <c:pt idx="136">
                  <c:v>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D3C-428D-97FE-08D78D71E1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01891440"/>
        <c:axId val="501891768"/>
      </c:lineChart>
      <c:catAx>
        <c:axId val="501891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501891768"/>
        <c:crosses val="autoZero"/>
        <c:auto val="1"/>
        <c:lblAlgn val="ctr"/>
        <c:lblOffset val="100"/>
        <c:noMultiLvlLbl val="0"/>
      </c:catAx>
      <c:valAx>
        <c:axId val="501891768"/>
        <c:scaling>
          <c:orientation val="minMax"/>
          <c:min val="5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50189144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bg1"/>
      </a:solidFill>
      <a:round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0.1351</cdr:x>
      <cdr:y>0.71502</cdr:y>
    </cdr:from>
    <cdr:to>
      <cdr:x>0.1351</cdr:x>
      <cdr:y>0.79008</cdr:y>
    </cdr:to>
    <cdr:cxnSp macro="">
      <cdr:nvCxnSpPr>
        <cdr:cNvPr id="2" name="直接箭头连接符 1">
          <a:extLst xmlns:a="http://schemas.openxmlformats.org/drawingml/2006/main">
            <a:ext uri="{FF2B5EF4-FFF2-40B4-BE49-F238E27FC236}">
              <a16:creationId xmlns:a16="http://schemas.microsoft.com/office/drawing/2014/main" id="{F126B71F-7516-4987-B6E1-D0E16F3EAD4B}"/>
            </a:ext>
          </a:extLst>
        </cdr:cNvPr>
        <cdr:cNvCxnSpPr>
          <a:cxnSpLocks xmlns:a="http://schemas.openxmlformats.org/drawingml/2006/main"/>
        </cdr:cNvCxnSpPr>
      </cdr:nvCxnSpPr>
      <cdr:spPr>
        <a:xfrm xmlns:a="http://schemas.openxmlformats.org/drawingml/2006/main" flipV="1">
          <a:off x="584922" y="1561900"/>
          <a:ext cx="0" cy="163946"/>
        </a:xfrm>
        <a:prstGeom xmlns:a="http://schemas.openxmlformats.org/drawingml/2006/main" prst="straightConnector1">
          <a:avLst/>
        </a:prstGeom>
        <a:ln xmlns:a="http://schemas.openxmlformats.org/drawingml/2006/main" w="25400">
          <a:solidFill>
            <a:srgbClr val="C00000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0.96232</cdr:x>
      <cdr:y>0.47744</cdr:y>
    </cdr:from>
    <cdr:to>
      <cdr:x>0.96232</cdr:x>
      <cdr:y>0.5525</cdr:y>
    </cdr:to>
    <cdr:cxnSp macro="">
      <cdr:nvCxnSpPr>
        <cdr:cNvPr id="4" name="直接箭头连接符 3">
          <a:extLst xmlns:a="http://schemas.openxmlformats.org/drawingml/2006/main">
            <a:ext uri="{FF2B5EF4-FFF2-40B4-BE49-F238E27FC236}">
              <a16:creationId xmlns:a16="http://schemas.microsoft.com/office/drawing/2014/main" id="{BADD1650-999A-4B30-B11D-D60F21D82B64}"/>
            </a:ext>
          </a:extLst>
        </cdr:cNvPr>
        <cdr:cNvCxnSpPr>
          <a:cxnSpLocks xmlns:a="http://schemas.openxmlformats.org/drawingml/2006/main"/>
        </cdr:cNvCxnSpPr>
      </cdr:nvCxnSpPr>
      <cdr:spPr>
        <a:xfrm xmlns:a="http://schemas.openxmlformats.org/drawingml/2006/main" flipV="1">
          <a:off x="4166322" y="1042929"/>
          <a:ext cx="0" cy="163946"/>
        </a:xfrm>
        <a:prstGeom xmlns:a="http://schemas.openxmlformats.org/drawingml/2006/main" prst="straightConnector1">
          <a:avLst/>
        </a:prstGeom>
        <a:ln xmlns:a="http://schemas.openxmlformats.org/drawingml/2006/main" w="25400">
          <a:solidFill>
            <a:srgbClr val="C00000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0.95059</cdr:x>
      <cdr:y>0.15425</cdr:y>
    </cdr:from>
    <cdr:to>
      <cdr:x>0.95059</cdr:x>
      <cdr:y>0.24101</cdr:y>
    </cdr:to>
    <cdr:cxnSp macro="">
      <cdr:nvCxnSpPr>
        <cdr:cNvPr id="5" name="直接箭头连接符 4">
          <a:extLst xmlns:a="http://schemas.openxmlformats.org/drawingml/2006/main">
            <a:ext uri="{FF2B5EF4-FFF2-40B4-BE49-F238E27FC236}">
              <a16:creationId xmlns:a16="http://schemas.microsoft.com/office/drawing/2014/main" id="{38C17A57-A626-4C68-909A-9302E5AD9002}"/>
            </a:ext>
          </a:extLst>
        </cdr:cNvPr>
        <cdr:cNvCxnSpPr>
          <a:cxnSpLocks xmlns:a="http://schemas.openxmlformats.org/drawingml/2006/main"/>
        </cdr:cNvCxnSpPr>
      </cdr:nvCxnSpPr>
      <cdr:spPr>
        <a:xfrm xmlns:a="http://schemas.openxmlformats.org/drawingml/2006/main">
          <a:off x="4115522" y="336946"/>
          <a:ext cx="0" cy="189517"/>
        </a:xfrm>
        <a:prstGeom xmlns:a="http://schemas.openxmlformats.org/drawingml/2006/main" prst="straightConnector1">
          <a:avLst/>
        </a:prstGeom>
        <a:ln xmlns:a="http://schemas.openxmlformats.org/drawingml/2006/main" w="25400">
          <a:solidFill>
            <a:srgbClr val="C00000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FED27-533D-4C2F-96A3-38C026D66261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FFB7C-A235-4241-9546-2785CD185C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3313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256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921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3671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554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8889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7679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9624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0915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6088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8601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8633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CBCCF-6D47-473D-BBC6-D96166E04223}" type="datetimeFigureOut">
              <a:rPr lang="zh-CN" altLang="en-US" smtClean="0"/>
              <a:t>2021/7/1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7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>
            <a:extLst>
              <a:ext uri="{FF2B5EF4-FFF2-40B4-BE49-F238E27FC236}">
                <a16:creationId xmlns:a16="http://schemas.microsoft.com/office/drawing/2014/main" id="{7A26AB63-2473-482C-9E81-75670368DA11}"/>
              </a:ext>
            </a:extLst>
          </p:cNvPr>
          <p:cNvSpPr txBox="1"/>
          <p:nvPr/>
        </p:nvSpPr>
        <p:spPr>
          <a:xfrm>
            <a:off x="2981462" y="16679801"/>
            <a:ext cx="8671444" cy="340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</a:pPr>
            <a:r>
              <a:rPr lang="en-US" altLang="zh-CN" sz="12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Supplementary data 3. </a:t>
            </a:r>
            <a:r>
              <a:rPr lang="en-US" altLang="zh-CN" sz="12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SD1</a:t>
            </a:r>
            <a:r>
              <a:rPr lang="en-US" altLang="zh-CN" sz="12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expression between CSSL-9 and </a:t>
            </a:r>
            <a:r>
              <a:rPr lang="en-US" altLang="zh-CN" sz="12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Nipponbare</a:t>
            </a:r>
            <a:r>
              <a:rPr lang="en-US" altLang="zh-CN" sz="12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70236B7B-D2DD-4669-BEEC-C615BE0AA5D8}"/>
              </a:ext>
            </a:extLst>
          </p:cNvPr>
          <p:cNvGrpSpPr/>
          <p:nvPr/>
        </p:nvGrpSpPr>
        <p:grpSpPr>
          <a:xfrm>
            <a:off x="1063735" y="2366184"/>
            <a:ext cx="4608099" cy="2184400"/>
            <a:chOff x="1055901" y="52521"/>
            <a:chExt cx="4608099" cy="2184400"/>
          </a:xfrm>
        </p:grpSpPr>
        <p:graphicFrame>
          <p:nvGraphicFramePr>
            <p:cNvPr id="26" name="图表 25">
              <a:extLst>
                <a:ext uri="{FF2B5EF4-FFF2-40B4-BE49-F238E27FC236}">
                  <a16:creationId xmlns:a16="http://schemas.microsoft.com/office/drawing/2014/main" id="{E8DC7A80-0F0D-4716-AEA1-4EC2B043B2C5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209013741"/>
                </p:ext>
              </p:extLst>
            </p:nvPr>
          </p:nvGraphicFramePr>
          <p:xfrm>
            <a:off x="1287980" y="52521"/>
            <a:ext cx="4329453" cy="21844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F49C9A3A-8068-49EF-9C8D-E8B5C8B03CC5}"/>
                </a:ext>
              </a:extLst>
            </p:cNvPr>
            <p:cNvSpPr txBox="1"/>
            <p:nvPr/>
          </p:nvSpPr>
          <p:spPr>
            <a:xfrm>
              <a:off x="1638829" y="1718053"/>
              <a:ext cx="52781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CSSL-9</a:t>
              </a:r>
              <a:endParaRPr lang="zh-CN" alt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22EB1732-D834-43CC-951A-59EC2653794F}"/>
                </a:ext>
              </a:extLst>
            </p:cNvPr>
            <p:cNvSpPr txBox="1"/>
            <p:nvPr/>
          </p:nvSpPr>
          <p:spPr>
            <a:xfrm>
              <a:off x="5310666" y="1229598"/>
              <a:ext cx="35333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Nip</a:t>
              </a:r>
              <a:endParaRPr lang="zh-CN" alt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0906CD20-2511-4C9B-9B4F-70F68FEFDADB}"/>
                </a:ext>
              </a:extLst>
            </p:cNvPr>
            <p:cNvSpPr txBox="1"/>
            <p:nvPr/>
          </p:nvSpPr>
          <p:spPr>
            <a:xfrm>
              <a:off x="5216685" y="222275"/>
              <a:ext cx="40074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9311</a:t>
              </a:r>
              <a:endParaRPr lang="zh-CN" alt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EDA23CCC-9B99-424C-BC15-E8485F11348D}"/>
                </a:ext>
              </a:extLst>
            </p:cNvPr>
            <p:cNvSpPr txBox="1"/>
            <p:nvPr/>
          </p:nvSpPr>
          <p:spPr>
            <a:xfrm rot="10800000">
              <a:off x="1055901" y="503503"/>
              <a:ext cx="369332" cy="135890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zh-C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Plant height (cm)</a:t>
              </a:r>
              <a:endParaRPr lang="zh-CN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0760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13767</TotalTime>
  <Words>23</Words>
  <Application>Microsoft Office PowerPoint</Application>
  <PresentationFormat>A4 纸张(210x297 毫米)</PresentationFormat>
  <Paragraphs>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Arial</vt:lpstr>
      <vt:lpstr>Calibri</vt:lpstr>
      <vt:lpstr>Calibri Light</vt:lpstr>
      <vt:lpstr>Times New Roman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丽春 曹</dc:creator>
  <cp:lastModifiedBy>fengzhishu2009@163.com</cp:lastModifiedBy>
  <cp:revision>644</cp:revision>
  <dcterms:created xsi:type="dcterms:W3CDTF">2019-11-29T08:26:13Z</dcterms:created>
  <dcterms:modified xsi:type="dcterms:W3CDTF">2021-07-01T09:02:47Z</dcterms:modified>
</cp:coreProperties>
</file>