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064A-1525-49F0-8AAC-EED40F3649A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6BF-68D6-4E17-AA9F-E9B49033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091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064A-1525-49F0-8AAC-EED40F3649A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6BF-68D6-4E17-AA9F-E9B49033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98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064A-1525-49F0-8AAC-EED40F3649A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6BF-68D6-4E17-AA9F-E9B49033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186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064A-1525-49F0-8AAC-EED40F3649A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6BF-68D6-4E17-AA9F-E9B49033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70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064A-1525-49F0-8AAC-EED40F3649A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6BF-68D6-4E17-AA9F-E9B49033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773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064A-1525-49F0-8AAC-EED40F3649A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6BF-68D6-4E17-AA9F-E9B49033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712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064A-1525-49F0-8AAC-EED40F3649A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6BF-68D6-4E17-AA9F-E9B49033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659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064A-1525-49F0-8AAC-EED40F3649A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6BF-68D6-4E17-AA9F-E9B49033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09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064A-1525-49F0-8AAC-EED40F3649A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6BF-68D6-4E17-AA9F-E9B49033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450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064A-1525-49F0-8AAC-EED40F3649A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6BF-68D6-4E17-AA9F-E9B49033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98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064A-1525-49F0-8AAC-EED40F3649A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6BF-68D6-4E17-AA9F-E9B49033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57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8064A-1525-49F0-8AAC-EED40F3649A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036BF-68D6-4E17-AA9F-E9B49033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93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42" y="372718"/>
            <a:ext cx="7684830" cy="611631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282398" y="1275347"/>
            <a:ext cx="3452403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S1. </a:t>
            </a:r>
            <a:r>
              <a:rPr lang="en-US" sz="1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A) </a:t>
            </a:r>
            <a:r>
              <a:rPr lang="en-US" sz="1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genetic environment of </a:t>
            </a:r>
            <a:r>
              <a:rPr lang="en-US" sz="1000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bla</a:t>
            </a:r>
            <a:r>
              <a:rPr lang="en-US" sz="10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OXA-48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bla</a:t>
            </a:r>
            <a:r>
              <a:rPr lang="en-US" sz="10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NDM-1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14 </a:t>
            </a:r>
            <a:r>
              <a:rPr lang="en-US" sz="10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colistin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-resistant OXA-48-producing </a:t>
            </a:r>
            <a:r>
              <a:rPr lang="en-US" sz="1000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K. </a:t>
            </a:r>
            <a:r>
              <a:rPr lang="en-US" sz="1000" i="1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pneumoniae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strains. </a:t>
            </a:r>
            <a:r>
              <a:rPr lang="en-US" sz="1000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bla</a:t>
            </a:r>
            <a:r>
              <a:rPr lang="en-US" sz="10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OXA-48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was identified in all strains except for P26. </a:t>
            </a:r>
            <a:r>
              <a:rPr lang="en-US" sz="1000" i="1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lysR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bla</a:t>
            </a:r>
            <a:r>
              <a:rPr lang="en-US" sz="10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OXA-48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complex was found in all strains. No transposase element was detected surrounding </a:t>
            </a:r>
            <a:r>
              <a:rPr lang="en-US" sz="1000" i="1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lysR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bla</a:t>
            </a:r>
            <a:r>
              <a:rPr lang="en-US" sz="10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OXA-48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complex in P6, P7, P40, P42 and P43. Two </a:t>
            </a:r>
            <a:r>
              <a:rPr lang="en-US" sz="1000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bla</a:t>
            </a:r>
            <a:r>
              <a:rPr lang="en-US" sz="10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OXA-48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with different genetic arrangement were found on P32 plasmid. In P36, P37, P38 and P44; </a:t>
            </a:r>
            <a:r>
              <a:rPr lang="en-US" sz="1000" i="1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lysR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bla</a:t>
            </a:r>
            <a:r>
              <a:rPr lang="en-US" sz="10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OXA-48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complex was flanked upstream by DDE, IS</a:t>
            </a:r>
            <a:r>
              <a:rPr lang="en-US" sz="1000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91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IS</a:t>
            </a:r>
            <a:r>
              <a:rPr lang="en-US" sz="1000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and IS</a:t>
            </a:r>
            <a:r>
              <a:rPr lang="en-US" sz="1000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110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family transposase genes, respectively</a:t>
            </a:r>
            <a:r>
              <a:rPr lang="en-US" sz="1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B)</a:t>
            </a:r>
            <a:r>
              <a:rPr lang="en-US" sz="1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bla</a:t>
            </a:r>
            <a:r>
              <a:rPr lang="en-US" sz="10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NDM-1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was detected only in P6 and P26 strains. </a:t>
            </a:r>
            <a:r>
              <a:rPr lang="en-US" sz="1000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bla</a:t>
            </a:r>
            <a:r>
              <a:rPr lang="en-US" sz="10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NDM-1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was flanked </a:t>
            </a:r>
            <a:r>
              <a:rPr lang="en-US" sz="10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upsteram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by </a:t>
            </a:r>
            <a:r>
              <a:rPr lang="en-US" sz="10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bleomycin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binding protein and </a:t>
            </a:r>
            <a:r>
              <a:rPr lang="en-US" sz="1000" i="1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trpF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genes and downstream by IS</a:t>
            </a:r>
            <a:r>
              <a:rPr lang="en-US" sz="1000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91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family transposase.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061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fbadmasti2008@outlook.com</dc:creator>
  <cp:lastModifiedBy>Rajalakshmi</cp:lastModifiedBy>
  <cp:revision>2</cp:revision>
  <dcterms:created xsi:type="dcterms:W3CDTF">2021-09-12T18:10:47Z</dcterms:created>
  <dcterms:modified xsi:type="dcterms:W3CDTF">2021-10-15T06:59:16Z</dcterms:modified>
</cp:coreProperties>
</file>