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E1523-3BFE-4F99-BC1C-FD04F2C08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09C640-AAB6-40FB-B647-711DE19DDE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BA049-F948-4F71-B5DB-13F78DA6F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32296-1E8A-47CF-A9D8-F6DD7016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D4F9A-F562-41B9-8DB5-6BC33D26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4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6D014-D490-42B8-802B-18E323D8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98481-4CB5-48A8-915D-E56022EAC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D40AC-CC5E-410D-9D00-8E79F3813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30989-B089-4C54-BD9F-C4255FFDD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CBAF7-A255-407B-9654-E8E0B8F4B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4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6A9BAD-D927-4B00-99E2-4CFB638AA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060335-BD77-482A-8764-FA209430BD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5B87E-EED9-47D7-828F-3F9B78616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A81B2-2C89-4713-8417-C39A24B2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7C637-B97B-4D7D-93B9-F7E242E73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8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3BDE3-E709-4B24-A2C5-59A664995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73CE-F9AB-4D42-A630-FEE1526BB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6527-1FDB-4E5B-839A-5D03FEB5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93A41-4CB3-426E-BFED-D1639DBE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F3A07-B0C3-4ACA-9358-CA03899D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8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3D83-B517-462B-BEFD-AA3956619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92996-7B9E-4E0E-9F09-9CC0E9F36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B23A7-E23B-48F0-A398-AD04B0612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CACA1-9975-485B-904D-467276DB6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C8F9E-B049-4DB9-A599-8A2031540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3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FE01D-C170-4272-B1FD-D718BD8F4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9BDB8-C8C5-48FE-BE4C-DCAB8C1E6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13016-27BA-4474-A513-3316E56C2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30E373-CF67-4B97-ACE5-D4DACB44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8D4A6-1594-4716-B92E-577D9BC56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D574C-FDFD-4354-8615-42927B55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4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3068F-770A-4EC6-922E-D8CA20D19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22FFF-A6A2-4DC6-BD1E-F282135BA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0A414-8691-4394-8465-B54BB78CE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A6DD3-77D3-4C3A-A879-AD86C6A0E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5C330B-0218-4D85-BB64-0F37EBBDC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07DEB1-B245-416B-86A8-60D8B782C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33457-C85F-483A-A9B4-3777A1A23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D2AA3E-D13D-4237-A760-03878BC4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29F9B-9201-4035-B0B8-2A3C60A4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2C456-92F6-4182-A008-0CCEBE6B3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BD952-5291-47AC-B6D6-A701CA12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75828-4119-444F-89CB-9A9BE680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3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9E4E6-8D60-4C4C-84B3-FB96220CF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1A66F-F9E8-4A18-BACC-3AAD1B343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1010E-508C-4253-B2B5-B513800E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2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D7221-6CA0-4948-90EF-58CD445B3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8B25C-5E2F-406A-93E1-354E50646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25BFE5-C9DC-4C3D-9EC8-5117A02E7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6D5E9-D750-4993-9D4F-3F0EDCCA3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214E5-E8D3-4E2F-ABAD-D073F660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F1CD6-5C9E-4AA2-812E-050E3F854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6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5E8CA-028C-4BCC-A27C-AB2E5B27C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78534-D515-4C39-8139-422C601A47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01D14-EDF5-466A-B0CC-668420E1B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178D5-70BB-4E26-891C-8C3529B16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C38F6-A617-442D-830A-CB235ABB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71028-2F17-4D46-9B3A-5BE45976D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4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B9CEB-B9E5-4DF1-8745-3C3141E6E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4D3C3-821F-48A1-A080-AF8C0772A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04A11-B03A-4D15-B7E3-5AE685BAC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7840-8DD2-4296-A68D-9FCE338D8464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A091D-BC3B-420E-B541-26D8B0158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B5B34-5D13-4ECE-8D3D-213F72E24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52260-A2B3-4EEE-ABEF-36D9973E2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tmp"/><Relationship Id="rId7" Type="http://schemas.openxmlformats.org/officeDocument/2006/relationships/image" Target="../media/image6.jpe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3.tmp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805B9CC-86B2-441B-9028-814DC7658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6" y="1132073"/>
            <a:ext cx="2015230" cy="2905530"/>
          </a:xfrm>
          <a:prstGeom prst="rect">
            <a:avLst/>
          </a:prstGeom>
        </p:spPr>
      </p:pic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DB50239-E842-43CD-9EA1-849D3B3944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156" y="1170226"/>
            <a:ext cx="2943070" cy="3172268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5966AA10-1263-48F1-BD19-1FD6E8F82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223" y="2263025"/>
            <a:ext cx="571580" cy="809738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6C00042-A277-43C2-8685-9E30AA81B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123886"/>
              </p:ext>
            </p:extLst>
          </p:nvPr>
        </p:nvGraphicFramePr>
        <p:xfrm>
          <a:off x="650219" y="4369971"/>
          <a:ext cx="2057400" cy="487680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11438054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Extract swab sample into extraction buffer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806997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A7D93CD1-AA19-4809-B3C1-05F10063E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153512"/>
              </p:ext>
            </p:extLst>
          </p:nvPr>
        </p:nvGraphicFramePr>
        <p:xfrm>
          <a:off x="3042139" y="4369971"/>
          <a:ext cx="2392543" cy="487680"/>
        </p:xfrm>
        <a:graphic>
          <a:graphicData uri="http://schemas.openxmlformats.org/drawingml/2006/table">
            <a:tbl>
              <a:tblPr/>
              <a:tblGrid>
                <a:gridCol w="2392543">
                  <a:extLst>
                    <a:ext uri="{9D8B030D-6E8A-4147-A177-3AD203B41FA5}">
                      <a16:colId xmlns:a16="http://schemas.microsoft.com/office/drawing/2014/main" val="37831035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Add 3 drops of extracted sample onto the test cassette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971879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BA4C191-D2DD-4786-AE32-6F78D7A31B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68919"/>
              </p:ext>
            </p:extLst>
          </p:nvPr>
        </p:nvGraphicFramePr>
        <p:xfrm>
          <a:off x="6688213" y="4342494"/>
          <a:ext cx="4634770" cy="243840"/>
        </p:xfrm>
        <a:graphic>
          <a:graphicData uri="http://schemas.openxmlformats.org/drawingml/2006/table">
            <a:tbl>
              <a:tblPr/>
              <a:tblGrid>
                <a:gridCol w="4634770">
                  <a:extLst>
                    <a:ext uri="{9D8B030D-6E8A-4147-A177-3AD203B41FA5}">
                      <a16:colId xmlns:a16="http://schemas.microsoft.com/office/drawing/2014/main" val="8115946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rPr>
                        <a:t>Judge the result by using a digital immunoassay device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270715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8BE29864-6296-401F-AF41-480D4DD3048E}"/>
              </a:ext>
            </a:extLst>
          </p:cNvPr>
          <p:cNvSpPr txBox="1"/>
          <p:nvPr/>
        </p:nvSpPr>
        <p:spPr>
          <a:xfrm>
            <a:off x="6285156" y="5117914"/>
            <a:ext cx="5366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*Figures were edited from the Instruction for Use of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RapidTesta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Reader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A801BA9-CB05-4431-91E4-FB4A5294EA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688" y="1354734"/>
            <a:ext cx="1807221" cy="1769570"/>
          </a:xfrm>
          <a:prstGeom prst="rect">
            <a:avLst/>
          </a:prstGeom>
        </p:spPr>
      </p:pic>
      <p:pic>
        <p:nvPicPr>
          <p:cNvPr id="27" name="Picture 26" descr="Shape, circle&#10;&#10;Description automatically generated">
            <a:extLst>
              <a:ext uri="{FF2B5EF4-FFF2-40B4-BE49-F238E27FC236}">
                <a16:creationId xmlns:a16="http://schemas.microsoft.com/office/drawing/2014/main" id="{A058CAA4-6029-49EE-8462-DBED535265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961" y="2979670"/>
            <a:ext cx="902570" cy="1161724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EC5A54F-C5CE-4042-A274-FCF7D0CF375C}"/>
              </a:ext>
            </a:extLst>
          </p:cNvPr>
          <p:cNvCxnSpPr>
            <a:cxnSpLocks/>
          </p:cNvCxnSpPr>
          <p:nvPr/>
        </p:nvCxnSpPr>
        <p:spPr>
          <a:xfrm flipV="1">
            <a:off x="7835660" y="1759974"/>
            <a:ext cx="1149948" cy="10815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4F485C9-E7C6-4209-B4FD-CB2C4B4013A9}"/>
              </a:ext>
            </a:extLst>
          </p:cNvPr>
          <p:cNvCxnSpPr>
            <a:cxnSpLocks/>
          </p:cNvCxnSpPr>
          <p:nvPr/>
        </p:nvCxnSpPr>
        <p:spPr>
          <a:xfrm>
            <a:off x="7476728" y="2389240"/>
            <a:ext cx="1442051" cy="139927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Picture 2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F49E67C3-3A59-4D87-8DA0-2ACA5E184D2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246" y="1759974"/>
            <a:ext cx="1225638" cy="2103608"/>
          </a:xfrm>
          <a:prstGeom prst="rect">
            <a:avLst/>
          </a:prstGeom>
        </p:spPr>
      </p:pic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C5ECC353-B515-4A49-8FA3-962018137B2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961" y="1760470"/>
            <a:ext cx="1285927" cy="21036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254A7A-3EDF-441B-AFAD-4252C3C7A12F}"/>
              </a:ext>
            </a:extLst>
          </p:cNvPr>
          <p:cNvSpPr txBox="1"/>
          <p:nvPr/>
        </p:nvSpPr>
        <p:spPr>
          <a:xfrm>
            <a:off x="9005598" y="3861863"/>
            <a:ext cx="1223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result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FD45E7-D5A7-4ADE-B55A-5903683BC6D0}"/>
              </a:ext>
            </a:extLst>
          </p:cNvPr>
          <p:cNvSpPr txBox="1"/>
          <p:nvPr/>
        </p:nvSpPr>
        <p:spPr>
          <a:xfrm>
            <a:off x="10273594" y="3861863"/>
            <a:ext cx="1377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result</a:t>
            </a:r>
          </a:p>
        </p:txBody>
      </p:sp>
      <p:pic>
        <p:nvPicPr>
          <p:cNvPr id="19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6128F9BF-596F-4889-ACC2-27E695F2D579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07228">
            <a:off x="6948778" y="3300767"/>
            <a:ext cx="906595" cy="212451"/>
          </a:xfrm>
          <a:prstGeom prst="rect">
            <a:avLst/>
          </a:prstGeom>
        </p:spPr>
      </p:pic>
      <p:sp>
        <p:nvSpPr>
          <p:cNvPr id="2" name="下カーブ矢印 1"/>
          <p:cNvSpPr/>
          <p:nvPr/>
        </p:nvSpPr>
        <p:spPr>
          <a:xfrm rot="16200000">
            <a:off x="6780979" y="2906853"/>
            <a:ext cx="652216" cy="235063"/>
          </a:xfrm>
          <a:prstGeom prst="curvedDownArrow">
            <a:avLst>
              <a:gd name="adj1" fmla="val 14686"/>
              <a:gd name="adj2" fmla="val 28450"/>
              <a:gd name="adj3" fmla="val 3819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76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41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Okuyama, Shinya</dc:creator>
  <cp:lastModifiedBy>鈴木広道</cp:lastModifiedBy>
  <cp:revision>35</cp:revision>
  <dcterms:created xsi:type="dcterms:W3CDTF">2021-07-10T05:48:16Z</dcterms:created>
  <dcterms:modified xsi:type="dcterms:W3CDTF">2021-09-22T21:26:35Z</dcterms:modified>
</cp:coreProperties>
</file>