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E1523-3BFE-4F99-BC1C-FD04F2C08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09C640-AAB6-40FB-B647-711DE19DD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BA049-F948-4F71-B5DB-13F78DA6F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2296-1E8A-47CF-A9D8-F6DD7016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D4F9A-F562-41B9-8DB5-6BC33D26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4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6D014-D490-42B8-802B-18E323D8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98481-4CB5-48A8-915D-E56022EAC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D40AC-CC5E-410D-9D00-8E79F381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30989-B089-4C54-BD9F-C4255FFD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CBAF7-A255-407B-9654-E8E0B8F4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6A9BAD-D927-4B00-99E2-4CFB638AA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060335-BD77-482A-8764-FA209430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5B87E-EED9-47D7-828F-3F9B7861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A81B2-2C89-4713-8417-C39A24B2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C637-B97B-4D7D-93B9-F7E242E7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8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3BDE3-E709-4B24-A2C5-59A66499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73CE-F9AB-4D42-A630-FEE1526BB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6527-1FDB-4E5B-839A-5D03FEB5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93A41-4CB3-426E-BFED-D1639DBE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F3A07-B0C3-4ACA-9358-CA03899D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8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3D83-B517-462B-BEFD-AA395661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92996-7B9E-4E0E-9F09-9CC0E9F3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B23A7-E23B-48F0-A398-AD04B0612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ACA1-9975-485B-904D-467276DB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C8F9E-B049-4DB9-A599-8A203154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E01D-C170-4272-B1FD-D718BD8F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9BDB8-C8C5-48FE-BE4C-DCAB8C1E6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13016-27BA-4474-A513-3316E56C2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0E373-CF67-4B97-ACE5-D4DACB44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8D4A6-1594-4716-B92E-577D9BC56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D574C-FDFD-4354-8615-42927B55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3068F-770A-4EC6-922E-D8CA20D1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22FFF-A6A2-4DC6-BD1E-F282135B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0A414-8691-4394-8465-B54BB78CE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A6DD3-77D3-4C3A-A879-AD86C6A0E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5C330B-0218-4D85-BB64-0F37EBBDC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07DEB1-B245-416B-86A8-60D8B782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33457-C85F-483A-A9B4-3777A1A2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2AA3E-D13D-4237-A760-03878BC4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29F9B-9201-4035-B0B8-2A3C60A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2C456-92F6-4182-A008-0CCEBE6B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BD952-5291-47AC-B6D6-A701CA12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75828-4119-444F-89CB-9A9BE680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9E4E6-8D60-4C4C-84B3-FB96220C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1A66F-F9E8-4A18-BACC-3AAD1B34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1010E-508C-4253-B2B5-B513800E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2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7221-6CA0-4948-90EF-58CD445B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8B25C-5E2F-406A-93E1-354E50646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25BFE5-C9DC-4C3D-9EC8-5117A02E7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6D5E9-D750-4993-9D4F-3F0EDCCA3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214E5-E8D3-4E2F-ABAD-D073F660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F1CD6-5C9E-4AA2-812E-050E3F854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6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5E8CA-028C-4BCC-A27C-AB2E5B27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78534-D515-4C39-8139-422C601A4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01D14-EDF5-466A-B0CC-668420E1B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178D5-70BB-4E26-891C-8C3529B16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C38F6-A617-442D-830A-CB235ABB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1028-2F17-4D46-9B3A-5BE45976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4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B9CEB-B9E5-4DF1-8745-3C3141E6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4D3C3-821F-48A1-A080-AF8C0772A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04A11-B03A-4D15-B7E3-5AE685BAC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A091D-BC3B-420E-B541-26D8B0158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B5B34-5D13-4ECE-8D3D-213F72E24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4085556" y="539425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Positive by digital immunoassay device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5787266" y="3006973"/>
            <a:ext cx="0" cy="29014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558914" y="3297120"/>
            <a:ext cx="448904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558914" y="3304447"/>
            <a:ext cx="0" cy="36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8047958" y="3297120"/>
            <a:ext cx="0" cy="36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6128F9BF-596F-4889-ACC2-27E695F2D57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615" y="3714704"/>
            <a:ext cx="3397691" cy="796211"/>
          </a:xfrm>
          <a:prstGeom prst="rect">
            <a:avLst/>
          </a:prstGeom>
        </p:spPr>
      </p:pic>
      <p:pic>
        <p:nvPicPr>
          <p:cNvPr id="16" name="Picture 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F8C6F433-3192-4D2C-8582-7FABC215A4F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381" y="3715157"/>
            <a:ext cx="3397691" cy="775606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6952188" y="5011570"/>
            <a:ext cx="2205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Suspect false-positive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8047958" y="4557351"/>
            <a:ext cx="0" cy="36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8047958" y="5465889"/>
            <a:ext cx="0" cy="36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7598774" y="5882956"/>
            <a:ext cx="944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RT-PCT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3558914" y="4557351"/>
            <a:ext cx="0" cy="36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2803418" y="5011570"/>
            <a:ext cx="1510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 positive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C5ECC353-B515-4A49-8FA3-962018137B2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183" y="984494"/>
            <a:ext cx="1285927" cy="2103608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CCBC23A-05BB-4795-9C1B-0D3B77DFB2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1056" y="1207755"/>
            <a:ext cx="1810669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57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10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Okuyama, Shinya</dc:creator>
  <cp:lastModifiedBy>鈴木広道</cp:lastModifiedBy>
  <cp:revision>35</cp:revision>
  <dcterms:created xsi:type="dcterms:W3CDTF">2021-07-10T05:48:16Z</dcterms:created>
  <dcterms:modified xsi:type="dcterms:W3CDTF">2021-09-22T21:26:54Z</dcterms:modified>
</cp:coreProperties>
</file>