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6"/>
    <p:restoredTop sz="94638"/>
  </p:normalViewPr>
  <p:slideViewPr>
    <p:cSldViewPr>
      <p:cViewPr varScale="1">
        <p:scale>
          <a:sx n="109" d="100"/>
          <a:sy n="109" d="100"/>
        </p:scale>
        <p:origin x="183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64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8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0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9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8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5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8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1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2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E16F6-BB1F-4FD8-A669-1B4451A41C9A}" type="datetimeFigureOut">
              <a:rPr lang="en-US" smtClean="0"/>
              <a:pPr/>
              <a:t>4/28/20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AD728-5BE3-43D1-A347-6573F0919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0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1560" y="260648"/>
            <a:ext cx="1944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Fig. S1.</a:t>
            </a:r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907704" y="1497612"/>
          <a:ext cx="5369203" cy="4235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SPW 13.0 Graph" r:id="rId3" imgW="3082436" imgH="2432434" progId="SigmaPlotGraphicObject.12">
                  <p:embed/>
                </p:oleObj>
              </mc:Choice>
              <mc:Fallback>
                <p:oleObj name="SPW 13.0 Graph" r:id="rId3" imgW="3082436" imgH="2432434" progId="SigmaPlotGraphicObject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497612"/>
                        <a:ext cx="5369203" cy="4235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97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SPW 13.0 Graph</vt:lpstr>
      <vt:lpstr>PowerPoint Presentation</vt:lpstr>
    </vt:vector>
  </TitlesOfParts>
  <Company>Freie Universitaet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Jinwon Kim</dc:creator>
  <cp:lastModifiedBy>Thomas Degen</cp:lastModifiedBy>
  <cp:revision>20</cp:revision>
  <dcterms:created xsi:type="dcterms:W3CDTF">2015-09-14T15:14:59Z</dcterms:created>
  <dcterms:modified xsi:type="dcterms:W3CDTF">2020-04-28T11:13:59Z</dcterms:modified>
</cp:coreProperties>
</file>