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93" r:id="rId2"/>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p:restoredTop sz="93095"/>
  </p:normalViewPr>
  <p:slideViewPr>
    <p:cSldViewPr snapToGrid="0" snapToObjects="1">
      <p:cViewPr>
        <p:scale>
          <a:sx n="100" d="100"/>
          <a:sy n="100" d="100"/>
        </p:scale>
        <p:origin x="42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555702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326704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3041523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59098D-C6F2-2948-AD25-5C0A4CED9544}" type="datetimeFigureOut">
              <a:rPr lang="en-US" smtClean="0"/>
              <a:t>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79984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359098D-C6F2-2948-AD25-5C0A4CED9544}" type="datetimeFigureOut">
              <a:rPr lang="en-US" smtClean="0"/>
              <a:t>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84809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59098D-C6F2-2948-AD25-5C0A4CED9544}" type="datetimeFigureOut">
              <a:rPr lang="en-US" smtClean="0"/>
              <a:t>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32317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59098D-C6F2-2948-AD25-5C0A4CED9544}" type="datetimeFigureOut">
              <a:rPr lang="en-US" smtClean="0"/>
              <a:t>2/8/19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3498460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59098D-C6F2-2948-AD25-5C0A4CED9544}" type="datetimeFigureOut">
              <a:rPr lang="en-US" smtClean="0"/>
              <a:t>2/8/19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4068908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59098D-C6F2-2948-AD25-5C0A4CED9544}" type="datetimeFigureOut">
              <a:rPr lang="en-US" smtClean="0"/>
              <a:t>2/8/19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2277538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3359098D-C6F2-2948-AD25-5C0A4CED9544}" type="datetimeFigureOut">
              <a:rPr lang="en-US" smtClean="0"/>
              <a:t>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3046929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3359098D-C6F2-2948-AD25-5C0A4CED9544}" type="datetimeFigureOut">
              <a:rPr lang="en-US" smtClean="0"/>
              <a:t>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E6E03-4B75-7D47-AD66-59DF3E24AEB4}" type="slidenum">
              <a:rPr lang="en-US" smtClean="0"/>
              <a:t>‹#›</a:t>
            </a:fld>
            <a:endParaRPr lang="en-US"/>
          </a:p>
        </p:txBody>
      </p:sp>
    </p:spTree>
    <p:extLst>
      <p:ext uri="{BB962C8B-B14F-4D97-AF65-F5344CB8AC3E}">
        <p14:creationId xmlns:p14="http://schemas.microsoft.com/office/powerpoint/2010/main" val="4240338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3359098D-C6F2-2948-AD25-5C0A4CED9544}" type="datetimeFigureOut">
              <a:rPr lang="en-US" smtClean="0"/>
              <a:t>2/8/19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E4E6E03-4B75-7D47-AD66-59DF3E24AEB4}" type="slidenum">
              <a:rPr lang="en-US" smtClean="0"/>
              <a:t>‹#›</a:t>
            </a:fld>
            <a:endParaRPr lang="en-US"/>
          </a:p>
        </p:txBody>
      </p:sp>
    </p:spTree>
    <p:extLst>
      <p:ext uri="{BB962C8B-B14F-4D97-AF65-F5344CB8AC3E}">
        <p14:creationId xmlns:p14="http://schemas.microsoft.com/office/powerpoint/2010/main" val="1056150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5E6F525-A9EA-C74D-A72E-3FBC0B093010}"/>
              </a:ext>
            </a:extLst>
          </p:cNvPr>
          <p:cNvSpPr txBox="1"/>
          <p:nvPr/>
        </p:nvSpPr>
        <p:spPr>
          <a:xfrm>
            <a:off x="3" y="1"/>
            <a:ext cx="6858000" cy="1384995"/>
          </a:xfrm>
          <a:prstGeom prst="rect">
            <a:avLst/>
          </a:prstGeom>
          <a:noFill/>
        </p:spPr>
        <p:txBody>
          <a:bodyPr wrap="square" rtlCol="0">
            <a:spAutoFit/>
          </a:bodyPr>
          <a:lstStyle/>
          <a:p>
            <a:pPr defTabSz="914389"/>
            <a:r>
              <a:rPr lang="en-US" sz="1200" dirty="0">
                <a:solidFill>
                  <a:prstClr val="black"/>
                </a:solidFill>
              </a:rPr>
              <a:t>Supplementary Figure 2.  Selection of the optimal case score threshold in the random forest machine learning classifier for coronary artery disease. Five-fold cross validation was used in the training set to optimize tree number and the number of features sampled for splitting at each node.  The model with the highest mean out-of-bag area under the curve (AUC) was chosen as the optimal model. </a:t>
            </a:r>
            <a:r>
              <a:rPr lang="en-US" sz="1200">
                <a:solidFill>
                  <a:prstClr val="black"/>
                </a:solidFill>
              </a:rPr>
              <a:t>Using the mean receiver operating characteristic (ROC) curve in the out-of-bag training set, we chose the minimum score threshold that yielded a false positive rate (FPR) &lt;1.25 % as the case score threshold for the testing and implementation sets</a:t>
            </a:r>
            <a:r>
              <a:rPr lang="en-US" sz="1200">
                <a:solidFill>
                  <a:prstClr val="black"/>
                </a:solidFill>
                <a:latin typeface="Calibri" panose="020F0502020204030204"/>
              </a:rPr>
              <a:t>.</a:t>
            </a:r>
            <a:endParaRPr lang="en-US" sz="1200" dirty="0">
              <a:solidFill>
                <a:prstClr val="black"/>
              </a:solidFill>
              <a:latin typeface="Calibri" panose="020F0502020204030204"/>
            </a:endParaRPr>
          </a:p>
        </p:txBody>
      </p:sp>
      <p:pic>
        <p:nvPicPr>
          <p:cNvPr id="6" name="Picture 5">
            <a:extLst>
              <a:ext uri="{FF2B5EF4-FFF2-40B4-BE49-F238E27FC236}">
                <a16:creationId xmlns:a16="http://schemas.microsoft.com/office/drawing/2014/main" id="{B9220B9C-4BC4-314A-A293-3618AB99F223}"/>
              </a:ext>
            </a:extLst>
          </p:cNvPr>
          <p:cNvPicPr>
            <a:picLocks noChangeAspect="1"/>
          </p:cNvPicPr>
          <p:nvPr/>
        </p:nvPicPr>
        <p:blipFill rotWithShape="1">
          <a:blip r:embed="rId2"/>
          <a:srcRect l="7325" t="9202" r="9136" b="8696"/>
          <a:stretch/>
        </p:blipFill>
        <p:spPr>
          <a:xfrm>
            <a:off x="281421" y="1560962"/>
            <a:ext cx="6295163" cy="6186785"/>
          </a:xfrm>
          <a:prstGeom prst="rect">
            <a:avLst/>
          </a:prstGeom>
        </p:spPr>
      </p:pic>
    </p:spTree>
    <p:extLst>
      <p:ext uri="{BB962C8B-B14F-4D97-AF65-F5344CB8AC3E}">
        <p14:creationId xmlns:p14="http://schemas.microsoft.com/office/powerpoint/2010/main" val="997501517"/>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TotalTime>
  <Words>115</Words>
  <Application>Microsoft Macintosh PowerPoint</Application>
  <PresentationFormat>Letter Paper (8.5x11 in)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1_Office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Dennis</dc:creator>
  <cp:lastModifiedBy>Jessica Dennis</cp:lastModifiedBy>
  <cp:revision>8</cp:revision>
  <dcterms:created xsi:type="dcterms:W3CDTF">2018-11-11T02:39:42Z</dcterms:created>
  <dcterms:modified xsi:type="dcterms:W3CDTF">2019-02-08T22:39:55Z</dcterms:modified>
</cp:coreProperties>
</file>