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95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/>
    <p:restoredTop sz="93095"/>
  </p:normalViewPr>
  <p:slideViewPr>
    <p:cSldViewPr snapToGrid="0" snapToObjects="1">
      <p:cViewPr>
        <p:scale>
          <a:sx n="107" d="100"/>
          <a:sy n="107" d="100"/>
        </p:scale>
        <p:origin x="2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098D-C6F2-2948-AD25-5C0A4CED9544}" type="datetimeFigureOut">
              <a:rPr lang="en-US" smtClean="0"/>
              <a:t>2/8/19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E6E03-4B75-7D47-AD66-59DF3E24A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02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098D-C6F2-2948-AD25-5C0A4CED9544}" type="datetimeFigureOut">
              <a:rPr lang="en-US" smtClean="0"/>
              <a:t>2/8/19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E6E03-4B75-7D47-AD66-59DF3E24A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70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098D-C6F2-2948-AD25-5C0A4CED9544}" type="datetimeFigureOut">
              <a:rPr lang="en-US" smtClean="0"/>
              <a:t>2/8/19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E6E03-4B75-7D47-AD66-59DF3E24A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52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098D-C6F2-2948-AD25-5C0A4CED9544}" type="datetimeFigureOut">
              <a:rPr lang="en-US" smtClean="0"/>
              <a:t>2/8/19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E6E03-4B75-7D47-AD66-59DF3E24A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4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098D-C6F2-2948-AD25-5C0A4CED9544}" type="datetimeFigureOut">
              <a:rPr lang="en-US" smtClean="0"/>
              <a:t>2/8/19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E6E03-4B75-7D47-AD66-59DF3E24A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09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098D-C6F2-2948-AD25-5C0A4CED9544}" type="datetimeFigureOut">
              <a:rPr lang="en-US" smtClean="0"/>
              <a:t>2/8/19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E6E03-4B75-7D47-AD66-59DF3E24A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1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098D-C6F2-2948-AD25-5C0A4CED9544}" type="datetimeFigureOut">
              <a:rPr lang="en-US" smtClean="0"/>
              <a:t>2/8/19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E6E03-4B75-7D47-AD66-59DF3E24A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460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098D-C6F2-2948-AD25-5C0A4CED9544}" type="datetimeFigureOut">
              <a:rPr lang="en-US" smtClean="0"/>
              <a:t>2/8/19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E6E03-4B75-7D47-AD66-59DF3E24A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908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098D-C6F2-2948-AD25-5C0A4CED9544}" type="datetimeFigureOut">
              <a:rPr lang="en-US" smtClean="0"/>
              <a:t>2/8/19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E6E03-4B75-7D47-AD66-59DF3E24A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098D-C6F2-2948-AD25-5C0A4CED9544}" type="datetimeFigureOut">
              <a:rPr lang="en-US" smtClean="0"/>
              <a:t>2/8/19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E6E03-4B75-7D47-AD66-59DF3E24A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929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098D-C6F2-2948-AD25-5C0A4CED9544}" type="datetimeFigureOut">
              <a:rPr lang="en-US" smtClean="0"/>
              <a:t>2/8/19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E6E03-4B75-7D47-AD66-59DF3E24A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338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9098D-C6F2-2948-AD25-5C0A4CED9544}" type="datetimeFigureOut">
              <a:rPr lang="en-US" smtClean="0"/>
              <a:t>2/8/19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E6E03-4B75-7D47-AD66-59DF3E24A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15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E6F525-A9EA-C74D-A72E-3FBC0B093010}"/>
              </a:ext>
            </a:extLst>
          </p:cNvPr>
          <p:cNvSpPr txBox="1"/>
          <p:nvPr/>
        </p:nvSpPr>
        <p:spPr>
          <a:xfrm>
            <a:off x="-19356" y="23975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89"/>
            <a:r>
              <a:rPr lang="en-US" sz="1200" dirty="0">
                <a:solidFill>
                  <a:prstClr val="black"/>
                </a:solidFill>
              </a:rPr>
              <a:t>Supplementary Figure 3.  Importance (weight) of coronary artery disease (CAD) features in the random forest machine learning classifier.  Weights were developed in the training set and were used to construct a continuous score for each individual in the testing and implementation sets.  </a:t>
            </a:r>
            <a:r>
              <a:rPr lang="en-US" sz="1200">
                <a:solidFill>
                  <a:prstClr val="black"/>
                </a:solidFill>
              </a:rPr>
              <a:t>Features with an importance &gt; 0.001 are included in the figure.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196" y="1002207"/>
            <a:ext cx="4070897" cy="814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87780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61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Dennis</dc:creator>
  <cp:lastModifiedBy>Jessica Dennis</cp:lastModifiedBy>
  <cp:revision>8</cp:revision>
  <dcterms:created xsi:type="dcterms:W3CDTF">2018-11-11T02:39:42Z</dcterms:created>
  <dcterms:modified xsi:type="dcterms:W3CDTF">2019-02-08T22:40:58Z</dcterms:modified>
</cp:coreProperties>
</file>