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14400213" cy="14400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BCC9BF-DEEE-4008-AF80-A9EE015F1360}" v="1" dt="2021-10-08T10:48:22.3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5" autoAdjust="0"/>
    <p:restoredTop sz="94660"/>
  </p:normalViewPr>
  <p:slideViewPr>
    <p:cSldViewPr snapToGrid="0">
      <p:cViewPr varScale="1">
        <p:scale>
          <a:sx n="63" d="100"/>
          <a:sy n="63" d="100"/>
        </p:scale>
        <p:origin x="10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ng Ho" userId="3459b55388f68bf5" providerId="LiveId" clId="{C3BCC9BF-DEEE-4008-AF80-A9EE015F1360}"/>
    <pc:docChg chg="modSld">
      <pc:chgData name="Kang Ho" userId="3459b55388f68bf5" providerId="LiveId" clId="{C3BCC9BF-DEEE-4008-AF80-A9EE015F1360}" dt="2021-10-08T10:48:26.314" v="18" actId="1036"/>
      <pc:docMkLst>
        <pc:docMk/>
      </pc:docMkLst>
      <pc:sldChg chg="addSp modSp mod">
        <pc:chgData name="Kang Ho" userId="3459b55388f68bf5" providerId="LiveId" clId="{C3BCC9BF-DEEE-4008-AF80-A9EE015F1360}" dt="2021-10-08T10:48:26.314" v="18" actId="1036"/>
        <pc:sldMkLst>
          <pc:docMk/>
          <pc:sldMk cId="3606705382" sldId="257"/>
        </pc:sldMkLst>
        <pc:spChg chg="add mod">
          <ac:chgData name="Kang Ho" userId="3459b55388f68bf5" providerId="LiveId" clId="{C3BCC9BF-DEEE-4008-AF80-A9EE015F1360}" dt="2021-10-08T10:48:22.345" v="0"/>
          <ac:spMkLst>
            <pc:docMk/>
            <pc:sldMk cId="3606705382" sldId="257"/>
            <ac:spMk id="6" creationId="{D07ADD66-825D-43C2-A54B-5B7F99D10F54}"/>
          </ac:spMkLst>
        </pc:spChg>
        <pc:picChg chg="mod">
          <ac:chgData name="Kang Ho" userId="3459b55388f68bf5" providerId="LiveId" clId="{C3BCC9BF-DEEE-4008-AF80-A9EE015F1360}" dt="2021-10-08T10:48:26.314" v="18" actId="1036"/>
          <ac:picMkLst>
            <pc:docMk/>
            <pc:sldMk cId="3606705382" sldId="257"/>
            <ac:picMk id="4" creationId="{00000000-0000-0000-0000-000000000000}"/>
          </ac:picMkLst>
        </pc:picChg>
      </pc:sldChg>
    </pc:docChg>
  </pc:docChgLst>
  <pc:docChgLst>
    <pc:chgData name="Kang Ho" userId="3459b55388f68bf5" providerId="LiveId" clId="{A12940DB-251D-4D4D-ABBC-4BE4AC6D8262}"/>
    <pc:docChg chg="addSld delSld modSld">
      <pc:chgData name="Kang Ho" userId="3459b55388f68bf5" providerId="LiveId" clId="{A12940DB-251D-4D4D-ABBC-4BE4AC6D8262}" dt="2021-03-10T04:04:05.645" v="1" actId="47"/>
      <pc:docMkLst>
        <pc:docMk/>
      </pc:docMkLst>
      <pc:sldChg chg="add">
        <pc:chgData name="Kang Ho" userId="3459b55388f68bf5" providerId="LiveId" clId="{A12940DB-251D-4D4D-ABBC-4BE4AC6D8262}" dt="2021-03-10T04:04:04.314" v="0"/>
        <pc:sldMkLst>
          <pc:docMk/>
          <pc:sldMk cId="3606705382" sldId="257"/>
        </pc:sldMkLst>
      </pc:sldChg>
      <pc:sldChg chg="del">
        <pc:chgData name="Kang Ho" userId="3459b55388f68bf5" providerId="LiveId" clId="{A12940DB-251D-4D4D-ABBC-4BE4AC6D8262}" dt="2021-03-10T04:04:05.645" v="1" actId="47"/>
        <pc:sldMkLst>
          <pc:docMk/>
          <pc:sldMk cId="2539464751" sldId="25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3496A-EB31-4A89-83B3-0540F8F4696F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B86413-1E34-4688-B9C2-A06453498D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218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645737" rtl="0" eaLnBrk="1" latinLnBrk="1" hangingPunct="1">
      <a:defRPr sz="2160" kern="1200">
        <a:solidFill>
          <a:schemeClr val="tx1"/>
        </a:solidFill>
        <a:latin typeface="+mn-lt"/>
        <a:ea typeface="+mn-ea"/>
        <a:cs typeface="+mn-cs"/>
      </a:defRPr>
    </a:lvl1pPr>
    <a:lvl2pPr marL="822869" algn="l" defTabSz="1645737" rtl="0" eaLnBrk="1" latinLnBrk="1" hangingPunct="1">
      <a:defRPr sz="2160" kern="1200">
        <a:solidFill>
          <a:schemeClr val="tx1"/>
        </a:solidFill>
        <a:latin typeface="+mn-lt"/>
        <a:ea typeface="+mn-ea"/>
        <a:cs typeface="+mn-cs"/>
      </a:defRPr>
    </a:lvl2pPr>
    <a:lvl3pPr marL="1645737" algn="l" defTabSz="1645737" rtl="0" eaLnBrk="1" latinLnBrk="1" hangingPunct="1">
      <a:defRPr sz="2160" kern="1200">
        <a:solidFill>
          <a:schemeClr val="tx1"/>
        </a:solidFill>
        <a:latin typeface="+mn-lt"/>
        <a:ea typeface="+mn-ea"/>
        <a:cs typeface="+mn-cs"/>
      </a:defRPr>
    </a:lvl3pPr>
    <a:lvl4pPr marL="2468606" algn="l" defTabSz="1645737" rtl="0" eaLnBrk="1" latinLnBrk="1" hangingPunct="1">
      <a:defRPr sz="2160" kern="1200">
        <a:solidFill>
          <a:schemeClr val="tx1"/>
        </a:solidFill>
        <a:latin typeface="+mn-lt"/>
        <a:ea typeface="+mn-ea"/>
        <a:cs typeface="+mn-cs"/>
      </a:defRPr>
    </a:lvl4pPr>
    <a:lvl5pPr marL="3291474" algn="l" defTabSz="1645737" rtl="0" eaLnBrk="1" latinLnBrk="1" hangingPunct="1">
      <a:defRPr sz="2160" kern="1200">
        <a:solidFill>
          <a:schemeClr val="tx1"/>
        </a:solidFill>
        <a:latin typeface="+mn-lt"/>
        <a:ea typeface="+mn-ea"/>
        <a:cs typeface="+mn-cs"/>
      </a:defRPr>
    </a:lvl5pPr>
    <a:lvl6pPr marL="4114343" algn="l" defTabSz="1645737" rtl="0" eaLnBrk="1" latinLnBrk="1" hangingPunct="1">
      <a:defRPr sz="2160" kern="1200">
        <a:solidFill>
          <a:schemeClr val="tx1"/>
        </a:solidFill>
        <a:latin typeface="+mn-lt"/>
        <a:ea typeface="+mn-ea"/>
        <a:cs typeface="+mn-cs"/>
      </a:defRPr>
    </a:lvl6pPr>
    <a:lvl7pPr marL="4937211" algn="l" defTabSz="1645737" rtl="0" eaLnBrk="1" latinLnBrk="1" hangingPunct="1">
      <a:defRPr sz="2160" kern="1200">
        <a:solidFill>
          <a:schemeClr val="tx1"/>
        </a:solidFill>
        <a:latin typeface="+mn-lt"/>
        <a:ea typeface="+mn-ea"/>
        <a:cs typeface="+mn-cs"/>
      </a:defRPr>
    </a:lvl7pPr>
    <a:lvl8pPr marL="5760080" algn="l" defTabSz="1645737" rtl="0" eaLnBrk="1" latinLnBrk="1" hangingPunct="1">
      <a:defRPr sz="2160" kern="1200">
        <a:solidFill>
          <a:schemeClr val="tx1"/>
        </a:solidFill>
        <a:latin typeface="+mn-lt"/>
        <a:ea typeface="+mn-ea"/>
        <a:cs typeface="+mn-cs"/>
      </a:defRPr>
    </a:lvl8pPr>
    <a:lvl9pPr marL="6582948" algn="l" defTabSz="1645737" rtl="0" eaLnBrk="1" latinLnBrk="1" hangingPunct="1">
      <a:defRPr sz="21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AB6A7-48F8-4F7F-A6C8-4DEE71ED1AE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3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016" y="2356703"/>
            <a:ext cx="12240181" cy="5013407"/>
          </a:xfrm>
        </p:spPr>
        <p:txBody>
          <a:bodyPr anchor="b"/>
          <a:lstStyle>
            <a:lvl1pPr algn="ctr">
              <a:defRPr sz="944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00027" y="7563446"/>
            <a:ext cx="10800160" cy="3476717"/>
          </a:xfrm>
        </p:spPr>
        <p:txBody>
          <a:bodyPr/>
          <a:lstStyle>
            <a:lvl1pPr marL="0" indent="0" algn="ctr">
              <a:buNone/>
              <a:defRPr sz="3780"/>
            </a:lvl1pPr>
            <a:lvl2pPr marL="719999" indent="0" algn="ctr">
              <a:buNone/>
              <a:defRPr sz="3150"/>
            </a:lvl2pPr>
            <a:lvl3pPr marL="1439997" indent="0" algn="ctr">
              <a:buNone/>
              <a:defRPr sz="2835"/>
            </a:lvl3pPr>
            <a:lvl4pPr marL="2159996" indent="0" algn="ctr">
              <a:buNone/>
              <a:defRPr sz="2520"/>
            </a:lvl4pPr>
            <a:lvl5pPr marL="2879994" indent="0" algn="ctr">
              <a:buNone/>
              <a:defRPr sz="2520"/>
            </a:lvl5pPr>
            <a:lvl6pPr marL="3599993" indent="0" algn="ctr">
              <a:buNone/>
              <a:defRPr sz="2520"/>
            </a:lvl6pPr>
            <a:lvl7pPr marL="4319991" indent="0" algn="ctr">
              <a:buNone/>
              <a:defRPr sz="2520"/>
            </a:lvl7pPr>
            <a:lvl8pPr marL="5039990" indent="0" algn="ctr">
              <a:buNone/>
              <a:defRPr sz="2520"/>
            </a:lvl8pPr>
            <a:lvl9pPr marL="5759988" indent="0" algn="ctr">
              <a:buNone/>
              <a:defRPr sz="252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EC14F-C5B9-4DB2-8C4E-2D3131A89D3D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BF0C1-1286-4CC3-940F-096600F27A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4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EC14F-C5B9-4DB2-8C4E-2D3131A89D3D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BF0C1-1286-4CC3-940F-096600F27A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6209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05153" y="766678"/>
            <a:ext cx="3105046" cy="1220351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015" y="766678"/>
            <a:ext cx="9135135" cy="1220351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EC14F-C5B9-4DB2-8C4E-2D3131A89D3D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BF0C1-1286-4CC3-940F-096600F27A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5685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EC14F-C5B9-4DB2-8C4E-2D3131A89D3D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BF0C1-1286-4CC3-940F-096600F27A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7181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515" y="3590057"/>
            <a:ext cx="12420184" cy="5990088"/>
          </a:xfrm>
        </p:spPr>
        <p:txBody>
          <a:bodyPr anchor="b"/>
          <a:lstStyle>
            <a:lvl1pPr>
              <a:defRPr sz="944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515" y="9636813"/>
            <a:ext cx="12420184" cy="3150046"/>
          </a:xfrm>
        </p:spPr>
        <p:txBody>
          <a:bodyPr/>
          <a:lstStyle>
            <a:lvl1pPr marL="0" indent="0">
              <a:buNone/>
              <a:defRPr sz="3780">
                <a:solidFill>
                  <a:schemeClr val="tx1"/>
                </a:solidFill>
              </a:defRPr>
            </a:lvl1pPr>
            <a:lvl2pPr marL="719999" indent="0">
              <a:buNone/>
              <a:defRPr sz="3150">
                <a:solidFill>
                  <a:schemeClr val="tx1">
                    <a:tint val="75000"/>
                  </a:schemeClr>
                </a:solidFill>
              </a:defRPr>
            </a:lvl2pPr>
            <a:lvl3pPr marL="1439997" indent="0">
              <a:buNone/>
              <a:defRPr sz="2835">
                <a:solidFill>
                  <a:schemeClr val="tx1">
                    <a:tint val="75000"/>
                  </a:schemeClr>
                </a:solidFill>
              </a:defRPr>
            </a:lvl3pPr>
            <a:lvl4pPr marL="215999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4pPr>
            <a:lvl5pPr marL="2879994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5pPr>
            <a:lvl6pPr marL="3599993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6pPr>
            <a:lvl7pPr marL="4319991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7pPr>
            <a:lvl8pPr marL="503999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8pPr>
            <a:lvl9pPr marL="57599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EC14F-C5B9-4DB2-8C4E-2D3131A89D3D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BF0C1-1286-4CC3-940F-096600F27A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9067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014" y="3833390"/>
            <a:ext cx="6120091" cy="913680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0108" y="3833390"/>
            <a:ext cx="6120091" cy="9136803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EC14F-C5B9-4DB2-8C4E-2D3131A89D3D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BF0C1-1286-4CC3-940F-096600F27A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433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766681"/>
            <a:ext cx="12420184" cy="2783376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1892" y="3530053"/>
            <a:ext cx="6091964" cy="1730025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1892" y="5260078"/>
            <a:ext cx="6091964" cy="773678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290109" y="3530053"/>
            <a:ext cx="6121966" cy="1730025"/>
          </a:xfrm>
        </p:spPr>
        <p:txBody>
          <a:bodyPr anchor="b"/>
          <a:lstStyle>
            <a:lvl1pPr marL="0" indent="0">
              <a:buNone/>
              <a:defRPr sz="3780" b="1"/>
            </a:lvl1pPr>
            <a:lvl2pPr marL="719999" indent="0">
              <a:buNone/>
              <a:defRPr sz="3150" b="1"/>
            </a:lvl2pPr>
            <a:lvl3pPr marL="1439997" indent="0">
              <a:buNone/>
              <a:defRPr sz="2835" b="1"/>
            </a:lvl3pPr>
            <a:lvl4pPr marL="2159996" indent="0">
              <a:buNone/>
              <a:defRPr sz="2520" b="1"/>
            </a:lvl4pPr>
            <a:lvl5pPr marL="2879994" indent="0">
              <a:buNone/>
              <a:defRPr sz="2520" b="1"/>
            </a:lvl5pPr>
            <a:lvl6pPr marL="3599993" indent="0">
              <a:buNone/>
              <a:defRPr sz="2520" b="1"/>
            </a:lvl6pPr>
            <a:lvl7pPr marL="4319991" indent="0">
              <a:buNone/>
              <a:defRPr sz="2520" b="1"/>
            </a:lvl7pPr>
            <a:lvl8pPr marL="5039990" indent="0">
              <a:buNone/>
              <a:defRPr sz="2520" b="1"/>
            </a:lvl8pPr>
            <a:lvl9pPr marL="5759988" indent="0">
              <a:buNone/>
              <a:defRPr sz="252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290109" y="5260078"/>
            <a:ext cx="6121966" cy="7736782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EC14F-C5B9-4DB2-8C4E-2D3131A89D3D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BF0C1-1286-4CC3-940F-096600F27A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7402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EC14F-C5B9-4DB2-8C4E-2D3131A89D3D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BF0C1-1286-4CC3-940F-096600F27A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1997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EC14F-C5B9-4DB2-8C4E-2D3131A89D3D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BF0C1-1286-4CC3-940F-096600F27A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1318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60014"/>
            <a:ext cx="4644444" cy="3360050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1966" y="2073367"/>
            <a:ext cx="7290108" cy="10233485"/>
          </a:xfrm>
        </p:spPr>
        <p:txBody>
          <a:bodyPr/>
          <a:lstStyle>
            <a:lvl1pPr>
              <a:defRPr sz="5039"/>
            </a:lvl1pPr>
            <a:lvl2pPr>
              <a:defRPr sz="4409"/>
            </a:lvl2pPr>
            <a:lvl3pPr>
              <a:defRPr sz="3780"/>
            </a:lvl3pPr>
            <a:lvl4pPr>
              <a:defRPr sz="3150"/>
            </a:lvl4pPr>
            <a:lvl5pPr>
              <a:defRPr sz="3150"/>
            </a:lvl5pPr>
            <a:lvl6pPr>
              <a:defRPr sz="3150"/>
            </a:lvl6pPr>
            <a:lvl7pPr>
              <a:defRPr sz="3150"/>
            </a:lvl7pPr>
            <a:lvl8pPr>
              <a:defRPr sz="3150"/>
            </a:lvl8pPr>
            <a:lvl9pPr>
              <a:defRPr sz="31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4320064"/>
            <a:ext cx="4644444" cy="8003453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EC14F-C5B9-4DB2-8C4E-2D3131A89D3D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BF0C1-1286-4CC3-940F-096600F27A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0540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90" y="960014"/>
            <a:ext cx="4644444" cy="3360050"/>
          </a:xfrm>
        </p:spPr>
        <p:txBody>
          <a:bodyPr anchor="b"/>
          <a:lstStyle>
            <a:lvl1pPr>
              <a:defRPr sz="5039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21966" y="2073367"/>
            <a:ext cx="7290108" cy="10233485"/>
          </a:xfrm>
        </p:spPr>
        <p:txBody>
          <a:bodyPr anchor="t"/>
          <a:lstStyle>
            <a:lvl1pPr marL="0" indent="0">
              <a:buNone/>
              <a:defRPr sz="5039"/>
            </a:lvl1pPr>
            <a:lvl2pPr marL="719999" indent="0">
              <a:buNone/>
              <a:defRPr sz="4409"/>
            </a:lvl2pPr>
            <a:lvl3pPr marL="1439997" indent="0">
              <a:buNone/>
              <a:defRPr sz="3780"/>
            </a:lvl3pPr>
            <a:lvl4pPr marL="2159996" indent="0">
              <a:buNone/>
              <a:defRPr sz="3150"/>
            </a:lvl4pPr>
            <a:lvl5pPr marL="2879994" indent="0">
              <a:buNone/>
              <a:defRPr sz="3150"/>
            </a:lvl5pPr>
            <a:lvl6pPr marL="3599993" indent="0">
              <a:buNone/>
              <a:defRPr sz="3150"/>
            </a:lvl6pPr>
            <a:lvl7pPr marL="4319991" indent="0">
              <a:buNone/>
              <a:defRPr sz="3150"/>
            </a:lvl7pPr>
            <a:lvl8pPr marL="5039990" indent="0">
              <a:buNone/>
              <a:defRPr sz="3150"/>
            </a:lvl8pPr>
            <a:lvl9pPr marL="5759988" indent="0">
              <a:buNone/>
              <a:defRPr sz="315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91890" y="4320064"/>
            <a:ext cx="4644444" cy="8003453"/>
          </a:xfrm>
        </p:spPr>
        <p:txBody>
          <a:bodyPr/>
          <a:lstStyle>
            <a:lvl1pPr marL="0" indent="0">
              <a:buNone/>
              <a:defRPr sz="2520"/>
            </a:lvl1pPr>
            <a:lvl2pPr marL="719999" indent="0">
              <a:buNone/>
              <a:defRPr sz="2205"/>
            </a:lvl2pPr>
            <a:lvl3pPr marL="1439997" indent="0">
              <a:buNone/>
              <a:defRPr sz="1890"/>
            </a:lvl3pPr>
            <a:lvl4pPr marL="2159996" indent="0">
              <a:buNone/>
              <a:defRPr sz="1575"/>
            </a:lvl4pPr>
            <a:lvl5pPr marL="2879994" indent="0">
              <a:buNone/>
              <a:defRPr sz="1575"/>
            </a:lvl5pPr>
            <a:lvl6pPr marL="3599993" indent="0">
              <a:buNone/>
              <a:defRPr sz="1575"/>
            </a:lvl6pPr>
            <a:lvl7pPr marL="4319991" indent="0">
              <a:buNone/>
              <a:defRPr sz="1575"/>
            </a:lvl7pPr>
            <a:lvl8pPr marL="5039990" indent="0">
              <a:buNone/>
              <a:defRPr sz="1575"/>
            </a:lvl8pPr>
            <a:lvl9pPr marL="5759988" indent="0">
              <a:buNone/>
              <a:defRPr sz="1575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EC14F-C5B9-4DB2-8C4E-2D3131A89D3D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BF0C1-1286-4CC3-940F-096600F27A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2284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015" y="766681"/>
            <a:ext cx="12420184" cy="2783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015" y="3833390"/>
            <a:ext cx="12420184" cy="913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015" y="13346867"/>
            <a:ext cx="3240048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EC14F-C5B9-4DB2-8C4E-2D3131A89D3D}" type="datetimeFigureOut">
              <a:rPr lang="ko-KR" altLang="en-US" smtClean="0"/>
              <a:t>2021-10-08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770071" y="13346867"/>
            <a:ext cx="4860072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70150" y="13346867"/>
            <a:ext cx="3240048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BF0C1-1286-4CC3-940F-096600F27A6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519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439997" rtl="0" eaLnBrk="1" latinLnBrk="1" hangingPunct="1">
        <a:lnSpc>
          <a:spcPct val="90000"/>
        </a:lnSpc>
        <a:spcBef>
          <a:spcPct val="0"/>
        </a:spcBef>
        <a:buNone/>
        <a:defRPr sz="692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999" indent="-359999" algn="l" defTabSz="1439997" rtl="0" eaLnBrk="1" latinLnBrk="1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4409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indent="-359999" algn="l" defTabSz="1439997" rtl="0" eaLnBrk="1" latinLnBrk="1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2pPr>
      <a:lvl3pPr marL="1799996" indent="-359999" algn="l" defTabSz="1439997" rtl="0" eaLnBrk="1" latinLnBrk="1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3pPr>
      <a:lvl4pPr marL="2519995" indent="-359999" algn="l" defTabSz="1439997" rtl="0" eaLnBrk="1" latinLnBrk="1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3239994" indent="-359999" algn="l" defTabSz="1439997" rtl="0" eaLnBrk="1" latinLnBrk="1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959992" indent="-359999" algn="l" defTabSz="1439997" rtl="0" eaLnBrk="1" latinLnBrk="1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679991" indent="-359999" algn="l" defTabSz="1439997" rtl="0" eaLnBrk="1" latinLnBrk="1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399989" indent="-359999" algn="l" defTabSz="1439997" rtl="0" eaLnBrk="1" latinLnBrk="1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6119988" indent="-359999" algn="l" defTabSz="1439997" rtl="0" eaLnBrk="1" latinLnBrk="1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39997" rtl="0" eaLnBrk="1" latinLnBrk="1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719999" algn="l" defTabSz="1439997" rtl="0" eaLnBrk="1" latinLnBrk="1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439997" algn="l" defTabSz="1439997" rtl="0" eaLnBrk="1" latinLnBrk="1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159996" algn="l" defTabSz="1439997" rtl="0" eaLnBrk="1" latinLnBrk="1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4pPr>
      <a:lvl5pPr marL="2879994" algn="l" defTabSz="1439997" rtl="0" eaLnBrk="1" latinLnBrk="1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5pPr>
      <a:lvl6pPr marL="3599993" algn="l" defTabSz="1439997" rtl="0" eaLnBrk="1" latinLnBrk="1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6pPr>
      <a:lvl7pPr marL="4319991" algn="l" defTabSz="1439997" rtl="0" eaLnBrk="1" latinLnBrk="1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7pPr>
      <a:lvl8pPr marL="5039990" algn="l" defTabSz="1439997" rtl="0" eaLnBrk="1" latinLnBrk="1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8pPr>
      <a:lvl9pPr marL="5759988" algn="l" defTabSz="1439997" rtl="0" eaLnBrk="1" latinLnBrk="1" hangingPunct="1">
        <a:defRPr sz="2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6875" y="2265235"/>
            <a:ext cx="10383553" cy="9732887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225653" y="13107707"/>
            <a:ext cx="139522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en-US" sz="2400" baseline="0" dirty="0">
                <a:latin typeface="Arial" panose="020B0604020202020204" pitchFamily="34" charset="0"/>
                <a:cs typeface="Arial" panose="020B0604020202020204" pitchFamily="34" charset="0"/>
              </a:rPr>
              <a:t> Figure 2. Correlation between ACP and PCP in TMT quantification set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7ADD66-825D-43C2-A54B-5B7F99D10F54}"/>
              </a:ext>
            </a:extLst>
          </p:cNvPr>
          <p:cNvSpPr txBox="1"/>
          <p:nvPr/>
        </p:nvSpPr>
        <p:spPr>
          <a:xfrm>
            <a:off x="324752" y="453803"/>
            <a:ext cx="1374176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In-depth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Proteomic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Profiling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Captures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Subtype-specific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Craniopharyngiomas</a:t>
            </a:r>
            <a:endParaRPr lang="en-US" altLang="ko-K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Authors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: Jung Hee Kim,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Hyeyoon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Kim,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Kisoon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Dan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Seong-Ik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Kim,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Sung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Hye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Park,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Dohyun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Han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Yong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ko-KR" alt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Hwy</a:t>
            </a:r>
            <a:r>
              <a:rPr lang="ko-KR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Kim</a:t>
            </a:r>
          </a:p>
          <a:p>
            <a:endParaRPr lang="ko-KR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6705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49</Words>
  <Application>Microsoft Office PowerPoint</Application>
  <PresentationFormat>사용자 지정</PresentationFormat>
  <Paragraphs>4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Kang Ho</dc:creator>
  <cp:lastModifiedBy>Kang Ho</cp:lastModifiedBy>
  <cp:revision>3</cp:revision>
  <dcterms:created xsi:type="dcterms:W3CDTF">2021-03-10T03:54:49Z</dcterms:created>
  <dcterms:modified xsi:type="dcterms:W3CDTF">2021-10-08T10:48:29Z</dcterms:modified>
</cp:coreProperties>
</file>