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0" r:id="rId2"/>
  </p:sldIdLst>
  <p:sldSz cx="14400213" cy="14400213"/>
  <p:notesSz cx="6858000" cy="9144000"/>
  <p:defaultTextStyle>
    <a:defPPr>
      <a:defRPr lang="en-US"/>
    </a:defPPr>
    <a:lvl1pPr marL="0" algn="l" defTabSz="1645737" rtl="0" eaLnBrk="1" latinLnBrk="0" hangingPunct="1">
      <a:defRPr sz="3240" kern="1200">
        <a:solidFill>
          <a:schemeClr val="tx1"/>
        </a:solidFill>
        <a:latin typeface="+mn-lt"/>
        <a:ea typeface="+mn-ea"/>
        <a:cs typeface="+mn-cs"/>
      </a:defRPr>
    </a:lvl1pPr>
    <a:lvl2pPr marL="822869" algn="l" defTabSz="1645737" rtl="0" eaLnBrk="1" latinLnBrk="0" hangingPunct="1">
      <a:defRPr sz="3240" kern="1200">
        <a:solidFill>
          <a:schemeClr val="tx1"/>
        </a:solidFill>
        <a:latin typeface="+mn-lt"/>
        <a:ea typeface="+mn-ea"/>
        <a:cs typeface="+mn-cs"/>
      </a:defRPr>
    </a:lvl2pPr>
    <a:lvl3pPr marL="1645737" algn="l" defTabSz="1645737" rtl="0" eaLnBrk="1" latinLnBrk="0" hangingPunct="1">
      <a:defRPr sz="3240" kern="1200">
        <a:solidFill>
          <a:schemeClr val="tx1"/>
        </a:solidFill>
        <a:latin typeface="+mn-lt"/>
        <a:ea typeface="+mn-ea"/>
        <a:cs typeface="+mn-cs"/>
      </a:defRPr>
    </a:lvl3pPr>
    <a:lvl4pPr marL="2468606" algn="l" defTabSz="1645737" rtl="0" eaLnBrk="1" latinLnBrk="0" hangingPunct="1">
      <a:defRPr sz="3240" kern="1200">
        <a:solidFill>
          <a:schemeClr val="tx1"/>
        </a:solidFill>
        <a:latin typeface="+mn-lt"/>
        <a:ea typeface="+mn-ea"/>
        <a:cs typeface="+mn-cs"/>
      </a:defRPr>
    </a:lvl4pPr>
    <a:lvl5pPr marL="3291474" algn="l" defTabSz="1645737" rtl="0" eaLnBrk="1" latinLnBrk="0" hangingPunct="1">
      <a:defRPr sz="3240" kern="1200">
        <a:solidFill>
          <a:schemeClr val="tx1"/>
        </a:solidFill>
        <a:latin typeface="+mn-lt"/>
        <a:ea typeface="+mn-ea"/>
        <a:cs typeface="+mn-cs"/>
      </a:defRPr>
    </a:lvl5pPr>
    <a:lvl6pPr marL="4114343" algn="l" defTabSz="1645737" rtl="0" eaLnBrk="1" latinLnBrk="0" hangingPunct="1">
      <a:defRPr sz="3240" kern="1200">
        <a:solidFill>
          <a:schemeClr val="tx1"/>
        </a:solidFill>
        <a:latin typeface="+mn-lt"/>
        <a:ea typeface="+mn-ea"/>
        <a:cs typeface="+mn-cs"/>
      </a:defRPr>
    </a:lvl6pPr>
    <a:lvl7pPr marL="4937211" algn="l" defTabSz="1645737" rtl="0" eaLnBrk="1" latinLnBrk="0" hangingPunct="1">
      <a:defRPr sz="3240" kern="1200">
        <a:solidFill>
          <a:schemeClr val="tx1"/>
        </a:solidFill>
        <a:latin typeface="+mn-lt"/>
        <a:ea typeface="+mn-ea"/>
        <a:cs typeface="+mn-cs"/>
      </a:defRPr>
    </a:lvl7pPr>
    <a:lvl8pPr marL="5760080" algn="l" defTabSz="1645737" rtl="0" eaLnBrk="1" latinLnBrk="0" hangingPunct="1">
      <a:defRPr sz="3240" kern="1200">
        <a:solidFill>
          <a:schemeClr val="tx1"/>
        </a:solidFill>
        <a:latin typeface="+mn-lt"/>
        <a:ea typeface="+mn-ea"/>
        <a:cs typeface="+mn-cs"/>
      </a:defRPr>
    </a:lvl8pPr>
    <a:lvl9pPr marL="6582948" algn="l" defTabSz="1645737" rtl="0" eaLnBrk="1" latinLnBrk="0" hangingPunct="1">
      <a:defRPr sz="324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25F8AB-1275-4977-A7C2-8FC297588212}" v="1" dt="2021-10-08T10:49:00.4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0691" autoAdjust="0"/>
  </p:normalViewPr>
  <p:slideViewPr>
    <p:cSldViewPr snapToGrid="0">
      <p:cViewPr varScale="1">
        <p:scale>
          <a:sx n="57" d="100"/>
          <a:sy n="57" d="100"/>
        </p:scale>
        <p:origin x="144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ng Ho" userId="3459b55388f68bf5" providerId="LiveId" clId="{7C25F8AB-1275-4977-A7C2-8FC297588212}"/>
    <pc:docChg chg="modSld">
      <pc:chgData name="Kang Ho" userId="3459b55388f68bf5" providerId="LiveId" clId="{7C25F8AB-1275-4977-A7C2-8FC297588212}" dt="2021-10-08T10:49:00.404" v="18"/>
      <pc:docMkLst>
        <pc:docMk/>
      </pc:docMkLst>
      <pc:sldChg chg="addSp modSp mod">
        <pc:chgData name="Kang Ho" userId="3459b55388f68bf5" providerId="LiveId" clId="{7C25F8AB-1275-4977-A7C2-8FC297588212}" dt="2021-10-08T10:49:00.404" v="18"/>
        <pc:sldMkLst>
          <pc:docMk/>
          <pc:sldMk cId="350311653" sldId="260"/>
        </pc:sldMkLst>
        <pc:spChg chg="mod">
          <ac:chgData name="Kang Ho" userId="3459b55388f68bf5" providerId="LiveId" clId="{7C25F8AB-1275-4977-A7C2-8FC297588212}" dt="2021-10-08T10:48:59.237" v="17" actId="1076"/>
          <ac:spMkLst>
            <pc:docMk/>
            <pc:sldMk cId="350311653" sldId="260"/>
            <ac:spMk id="8" creationId="{3B1109FC-51A8-FF41-98C9-C209B231D983}"/>
          </ac:spMkLst>
        </pc:spChg>
        <pc:spChg chg="add mod">
          <ac:chgData name="Kang Ho" userId="3459b55388f68bf5" providerId="LiveId" clId="{7C25F8AB-1275-4977-A7C2-8FC297588212}" dt="2021-10-08T10:49:00.404" v="18"/>
          <ac:spMkLst>
            <pc:docMk/>
            <pc:sldMk cId="350311653" sldId="260"/>
            <ac:spMk id="12" creationId="{F66BABF0-713B-4F4E-AF4F-4D95B968794A}"/>
          </ac:spMkLst>
        </pc:spChg>
        <pc:spChg chg="mod">
          <ac:chgData name="Kang Ho" userId="3459b55388f68bf5" providerId="LiveId" clId="{7C25F8AB-1275-4977-A7C2-8FC297588212}" dt="2021-10-08T10:48:59.237" v="17" actId="1076"/>
          <ac:spMkLst>
            <pc:docMk/>
            <pc:sldMk cId="350311653" sldId="260"/>
            <ac:spMk id="16" creationId="{26D6D70F-06EF-2548-8695-D3EBC8A3B010}"/>
          </ac:spMkLst>
        </pc:spChg>
        <pc:picChg chg="mod">
          <ac:chgData name="Kang Ho" userId="3459b55388f68bf5" providerId="LiveId" clId="{7C25F8AB-1275-4977-A7C2-8FC297588212}" dt="2021-10-08T10:48:59.237" v="17" actId="1076"/>
          <ac:picMkLst>
            <pc:docMk/>
            <pc:sldMk cId="350311653" sldId="260"/>
            <ac:picMk id="9" creationId="{00000000-0000-0000-0000-000000000000}"/>
          </ac:picMkLst>
        </pc:picChg>
        <pc:picChg chg="mod">
          <ac:chgData name="Kang Ho" userId="3459b55388f68bf5" providerId="LiveId" clId="{7C25F8AB-1275-4977-A7C2-8FC297588212}" dt="2021-10-08T10:48:59.237" v="17" actId="1076"/>
          <ac:picMkLst>
            <pc:docMk/>
            <pc:sldMk cId="350311653" sldId="260"/>
            <ac:picMk id="10" creationId="{00000000-0000-0000-0000-000000000000}"/>
          </ac:picMkLst>
        </pc:picChg>
        <pc:picChg chg="mod">
          <ac:chgData name="Kang Ho" userId="3459b55388f68bf5" providerId="LiveId" clId="{7C25F8AB-1275-4977-A7C2-8FC297588212}" dt="2021-10-08T10:48:59.237" v="17" actId="1076"/>
          <ac:picMkLst>
            <pc:docMk/>
            <pc:sldMk cId="350311653" sldId="260"/>
            <ac:picMk id="11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12B9E-F73F-490E-8143-28D2A9A82B95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GB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AB6A7-48F8-4F7F-A6C8-4DEE71ED1A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345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645737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1pPr>
    <a:lvl2pPr marL="822869" algn="l" defTabSz="1645737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2pPr>
    <a:lvl3pPr marL="1645737" algn="l" defTabSz="1645737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3pPr>
    <a:lvl4pPr marL="2468606" algn="l" defTabSz="1645737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4pPr>
    <a:lvl5pPr marL="3291474" algn="l" defTabSz="1645737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5pPr>
    <a:lvl6pPr marL="4114343" algn="l" defTabSz="1645737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6pPr>
    <a:lvl7pPr marL="4937211" algn="l" defTabSz="1645737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7pPr>
    <a:lvl8pPr marL="5760080" algn="l" defTabSz="1645737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8pPr>
    <a:lvl9pPr marL="6582948" algn="l" defTabSz="1645737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016" y="2356703"/>
            <a:ext cx="12240181" cy="501340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7563446"/>
            <a:ext cx="10800160" cy="3476717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4D3C-F8EB-46C3-A474-63F22391190F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7B15-CCC6-4615-A638-0683C6024D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217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4D3C-F8EB-46C3-A474-63F22391190F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7B15-CCC6-4615-A638-0683C6024D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131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766678"/>
            <a:ext cx="3105046" cy="1220351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766678"/>
            <a:ext cx="9135135" cy="1220351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4D3C-F8EB-46C3-A474-63F22391190F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7B15-CCC6-4615-A638-0683C6024D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247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4D3C-F8EB-46C3-A474-63F22391190F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7B15-CCC6-4615-A638-0683C6024D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78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5" y="3590057"/>
            <a:ext cx="12420184" cy="5990088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5" y="9636813"/>
            <a:ext cx="12420184" cy="3150046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4D3C-F8EB-46C3-A474-63F22391190F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7B15-CCC6-4615-A638-0683C6024D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28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3833390"/>
            <a:ext cx="6120091" cy="913680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3833390"/>
            <a:ext cx="6120091" cy="913680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4D3C-F8EB-46C3-A474-63F22391190F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7B15-CCC6-4615-A638-0683C6024D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41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766681"/>
            <a:ext cx="12420184" cy="278337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2" y="3530053"/>
            <a:ext cx="6091964" cy="1730025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2" y="5260078"/>
            <a:ext cx="6091964" cy="773678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9" y="3530053"/>
            <a:ext cx="6121966" cy="1730025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9" y="5260078"/>
            <a:ext cx="6121966" cy="773678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4D3C-F8EB-46C3-A474-63F22391190F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7B15-CCC6-4615-A638-0683C6024D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992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4D3C-F8EB-46C3-A474-63F22391190F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7B15-CCC6-4615-A638-0683C6024D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59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4D3C-F8EB-46C3-A474-63F22391190F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7B15-CCC6-4615-A638-0683C6024D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606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60014"/>
            <a:ext cx="4644444" cy="3360050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2073367"/>
            <a:ext cx="7290108" cy="10233485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4320064"/>
            <a:ext cx="4644444" cy="8003453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4D3C-F8EB-46C3-A474-63F22391190F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7B15-CCC6-4615-A638-0683C6024D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249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60014"/>
            <a:ext cx="4644444" cy="3360050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2073367"/>
            <a:ext cx="7290108" cy="10233485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4320064"/>
            <a:ext cx="4644444" cy="8003453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4D3C-F8EB-46C3-A474-63F22391190F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7B15-CCC6-4615-A638-0683C6024D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804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766681"/>
            <a:ext cx="12420184" cy="2783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3833390"/>
            <a:ext cx="12420184" cy="913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13346867"/>
            <a:ext cx="3240048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24D3C-F8EB-46C3-A474-63F22391190F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13346867"/>
            <a:ext cx="4860072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13346867"/>
            <a:ext cx="3240048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77B15-CCC6-4615-A638-0683C6024D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15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5454" y="2069526"/>
            <a:ext cx="6086339" cy="10613261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06" y="2503230"/>
            <a:ext cx="6014887" cy="10454014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4"/>
          <a:srcRect l="69078" t="27564" b="39075"/>
          <a:stretch/>
        </p:blipFill>
        <p:spPr>
          <a:xfrm>
            <a:off x="6407550" y="11569720"/>
            <a:ext cx="2141151" cy="1113067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131975" y="13542528"/>
            <a:ext cx="13952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en-US" sz="2400" baseline="0" dirty="0">
                <a:latin typeface="Arial" panose="020B0604020202020204" pitchFamily="34" charset="0"/>
                <a:cs typeface="Arial" panose="020B0604020202020204" pitchFamily="34" charset="0"/>
              </a:rPr>
              <a:t> Figure 4. TFBS prediction and network between TFs and downstream target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proteins</a:t>
            </a:r>
            <a:endParaRPr lang="en-US" sz="2400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1109FC-51A8-FF41-98C9-C209B231D983}"/>
              </a:ext>
            </a:extLst>
          </p:cNvPr>
          <p:cNvSpPr txBox="1"/>
          <p:nvPr/>
        </p:nvSpPr>
        <p:spPr>
          <a:xfrm>
            <a:off x="1667732" y="1774060"/>
            <a:ext cx="500063" cy="5909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ko-Kore-DE" dirty="0"/>
              <a:t>a</a:t>
            </a:r>
            <a:endParaRPr kumimoji="1" lang="ko-Kore-DE" alt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D6D70F-06EF-2548-8695-D3EBC8A3B010}"/>
              </a:ext>
            </a:extLst>
          </p:cNvPr>
          <p:cNvSpPr txBox="1"/>
          <p:nvPr/>
        </p:nvSpPr>
        <p:spPr>
          <a:xfrm>
            <a:off x="8331584" y="1784215"/>
            <a:ext cx="500063" cy="5909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ko-Kore-DE" dirty="0"/>
              <a:t>b</a:t>
            </a:r>
            <a:endParaRPr kumimoji="1" lang="ko-Kore-DE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6BABF0-713B-4F4E-AF4F-4D95B968794A}"/>
              </a:ext>
            </a:extLst>
          </p:cNvPr>
          <p:cNvSpPr txBox="1"/>
          <p:nvPr/>
        </p:nvSpPr>
        <p:spPr>
          <a:xfrm>
            <a:off x="324752" y="453803"/>
            <a:ext cx="1374176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In-depth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Proteomic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Profiling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Captures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Subtype-specific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Craniopharyngiomas</a:t>
            </a:r>
            <a:endParaRPr lang="en-US" altLang="ko-K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Authors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: Jung Hee Kim,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Hyeyoon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Kim,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Kisoon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Seong-Ik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Kim,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Sung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Hye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Park,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Dohyun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Han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Yong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Hwy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Kim</a:t>
            </a:r>
          </a:p>
          <a:p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11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2657</TotalTime>
  <Words>51</Words>
  <Application>Microsoft Office PowerPoint</Application>
  <PresentationFormat>사용자 지정</PresentationFormat>
  <Paragraphs>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User</dc:creator>
  <cp:lastModifiedBy>Kang Ho</cp:lastModifiedBy>
  <cp:revision>11</cp:revision>
  <dcterms:created xsi:type="dcterms:W3CDTF">2020-12-21T05:33:04Z</dcterms:created>
  <dcterms:modified xsi:type="dcterms:W3CDTF">2021-10-08T10:49:03Z</dcterms:modified>
</cp:coreProperties>
</file>