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9E1CAA-E79C-4B34-AE13-42B3F2A825DD}" v="6" dt="2021-07-20T10:14:12.0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93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Jewell" userId="be134b94da70f434" providerId="LiveId" clId="{51D7DE33-4A4D-4421-B42E-2A918A6FCB5E}"/>
    <pc:docChg chg="modSld">
      <pc:chgData name="Paul Jewell" userId="be134b94da70f434" providerId="LiveId" clId="{51D7DE33-4A4D-4421-B42E-2A918A6FCB5E}" dt="2020-09-03T09:53:39.079" v="0" actId="113"/>
      <pc:docMkLst>
        <pc:docMk/>
      </pc:docMkLst>
      <pc:sldChg chg="modSp mod">
        <pc:chgData name="Paul Jewell" userId="be134b94da70f434" providerId="LiveId" clId="{51D7DE33-4A4D-4421-B42E-2A918A6FCB5E}" dt="2020-09-03T09:53:39.079" v="0" actId="113"/>
        <pc:sldMkLst>
          <pc:docMk/>
          <pc:sldMk cId="2614607501" sldId="256"/>
        </pc:sldMkLst>
        <pc:spChg chg="mod">
          <ac:chgData name="Paul Jewell" userId="be134b94da70f434" providerId="LiveId" clId="{51D7DE33-4A4D-4421-B42E-2A918A6FCB5E}" dt="2020-09-03T09:53:39.079" v="0" actId="113"/>
          <ac:spMkLst>
            <pc:docMk/>
            <pc:sldMk cId="2614607501" sldId="256"/>
            <ac:spMk id="6" creationId="{47C50B3B-C6E7-4682-9187-BF06369112FD}"/>
          </ac:spMkLst>
        </pc:spChg>
      </pc:sldChg>
    </pc:docChg>
  </pc:docChgLst>
  <pc:docChgLst>
    <pc:chgData name="Paul Jewell" userId="be134b94da70f434" providerId="LiveId" clId="{D6249D79-75DE-4B0E-BA7F-D3E450E820D9}"/>
    <pc:docChg chg="modSld">
      <pc:chgData name="Paul Jewell" userId="be134b94da70f434" providerId="LiveId" clId="{D6249D79-75DE-4B0E-BA7F-D3E450E820D9}" dt="2021-01-05T21:19:11.411" v="145" actId="20577"/>
      <pc:docMkLst>
        <pc:docMk/>
      </pc:docMkLst>
      <pc:sldChg chg="modSp mod">
        <pc:chgData name="Paul Jewell" userId="be134b94da70f434" providerId="LiveId" clId="{D6249D79-75DE-4B0E-BA7F-D3E450E820D9}" dt="2021-01-05T21:19:11.411" v="145" actId="20577"/>
        <pc:sldMkLst>
          <pc:docMk/>
          <pc:sldMk cId="2614607501" sldId="256"/>
        </pc:sldMkLst>
        <pc:spChg chg="mod">
          <ac:chgData name="Paul Jewell" userId="be134b94da70f434" providerId="LiveId" clId="{D6249D79-75DE-4B0E-BA7F-D3E450E820D9}" dt="2021-01-05T21:19:11.411" v="145" actId="20577"/>
          <ac:spMkLst>
            <pc:docMk/>
            <pc:sldMk cId="2614607501" sldId="256"/>
            <ac:spMk id="4" creationId="{D13C00AC-CAE9-4692-8068-E0E1F83826C0}"/>
          </ac:spMkLst>
        </pc:spChg>
        <pc:spChg chg="mod">
          <ac:chgData name="Paul Jewell" userId="be134b94da70f434" providerId="LiveId" clId="{D6249D79-75DE-4B0E-BA7F-D3E450E820D9}" dt="2021-01-05T21:17:38.969" v="109" actId="20577"/>
          <ac:spMkLst>
            <pc:docMk/>
            <pc:sldMk cId="2614607501" sldId="256"/>
            <ac:spMk id="6" creationId="{47C50B3B-C6E7-4682-9187-BF06369112FD}"/>
          </ac:spMkLst>
        </pc:spChg>
        <pc:spChg chg="mod">
          <ac:chgData name="Paul Jewell" userId="be134b94da70f434" providerId="LiveId" clId="{D6249D79-75DE-4B0E-BA7F-D3E450E820D9}" dt="2021-01-05T21:18:26.717" v="125" actId="1076"/>
          <ac:spMkLst>
            <pc:docMk/>
            <pc:sldMk cId="2614607501" sldId="256"/>
            <ac:spMk id="8" creationId="{01A2F1C9-C8D2-4EA3-8FBD-1B34ED3647A0}"/>
          </ac:spMkLst>
        </pc:spChg>
        <pc:spChg chg="mod">
          <ac:chgData name="Paul Jewell" userId="be134b94da70f434" providerId="LiveId" clId="{D6249D79-75DE-4B0E-BA7F-D3E450E820D9}" dt="2021-01-05T21:18:18.652" v="123" actId="1076"/>
          <ac:spMkLst>
            <pc:docMk/>
            <pc:sldMk cId="2614607501" sldId="256"/>
            <ac:spMk id="10" creationId="{2C8A4A11-1E53-450C-8039-F206ADDDEE1D}"/>
          </ac:spMkLst>
        </pc:spChg>
        <pc:spChg chg="mod">
          <ac:chgData name="Paul Jewell" userId="be134b94da70f434" providerId="LiveId" clId="{D6249D79-75DE-4B0E-BA7F-D3E450E820D9}" dt="2021-01-05T21:18:52.900" v="144" actId="20577"/>
          <ac:spMkLst>
            <pc:docMk/>
            <pc:sldMk cId="2614607501" sldId="256"/>
            <ac:spMk id="12" creationId="{10C2C343-390F-4535-87C8-9D67240F775F}"/>
          </ac:spMkLst>
        </pc:spChg>
        <pc:cxnChg chg="mod">
          <ac:chgData name="Paul Jewell" userId="be134b94da70f434" providerId="LiveId" clId="{D6249D79-75DE-4B0E-BA7F-D3E450E820D9}" dt="2021-01-05T21:18:43.763" v="128" actId="1076"/>
          <ac:cxnSpMkLst>
            <pc:docMk/>
            <pc:sldMk cId="2614607501" sldId="256"/>
            <ac:cxnSpMk id="14" creationId="{4951B135-D2FA-4DE6-A6A1-67A2FE079F9C}"/>
          </ac:cxnSpMkLst>
        </pc:cxnChg>
        <pc:cxnChg chg="mod">
          <ac:chgData name="Paul Jewell" userId="be134b94da70f434" providerId="LiveId" clId="{D6249D79-75DE-4B0E-BA7F-D3E450E820D9}" dt="2021-01-05T21:18:36.609" v="127" actId="14100"/>
          <ac:cxnSpMkLst>
            <pc:docMk/>
            <pc:sldMk cId="2614607501" sldId="256"/>
            <ac:cxnSpMk id="16" creationId="{E51F1121-6743-49C3-9503-A103FE9C6F41}"/>
          </ac:cxnSpMkLst>
        </pc:cxnChg>
        <pc:cxnChg chg="mod">
          <ac:chgData name="Paul Jewell" userId="be134b94da70f434" providerId="LiveId" clId="{D6249D79-75DE-4B0E-BA7F-D3E450E820D9}" dt="2021-01-05T21:18:43.763" v="128" actId="1076"/>
          <ac:cxnSpMkLst>
            <pc:docMk/>
            <pc:sldMk cId="2614607501" sldId="256"/>
            <ac:cxnSpMk id="17" creationId="{080FD168-5230-4DAA-ACF7-8859A94D0E5A}"/>
          </ac:cxnSpMkLst>
        </pc:cxnChg>
        <pc:cxnChg chg="mod">
          <ac:chgData name="Paul Jewell" userId="be134b94da70f434" providerId="LiveId" clId="{D6249D79-75DE-4B0E-BA7F-D3E450E820D9}" dt="2021-01-05T21:18:22.082" v="124" actId="14100"/>
          <ac:cxnSpMkLst>
            <pc:docMk/>
            <pc:sldMk cId="2614607501" sldId="256"/>
            <ac:cxnSpMk id="20" creationId="{A1DA6BE7-1418-406B-B992-BBAD006888EE}"/>
          </ac:cxnSpMkLst>
        </pc:cxnChg>
      </pc:sldChg>
    </pc:docChg>
  </pc:docChgLst>
  <pc:docChgLst>
    <pc:chgData name="Paul Jewell" userId="be134b94da70f434" providerId="LiveId" clId="{E99E1CAA-E79C-4B34-AE13-42B3F2A825DD}"/>
    <pc:docChg chg="custSel addSld modSld">
      <pc:chgData name="Paul Jewell" userId="be134b94da70f434" providerId="LiveId" clId="{E99E1CAA-E79C-4B34-AE13-42B3F2A825DD}" dt="2021-07-20T10:16:43.761" v="82" actId="1076"/>
      <pc:docMkLst>
        <pc:docMk/>
      </pc:docMkLst>
      <pc:sldChg chg="addSp delSp modSp mod">
        <pc:chgData name="Paul Jewell" userId="be134b94da70f434" providerId="LiveId" clId="{E99E1CAA-E79C-4B34-AE13-42B3F2A825DD}" dt="2021-07-20T10:12:51.792" v="68"/>
        <pc:sldMkLst>
          <pc:docMk/>
          <pc:sldMk cId="2614607501" sldId="256"/>
        </pc:sldMkLst>
        <pc:spChg chg="mod">
          <ac:chgData name="Paul Jewell" userId="be134b94da70f434" providerId="LiveId" clId="{E99E1CAA-E79C-4B34-AE13-42B3F2A825DD}" dt="2021-07-20T10:11:05.932" v="29" actId="20577"/>
          <ac:spMkLst>
            <pc:docMk/>
            <pc:sldMk cId="2614607501" sldId="256"/>
            <ac:spMk id="4" creationId="{D13C00AC-CAE9-4692-8068-E0E1F83826C0}"/>
          </ac:spMkLst>
        </pc:spChg>
        <pc:spChg chg="mod">
          <ac:chgData name="Paul Jewell" userId="be134b94da70f434" providerId="LiveId" clId="{E99E1CAA-E79C-4B34-AE13-42B3F2A825DD}" dt="2021-07-20T10:11:44.998" v="65" actId="1076"/>
          <ac:spMkLst>
            <pc:docMk/>
            <pc:sldMk cId="2614607501" sldId="256"/>
            <ac:spMk id="8" creationId="{01A2F1C9-C8D2-4EA3-8FBD-1B34ED3647A0}"/>
          </ac:spMkLst>
        </pc:spChg>
        <pc:spChg chg="add del mod">
          <ac:chgData name="Paul Jewell" userId="be134b94da70f434" providerId="LiveId" clId="{E99E1CAA-E79C-4B34-AE13-42B3F2A825DD}" dt="2021-07-20T10:12:51.792" v="68"/>
          <ac:spMkLst>
            <pc:docMk/>
            <pc:sldMk cId="2614607501" sldId="256"/>
            <ac:spMk id="13" creationId="{0B6E2DAE-1BF5-4789-9254-0F35955B2548}"/>
          </ac:spMkLst>
        </pc:spChg>
        <pc:spChg chg="add del mod">
          <ac:chgData name="Paul Jewell" userId="be134b94da70f434" providerId="LiveId" clId="{E99E1CAA-E79C-4B34-AE13-42B3F2A825DD}" dt="2021-07-20T10:12:51.792" v="68"/>
          <ac:spMkLst>
            <pc:docMk/>
            <pc:sldMk cId="2614607501" sldId="256"/>
            <ac:spMk id="15" creationId="{207137BF-E3F1-4465-9733-796EDCA868DC}"/>
          </ac:spMkLst>
        </pc:spChg>
        <pc:spChg chg="add del mod">
          <ac:chgData name="Paul Jewell" userId="be134b94da70f434" providerId="LiveId" clId="{E99E1CAA-E79C-4B34-AE13-42B3F2A825DD}" dt="2021-07-20T10:12:51.792" v="68"/>
          <ac:spMkLst>
            <pc:docMk/>
            <pc:sldMk cId="2614607501" sldId="256"/>
            <ac:spMk id="18" creationId="{553BE5BC-8AB5-43AD-AA85-894264A5B21F}"/>
          </ac:spMkLst>
        </pc:spChg>
        <pc:spChg chg="add del mod">
          <ac:chgData name="Paul Jewell" userId="be134b94da70f434" providerId="LiveId" clId="{E99E1CAA-E79C-4B34-AE13-42B3F2A825DD}" dt="2021-07-20T10:12:51.792" v="68"/>
          <ac:spMkLst>
            <pc:docMk/>
            <pc:sldMk cId="2614607501" sldId="256"/>
            <ac:spMk id="19" creationId="{8CCA0861-57C7-4C90-9239-3D1740C90E4E}"/>
          </ac:spMkLst>
        </pc:spChg>
        <pc:spChg chg="add del mod">
          <ac:chgData name="Paul Jewell" userId="be134b94da70f434" providerId="LiveId" clId="{E99E1CAA-E79C-4B34-AE13-42B3F2A825DD}" dt="2021-07-20T10:12:51.792" v="68"/>
          <ac:spMkLst>
            <pc:docMk/>
            <pc:sldMk cId="2614607501" sldId="256"/>
            <ac:spMk id="21" creationId="{84988DA5-CE01-4FD6-9317-76AE38C7B06D}"/>
          </ac:spMkLst>
        </pc:spChg>
        <pc:cxnChg chg="mod">
          <ac:chgData name="Paul Jewell" userId="be134b94da70f434" providerId="LiveId" clId="{E99E1CAA-E79C-4B34-AE13-42B3F2A825DD}" dt="2021-07-20T10:11:46.852" v="66" actId="14100"/>
          <ac:cxnSpMkLst>
            <pc:docMk/>
            <pc:sldMk cId="2614607501" sldId="256"/>
            <ac:cxnSpMk id="16" creationId="{E51F1121-6743-49C3-9503-A103FE9C6F41}"/>
          </ac:cxnSpMkLst>
        </pc:cxnChg>
        <pc:cxnChg chg="add del mod">
          <ac:chgData name="Paul Jewell" userId="be134b94da70f434" providerId="LiveId" clId="{E99E1CAA-E79C-4B34-AE13-42B3F2A825DD}" dt="2021-07-20T10:12:51.792" v="68"/>
          <ac:cxnSpMkLst>
            <pc:docMk/>
            <pc:sldMk cId="2614607501" sldId="256"/>
            <ac:cxnSpMk id="22" creationId="{B6114A99-2B23-4964-AAED-E728B45FC8BC}"/>
          </ac:cxnSpMkLst>
        </pc:cxnChg>
        <pc:cxnChg chg="add del mod">
          <ac:chgData name="Paul Jewell" userId="be134b94da70f434" providerId="LiveId" clId="{E99E1CAA-E79C-4B34-AE13-42B3F2A825DD}" dt="2021-07-20T10:12:51.792" v="68"/>
          <ac:cxnSpMkLst>
            <pc:docMk/>
            <pc:sldMk cId="2614607501" sldId="256"/>
            <ac:cxnSpMk id="23" creationId="{D0A02401-48DC-4B3F-92B2-9ED267ED40A5}"/>
          </ac:cxnSpMkLst>
        </pc:cxnChg>
        <pc:cxnChg chg="add del mod">
          <ac:chgData name="Paul Jewell" userId="be134b94da70f434" providerId="LiveId" clId="{E99E1CAA-E79C-4B34-AE13-42B3F2A825DD}" dt="2021-07-20T10:12:51.792" v="68"/>
          <ac:cxnSpMkLst>
            <pc:docMk/>
            <pc:sldMk cId="2614607501" sldId="256"/>
            <ac:cxnSpMk id="24" creationId="{96AEF71E-EFD9-4CA5-BBEC-2A36874C2C11}"/>
          </ac:cxnSpMkLst>
        </pc:cxnChg>
        <pc:cxnChg chg="add del mod">
          <ac:chgData name="Paul Jewell" userId="be134b94da70f434" providerId="LiveId" clId="{E99E1CAA-E79C-4B34-AE13-42B3F2A825DD}" dt="2021-07-20T10:12:51.792" v="68"/>
          <ac:cxnSpMkLst>
            <pc:docMk/>
            <pc:sldMk cId="2614607501" sldId="256"/>
            <ac:cxnSpMk id="25" creationId="{125C612C-C729-404C-9A65-359D3D8C3AA4}"/>
          </ac:cxnSpMkLst>
        </pc:cxnChg>
      </pc:sldChg>
      <pc:sldChg chg="addSp delSp modSp new mod">
        <pc:chgData name="Paul Jewell" userId="be134b94da70f434" providerId="LiveId" clId="{E99E1CAA-E79C-4B34-AE13-42B3F2A825DD}" dt="2021-07-20T10:16:43.761" v="82" actId="1076"/>
        <pc:sldMkLst>
          <pc:docMk/>
          <pc:sldMk cId="2105729647" sldId="257"/>
        </pc:sldMkLst>
        <pc:spChg chg="del">
          <ac:chgData name="Paul Jewell" userId="be134b94da70f434" providerId="LiveId" clId="{E99E1CAA-E79C-4B34-AE13-42B3F2A825DD}" dt="2021-07-20T10:14:28.620" v="79" actId="478"/>
          <ac:spMkLst>
            <pc:docMk/>
            <pc:sldMk cId="2105729647" sldId="257"/>
            <ac:spMk id="2" creationId="{B934D23E-8272-434C-BD05-6B2ECA3D8CB5}"/>
          </ac:spMkLst>
        </pc:spChg>
        <pc:spChg chg="del">
          <ac:chgData name="Paul Jewell" userId="be134b94da70f434" providerId="LiveId" clId="{E99E1CAA-E79C-4B34-AE13-42B3F2A825DD}" dt="2021-07-20T10:14:30.664" v="81" actId="478"/>
          <ac:spMkLst>
            <pc:docMk/>
            <pc:sldMk cId="2105729647" sldId="257"/>
            <ac:spMk id="3" creationId="{A033BEA7-2E9F-47CF-B914-2446FA092557}"/>
          </ac:spMkLst>
        </pc:spChg>
        <pc:spChg chg="add del mod">
          <ac:chgData name="Paul Jewell" userId="be134b94da70f434" providerId="LiveId" clId="{E99E1CAA-E79C-4B34-AE13-42B3F2A825DD}" dt="2021-07-20T10:12:57.224" v="71"/>
          <ac:spMkLst>
            <pc:docMk/>
            <pc:sldMk cId="2105729647" sldId="257"/>
            <ac:spMk id="4" creationId="{3302AE87-6BC4-4780-98B7-B9EF216E9B90}"/>
          </ac:spMkLst>
        </pc:spChg>
        <pc:spChg chg="add del mod">
          <ac:chgData name="Paul Jewell" userId="be134b94da70f434" providerId="LiveId" clId="{E99E1CAA-E79C-4B34-AE13-42B3F2A825DD}" dt="2021-07-20T10:12:57.224" v="71"/>
          <ac:spMkLst>
            <pc:docMk/>
            <pc:sldMk cId="2105729647" sldId="257"/>
            <ac:spMk id="5" creationId="{EEFAE7E3-C3F6-4D74-B8F1-AD518FD3598C}"/>
          </ac:spMkLst>
        </pc:spChg>
        <pc:spChg chg="add del mod">
          <ac:chgData name="Paul Jewell" userId="be134b94da70f434" providerId="LiveId" clId="{E99E1CAA-E79C-4B34-AE13-42B3F2A825DD}" dt="2021-07-20T10:12:57.224" v="71"/>
          <ac:spMkLst>
            <pc:docMk/>
            <pc:sldMk cId="2105729647" sldId="257"/>
            <ac:spMk id="6" creationId="{CCC4F107-D4CF-4305-8564-6FC3BC51EE2F}"/>
          </ac:spMkLst>
        </pc:spChg>
        <pc:spChg chg="add del mod">
          <ac:chgData name="Paul Jewell" userId="be134b94da70f434" providerId="LiveId" clId="{E99E1CAA-E79C-4B34-AE13-42B3F2A825DD}" dt="2021-07-20T10:12:57.224" v="71"/>
          <ac:spMkLst>
            <pc:docMk/>
            <pc:sldMk cId="2105729647" sldId="257"/>
            <ac:spMk id="7" creationId="{F171454D-39EB-4ED6-BBBE-C1B81DB297B5}"/>
          </ac:spMkLst>
        </pc:spChg>
        <pc:spChg chg="add del mod">
          <ac:chgData name="Paul Jewell" userId="be134b94da70f434" providerId="LiveId" clId="{E99E1CAA-E79C-4B34-AE13-42B3F2A825DD}" dt="2021-07-20T10:12:57.224" v="71"/>
          <ac:spMkLst>
            <pc:docMk/>
            <pc:sldMk cId="2105729647" sldId="257"/>
            <ac:spMk id="8" creationId="{DEC7EC96-C13A-4A65-99D4-110F7F13E1BA}"/>
          </ac:spMkLst>
        </pc:spChg>
        <pc:picChg chg="add mod">
          <ac:chgData name="Paul Jewell" userId="be134b94da70f434" providerId="LiveId" clId="{E99E1CAA-E79C-4B34-AE13-42B3F2A825DD}" dt="2021-07-20T10:16:43.761" v="82" actId="1076"/>
          <ac:picMkLst>
            <pc:docMk/>
            <pc:sldMk cId="2105729647" sldId="257"/>
            <ac:picMk id="13" creationId="{44555128-38D3-4C7B-87B3-CC7F6DCD21D4}"/>
          </ac:picMkLst>
        </pc:picChg>
        <pc:picChg chg="add del mod">
          <ac:chgData name="Paul Jewell" userId="be134b94da70f434" providerId="LiveId" clId="{E99E1CAA-E79C-4B34-AE13-42B3F2A825DD}" dt="2021-07-20T10:14:29.746" v="80" actId="478"/>
          <ac:picMkLst>
            <pc:docMk/>
            <pc:sldMk cId="2105729647" sldId="257"/>
            <ac:picMk id="14" creationId="{1158B77D-6ED5-4D0D-952D-2BD5AAED22F7}"/>
          </ac:picMkLst>
        </pc:picChg>
        <pc:cxnChg chg="add del mod">
          <ac:chgData name="Paul Jewell" userId="be134b94da70f434" providerId="LiveId" clId="{E99E1CAA-E79C-4B34-AE13-42B3F2A825DD}" dt="2021-07-20T10:12:57.224" v="71"/>
          <ac:cxnSpMkLst>
            <pc:docMk/>
            <pc:sldMk cId="2105729647" sldId="257"/>
            <ac:cxnSpMk id="9" creationId="{891E4419-BC8D-488B-8750-92C8761064C6}"/>
          </ac:cxnSpMkLst>
        </pc:cxnChg>
        <pc:cxnChg chg="add del mod">
          <ac:chgData name="Paul Jewell" userId="be134b94da70f434" providerId="LiveId" clId="{E99E1CAA-E79C-4B34-AE13-42B3F2A825DD}" dt="2021-07-20T10:12:57.224" v="71"/>
          <ac:cxnSpMkLst>
            <pc:docMk/>
            <pc:sldMk cId="2105729647" sldId="257"/>
            <ac:cxnSpMk id="10" creationId="{2E953B24-A62D-40A9-827F-DE6027A636D9}"/>
          </ac:cxnSpMkLst>
        </pc:cxnChg>
        <pc:cxnChg chg="add del mod">
          <ac:chgData name="Paul Jewell" userId="be134b94da70f434" providerId="LiveId" clId="{E99E1CAA-E79C-4B34-AE13-42B3F2A825DD}" dt="2021-07-20T10:12:57.224" v="71"/>
          <ac:cxnSpMkLst>
            <pc:docMk/>
            <pc:sldMk cId="2105729647" sldId="257"/>
            <ac:cxnSpMk id="11" creationId="{754DB984-6914-4E69-915B-7739FE9C3425}"/>
          </ac:cxnSpMkLst>
        </pc:cxnChg>
        <pc:cxnChg chg="add del mod">
          <ac:chgData name="Paul Jewell" userId="be134b94da70f434" providerId="LiveId" clId="{E99E1CAA-E79C-4B34-AE13-42B3F2A825DD}" dt="2021-07-20T10:12:57.224" v="71"/>
          <ac:cxnSpMkLst>
            <pc:docMk/>
            <pc:sldMk cId="2105729647" sldId="257"/>
            <ac:cxnSpMk id="12" creationId="{6CB5997A-B5E9-4B9C-98FD-4D76D86CA746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619E699-5130-4917-9B3F-CD6D273C9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8EB68B9-131B-471E-9068-D2CAE335A5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EB6E466-8897-4B99-9E6A-5F7C1B3D9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4CC5-43F3-4203-A78D-62D35FFE702E}" type="datetimeFigureOut">
              <a:rPr lang="en-GB" smtClean="0"/>
              <a:pPr/>
              <a:t>23/07/2021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9FD3738-1B30-4641-B781-38BBD119C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2B418B5-E9EB-449E-A385-298F81700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C072-5154-4251-8304-D80CF403AB6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57750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9BAA62B-95B3-4E0E-9705-A072B5BDF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7E23A51-B99D-4FD3-9A1F-08A6AC4CE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EB77B26-A795-4431-88C8-63615B40D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4CC5-43F3-4203-A78D-62D35FFE702E}" type="datetimeFigureOut">
              <a:rPr lang="en-GB" smtClean="0"/>
              <a:pPr/>
              <a:t>23/07/2021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8559BEC-CCA9-442B-A13D-E3A3B62CD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F7B602A-0711-4F51-BAC5-6BFDDD21A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C072-5154-4251-8304-D80CF403AB6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84557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46933EDD-F9A5-4F46-88B1-A5F000F67C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901CEDBC-FCD0-4833-81CE-33507ACFD4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08CB9A4-7B21-4DE2-A32F-3B09D4560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4CC5-43F3-4203-A78D-62D35FFE702E}" type="datetimeFigureOut">
              <a:rPr lang="en-GB" smtClean="0"/>
              <a:pPr/>
              <a:t>23/07/2021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25FB455-F510-4125-8E14-FEFEB3448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F88893E-2AEC-4C9E-BB8D-D39EB04FE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C072-5154-4251-8304-D80CF403AB6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982483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EF191D9-EE01-43D1-93DF-BC393A2C5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B7797A4-A55C-446A-8D82-4A36B4C29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F12779D-506C-4C0C-A1C5-D8A71119A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4CC5-43F3-4203-A78D-62D35FFE702E}" type="datetimeFigureOut">
              <a:rPr lang="en-GB" smtClean="0"/>
              <a:pPr/>
              <a:t>23/07/2021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77CB140-1CD0-49ED-B75A-CBF210E73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D98FCFB-3BE8-4C0D-9096-0B4A1C774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C072-5154-4251-8304-D80CF403AB6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51102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E2DA3AF-0A0E-4325-B2ED-E2B00EFF3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CF686C9-81B0-42C5-8C12-019E4DBDC1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94BA71F-A227-41F5-8ECF-836A777A1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4CC5-43F3-4203-A78D-62D35FFE702E}" type="datetimeFigureOut">
              <a:rPr lang="en-GB" smtClean="0"/>
              <a:pPr/>
              <a:t>23/07/2021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212178E-0EF4-4D08-9A1C-CB94D2964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29320A1-9965-498E-9230-5393273F1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C072-5154-4251-8304-D80CF403AB6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601240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791A327-9366-41A7-B51E-BCDFA2375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748187C-A9C2-4F48-A838-A6ABB733E2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5DC063CE-E1BE-4097-A070-852CBCA372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FC52E16-3C5E-4A35-83DA-F4AA2E31F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4CC5-43F3-4203-A78D-62D35FFE702E}" type="datetimeFigureOut">
              <a:rPr lang="en-GB" smtClean="0"/>
              <a:pPr/>
              <a:t>23/07/2021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C4E8AA9-E8D7-42C8-A8A2-034F75A43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E10A858-1C68-4CC8-AD21-4A65D255F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C072-5154-4251-8304-D80CF403AB6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679892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0979345-B6EB-4A1F-B258-C6FDB3AC4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FA15176-E3A8-4FF0-A6ED-E7AA04C549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8AB9C06-E2A2-47E5-9245-E54005928D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2AD7150C-0006-49E8-85FE-60B30658C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233E6438-D491-43F0-8825-72A8A28406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7B5E6227-2CF9-4763-AF12-1659E4F90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4CC5-43F3-4203-A78D-62D35FFE702E}" type="datetimeFigureOut">
              <a:rPr lang="en-GB" smtClean="0"/>
              <a:pPr/>
              <a:t>23/07/2021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9C484A0-7CF4-4991-9590-25537242A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5B58F6A0-FF0F-4D64-8B44-67B29B299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C072-5154-4251-8304-D80CF403AB6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747851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970B404-3D74-4293-A869-43B744C5B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E85CF7C-9B12-4C6F-BE49-C56600D4C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4CC5-43F3-4203-A78D-62D35FFE702E}" type="datetimeFigureOut">
              <a:rPr lang="en-GB" smtClean="0"/>
              <a:pPr/>
              <a:t>23/07/2021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4EB500F8-ECCB-4A81-AD1C-F103851E9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A1D9197-169E-412E-815D-858AD49BC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C072-5154-4251-8304-D80CF403AB6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453637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2352EC3F-3CD9-42DD-9A8A-5B62D7300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4CC5-43F3-4203-A78D-62D35FFE702E}" type="datetimeFigureOut">
              <a:rPr lang="en-GB" smtClean="0"/>
              <a:pPr/>
              <a:t>23/07/2021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B005E385-EA42-459B-BB68-34D6572D1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3185E47-A853-4BFC-9B73-A706ACD61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C072-5154-4251-8304-D80CF403AB6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196808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52D4801-4A07-4FFD-9B14-BB14C8F21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A13B3BD-2C25-4C7F-9709-F470C7391D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26F4513-8A43-4C18-9495-E2C057F6AB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DE08B1A-6F53-470B-9DD2-3A6936091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4CC5-43F3-4203-A78D-62D35FFE702E}" type="datetimeFigureOut">
              <a:rPr lang="en-GB" smtClean="0"/>
              <a:pPr/>
              <a:t>23/07/2021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1B3B6F4-5382-4100-8E6B-EC3881020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678D385-0C2B-4F9B-B70B-3B03CBBF5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C072-5154-4251-8304-D80CF403AB6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710209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5073CA6-AD90-4F02-AFD1-06D6E2798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F5C7051-3B5D-4508-9426-EB6C90A9A0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FDD0056-CB8F-4DA0-854E-A472E4BD67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CA1D0E0-51D5-4727-9FD8-3C50FE03B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4CC5-43F3-4203-A78D-62D35FFE702E}" type="datetimeFigureOut">
              <a:rPr lang="en-GB" smtClean="0"/>
              <a:pPr/>
              <a:t>23/07/2021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1A14C06-800F-4A91-A95E-8C82F61B8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8578A6C-3134-4D3D-9FF8-34B8A685A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C072-5154-4251-8304-D80CF403AB6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617174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A97F9278-82B5-4D88-8BD1-8412A57D6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538A964-41CC-4956-81A1-15EB87C25A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7B5F0E1-358F-4C8B-B5AC-5E0F81FA95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94CC5-43F3-4203-A78D-62D35FFE702E}" type="datetimeFigureOut">
              <a:rPr lang="en-GB" smtClean="0"/>
              <a:pPr/>
              <a:t>23/07/2021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75774D2-291E-4865-96B5-6E0394F14E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3D7CE2F-BC52-46F1-8EE6-999639FD63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AC072-5154-4251-8304-D80CF403AB6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9938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44555128-38D3-4C7B-87B3-CC7F6DCD2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7103" y="666125"/>
            <a:ext cx="4102964" cy="49198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83117" y="5934670"/>
            <a:ext cx="66320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ESRD: end stage renal disease</a:t>
            </a:r>
            <a:endParaRPr lang="en-US" sz="1200" dirty="0" smtClean="0"/>
          </a:p>
          <a:p>
            <a:r>
              <a:rPr lang="en-GB" sz="1200" dirty="0" smtClean="0"/>
              <a:t>RRT: renal replacement therapy</a:t>
            </a:r>
            <a:endParaRPr lang="en-US" sz="1200" dirty="0" smtClean="0"/>
          </a:p>
          <a:p>
            <a:r>
              <a:rPr lang="en-GB" sz="1200" dirty="0" smtClean="0"/>
              <a:t>*RRT includes haemodialysis, peritoneal dialysis and functioning renal transplants</a:t>
            </a:r>
            <a:endParaRPr lang="en-US" sz="1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05729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22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Jewell</dc:creator>
  <cp:lastModifiedBy>user</cp:lastModifiedBy>
  <cp:revision>4</cp:revision>
  <dcterms:created xsi:type="dcterms:W3CDTF">2020-09-03T09:39:57Z</dcterms:created>
  <dcterms:modified xsi:type="dcterms:W3CDTF">2021-07-23T12:46:46Z</dcterms:modified>
</cp:coreProperties>
</file>