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7"/>
  </p:notesMasterIdLst>
  <p:sldIdLst>
    <p:sldId id="277" r:id="rId2"/>
    <p:sldId id="278" r:id="rId3"/>
    <p:sldId id="284" r:id="rId4"/>
    <p:sldId id="279" r:id="rId5"/>
    <p:sldId id="285" r:id="rId6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85"/>
    <p:restoredTop sz="95646"/>
  </p:normalViewPr>
  <p:slideViewPr>
    <p:cSldViewPr snapToGrid="0" snapToObjects="1">
      <p:cViewPr>
        <p:scale>
          <a:sx n="180" d="100"/>
          <a:sy n="180" d="100"/>
        </p:scale>
        <p:origin x="712" y="-3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0F21B-5FCB-C64F-A286-5454472FF0E2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5BE31-7242-9E4E-A736-1B9359A401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277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25BE31-7242-9E4E-A736-1B9359A4016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235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25BE31-7242-9E4E-A736-1B9359A4016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19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9E00-E656-3B43-9B0D-98EE9550ED91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DD9C-9266-4545-A3EB-CCF2160FE5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114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9E00-E656-3B43-9B0D-98EE9550ED91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DD9C-9266-4545-A3EB-CCF2160FE5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60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9E00-E656-3B43-9B0D-98EE9550ED91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DD9C-9266-4545-A3EB-CCF2160FE5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202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9E00-E656-3B43-9B0D-98EE9550ED91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DD9C-9266-4545-A3EB-CCF2160FE5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5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9E00-E656-3B43-9B0D-98EE9550ED91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DD9C-9266-4545-A3EB-CCF2160FE5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85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9E00-E656-3B43-9B0D-98EE9550ED91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DD9C-9266-4545-A3EB-CCF2160FE5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551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9E00-E656-3B43-9B0D-98EE9550ED91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DD9C-9266-4545-A3EB-CCF2160FE5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813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9E00-E656-3B43-9B0D-98EE9550ED91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DD9C-9266-4545-A3EB-CCF2160FE5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389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9E00-E656-3B43-9B0D-98EE9550ED91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DD9C-9266-4545-A3EB-CCF2160FE5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3448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9E00-E656-3B43-9B0D-98EE9550ED91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DD9C-9266-4545-A3EB-CCF2160FE5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074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C9E00-E656-3B43-9B0D-98EE9550ED91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EDD9C-9266-4545-A3EB-CCF2160FE5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051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C9E00-E656-3B43-9B0D-98EE9550ED91}" type="datetimeFigureOut">
              <a:rPr kumimoji="1" lang="ja-JP" altLang="en-US" smtClean="0"/>
              <a:t>2021/5/4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EDD9C-9266-4545-A3EB-CCF2160FE5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506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jpg"/><Relationship Id="rId18" Type="http://schemas.openxmlformats.org/officeDocument/2006/relationships/image" Target="../media/image16.jpg"/><Relationship Id="rId26" Type="http://schemas.openxmlformats.org/officeDocument/2006/relationships/image" Target="../media/image22.jpeg"/><Relationship Id="rId3" Type="http://schemas.openxmlformats.org/officeDocument/2006/relationships/image" Target="../media/image1.emf"/><Relationship Id="rId21" Type="http://schemas.openxmlformats.org/officeDocument/2006/relationships/image" Target="../media/image19.jpeg"/><Relationship Id="rId34" Type="http://schemas.microsoft.com/office/2007/relationships/hdphoto" Target="../media/hdphoto3.wdp"/><Relationship Id="rId7" Type="http://schemas.openxmlformats.org/officeDocument/2006/relationships/image" Target="../media/image5.jpg"/><Relationship Id="rId12" Type="http://schemas.openxmlformats.org/officeDocument/2006/relationships/image" Target="../media/image10.jpeg"/><Relationship Id="rId17" Type="http://schemas.openxmlformats.org/officeDocument/2006/relationships/image" Target="../media/image15.jpg"/><Relationship Id="rId25" Type="http://schemas.microsoft.com/office/2007/relationships/hdphoto" Target="../media/hdphoto2.wdp"/><Relationship Id="rId3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g"/><Relationship Id="rId20" Type="http://schemas.openxmlformats.org/officeDocument/2006/relationships/image" Target="../media/image18.jpg"/><Relationship Id="rId29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11" Type="http://schemas.openxmlformats.org/officeDocument/2006/relationships/image" Target="../media/image9.jpeg"/><Relationship Id="rId24" Type="http://schemas.openxmlformats.org/officeDocument/2006/relationships/image" Target="../media/image21.png"/><Relationship Id="rId32" Type="http://schemas.openxmlformats.org/officeDocument/2006/relationships/image" Target="../media/image28.jpeg"/><Relationship Id="rId5" Type="http://schemas.openxmlformats.org/officeDocument/2006/relationships/image" Target="../media/image3.jpg"/><Relationship Id="rId15" Type="http://schemas.openxmlformats.org/officeDocument/2006/relationships/image" Target="../media/image13.jpg"/><Relationship Id="rId23" Type="http://schemas.microsoft.com/office/2007/relationships/hdphoto" Target="../media/hdphoto1.wdp"/><Relationship Id="rId28" Type="http://schemas.openxmlformats.org/officeDocument/2006/relationships/image" Target="../media/image24.jpeg"/><Relationship Id="rId10" Type="http://schemas.openxmlformats.org/officeDocument/2006/relationships/image" Target="../media/image8.jpeg"/><Relationship Id="rId19" Type="http://schemas.openxmlformats.org/officeDocument/2006/relationships/image" Target="../media/image17.jpg"/><Relationship Id="rId31" Type="http://schemas.openxmlformats.org/officeDocument/2006/relationships/image" Target="../media/image27.jpeg"/><Relationship Id="rId4" Type="http://schemas.openxmlformats.org/officeDocument/2006/relationships/image" Target="../media/image2.emf"/><Relationship Id="rId9" Type="http://schemas.openxmlformats.org/officeDocument/2006/relationships/image" Target="../media/image7.jpg"/><Relationship Id="rId14" Type="http://schemas.openxmlformats.org/officeDocument/2006/relationships/image" Target="../media/image12.jpg"/><Relationship Id="rId22" Type="http://schemas.openxmlformats.org/officeDocument/2006/relationships/image" Target="../media/image20.png"/><Relationship Id="rId27" Type="http://schemas.openxmlformats.org/officeDocument/2006/relationships/image" Target="../media/image23.jpeg"/><Relationship Id="rId30" Type="http://schemas.openxmlformats.org/officeDocument/2006/relationships/image" Target="../media/image26.jpeg"/><Relationship Id="rId35" Type="http://schemas.openxmlformats.org/officeDocument/2006/relationships/image" Target="../media/image30.emf"/><Relationship Id="rId8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53.png"/><Relationship Id="rId21" Type="http://schemas.openxmlformats.org/officeDocument/2006/relationships/image" Target="../media/image50.jpeg"/><Relationship Id="rId42" Type="http://schemas.openxmlformats.org/officeDocument/2006/relationships/image" Target="../media/image64.jpeg"/><Relationship Id="rId47" Type="http://schemas.openxmlformats.org/officeDocument/2006/relationships/image" Target="../media/image68.jpeg"/><Relationship Id="rId63" Type="http://schemas.microsoft.com/office/2007/relationships/hdphoto" Target="../media/hdphoto19.wdp"/><Relationship Id="rId68" Type="http://schemas.openxmlformats.org/officeDocument/2006/relationships/image" Target="../media/image79.png"/><Relationship Id="rId7" Type="http://schemas.openxmlformats.org/officeDocument/2006/relationships/image" Target="../media/image36.jpeg"/><Relationship Id="rId2" Type="http://schemas.openxmlformats.org/officeDocument/2006/relationships/image" Target="../media/image31.emf"/><Relationship Id="rId16" Type="http://schemas.openxmlformats.org/officeDocument/2006/relationships/image" Target="../media/image45.jpg"/><Relationship Id="rId29" Type="http://schemas.openxmlformats.org/officeDocument/2006/relationships/image" Target="../media/image55.jpeg"/><Relationship Id="rId11" Type="http://schemas.openxmlformats.org/officeDocument/2006/relationships/image" Target="../media/image40.jpeg"/><Relationship Id="rId24" Type="http://schemas.openxmlformats.org/officeDocument/2006/relationships/image" Target="../media/image52.png"/><Relationship Id="rId32" Type="http://schemas.microsoft.com/office/2007/relationships/hdphoto" Target="../media/hdphoto7.wdp"/><Relationship Id="rId37" Type="http://schemas.microsoft.com/office/2007/relationships/hdphoto" Target="../media/hdphoto9.wdp"/><Relationship Id="rId40" Type="http://schemas.openxmlformats.org/officeDocument/2006/relationships/image" Target="../media/image62.jpeg"/><Relationship Id="rId45" Type="http://schemas.openxmlformats.org/officeDocument/2006/relationships/image" Target="../media/image67.png"/><Relationship Id="rId53" Type="http://schemas.microsoft.com/office/2007/relationships/hdphoto" Target="../media/hdphoto14.wdp"/><Relationship Id="rId58" Type="http://schemas.openxmlformats.org/officeDocument/2006/relationships/image" Target="../media/image74.png"/><Relationship Id="rId66" Type="http://schemas.openxmlformats.org/officeDocument/2006/relationships/image" Target="../media/image78.png"/><Relationship Id="rId5" Type="http://schemas.openxmlformats.org/officeDocument/2006/relationships/image" Target="../media/image34.jpeg"/><Relationship Id="rId61" Type="http://schemas.microsoft.com/office/2007/relationships/hdphoto" Target="../media/hdphoto18.wdp"/><Relationship Id="rId19" Type="http://schemas.openxmlformats.org/officeDocument/2006/relationships/image" Target="../media/image48.jpg"/><Relationship Id="rId14" Type="http://schemas.openxmlformats.org/officeDocument/2006/relationships/image" Target="../media/image43.jpg"/><Relationship Id="rId22" Type="http://schemas.openxmlformats.org/officeDocument/2006/relationships/image" Target="../media/image51.png"/><Relationship Id="rId27" Type="http://schemas.microsoft.com/office/2007/relationships/hdphoto" Target="../media/hdphoto6.wdp"/><Relationship Id="rId30" Type="http://schemas.openxmlformats.org/officeDocument/2006/relationships/image" Target="../media/image56.jpeg"/><Relationship Id="rId35" Type="http://schemas.openxmlformats.org/officeDocument/2006/relationships/image" Target="../media/image59.jpeg"/><Relationship Id="rId43" Type="http://schemas.openxmlformats.org/officeDocument/2006/relationships/image" Target="../media/image65.jpeg"/><Relationship Id="rId48" Type="http://schemas.openxmlformats.org/officeDocument/2006/relationships/image" Target="../media/image69.png"/><Relationship Id="rId56" Type="http://schemas.openxmlformats.org/officeDocument/2006/relationships/image" Target="../media/image73.png"/><Relationship Id="rId64" Type="http://schemas.openxmlformats.org/officeDocument/2006/relationships/image" Target="../media/image77.png"/><Relationship Id="rId69" Type="http://schemas.microsoft.com/office/2007/relationships/hdphoto" Target="../media/hdphoto22.wdp"/><Relationship Id="rId8" Type="http://schemas.openxmlformats.org/officeDocument/2006/relationships/image" Target="../media/image37.jpg"/><Relationship Id="rId51" Type="http://schemas.microsoft.com/office/2007/relationships/hdphoto" Target="../media/hdphoto13.wdp"/><Relationship Id="rId3" Type="http://schemas.openxmlformats.org/officeDocument/2006/relationships/image" Target="../media/image32.jpeg"/><Relationship Id="rId12" Type="http://schemas.openxmlformats.org/officeDocument/2006/relationships/image" Target="../media/image41.jpg"/><Relationship Id="rId17" Type="http://schemas.openxmlformats.org/officeDocument/2006/relationships/image" Target="../media/image46.jpg"/><Relationship Id="rId25" Type="http://schemas.microsoft.com/office/2007/relationships/hdphoto" Target="../media/hdphoto5.wdp"/><Relationship Id="rId33" Type="http://schemas.openxmlformats.org/officeDocument/2006/relationships/image" Target="../media/image58.png"/><Relationship Id="rId38" Type="http://schemas.openxmlformats.org/officeDocument/2006/relationships/image" Target="../media/image61.png"/><Relationship Id="rId46" Type="http://schemas.microsoft.com/office/2007/relationships/hdphoto" Target="../media/hdphoto11.wdp"/><Relationship Id="rId59" Type="http://schemas.microsoft.com/office/2007/relationships/hdphoto" Target="../media/hdphoto17.wdp"/><Relationship Id="rId67" Type="http://schemas.microsoft.com/office/2007/relationships/hdphoto" Target="../media/hdphoto21.wdp"/><Relationship Id="rId20" Type="http://schemas.openxmlformats.org/officeDocument/2006/relationships/image" Target="../media/image49.jpeg"/><Relationship Id="rId41" Type="http://schemas.openxmlformats.org/officeDocument/2006/relationships/image" Target="../media/image63.jpeg"/><Relationship Id="rId54" Type="http://schemas.openxmlformats.org/officeDocument/2006/relationships/image" Target="../media/image72.png"/><Relationship Id="rId6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g"/><Relationship Id="rId15" Type="http://schemas.openxmlformats.org/officeDocument/2006/relationships/image" Target="../media/image44.jpg"/><Relationship Id="rId23" Type="http://schemas.microsoft.com/office/2007/relationships/hdphoto" Target="../media/hdphoto4.wdp"/><Relationship Id="rId28" Type="http://schemas.openxmlformats.org/officeDocument/2006/relationships/image" Target="../media/image54.jpeg"/><Relationship Id="rId36" Type="http://schemas.openxmlformats.org/officeDocument/2006/relationships/image" Target="../media/image60.png"/><Relationship Id="rId49" Type="http://schemas.microsoft.com/office/2007/relationships/hdphoto" Target="../media/hdphoto12.wdp"/><Relationship Id="rId57" Type="http://schemas.microsoft.com/office/2007/relationships/hdphoto" Target="../media/hdphoto16.wdp"/><Relationship Id="rId10" Type="http://schemas.openxmlformats.org/officeDocument/2006/relationships/image" Target="../media/image39.jpeg"/><Relationship Id="rId31" Type="http://schemas.openxmlformats.org/officeDocument/2006/relationships/image" Target="../media/image57.png"/><Relationship Id="rId44" Type="http://schemas.openxmlformats.org/officeDocument/2006/relationships/image" Target="../media/image66.jpeg"/><Relationship Id="rId52" Type="http://schemas.openxmlformats.org/officeDocument/2006/relationships/image" Target="../media/image71.png"/><Relationship Id="rId60" Type="http://schemas.openxmlformats.org/officeDocument/2006/relationships/image" Target="../media/image75.png"/><Relationship Id="rId65" Type="http://schemas.microsoft.com/office/2007/relationships/hdphoto" Target="../media/hdphoto20.wdp"/><Relationship Id="rId4" Type="http://schemas.openxmlformats.org/officeDocument/2006/relationships/image" Target="../media/image33.jpeg"/><Relationship Id="rId9" Type="http://schemas.openxmlformats.org/officeDocument/2006/relationships/image" Target="../media/image38.jpg"/><Relationship Id="rId13" Type="http://schemas.openxmlformats.org/officeDocument/2006/relationships/image" Target="../media/image42.jpeg"/><Relationship Id="rId18" Type="http://schemas.openxmlformats.org/officeDocument/2006/relationships/image" Target="../media/image47.jpg"/><Relationship Id="rId39" Type="http://schemas.microsoft.com/office/2007/relationships/hdphoto" Target="../media/hdphoto10.wdp"/><Relationship Id="rId34" Type="http://schemas.microsoft.com/office/2007/relationships/hdphoto" Target="../media/hdphoto8.wdp"/><Relationship Id="rId50" Type="http://schemas.openxmlformats.org/officeDocument/2006/relationships/image" Target="../media/image70.png"/><Relationship Id="rId55" Type="http://schemas.microsoft.com/office/2007/relationships/hdphoto" Target="../media/hdphoto15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microsoft.com/office/2007/relationships/hdphoto" Target="../media/hdphoto28.wdp"/><Relationship Id="rId18" Type="http://schemas.openxmlformats.org/officeDocument/2006/relationships/image" Target="../media/image94.png"/><Relationship Id="rId26" Type="http://schemas.openxmlformats.org/officeDocument/2006/relationships/image" Target="../media/image101.jpeg"/><Relationship Id="rId3" Type="http://schemas.microsoft.com/office/2007/relationships/hdphoto" Target="../media/hdphoto23.wdp"/><Relationship Id="rId21" Type="http://schemas.openxmlformats.org/officeDocument/2006/relationships/image" Target="../media/image96.jpeg"/><Relationship Id="rId7" Type="http://schemas.microsoft.com/office/2007/relationships/hdphoto" Target="../media/hdphoto25.wdp"/><Relationship Id="rId12" Type="http://schemas.openxmlformats.org/officeDocument/2006/relationships/image" Target="../media/image89.png"/><Relationship Id="rId17" Type="http://schemas.openxmlformats.org/officeDocument/2006/relationships/image" Target="../media/image93.jpg"/><Relationship Id="rId25" Type="http://schemas.openxmlformats.org/officeDocument/2006/relationships/image" Target="../media/image100.jpeg"/><Relationship Id="rId2" Type="http://schemas.openxmlformats.org/officeDocument/2006/relationships/image" Target="../media/image84.png"/><Relationship Id="rId16" Type="http://schemas.openxmlformats.org/officeDocument/2006/relationships/image" Target="../media/image92.jpeg"/><Relationship Id="rId20" Type="http://schemas.openxmlformats.org/officeDocument/2006/relationships/image" Target="../media/image95.jpeg"/><Relationship Id="rId29" Type="http://schemas.openxmlformats.org/officeDocument/2006/relationships/image" Target="../media/image10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11" Type="http://schemas.microsoft.com/office/2007/relationships/hdphoto" Target="../media/hdphoto27.wdp"/><Relationship Id="rId24" Type="http://schemas.openxmlformats.org/officeDocument/2006/relationships/image" Target="../media/image99.jpeg"/><Relationship Id="rId5" Type="http://schemas.microsoft.com/office/2007/relationships/hdphoto" Target="../media/hdphoto24.wdp"/><Relationship Id="rId15" Type="http://schemas.openxmlformats.org/officeDocument/2006/relationships/image" Target="../media/image91.jpeg"/><Relationship Id="rId23" Type="http://schemas.openxmlformats.org/officeDocument/2006/relationships/image" Target="../media/image98.jpeg"/><Relationship Id="rId28" Type="http://schemas.microsoft.com/office/2007/relationships/hdphoto" Target="../media/hdphoto30.wdp"/><Relationship Id="rId10" Type="http://schemas.openxmlformats.org/officeDocument/2006/relationships/image" Target="../media/image88.png"/><Relationship Id="rId19" Type="http://schemas.microsoft.com/office/2007/relationships/hdphoto" Target="../media/hdphoto29.wdp"/><Relationship Id="rId31" Type="http://schemas.microsoft.com/office/2007/relationships/hdphoto" Target="../media/hdphoto31.wdp"/><Relationship Id="rId4" Type="http://schemas.openxmlformats.org/officeDocument/2006/relationships/image" Target="../media/image85.png"/><Relationship Id="rId9" Type="http://schemas.microsoft.com/office/2007/relationships/hdphoto" Target="../media/hdphoto26.wdp"/><Relationship Id="rId14" Type="http://schemas.openxmlformats.org/officeDocument/2006/relationships/image" Target="../media/image90.jpeg"/><Relationship Id="rId22" Type="http://schemas.openxmlformats.org/officeDocument/2006/relationships/image" Target="../media/image97.jpeg"/><Relationship Id="rId27" Type="http://schemas.openxmlformats.org/officeDocument/2006/relationships/image" Target="../media/image102.png"/><Relationship Id="rId30" Type="http://schemas.openxmlformats.org/officeDocument/2006/relationships/image" Target="../media/image104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4.wdp"/><Relationship Id="rId13" Type="http://schemas.openxmlformats.org/officeDocument/2006/relationships/image" Target="../media/image110.png"/><Relationship Id="rId18" Type="http://schemas.microsoft.com/office/2007/relationships/hdphoto" Target="../media/hdphoto39.wdp"/><Relationship Id="rId3" Type="http://schemas.openxmlformats.org/officeDocument/2006/relationships/image" Target="../media/image105.png"/><Relationship Id="rId21" Type="http://schemas.openxmlformats.org/officeDocument/2006/relationships/image" Target="../media/image115.emf"/><Relationship Id="rId7" Type="http://schemas.openxmlformats.org/officeDocument/2006/relationships/image" Target="../media/image107.png"/><Relationship Id="rId12" Type="http://schemas.microsoft.com/office/2007/relationships/hdphoto" Target="../media/hdphoto36.wdp"/><Relationship Id="rId17" Type="http://schemas.openxmlformats.org/officeDocument/2006/relationships/image" Target="../media/image112.png"/><Relationship Id="rId2" Type="http://schemas.openxmlformats.org/officeDocument/2006/relationships/notesSlide" Target="../notesSlides/notesSlide2.xml"/><Relationship Id="rId16" Type="http://schemas.microsoft.com/office/2007/relationships/hdphoto" Target="../media/hdphoto38.wdp"/><Relationship Id="rId20" Type="http://schemas.openxmlformats.org/officeDocument/2006/relationships/image" Target="../media/image114.emf"/><Relationship Id="rId1" Type="http://schemas.openxmlformats.org/officeDocument/2006/relationships/slideLayout" Target="../slideLayouts/slideLayout7.xml"/><Relationship Id="rId6" Type="http://schemas.microsoft.com/office/2007/relationships/hdphoto" Target="../media/hdphoto33.wdp"/><Relationship Id="rId11" Type="http://schemas.openxmlformats.org/officeDocument/2006/relationships/image" Target="../media/image109.png"/><Relationship Id="rId5" Type="http://schemas.openxmlformats.org/officeDocument/2006/relationships/image" Target="../media/image106.png"/><Relationship Id="rId15" Type="http://schemas.openxmlformats.org/officeDocument/2006/relationships/image" Target="../media/image111.png"/><Relationship Id="rId23" Type="http://schemas.openxmlformats.org/officeDocument/2006/relationships/image" Target="../media/image117.emf"/><Relationship Id="rId10" Type="http://schemas.microsoft.com/office/2007/relationships/hdphoto" Target="../media/hdphoto35.wdp"/><Relationship Id="rId19" Type="http://schemas.openxmlformats.org/officeDocument/2006/relationships/image" Target="../media/image113.emf"/><Relationship Id="rId4" Type="http://schemas.microsoft.com/office/2007/relationships/hdphoto" Target="../media/hdphoto32.wdp"/><Relationship Id="rId9" Type="http://schemas.openxmlformats.org/officeDocument/2006/relationships/image" Target="../media/image108.png"/><Relationship Id="rId14" Type="http://schemas.microsoft.com/office/2007/relationships/hdphoto" Target="../media/hdphoto37.wdp"/><Relationship Id="rId22" Type="http://schemas.openxmlformats.org/officeDocument/2006/relationships/image" Target="../media/image1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CCFEE04-5E74-134B-AAFE-CE6684883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8913" y="6702173"/>
            <a:ext cx="1834499" cy="1806276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BF64E9B-0962-844B-B3BF-FC44A8C096DE}"/>
              </a:ext>
            </a:extLst>
          </p:cNvPr>
          <p:cNvSpPr/>
          <p:nvPr/>
        </p:nvSpPr>
        <p:spPr>
          <a:xfrm>
            <a:off x="4376122" y="8355754"/>
            <a:ext cx="1755734" cy="2254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8D8AC28A-7524-0D42-8051-643B43C92A9D}"/>
              </a:ext>
            </a:extLst>
          </p:cNvPr>
          <p:cNvSpPr/>
          <p:nvPr/>
        </p:nvSpPr>
        <p:spPr>
          <a:xfrm>
            <a:off x="4407443" y="6769216"/>
            <a:ext cx="167501" cy="1678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5CC538E-4019-9B48-895D-AB8A7819F0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9241" y="4508241"/>
            <a:ext cx="1084352" cy="1868421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20A447F-AFDD-B74B-9EA9-4DD6FD228CEA}"/>
              </a:ext>
            </a:extLst>
          </p:cNvPr>
          <p:cNvSpPr/>
          <p:nvPr/>
        </p:nvSpPr>
        <p:spPr>
          <a:xfrm>
            <a:off x="3438071" y="5958216"/>
            <a:ext cx="1288618" cy="579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7143A27D-C633-0E42-AEE6-94584310C80A}"/>
              </a:ext>
            </a:extLst>
          </p:cNvPr>
          <p:cNvSpPr/>
          <p:nvPr/>
        </p:nvSpPr>
        <p:spPr>
          <a:xfrm>
            <a:off x="3287636" y="4526930"/>
            <a:ext cx="464622" cy="1697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12">
            <a:extLst>
              <a:ext uri="{FF2B5EF4-FFF2-40B4-BE49-F238E27FC236}">
                <a16:creationId xmlns:a16="http://schemas.microsoft.com/office/drawing/2014/main" id="{46F3F2AD-0D4C-E24F-9A52-D812BDEB796D}"/>
              </a:ext>
            </a:extLst>
          </p:cNvPr>
          <p:cNvSpPr txBox="1"/>
          <p:nvPr/>
        </p:nvSpPr>
        <p:spPr>
          <a:xfrm>
            <a:off x="2082368" y="220473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4">
            <a:extLst>
              <a:ext uri="{FF2B5EF4-FFF2-40B4-BE49-F238E27FC236}">
                <a16:creationId xmlns:a16="http://schemas.microsoft.com/office/drawing/2014/main" id="{29C660B0-82D9-FF4C-A149-415D628FB12D}"/>
              </a:ext>
            </a:extLst>
          </p:cNvPr>
          <p:cNvSpPr txBox="1"/>
          <p:nvPr/>
        </p:nvSpPr>
        <p:spPr>
          <a:xfrm>
            <a:off x="2778829" y="2204730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SSTR2A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55">
            <a:extLst>
              <a:ext uri="{FF2B5EF4-FFF2-40B4-BE49-F238E27FC236}">
                <a16:creationId xmlns:a16="http://schemas.microsoft.com/office/drawing/2014/main" id="{18AB5C82-6FE1-6D4B-8E03-8FAF024CE5DA}"/>
              </a:ext>
            </a:extLst>
          </p:cNvPr>
          <p:cNvSpPr txBox="1"/>
          <p:nvPr/>
        </p:nvSpPr>
        <p:spPr>
          <a:xfrm>
            <a:off x="3789093" y="2204730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Ki-67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56">
            <a:extLst>
              <a:ext uri="{FF2B5EF4-FFF2-40B4-BE49-F238E27FC236}">
                <a16:creationId xmlns:a16="http://schemas.microsoft.com/office/drawing/2014/main" id="{8C532626-3DB3-C744-9A9B-E56A69E8CC90}"/>
              </a:ext>
            </a:extLst>
          </p:cNvPr>
          <p:cNvSpPr txBox="1"/>
          <p:nvPr/>
        </p:nvSpPr>
        <p:spPr>
          <a:xfrm>
            <a:off x="4624889" y="2204730"/>
            <a:ext cx="641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STAT6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12">
            <a:extLst>
              <a:ext uri="{FF2B5EF4-FFF2-40B4-BE49-F238E27FC236}">
                <a16:creationId xmlns:a16="http://schemas.microsoft.com/office/drawing/2014/main" id="{48510ED1-DBB0-DD40-B7CB-9B50D3E65F81}"/>
              </a:ext>
            </a:extLst>
          </p:cNvPr>
          <p:cNvSpPr txBox="1"/>
          <p:nvPr/>
        </p:nvSpPr>
        <p:spPr>
          <a:xfrm>
            <a:off x="900231" y="1831642"/>
            <a:ext cx="952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HE/</a:t>
            </a:r>
            <a:b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Bright field </a:t>
            </a:r>
          </a:p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image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53">
            <a:extLst>
              <a:ext uri="{FF2B5EF4-FFF2-40B4-BE49-F238E27FC236}">
                <a16:creationId xmlns:a16="http://schemas.microsoft.com/office/drawing/2014/main" id="{E0762626-906E-FF4D-A177-8F6FFD411294}"/>
              </a:ext>
            </a:extLst>
          </p:cNvPr>
          <p:cNvSpPr txBox="1"/>
          <p:nvPr/>
        </p:nvSpPr>
        <p:spPr>
          <a:xfrm rot="16200000">
            <a:off x="346105" y="3174167"/>
            <a:ext cx="561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SFT2</a:t>
            </a:r>
            <a:endParaRPr kumimoji="1"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56">
            <a:extLst>
              <a:ext uri="{FF2B5EF4-FFF2-40B4-BE49-F238E27FC236}">
                <a16:creationId xmlns:a16="http://schemas.microsoft.com/office/drawing/2014/main" id="{65DFE2BE-EE43-584C-B513-0FA3FBFC8E2E}"/>
              </a:ext>
            </a:extLst>
          </p:cNvPr>
          <p:cNvSpPr txBox="1"/>
          <p:nvPr/>
        </p:nvSpPr>
        <p:spPr>
          <a:xfrm>
            <a:off x="5480247" y="2204730"/>
            <a:ext cx="715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FOXM1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">
            <a:extLst>
              <a:ext uri="{FF2B5EF4-FFF2-40B4-BE49-F238E27FC236}">
                <a16:creationId xmlns:a16="http://schemas.microsoft.com/office/drawing/2014/main" id="{58A5CA71-15FA-774B-8C5C-ACFB31C5A52B}"/>
              </a:ext>
            </a:extLst>
          </p:cNvPr>
          <p:cNvSpPr txBox="1"/>
          <p:nvPr/>
        </p:nvSpPr>
        <p:spPr>
          <a:xfrm>
            <a:off x="728950" y="272402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45">
            <a:extLst>
              <a:ext uri="{FF2B5EF4-FFF2-40B4-BE49-F238E27FC236}">
                <a16:creationId xmlns:a16="http://schemas.microsoft.com/office/drawing/2014/main" id="{88AC5C06-8035-CC48-BF50-865F1B09C511}"/>
              </a:ext>
            </a:extLst>
          </p:cNvPr>
          <p:cNvSpPr txBox="1"/>
          <p:nvPr/>
        </p:nvSpPr>
        <p:spPr>
          <a:xfrm>
            <a:off x="710446" y="3630223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テキスト ボックス 2">
            <a:extLst>
              <a:ext uri="{FF2B5EF4-FFF2-40B4-BE49-F238E27FC236}">
                <a16:creationId xmlns:a16="http://schemas.microsoft.com/office/drawing/2014/main" id="{3C637E77-EC6D-3447-B3BA-C95A4900C3B6}"/>
              </a:ext>
            </a:extLst>
          </p:cNvPr>
          <p:cNvSpPr txBox="1"/>
          <p:nvPr/>
        </p:nvSpPr>
        <p:spPr>
          <a:xfrm>
            <a:off x="-16329" y="168235"/>
            <a:ext cx="2521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0" name="Picture 219" descr="A picture containing doughnut, donut, sitting, food&#10;&#10;Description automatically generated">
            <a:extLst>
              <a:ext uri="{FF2B5EF4-FFF2-40B4-BE49-F238E27FC236}">
                <a16:creationId xmlns:a16="http://schemas.microsoft.com/office/drawing/2014/main" id="{2B1071D8-D787-934F-9B31-ED9E7CFDB83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283" y="3338522"/>
            <a:ext cx="860400" cy="860400"/>
          </a:xfrm>
          <a:prstGeom prst="rect">
            <a:avLst/>
          </a:prstGeom>
        </p:spPr>
      </p:pic>
      <p:cxnSp>
        <p:nvCxnSpPr>
          <p:cNvPr id="188" name="直線コネクタ 10">
            <a:extLst>
              <a:ext uri="{FF2B5EF4-FFF2-40B4-BE49-F238E27FC236}">
                <a16:creationId xmlns:a16="http://schemas.microsoft.com/office/drawing/2014/main" id="{8948AAE0-C2F6-7846-B073-F99536DC0841}"/>
              </a:ext>
            </a:extLst>
          </p:cNvPr>
          <p:cNvCxnSpPr>
            <a:cxnSpLocks/>
          </p:cNvCxnSpPr>
          <p:nvPr/>
        </p:nvCxnSpPr>
        <p:spPr>
          <a:xfrm>
            <a:off x="760019" y="2694195"/>
            <a:ext cx="0" cy="12864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9">
            <a:extLst>
              <a:ext uri="{FF2B5EF4-FFF2-40B4-BE49-F238E27FC236}">
                <a16:creationId xmlns:a16="http://schemas.microsoft.com/office/drawing/2014/main" id="{48AD2699-B743-364B-94A7-8F370BEF1352}"/>
              </a:ext>
            </a:extLst>
          </p:cNvPr>
          <p:cNvSpPr txBox="1"/>
          <p:nvPr/>
        </p:nvSpPr>
        <p:spPr>
          <a:xfrm>
            <a:off x="209429" y="1193154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HKBMM</a:t>
            </a:r>
          </a:p>
        </p:txBody>
      </p:sp>
      <p:pic>
        <p:nvPicPr>
          <p:cNvPr id="42" name="Picture 70" descr="A picture containing indoor, eaten, sitting, cake&#10;&#10;Description automatically generated">
            <a:extLst>
              <a:ext uri="{FF2B5EF4-FFF2-40B4-BE49-F238E27FC236}">
                <a16:creationId xmlns:a16="http://schemas.microsoft.com/office/drawing/2014/main" id="{3C456C7C-983D-3443-B494-37F41E4B7B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3086" y="909343"/>
            <a:ext cx="856800" cy="856800"/>
          </a:xfrm>
          <a:prstGeom prst="rect">
            <a:avLst/>
          </a:prstGeom>
        </p:spPr>
      </p:pic>
      <p:pic>
        <p:nvPicPr>
          <p:cNvPr id="43" name="Picture 23" descr="A picture containing sitting, fruit, side, mountain&#10;&#10;Description automatically generated">
            <a:extLst>
              <a:ext uri="{FF2B5EF4-FFF2-40B4-BE49-F238E27FC236}">
                <a16:creationId xmlns:a16="http://schemas.microsoft.com/office/drawing/2014/main" id="{14ECC309-6119-AC47-AFAE-C06CFDE1CE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3275" y="907254"/>
            <a:ext cx="856800" cy="856800"/>
          </a:xfrm>
          <a:prstGeom prst="rect">
            <a:avLst/>
          </a:prstGeom>
        </p:spPr>
      </p:pic>
      <p:pic>
        <p:nvPicPr>
          <p:cNvPr id="44" name="Picture 29" descr="A picture containing sitting, large, fabric, cat&#10;&#10;Description automatically generated">
            <a:extLst>
              <a:ext uri="{FF2B5EF4-FFF2-40B4-BE49-F238E27FC236}">
                <a16:creationId xmlns:a16="http://schemas.microsoft.com/office/drawing/2014/main" id="{D0E9E9AF-1101-884C-92D6-4CDDEE3A672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3771" y="907254"/>
            <a:ext cx="854990" cy="856800"/>
          </a:xfrm>
          <a:prstGeom prst="rect">
            <a:avLst/>
          </a:prstGeom>
        </p:spPr>
      </p:pic>
      <p:pic>
        <p:nvPicPr>
          <p:cNvPr id="45" name="Picture 37" descr="A close up of food&#10;&#10;Description automatically generated">
            <a:extLst>
              <a:ext uri="{FF2B5EF4-FFF2-40B4-BE49-F238E27FC236}">
                <a16:creationId xmlns:a16="http://schemas.microsoft.com/office/drawing/2014/main" id="{C0E0F0EE-9FB4-6946-A608-7A25E6AB6C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42458" y="907037"/>
            <a:ext cx="856800" cy="856800"/>
          </a:xfrm>
          <a:prstGeom prst="rect">
            <a:avLst/>
          </a:prstGeom>
        </p:spPr>
      </p:pic>
      <p:pic>
        <p:nvPicPr>
          <p:cNvPr id="46" name="Picture 61" descr="A picture containing table, cake, sitting, holding&#10;&#10;Description automatically generated">
            <a:extLst>
              <a:ext uri="{FF2B5EF4-FFF2-40B4-BE49-F238E27FC236}">
                <a16:creationId xmlns:a16="http://schemas.microsoft.com/office/drawing/2014/main" id="{46505123-86F9-354F-B760-67EBE033280B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2779" y="908775"/>
            <a:ext cx="856800" cy="856800"/>
          </a:xfrm>
          <a:prstGeom prst="rect">
            <a:avLst/>
          </a:prstGeom>
        </p:spPr>
      </p:pic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ABDE871C-8E5C-9245-B213-F69F88F394CB}"/>
              </a:ext>
            </a:extLst>
          </p:cNvPr>
          <p:cNvSpPr txBox="1"/>
          <p:nvPr/>
        </p:nvSpPr>
        <p:spPr>
          <a:xfrm>
            <a:off x="4899790" y="675931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Ki-67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14">
            <a:extLst>
              <a:ext uri="{FF2B5EF4-FFF2-40B4-BE49-F238E27FC236}">
                <a16:creationId xmlns:a16="http://schemas.microsoft.com/office/drawing/2014/main" id="{37685325-1E19-E74E-A6D0-85BEF81D8423}"/>
              </a:ext>
            </a:extLst>
          </p:cNvPr>
          <p:cNvSpPr txBox="1"/>
          <p:nvPr/>
        </p:nvSpPr>
        <p:spPr>
          <a:xfrm>
            <a:off x="3881722" y="671588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SSTR2A</a:t>
            </a:r>
          </a:p>
        </p:txBody>
      </p:sp>
      <p:sp>
        <p:nvSpPr>
          <p:cNvPr id="51" name="TextBox 157">
            <a:extLst>
              <a:ext uri="{FF2B5EF4-FFF2-40B4-BE49-F238E27FC236}">
                <a16:creationId xmlns:a16="http://schemas.microsoft.com/office/drawing/2014/main" id="{64A7504F-CE34-294F-A2A8-4A8643C38C48}"/>
              </a:ext>
            </a:extLst>
          </p:cNvPr>
          <p:cNvSpPr txBox="1"/>
          <p:nvPr/>
        </p:nvSpPr>
        <p:spPr>
          <a:xfrm>
            <a:off x="981602" y="472757"/>
            <a:ext cx="1137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Bright field</a:t>
            </a:r>
            <a:b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image</a:t>
            </a:r>
          </a:p>
        </p:txBody>
      </p:sp>
      <p:sp>
        <p:nvSpPr>
          <p:cNvPr id="52" name="TextBox 159">
            <a:extLst>
              <a:ext uri="{FF2B5EF4-FFF2-40B4-BE49-F238E27FC236}">
                <a16:creationId xmlns:a16="http://schemas.microsoft.com/office/drawing/2014/main" id="{44FE69DB-915C-BF4E-A79F-33AB5369D806}"/>
              </a:ext>
            </a:extLst>
          </p:cNvPr>
          <p:cNvSpPr txBox="1"/>
          <p:nvPr/>
        </p:nvSpPr>
        <p:spPr>
          <a:xfrm>
            <a:off x="2274582" y="67230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</a:p>
        </p:txBody>
      </p:sp>
      <p:sp>
        <p:nvSpPr>
          <p:cNvPr id="53" name="TextBox 160">
            <a:extLst>
              <a:ext uri="{FF2B5EF4-FFF2-40B4-BE49-F238E27FC236}">
                <a16:creationId xmlns:a16="http://schemas.microsoft.com/office/drawing/2014/main" id="{A2DA73B6-D431-144E-B3E1-AC9C9209A1EA}"/>
              </a:ext>
            </a:extLst>
          </p:cNvPr>
          <p:cNvSpPr txBox="1"/>
          <p:nvPr/>
        </p:nvSpPr>
        <p:spPr>
          <a:xfrm>
            <a:off x="3172742" y="675931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BA241687-D171-AF4F-A3EF-3C5433DDF86C}"/>
              </a:ext>
            </a:extLst>
          </p:cNvPr>
          <p:cNvSpPr txBox="1"/>
          <p:nvPr/>
        </p:nvSpPr>
        <p:spPr>
          <a:xfrm>
            <a:off x="209166" y="47569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9115A21-0B93-724A-ABC8-A3A3163FF61E}"/>
              </a:ext>
            </a:extLst>
          </p:cNvPr>
          <p:cNvSpPr txBox="1"/>
          <p:nvPr/>
        </p:nvSpPr>
        <p:spPr>
          <a:xfrm>
            <a:off x="220968" y="183164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9CFEBD0-480F-3E4C-8D46-77900F81A415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9961" y="2432321"/>
            <a:ext cx="860400" cy="8604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34041B6-9224-074A-BEBB-F93BEF4CD8E2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9961" y="3338522"/>
            <a:ext cx="860400" cy="8604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6AE3BE3-6CEC-E64E-8490-DB9B9DB09B7E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7677" y="2432321"/>
            <a:ext cx="860400" cy="8604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49F958D-AA9F-FE44-928A-390FED3D4815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258" y="3338522"/>
            <a:ext cx="860400" cy="8604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0AB2EEB-04DF-294E-9968-4B7618B43618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258" y="2432321"/>
            <a:ext cx="860400" cy="8604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454EAE2-680B-5B49-B904-ADECC874A499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9922" y="2432321"/>
            <a:ext cx="860400" cy="8604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B09B1800-1737-7044-9801-380CE5311D9D}"/>
              </a:ext>
            </a:extLst>
          </p:cNvPr>
          <p:cNvPicPr>
            <a:picLocks noChangeAspect="1"/>
          </p:cNvPicPr>
          <p:nvPr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9922" y="3338522"/>
            <a:ext cx="860400" cy="860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8F5821-B184-3148-AE39-A67638CB9AA9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283" y="2432321"/>
            <a:ext cx="860400" cy="860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5D0AC1A-0945-FA4B-8382-2BF65987F964}"/>
              </a:ext>
            </a:extLst>
          </p:cNvPr>
          <p:cNvPicPr>
            <a:picLocks noChangeAspect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1101" y="3338522"/>
            <a:ext cx="860400" cy="860400"/>
          </a:xfrm>
          <a:prstGeom prst="rect">
            <a:avLst/>
          </a:prstGeom>
        </p:spPr>
      </p:pic>
      <p:pic>
        <p:nvPicPr>
          <p:cNvPr id="15" name="Picture 14" descr="A picture containing purple, pink, scarf, fabric&#10;&#10;Description automatically generated">
            <a:extLst>
              <a:ext uri="{FF2B5EF4-FFF2-40B4-BE49-F238E27FC236}">
                <a16:creationId xmlns:a16="http://schemas.microsoft.com/office/drawing/2014/main" id="{CF6D657E-CFB8-164D-BB85-CBF1D92236A4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1101" y="2432321"/>
            <a:ext cx="860400" cy="860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4B4CAA8-434B-FB41-ABE9-B8D451D24317}"/>
              </a:ext>
            </a:extLst>
          </p:cNvPr>
          <p:cNvPicPr>
            <a:picLocks noChangeAspect="1"/>
          </p:cNvPicPr>
          <p:nvPr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7677" y="3338522"/>
            <a:ext cx="860400" cy="860400"/>
          </a:xfrm>
          <a:prstGeom prst="rect">
            <a:avLst/>
          </a:prstGeom>
        </p:spPr>
      </p:pic>
      <p:sp>
        <p:nvSpPr>
          <p:cNvPr id="38" name="テキスト ボックス 12">
            <a:extLst>
              <a:ext uri="{FF2B5EF4-FFF2-40B4-BE49-F238E27FC236}">
                <a16:creationId xmlns:a16="http://schemas.microsoft.com/office/drawing/2014/main" id="{6C7E3247-7C30-F04E-B714-EFCD084F4071}"/>
              </a:ext>
            </a:extLst>
          </p:cNvPr>
          <p:cNvSpPr txBox="1"/>
          <p:nvPr/>
        </p:nvSpPr>
        <p:spPr>
          <a:xfrm>
            <a:off x="1123086" y="684214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55">
            <a:extLst>
              <a:ext uri="{FF2B5EF4-FFF2-40B4-BE49-F238E27FC236}">
                <a16:creationId xmlns:a16="http://schemas.microsoft.com/office/drawing/2014/main" id="{7670135C-D9CF-8E44-9D39-B3A28CF4BC4B}"/>
              </a:ext>
            </a:extLst>
          </p:cNvPr>
          <p:cNvSpPr txBox="1"/>
          <p:nvPr/>
        </p:nvSpPr>
        <p:spPr>
          <a:xfrm>
            <a:off x="1815812" y="6842147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Ki-67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テキスト ボックス 12">
            <a:extLst>
              <a:ext uri="{FF2B5EF4-FFF2-40B4-BE49-F238E27FC236}">
                <a16:creationId xmlns:a16="http://schemas.microsoft.com/office/drawing/2014/main" id="{45359AC6-962C-3742-9025-CA52F33B2F6F}"/>
              </a:ext>
            </a:extLst>
          </p:cNvPr>
          <p:cNvSpPr txBox="1"/>
          <p:nvPr/>
        </p:nvSpPr>
        <p:spPr>
          <a:xfrm>
            <a:off x="1136641" y="6606382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Grade I (M9)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直線コネクタ 165">
            <a:extLst>
              <a:ext uri="{FF2B5EF4-FFF2-40B4-BE49-F238E27FC236}">
                <a16:creationId xmlns:a16="http://schemas.microsoft.com/office/drawing/2014/main" id="{1BE00ACC-AF47-B34C-A8E6-5CF1F341D062}"/>
              </a:ext>
            </a:extLst>
          </p:cNvPr>
          <p:cNvCxnSpPr>
            <a:cxnSpLocks/>
          </p:cNvCxnSpPr>
          <p:nvPr/>
        </p:nvCxnSpPr>
        <p:spPr>
          <a:xfrm>
            <a:off x="1123086" y="6850099"/>
            <a:ext cx="10559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12">
            <a:extLst>
              <a:ext uri="{FF2B5EF4-FFF2-40B4-BE49-F238E27FC236}">
                <a16:creationId xmlns:a16="http://schemas.microsoft.com/office/drawing/2014/main" id="{422E4B01-FB1F-994F-8B8B-7608D4C55C8B}"/>
              </a:ext>
            </a:extLst>
          </p:cNvPr>
          <p:cNvSpPr txBox="1"/>
          <p:nvPr/>
        </p:nvSpPr>
        <p:spPr>
          <a:xfrm>
            <a:off x="2748395" y="684214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55">
            <a:extLst>
              <a:ext uri="{FF2B5EF4-FFF2-40B4-BE49-F238E27FC236}">
                <a16:creationId xmlns:a16="http://schemas.microsoft.com/office/drawing/2014/main" id="{0A5A2C4F-8620-634E-85BF-E4263861B5A9}"/>
              </a:ext>
            </a:extLst>
          </p:cNvPr>
          <p:cNvSpPr txBox="1"/>
          <p:nvPr/>
        </p:nvSpPr>
        <p:spPr>
          <a:xfrm>
            <a:off x="3294446" y="6842147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Ki-67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7C3ADCBF-BE40-C745-9542-71A5E64FA3A5}"/>
              </a:ext>
            </a:extLst>
          </p:cNvPr>
          <p:cNvSpPr txBox="1"/>
          <p:nvPr/>
        </p:nvSpPr>
        <p:spPr>
          <a:xfrm>
            <a:off x="2701600" y="6606382"/>
            <a:ext cx="10999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Grade II (M6)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直線コネクタ 165">
            <a:extLst>
              <a:ext uri="{FF2B5EF4-FFF2-40B4-BE49-F238E27FC236}">
                <a16:creationId xmlns:a16="http://schemas.microsoft.com/office/drawing/2014/main" id="{E34CB657-BCED-AA43-B8A6-7770081EF08C}"/>
              </a:ext>
            </a:extLst>
          </p:cNvPr>
          <p:cNvCxnSpPr>
            <a:cxnSpLocks/>
          </p:cNvCxnSpPr>
          <p:nvPr/>
        </p:nvCxnSpPr>
        <p:spPr>
          <a:xfrm>
            <a:off x="2719539" y="6850099"/>
            <a:ext cx="10559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12">
            <a:extLst>
              <a:ext uri="{FF2B5EF4-FFF2-40B4-BE49-F238E27FC236}">
                <a16:creationId xmlns:a16="http://schemas.microsoft.com/office/drawing/2014/main" id="{B4BED808-59B5-A844-9DBE-98DE4D96E797}"/>
              </a:ext>
            </a:extLst>
          </p:cNvPr>
          <p:cNvSpPr txBox="1"/>
          <p:nvPr/>
        </p:nvSpPr>
        <p:spPr>
          <a:xfrm>
            <a:off x="432045" y="7374473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12">
            <a:extLst>
              <a:ext uri="{FF2B5EF4-FFF2-40B4-BE49-F238E27FC236}">
                <a16:creationId xmlns:a16="http://schemas.microsoft.com/office/drawing/2014/main" id="{37351D22-24A5-A84E-AB4E-27E754C2C808}"/>
              </a:ext>
            </a:extLst>
          </p:cNvPr>
          <p:cNvSpPr txBox="1"/>
          <p:nvPr/>
        </p:nvSpPr>
        <p:spPr>
          <a:xfrm>
            <a:off x="397581" y="813490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Post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ectangle 143">
            <a:extLst>
              <a:ext uri="{FF2B5EF4-FFF2-40B4-BE49-F238E27FC236}">
                <a16:creationId xmlns:a16="http://schemas.microsoft.com/office/drawing/2014/main" id="{A57C24B6-A450-8E49-9EA2-D371A0703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962" y="8615400"/>
            <a:ext cx="89579" cy="72000"/>
          </a:xfrm>
          <a:prstGeom prst="rect">
            <a:avLst/>
          </a:prstGeom>
          <a:noFill/>
          <a:ln w="9525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81" name="Rectangle 144">
            <a:extLst>
              <a:ext uri="{FF2B5EF4-FFF2-40B4-BE49-F238E27FC236}">
                <a16:creationId xmlns:a16="http://schemas.microsoft.com/office/drawing/2014/main" id="{91E70F60-E9D2-3B43-B0AA-0129A131AB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8389" y="8552646"/>
            <a:ext cx="142346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Pre-cryopreservation</a:t>
            </a:r>
            <a:endParaRPr kumimoji="0" lang="ja-JP" altLang="ja-JP" sz="3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145">
            <a:extLst>
              <a:ext uri="{FF2B5EF4-FFF2-40B4-BE49-F238E27FC236}">
                <a16:creationId xmlns:a16="http://schemas.microsoft.com/office/drawing/2014/main" id="{EE13A9AB-F032-AE42-BA46-99B108988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541" y="8816735"/>
            <a:ext cx="90000" cy="72000"/>
          </a:xfrm>
          <a:prstGeom prst="rect">
            <a:avLst/>
          </a:prstGeom>
          <a:pattFill prst="wdUpDiag">
            <a:fgClr>
              <a:srgbClr val="000000"/>
            </a:fgClr>
            <a:bgClr>
              <a:schemeClr val="bg2">
                <a:lumMod val="90000"/>
              </a:schemeClr>
            </a:bgClr>
          </a:pattFill>
          <a:ln w="9525">
            <a:solidFill>
              <a:schemeClr val="dk1">
                <a:shade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83" name="Rectangle 147">
            <a:extLst>
              <a:ext uri="{FF2B5EF4-FFF2-40B4-BE49-F238E27FC236}">
                <a16:creationId xmlns:a16="http://schemas.microsoft.com/office/drawing/2014/main" id="{9BD9BA65-F2A0-AD4B-9FD1-E45898559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8388" y="8758563"/>
            <a:ext cx="16604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/>
              <a:t>Post-cryopreservation</a:t>
            </a:r>
            <a:endParaRPr kumimoji="0" lang="ja-JP" altLang="ja-JP" sz="3200" b="0" i="1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F83B490E-83AE-5340-A4F1-08126670D357}"/>
              </a:ext>
            </a:extLst>
          </p:cNvPr>
          <p:cNvSpPr txBox="1"/>
          <p:nvPr/>
        </p:nvSpPr>
        <p:spPr>
          <a:xfrm>
            <a:off x="265635" y="436252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テキスト ボックス 159">
            <a:extLst>
              <a:ext uri="{FF2B5EF4-FFF2-40B4-BE49-F238E27FC236}">
                <a16:creationId xmlns:a16="http://schemas.microsoft.com/office/drawing/2014/main" id="{D4E32852-C0A0-7B47-8F87-576E9024B686}"/>
              </a:ext>
            </a:extLst>
          </p:cNvPr>
          <p:cNvSpPr txBox="1"/>
          <p:nvPr/>
        </p:nvSpPr>
        <p:spPr>
          <a:xfrm rot="16200000">
            <a:off x="3750896" y="7500037"/>
            <a:ext cx="1090995" cy="243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Ki-67</a:t>
            </a:r>
            <a:r>
              <a:rPr kumimoji="1"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index (%)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テキスト ボックス 296">
            <a:extLst>
              <a:ext uri="{FF2B5EF4-FFF2-40B4-BE49-F238E27FC236}">
                <a16:creationId xmlns:a16="http://schemas.microsoft.com/office/drawing/2014/main" id="{04852C9B-F66D-F044-80BF-942912E58E16}"/>
              </a:ext>
            </a:extLst>
          </p:cNvPr>
          <p:cNvSpPr txBox="1"/>
          <p:nvPr/>
        </p:nvSpPr>
        <p:spPr>
          <a:xfrm>
            <a:off x="4376122" y="8187049"/>
            <a:ext cx="218706" cy="202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テキスト ボックス 296">
            <a:extLst>
              <a:ext uri="{FF2B5EF4-FFF2-40B4-BE49-F238E27FC236}">
                <a16:creationId xmlns:a16="http://schemas.microsoft.com/office/drawing/2014/main" id="{4A3509B0-26CD-FC40-9B87-26609DB3B92A}"/>
              </a:ext>
            </a:extLst>
          </p:cNvPr>
          <p:cNvSpPr txBox="1"/>
          <p:nvPr/>
        </p:nvSpPr>
        <p:spPr>
          <a:xfrm>
            <a:off x="4376122" y="7852635"/>
            <a:ext cx="218706" cy="202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テキスト ボックス 296">
            <a:extLst>
              <a:ext uri="{FF2B5EF4-FFF2-40B4-BE49-F238E27FC236}">
                <a16:creationId xmlns:a16="http://schemas.microsoft.com/office/drawing/2014/main" id="{B09ABF4D-2633-C14A-9669-046A5DD3EE02}"/>
              </a:ext>
            </a:extLst>
          </p:cNvPr>
          <p:cNvSpPr txBox="1"/>
          <p:nvPr/>
        </p:nvSpPr>
        <p:spPr>
          <a:xfrm>
            <a:off x="4376122" y="7518223"/>
            <a:ext cx="218706" cy="202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テキスト ボックス 296">
            <a:extLst>
              <a:ext uri="{FF2B5EF4-FFF2-40B4-BE49-F238E27FC236}">
                <a16:creationId xmlns:a16="http://schemas.microsoft.com/office/drawing/2014/main" id="{B259F90E-C32B-BB4B-A55C-B93E2979A3CA}"/>
              </a:ext>
            </a:extLst>
          </p:cNvPr>
          <p:cNvSpPr txBox="1"/>
          <p:nvPr/>
        </p:nvSpPr>
        <p:spPr>
          <a:xfrm>
            <a:off x="4376122" y="7183810"/>
            <a:ext cx="218706" cy="202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tangle 141">
            <a:extLst>
              <a:ext uri="{FF2B5EF4-FFF2-40B4-BE49-F238E27FC236}">
                <a16:creationId xmlns:a16="http://schemas.microsoft.com/office/drawing/2014/main" id="{D1AA5A1E-9B81-6641-8B2E-6A64F56A7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2976" y="8335014"/>
            <a:ext cx="187423" cy="16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/>
              <a:t>M9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141">
            <a:extLst>
              <a:ext uri="{FF2B5EF4-FFF2-40B4-BE49-F238E27FC236}">
                <a16:creationId xmlns:a16="http://schemas.microsoft.com/office/drawing/2014/main" id="{FEC77F66-DD47-584D-98B9-23648625A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3843" y="8333513"/>
            <a:ext cx="262110" cy="16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/>
              <a:t>M10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141">
            <a:extLst>
              <a:ext uri="{FF2B5EF4-FFF2-40B4-BE49-F238E27FC236}">
                <a16:creationId xmlns:a16="http://schemas.microsoft.com/office/drawing/2014/main" id="{3BB4B2BD-1AB6-CE4F-B158-C6A25DA24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984" y="8333513"/>
            <a:ext cx="262110" cy="16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M6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141">
            <a:extLst>
              <a:ext uri="{FF2B5EF4-FFF2-40B4-BE49-F238E27FC236}">
                <a16:creationId xmlns:a16="http://schemas.microsoft.com/office/drawing/2014/main" id="{A252D78F-E868-8742-96D4-87483D136A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901" y="8329765"/>
            <a:ext cx="187423" cy="16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M7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14" name="テキスト ボックス 296">
            <a:extLst>
              <a:ext uri="{FF2B5EF4-FFF2-40B4-BE49-F238E27FC236}">
                <a16:creationId xmlns:a16="http://schemas.microsoft.com/office/drawing/2014/main" id="{060629BC-BD96-1E42-A452-BC5D702B460B}"/>
              </a:ext>
            </a:extLst>
          </p:cNvPr>
          <p:cNvSpPr txBox="1"/>
          <p:nvPr/>
        </p:nvSpPr>
        <p:spPr>
          <a:xfrm>
            <a:off x="4376122" y="6849398"/>
            <a:ext cx="218706" cy="202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8">
            <a:extLst>
              <a:ext uri="{FF2B5EF4-FFF2-40B4-BE49-F238E27FC236}">
                <a16:creationId xmlns:a16="http://schemas.microsoft.com/office/drawing/2014/main" id="{8D308DF3-6BC7-4F4F-A342-A968719B2A32}"/>
              </a:ext>
            </a:extLst>
          </p:cNvPr>
          <p:cNvSpPr txBox="1"/>
          <p:nvPr/>
        </p:nvSpPr>
        <p:spPr>
          <a:xfrm>
            <a:off x="1365147" y="4379943"/>
            <a:ext cx="11416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Grade I (M10)</a:t>
            </a:r>
            <a:endParaRPr lang="en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15">
            <a:extLst>
              <a:ext uri="{FF2B5EF4-FFF2-40B4-BE49-F238E27FC236}">
                <a16:creationId xmlns:a16="http://schemas.microsoft.com/office/drawing/2014/main" id="{34178C9A-4939-AC4E-B127-AD07D116C2E8}"/>
              </a:ext>
            </a:extLst>
          </p:cNvPr>
          <p:cNvSpPr txBox="1"/>
          <p:nvPr/>
        </p:nvSpPr>
        <p:spPr>
          <a:xfrm>
            <a:off x="2123321" y="4646962"/>
            <a:ext cx="8675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erum-free</a:t>
            </a:r>
          </a:p>
        </p:txBody>
      </p:sp>
      <p:sp>
        <p:nvSpPr>
          <p:cNvPr id="100" name="TextBox 16">
            <a:extLst>
              <a:ext uri="{FF2B5EF4-FFF2-40B4-BE49-F238E27FC236}">
                <a16:creationId xmlns:a16="http://schemas.microsoft.com/office/drawing/2014/main" id="{AD975B66-9DAC-374E-B96E-3F8BF05D6AE6}"/>
              </a:ext>
            </a:extLst>
          </p:cNvPr>
          <p:cNvSpPr txBox="1"/>
          <p:nvPr/>
        </p:nvSpPr>
        <p:spPr>
          <a:xfrm>
            <a:off x="710446" y="4646962"/>
            <a:ext cx="1247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DMEM+10%FBS</a:t>
            </a:r>
          </a:p>
        </p:txBody>
      </p:sp>
      <p:sp>
        <p:nvSpPr>
          <p:cNvPr id="115" name="テキスト ボックス 12">
            <a:extLst>
              <a:ext uri="{FF2B5EF4-FFF2-40B4-BE49-F238E27FC236}">
                <a16:creationId xmlns:a16="http://schemas.microsoft.com/office/drawing/2014/main" id="{A3AB613F-535C-E34A-ADB4-DF21B8932F87}"/>
              </a:ext>
            </a:extLst>
          </p:cNvPr>
          <p:cNvSpPr txBox="1"/>
          <p:nvPr/>
        </p:nvSpPr>
        <p:spPr>
          <a:xfrm>
            <a:off x="4545541" y="4258072"/>
            <a:ext cx="16161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Number of organoids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テキスト ボックス 12">
            <a:extLst>
              <a:ext uri="{FF2B5EF4-FFF2-40B4-BE49-F238E27FC236}">
                <a16:creationId xmlns:a16="http://schemas.microsoft.com/office/drawing/2014/main" id="{7F222E10-DF87-AB4F-B910-8D368871E272}"/>
              </a:ext>
            </a:extLst>
          </p:cNvPr>
          <p:cNvSpPr txBox="1"/>
          <p:nvPr/>
        </p:nvSpPr>
        <p:spPr>
          <a:xfrm>
            <a:off x="3470326" y="4257518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Organoid size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F9DC8FF1-4334-794E-8C41-B1F4D6B19DBE}"/>
              </a:ext>
            </a:extLst>
          </p:cNvPr>
          <p:cNvGrpSpPr/>
          <p:nvPr/>
        </p:nvGrpSpPr>
        <p:grpSpPr>
          <a:xfrm>
            <a:off x="3227627" y="4560946"/>
            <a:ext cx="2651153" cy="1951165"/>
            <a:chOff x="3544548" y="6872106"/>
            <a:chExt cx="3305308" cy="2432604"/>
          </a:xfrm>
        </p:grpSpPr>
        <p:sp>
          <p:nvSpPr>
            <p:cNvPr id="117" name="テキスト ボックス 12">
              <a:extLst>
                <a:ext uri="{FF2B5EF4-FFF2-40B4-BE49-F238E27FC236}">
                  <a16:creationId xmlns:a16="http://schemas.microsoft.com/office/drawing/2014/main" id="{DD12D5C2-9449-A447-B5E8-6DC6DD8EE2A4}"/>
                </a:ext>
              </a:extLst>
            </p:cNvPr>
            <p:cNvSpPr txBox="1"/>
            <p:nvPr/>
          </p:nvSpPr>
          <p:spPr>
            <a:xfrm rot="16200000">
              <a:off x="3152436" y="7566533"/>
              <a:ext cx="1129572" cy="3453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  size (</a:t>
              </a:r>
              <a:r>
                <a:rPr lang="en-JP" altLang="ja-JP" sz="1200"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m)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テキスト ボックス 12">
              <a:extLst>
                <a:ext uri="{FF2B5EF4-FFF2-40B4-BE49-F238E27FC236}">
                  <a16:creationId xmlns:a16="http://schemas.microsoft.com/office/drawing/2014/main" id="{48E9E3D2-5257-8044-BE3C-5B71B46EE4F8}"/>
                </a:ext>
              </a:extLst>
            </p:cNvPr>
            <p:cNvSpPr txBox="1"/>
            <p:nvPr/>
          </p:nvSpPr>
          <p:spPr>
            <a:xfrm rot="16200000">
              <a:off x="4885253" y="7676373"/>
              <a:ext cx="7040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number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40">
              <a:extLst>
                <a:ext uri="{FF2B5EF4-FFF2-40B4-BE49-F238E27FC236}">
                  <a16:creationId xmlns:a16="http://schemas.microsoft.com/office/drawing/2014/main" id="{2F6A8FF6-9EE8-1F41-B08A-8AF49ACA1FFE}"/>
                </a:ext>
              </a:extLst>
            </p:cNvPr>
            <p:cNvSpPr txBox="1"/>
            <p:nvPr/>
          </p:nvSpPr>
          <p:spPr>
            <a:xfrm rot="19115460">
              <a:off x="3769905" y="8686059"/>
              <a:ext cx="1097596" cy="5755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JP" sz="1200">
                  <a:latin typeface="Arial" panose="020B0604020202020204" pitchFamily="34" charset="0"/>
                  <a:cs typeface="Arial" panose="020B0604020202020204" pitchFamily="34" charset="0"/>
                </a:rPr>
                <a:t>DMEM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JP" sz="120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10%FBS</a:t>
              </a:r>
            </a:p>
          </p:txBody>
        </p:sp>
        <p:sp>
          <p:nvSpPr>
            <p:cNvPr id="120" name="TextBox 41">
              <a:extLst>
                <a:ext uri="{FF2B5EF4-FFF2-40B4-BE49-F238E27FC236}">
                  <a16:creationId xmlns:a16="http://schemas.microsoft.com/office/drawing/2014/main" id="{3023E54D-C3A7-9143-9FF7-3B855BFC965A}"/>
                </a:ext>
              </a:extLst>
            </p:cNvPr>
            <p:cNvSpPr txBox="1"/>
            <p:nvPr/>
          </p:nvSpPr>
          <p:spPr>
            <a:xfrm rot="18973145">
              <a:off x="4584325" y="8680030"/>
              <a:ext cx="793818" cy="5755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JP" sz="1200">
                  <a:latin typeface="Arial" panose="020B0604020202020204" pitchFamily="34" charset="0"/>
                  <a:cs typeface="Arial" panose="020B0604020202020204" pitchFamily="34" charset="0"/>
                </a:rPr>
                <a:t>erum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JP" sz="120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JP" sz="1200" dirty="0">
                  <a:latin typeface="Arial" panose="020B0604020202020204" pitchFamily="34" charset="0"/>
                  <a:cs typeface="Arial" panose="020B0604020202020204" pitchFamily="34" charset="0"/>
                </a:rPr>
                <a:t>free</a:t>
              </a:r>
            </a:p>
          </p:txBody>
        </p:sp>
        <p:sp>
          <p:nvSpPr>
            <p:cNvPr id="123" name="TextBox 52">
              <a:extLst>
                <a:ext uri="{FF2B5EF4-FFF2-40B4-BE49-F238E27FC236}">
                  <a16:creationId xmlns:a16="http://schemas.microsoft.com/office/drawing/2014/main" id="{2232DCE9-1DE8-F94C-A6D3-58DFC025BE7B}"/>
                </a:ext>
              </a:extLst>
            </p:cNvPr>
            <p:cNvSpPr txBox="1"/>
            <p:nvPr/>
          </p:nvSpPr>
          <p:spPr>
            <a:xfrm rot="19115460">
              <a:off x="5147987" y="8729132"/>
              <a:ext cx="1281444" cy="575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JP" sz="1200">
                  <a:latin typeface="Arial" panose="020B0604020202020204" pitchFamily="34" charset="0"/>
                  <a:cs typeface="Arial" panose="020B0604020202020204" pitchFamily="34" charset="0"/>
                </a:rPr>
                <a:t>DMEM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JP" sz="120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10%FBS</a:t>
              </a:r>
            </a:p>
          </p:txBody>
        </p:sp>
        <p:sp>
          <p:nvSpPr>
            <p:cNvPr id="124" name="TextBox 53">
              <a:extLst>
                <a:ext uri="{FF2B5EF4-FFF2-40B4-BE49-F238E27FC236}">
                  <a16:creationId xmlns:a16="http://schemas.microsoft.com/office/drawing/2014/main" id="{53730E83-18F8-1245-8118-8CB30321DBD1}"/>
                </a:ext>
              </a:extLst>
            </p:cNvPr>
            <p:cNvSpPr txBox="1"/>
            <p:nvPr/>
          </p:nvSpPr>
          <p:spPr>
            <a:xfrm rot="18973145">
              <a:off x="6056038" y="8698904"/>
              <a:ext cx="793818" cy="5755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JP" sz="1200">
                  <a:latin typeface="Arial" panose="020B0604020202020204" pitchFamily="34" charset="0"/>
                  <a:cs typeface="Arial" panose="020B0604020202020204" pitchFamily="34" charset="0"/>
                </a:rPr>
                <a:t>erum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JP" sz="120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JP" sz="1200" dirty="0">
                  <a:latin typeface="Arial" panose="020B0604020202020204" pitchFamily="34" charset="0"/>
                  <a:cs typeface="Arial" panose="020B0604020202020204" pitchFamily="34" charset="0"/>
                </a:rPr>
                <a:t>free</a:t>
              </a:r>
            </a:p>
          </p:txBody>
        </p:sp>
        <p:sp>
          <p:nvSpPr>
            <p:cNvPr id="125" name="テキスト ボックス 296">
              <a:extLst>
                <a:ext uri="{FF2B5EF4-FFF2-40B4-BE49-F238E27FC236}">
                  <a16:creationId xmlns:a16="http://schemas.microsoft.com/office/drawing/2014/main" id="{7783D774-37B4-DA4A-B70A-0CAF9796AE4F}"/>
                </a:ext>
              </a:extLst>
            </p:cNvPr>
            <p:cNvSpPr txBox="1"/>
            <p:nvPr/>
          </p:nvSpPr>
          <p:spPr>
            <a:xfrm>
              <a:off x="3772159" y="6891372"/>
              <a:ext cx="37702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600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テキスト ボックス 296">
              <a:extLst>
                <a:ext uri="{FF2B5EF4-FFF2-40B4-BE49-F238E27FC236}">
                  <a16:creationId xmlns:a16="http://schemas.microsoft.com/office/drawing/2014/main" id="{99CA8063-DA32-C046-893C-7EF3906CFF73}"/>
                </a:ext>
              </a:extLst>
            </p:cNvPr>
            <p:cNvSpPr txBox="1"/>
            <p:nvPr/>
          </p:nvSpPr>
          <p:spPr>
            <a:xfrm>
              <a:off x="3762113" y="7885513"/>
              <a:ext cx="3770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テキスト ボックス 296">
              <a:extLst>
                <a:ext uri="{FF2B5EF4-FFF2-40B4-BE49-F238E27FC236}">
                  <a16:creationId xmlns:a16="http://schemas.microsoft.com/office/drawing/2014/main" id="{116E9DC3-38E7-454B-B3DA-14597A194C7B}"/>
                </a:ext>
              </a:extLst>
            </p:cNvPr>
            <p:cNvSpPr txBox="1"/>
            <p:nvPr/>
          </p:nvSpPr>
          <p:spPr>
            <a:xfrm>
              <a:off x="3877736" y="8361754"/>
              <a:ext cx="24878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テキスト ボックス 296">
              <a:extLst>
                <a:ext uri="{FF2B5EF4-FFF2-40B4-BE49-F238E27FC236}">
                  <a16:creationId xmlns:a16="http://schemas.microsoft.com/office/drawing/2014/main" id="{F88C7310-DBD1-FC40-8572-E08DA3E2C95D}"/>
                </a:ext>
              </a:extLst>
            </p:cNvPr>
            <p:cNvSpPr txBox="1"/>
            <p:nvPr/>
          </p:nvSpPr>
          <p:spPr>
            <a:xfrm>
              <a:off x="3762742" y="7388706"/>
              <a:ext cx="37702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r>
                <a:rPr kumimoji="1"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テキスト ボックス 296">
              <a:extLst>
                <a:ext uri="{FF2B5EF4-FFF2-40B4-BE49-F238E27FC236}">
                  <a16:creationId xmlns:a16="http://schemas.microsoft.com/office/drawing/2014/main" id="{16EAE6F6-98B9-814C-8F42-9D05B5E27447}"/>
                </a:ext>
              </a:extLst>
            </p:cNvPr>
            <p:cNvSpPr txBox="1"/>
            <p:nvPr/>
          </p:nvSpPr>
          <p:spPr>
            <a:xfrm>
              <a:off x="5324102" y="8380016"/>
              <a:ext cx="2487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テキスト ボックス 296">
              <a:extLst>
                <a:ext uri="{FF2B5EF4-FFF2-40B4-BE49-F238E27FC236}">
                  <a16:creationId xmlns:a16="http://schemas.microsoft.com/office/drawing/2014/main" id="{1D7C6ED1-71E9-4348-B52C-F17C298BC2CB}"/>
                </a:ext>
              </a:extLst>
            </p:cNvPr>
            <p:cNvSpPr txBox="1"/>
            <p:nvPr/>
          </p:nvSpPr>
          <p:spPr>
            <a:xfrm>
              <a:off x="5324102" y="7870228"/>
              <a:ext cx="2487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テキスト ボックス 296">
              <a:extLst>
                <a:ext uri="{FF2B5EF4-FFF2-40B4-BE49-F238E27FC236}">
                  <a16:creationId xmlns:a16="http://schemas.microsoft.com/office/drawing/2014/main" id="{EEC7FD3D-54AA-294F-A7FE-0CB5149E2976}"/>
                </a:ext>
              </a:extLst>
            </p:cNvPr>
            <p:cNvSpPr txBox="1"/>
            <p:nvPr/>
          </p:nvSpPr>
          <p:spPr>
            <a:xfrm>
              <a:off x="5283104" y="7355648"/>
              <a:ext cx="2487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テキスト ボックス 296">
              <a:extLst>
                <a:ext uri="{FF2B5EF4-FFF2-40B4-BE49-F238E27FC236}">
                  <a16:creationId xmlns:a16="http://schemas.microsoft.com/office/drawing/2014/main" id="{85532001-1B55-1440-B6F8-C13E049526DB}"/>
                </a:ext>
              </a:extLst>
            </p:cNvPr>
            <p:cNvSpPr txBox="1"/>
            <p:nvPr/>
          </p:nvSpPr>
          <p:spPr>
            <a:xfrm>
              <a:off x="5268911" y="6872106"/>
              <a:ext cx="427184" cy="2877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33" name="直線コネクタ 165">
            <a:extLst>
              <a:ext uri="{FF2B5EF4-FFF2-40B4-BE49-F238E27FC236}">
                <a16:creationId xmlns:a16="http://schemas.microsoft.com/office/drawing/2014/main" id="{448FDF60-5A40-F94B-9E2F-E43165B4194F}"/>
              </a:ext>
            </a:extLst>
          </p:cNvPr>
          <p:cNvCxnSpPr>
            <a:cxnSpLocks/>
          </p:cNvCxnSpPr>
          <p:nvPr/>
        </p:nvCxnSpPr>
        <p:spPr>
          <a:xfrm>
            <a:off x="854964" y="4665410"/>
            <a:ext cx="223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6695CEEF-E961-DE4B-845F-3A4F4ED02F8F}"/>
              </a:ext>
            </a:extLst>
          </p:cNvPr>
          <p:cNvSpPr txBox="1"/>
          <p:nvPr/>
        </p:nvSpPr>
        <p:spPr>
          <a:xfrm>
            <a:off x="265635" y="649257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 descr="A picture containing kiwi&#10;&#10;Description automatically generated">
            <a:extLst>
              <a:ext uri="{FF2B5EF4-FFF2-40B4-BE49-F238E27FC236}">
                <a16:creationId xmlns:a16="http://schemas.microsoft.com/office/drawing/2014/main" id="{5EA882CC-2B5A-DB4B-A7FA-90AAA83D2CF5}"/>
              </a:ext>
            </a:extLst>
          </p:cNvPr>
          <p:cNvPicPr>
            <a:picLocks noChangeAspect="1"/>
          </p:cNvPicPr>
          <p:nvPr/>
        </p:nvPicPr>
        <p:blipFill>
          <a:blip r:embed="rId22" cstate="hq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3489" y="7134973"/>
            <a:ext cx="759600" cy="759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02C5DAE-F755-DB44-970D-5EBBDCD79B1E}"/>
              </a:ext>
            </a:extLst>
          </p:cNvPr>
          <p:cNvPicPr>
            <a:picLocks noChangeAspect="1"/>
          </p:cNvPicPr>
          <p:nvPr/>
        </p:nvPicPr>
        <p:blipFill>
          <a:blip r:embed="rId24" cstate="hq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7724" y="7893599"/>
            <a:ext cx="759600" cy="759600"/>
          </a:xfrm>
          <a:prstGeom prst="rect">
            <a:avLst/>
          </a:prstGeom>
        </p:spPr>
      </p:pic>
      <p:pic>
        <p:nvPicPr>
          <p:cNvPr id="29" name="Picture 28" descr="A picture containing purple&#10;&#10;Description automatically generated">
            <a:extLst>
              <a:ext uri="{FF2B5EF4-FFF2-40B4-BE49-F238E27FC236}">
                <a16:creationId xmlns:a16="http://schemas.microsoft.com/office/drawing/2014/main" id="{5E6EDF24-5D85-D044-90F7-4E93021281B1}"/>
              </a:ext>
            </a:extLst>
          </p:cNvPr>
          <p:cNvPicPr>
            <a:picLocks noChangeAspect="1"/>
          </p:cNvPicPr>
          <p:nvPr/>
        </p:nvPicPr>
        <p:blipFill>
          <a:blip r:embed="rId2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674" y="7893599"/>
            <a:ext cx="759600" cy="759600"/>
          </a:xfrm>
          <a:prstGeom prst="rect">
            <a:avLst/>
          </a:prstGeom>
        </p:spPr>
      </p:pic>
      <p:pic>
        <p:nvPicPr>
          <p:cNvPr id="57" name="Picture 56" descr="A picture containing porcelain&#10;&#10;Description automatically generated">
            <a:extLst>
              <a:ext uri="{FF2B5EF4-FFF2-40B4-BE49-F238E27FC236}">
                <a16:creationId xmlns:a16="http://schemas.microsoft.com/office/drawing/2014/main" id="{6971E761-90FB-3E44-A216-022A6BB35CFF}"/>
              </a:ext>
            </a:extLst>
          </p:cNvPr>
          <p:cNvPicPr>
            <a:picLocks noChangeAspect="1"/>
          </p:cNvPicPr>
          <p:nvPr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3380" y="7891800"/>
            <a:ext cx="759600" cy="75960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3F52A314-659F-A741-B742-37EEA12073A2}"/>
              </a:ext>
            </a:extLst>
          </p:cNvPr>
          <p:cNvPicPr>
            <a:picLocks noChangeAspect="1"/>
          </p:cNvPicPr>
          <p:nvPr/>
        </p:nvPicPr>
        <p:blipFill>
          <a:blip r:embed="rId2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674" y="7131373"/>
            <a:ext cx="759600" cy="7596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770E20B6-8EA3-2744-B1E4-C7F311FED192}"/>
              </a:ext>
            </a:extLst>
          </p:cNvPr>
          <p:cNvPicPr>
            <a:picLocks noChangeAspect="1"/>
          </p:cNvPicPr>
          <p:nvPr/>
        </p:nvPicPr>
        <p:blipFill>
          <a:blip r:embed="rId2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924" y="7134973"/>
            <a:ext cx="759600" cy="759600"/>
          </a:xfrm>
          <a:prstGeom prst="rect">
            <a:avLst/>
          </a:prstGeom>
        </p:spPr>
      </p:pic>
      <p:pic>
        <p:nvPicPr>
          <p:cNvPr id="71" name="Picture 70" descr="A close-up of a person's skin&#10;&#10;Description automatically generated with low confidence">
            <a:extLst>
              <a:ext uri="{FF2B5EF4-FFF2-40B4-BE49-F238E27FC236}">
                <a16:creationId xmlns:a16="http://schemas.microsoft.com/office/drawing/2014/main" id="{24D99594-369A-934B-9801-B9D269FF6990}"/>
              </a:ext>
            </a:extLst>
          </p:cNvPr>
          <p:cNvPicPr>
            <a:picLocks noChangeAspect="1"/>
          </p:cNvPicPr>
          <p:nvPr/>
        </p:nvPicPr>
        <p:blipFill>
          <a:blip r:embed="rId3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983" y="7119146"/>
            <a:ext cx="759600" cy="75960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5928FD60-793B-D04C-8E5C-2C461CC6CCAD}"/>
              </a:ext>
            </a:extLst>
          </p:cNvPr>
          <p:cNvPicPr>
            <a:picLocks noChangeAspect="1"/>
          </p:cNvPicPr>
          <p:nvPr/>
        </p:nvPicPr>
        <p:blipFill>
          <a:blip r:embed="rId3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3296" y="7894821"/>
            <a:ext cx="759600" cy="7596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7D4AC52-D488-7948-97CA-924ACB0359E1}"/>
              </a:ext>
            </a:extLst>
          </p:cNvPr>
          <p:cNvPicPr>
            <a:picLocks noChangeAspect="1"/>
          </p:cNvPicPr>
          <p:nvPr/>
        </p:nvPicPr>
        <p:blipFill>
          <a:blip r:embed="rId3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9407" y="4899775"/>
            <a:ext cx="1080000" cy="1080000"/>
          </a:xfrm>
          <a:prstGeom prst="rect">
            <a:avLst/>
          </a:prstGeom>
        </p:spPr>
      </p:pic>
      <p:pic>
        <p:nvPicPr>
          <p:cNvPr id="37" name="Picture 36" descr="A picture containing food, dirty, soup&#10;&#10;Description automatically generated">
            <a:extLst>
              <a:ext uri="{FF2B5EF4-FFF2-40B4-BE49-F238E27FC236}">
                <a16:creationId xmlns:a16="http://schemas.microsoft.com/office/drawing/2014/main" id="{5A595DD2-9EF1-524E-9702-C2EFCF1639AD}"/>
              </a:ext>
            </a:extLst>
          </p:cNvPr>
          <p:cNvPicPr>
            <a:picLocks noChangeAspect="1"/>
          </p:cNvPicPr>
          <p:nvPr/>
        </p:nvPicPr>
        <p:blipFill>
          <a:blip r:embed="rId33" cstate="hqprint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485" y="4898388"/>
            <a:ext cx="1080000" cy="108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E7FEB2D-5D9F-B342-8C54-2A1A8E96131A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4726689" y="4446710"/>
            <a:ext cx="1066040" cy="1968735"/>
          </a:xfrm>
          <a:prstGeom prst="rect">
            <a:avLst/>
          </a:prstGeom>
        </p:spPr>
      </p:pic>
      <p:sp>
        <p:nvSpPr>
          <p:cNvPr id="106" name="テキスト ボックス 159">
            <a:extLst>
              <a:ext uri="{FF2B5EF4-FFF2-40B4-BE49-F238E27FC236}">
                <a16:creationId xmlns:a16="http://schemas.microsoft.com/office/drawing/2014/main" id="{271437EB-894B-D945-8B38-3C16FDCA4136}"/>
              </a:ext>
            </a:extLst>
          </p:cNvPr>
          <p:cNvSpPr txBox="1"/>
          <p:nvPr/>
        </p:nvSpPr>
        <p:spPr>
          <a:xfrm>
            <a:off x="4930838" y="6557530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Ki-67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21D80FBB-0BC9-A948-B017-005CCF316629}"/>
              </a:ext>
            </a:extLst>
          </p:cNvPr>
          <p:cNvCxnSpPr/>
          <p:nvPr/>
        </p:nvCxnSpPr>
        <p:spPr>
          <a:xfrm>
            <a:off x="3708578" y="4684975"/>
            <a:ext cx="5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>
            <a:extLst>
              <a:ext uri="{FF2B5EF4-FFF2-40B4-BE49-F238E27FC236}">
                <a16:creationId xmlns:a16="http://schemas.microsoft.com/office/drawing/2014/main" id="{23AC82F3-A628-2D46-92E6-2C0925440386}"/>
              </a:ext>
            </a:extLst>
          </p:cNvPr>
          <p:cNvCxnSpPr/>
          <p:nvPr/>
        </p:nvCxnSpPr>
        <p:spPr>
          <a:xfrm>
            <a:off x="3702101" y="5084512"/>
            <a:ext cx="5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>
            <a:extLst>
              <a:ext uri="{FF2B5EF4-FFF2-40B4-BE49-F238E27FC236}">
                <a16:creationId xmlns:a16="http://schemas.microsoft.com/office/drawing/2014/main" id="{E6202E6E-2A28-5A4A-8612-0F65DFFAE901}"/>
              </a:ext>
            </a:extLst>
          </p:cNvPr>
          <p:cNvCxnSpPr/>
          <p:nvPr/>
        </p:nvCxnSpPr>
        <p:spPr>
          <a:xfrm>
            <a:off x="3709156" y="5487002"/>
            <a:ext cx="5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コネクタ 110">
            <a:extLst>
              <a:ext uri="{FF2B5EF4-FFF2-40B4-BE49-F238E27FC236}">
                <a16:creationId xmlns:a16="http://schemas.microsoft.com/office/drawing/2014/main" id="{41C11892-4CE5-BD44-8A03-345DF05546EA}"/>
              </a:ext>
            </a:extLst>
          </p:cNvPr>
          <p:cNvCxnSpPr/>
          <p:nvPr/>
        </p:nvCxnSpPr>
        <p:spPr>
          <a:xfrm>
            <a:off x="3709161" y="5882416"/>
            <a:ext cx="5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232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A2F5A2D-0EC0-464A-91B5-AF593E71B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4676" y="4455022"/>
            <a:ext cx="2054948" cy="2012795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C263ED9-E328-E240-A127-9E4C0FBF9D24}"/>
              </a:ext>
            </a:extLst>
          </p:cNvPr>
          <p:cNvSpPr/>
          <p:nvPr/>
        </p:nvSpPr>
        <p:spPr>
          <a:xfrm>
            <a:off x="4817882" y="4498567"/>
            <a:ext cx="191798" cy="1993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18A46304-756D-B24B-9853-82A871350BC5}"/>
              </a:ext>
            </a:extLst>
          </p:cNvPr>
          <p:cNvSpPr/>
          <p:nvPr/>
        </p:nvSpPr>
        <p:spPr>
          <a:xfrm>
            <a:off x="4970282" y="6293868"/>
            <a:ext cx="1722398" cy="2174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12">
            <a:extLst>
              <a:ext uri="{FF2B5EF4-FFF2-40B4-BE49-F238E27FC236}">
                <a16:creationId xmlns:a16="http://schemas.microsoft.com/office/drawing/2014/main" id="{7D4296BF-B2BE-304F-A068-F66CAA6ED721}"/>
              </a:ext>
            </a:extLst>
          </p:cNvPr>
          <p:cNvSpPr txBox="1"/>
          <p:nvPr/>
        </p:nvSpPr>
        <p:spPr>
          <a:xfrm>
            <a:off x="995031" y="342347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55">
            <a:extLst>
              <a:ext uri="{FF2B5EF4-FFF2-40B4-BE49-F238E27FC236}">
                <a16:creationId xmlns:a16="http://schemas.microsoft.com/office/drawing/2014/main" id="{52390930-A045-3949-A795-3CCB30A84080}"/>
              </a:ext>
            </a:extLst>
          </p:cNvPr>
          <p:cNvSpPr txBox="1"/>
          <p:nvPr/>
        </p:nvSpPr>
        <p:spPr>
          <a:xfrm>
            <a:off x="1541082" y="342347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Ki-67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12">
            <a:extLst>
              <a:ext uri="{FF2B5EF4-FFF2-40B4-BE49-F238E27FC236}">
                <a16:creationId xmlns:a16="http://schemas.microsoft.com/office/drawing/2014/main" id="{B6CF728A-62FE-4F48-A34A-EF363EA698D4}"/>
              </a:ext>
            </a:extLst>
          </p:cNvPr>
          <p:cNvSpPr txBox="1"/>
          <p:nvPr/>
        </p:nvSpPr>
        <p:spPr>
          <a:xfrm rot="16200000">
            <a:off x="-179878" y="1332939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Grade I (M5)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2">
            <a:extLst>
              <a:ext uri="{FF2B5EF4-FFF2-40B4-BE49-F238E27FC236}">
                <a16:creationId xmlns:a16="http://schemas.microsoft.com/office/drawing/2014/main" id="{0E911320-937A-0941-A3AD-52176C936A24}"/>
              </a:ext>
            </a:extLst>
          </p:cNvPr>
          <p:cNvSpPr txBox="1"/>
          <p:nvPr/>
        </p:nvSpPr>
        <p:spPr>
          <a:xfrm>
            <a:off x="625903" y="70154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45">
            <a:extLst>
              <a:ext uri="{FF2B5EF4-FFF2-40B4-BE49-F238E27FC236}">
                <a16:creationId xmlns:a16="http://schemas.microsoft.com/office/drawing/2014/main" id="{8BF83230-C98F-3E48-BB04-9EC633F7D9A6}"/>
              </a:ext>
            </a:extLst>
          </p:cNvPr>
          <p:cNvSpPr txBox="1"/>
          <p:nvPr/>
        </p:nvSpPr>
        <p:spPr>
          <a:xfrm>
            <a:off x="636923" y="1448103"/>
            <a:ext cx="265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06A13F-7CB3-F04A-B470-918BDF26E177}"/>
              </a:ext>
            </a:extLst>
          </p:cNvPr>
          <p:cNvSpPr txBox="1"/>
          <p:nvPr/>
        </p:nvSpPr>
        <p:spPr>
          <a:xfrm>
            <a:off x="4774461" y="4610072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9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8189A4-5B88-0047-BA30-D9AF4D652E15}"/>
              </a:ext>
            </a:extLst>
          </p:cNvPr>
          <p:cNvSpPr txBox="1"/>
          <p:nvPr/>
        </p:nvSpPr>
        <p:spPr>
          <a:xfrm>
            <a:off x="4774461" y="4912936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9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124AAE-4A64-B449-88B4-48188B435980}"/>
              </a:ext>
            </a:extLst>
          </p:cNvPr>
          <p:cNvSpPr txBox="1"/>
          <p:nvPr/>
        </p:nvSpPr>
        <p:spPr>
          <a:xfrm>
            <a:off x="4774461" y="5215800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90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5468ED-0769-C243-BB9C-6C4C58D1591B}"/>
              </a:ext>
            </a:extLst>
          </p:cNvPr>
          <p:cNvSpPr txBox="1"/>
          <p:nvPr/>
        </p:nvSpPr>
        <p:spPr>
          <a:xfrm>
            <a:off x="4806521" y="6124391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9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0" name="テキスト ボックス 12">
            <a:extLst>
              <a:ext uri="{FF2B5EF4-FFF2-40B4-BE49-F238E27FC236}">
                <a16:creationId xmlns:a16="http://schemas.microsoft.com/office/drawing/2014/main" id="{F9F91E38-1165-2747-8C47-F2B91E829004}"/>
              </a:ext>
            </a:extLst>
          </p:cNvPr>
          <p:cNvSpPr txBox="1"/>
          <p:nvPr/>
        </p:nvSpPr>
        <p:spPr>
          <a:xfrm rot="16200000">
            <a:off x="-186799" y="3130822"/>
            <a:ext cx="10999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Grade II (M7)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12">
            <a:extLst>
              <a:ext uri="{FF2B5EF4-FFF2-40B4-BE49-F238E27FC236}">
                <a16:creationId xmlns:a16="http://schemas.microsoft.com/office/drawing/2014/main" id="{37150FF8-EE4C-FA4E-BF2D-EBF63E3F161E}"/>
              </a:ext>
            </a:extLst>
          </p:cNvPr>
          <p:cNvSpPr txBox="1"/>
          <p:nvPr/>
        </p:nvSpPr>
        <p:spPr>
          <a:xfrm rot="16200000">
            <a:off x="-229254" y="4736501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Grade III (M8)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12">
            <a:extLst>
              <a:ext uri="{FF2B5EF4-FFF2-40B4-BE49-F238E27FC236}">
                <a16:creationId xmlns:a16="http://schemas.microsoft.com/office/drawing/2014/main" id="{C5C2EED3-A0CD-9445-B0CE-B2FC56AD75C9}"/>
              </a:ext>
            </a:extLst>
          </p:cNvPr>
          <p:cNvSpPr txBox="1"/>
          <p:nvPr/>
        </p:nvSpPr>
        <p:spPr>
          <a:xfrm rot="16200000">
            <a:off x="-180645" y="6762162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Grade I (M4)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12">
            <a:extLst>
              <a:ext uri="{FF2B5EF4-FFF2-40B4-BE49-F238E27FC236}">
                <a16:creationId xmlns:a16="http://schemas.microsoft.com/office/drawing/2014/main" id="{FB13C059-069E-4A41-953F-979C0F692273}"/>
              </a:ext>
            </a:extLst>
          </p:cNvPr>
          <p:cNvSpPr txBox="1"/>
          <p:nvPr/>
        </p:nvSpPr>
        <p:spPr>
          <a:xfrm rot="16200000">
            <a:off x="-170247" y="8310827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Grade I (M3)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143">
            <a:extLst>
              <a:ext uri="{FF2B5EF4-FFF2-40B4-BE49-F238E27FC236}">
                <a16:creationId xmlns:a16="http://schemas.microsoft.com/office/drawing/2014/main" id="{D81E07E3-ADBC-A744-A2EB-32150BED6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5416" y="6981490"/>
            <a:ext cx="89579" cy="72000"/>
          </a:xfrm>
          <a:prstGeom prst="rect">
            <a:avLst/>
          </a:prstGeom>
          <a:noFill/>
          <a:ln w="9525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35" name="Rectangle 144">
            <a:extLst>
              <a:ext uri="{FF2B5EF4-FFF2-40B4-BE49-F238E27FC236}">
                <a16:creationId xmlns:a16="http://schemas.microsoft.com/office/drawing/2014/main" id="{9977C051-4925-3847-BAEF-A841B5765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7843" y="6918736"/>
            <a:ext cx="100668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Parental tumor</a:t>
            </a:r>
            <a:endParaRPr kumimoji="0" lang="ja-JP" altLang="ja-JP" sz="3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145">
            <a:extLst>
              <a:ext uri="{FF2B5EF4-FFF2-40B4-BE49-F238E27FC236}">
                <a16:creationId xmlns:a16="http://schemas.microsoft.com/office/drawing/2014/main" id="{01BD11A7-B37F-8A48-9E63-8AC486DEF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4995" y="7182825"/>
            <a:ext cx="90000" cy="72000"/>
          </a:xfrm>
          <a:prstGeom prst="rect">
            <a:avLst/>
          </a:prstGeom>
          <a:pattFill prst="pct10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37" name="Rectangle 147">
            <a:extLst>
              <a:ext uri="{FF2B5EF4-FFF2-40B4-BE49-F238E27FC236}">
                <a16:creationId xmlns:a16="http://schemas.microsoft.com/office/drawing/2014/main" id="{0EAF0EBC-A87E-1745-99FA-36C50F261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7843" y="7124653"/>
            <a:ext cx="10800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Organoid</a:t>
            </a:r>
            <a:endParaRPr kumimoji="0" lang="ja-JP" altLang="ja-JP" sz="3200" b="0" i="1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pic>
        <p:nvPicPr>
          <p:cNvPr id="39" name="Picture 38" descr="A picture containing curtain, umbrella, shower, holding&#10;&#10;Description automatically generated">
            <a:extLst>
              <a:ext uri="{FF2B5EF4-FFF2-40B4-BE49-F238E27FC236}">
                <a16:creationId xmlns:a16="http://schemas.microsoft.com/office/drawing/2014/main" id="{53116030-D5C8-2247-B55F-A4D993A2BF7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464" y="573755"/>
            <a:ext cx="574734" cy="576000"/>
          </a:xfrm>
          <a:prstGeom prst="rect">
            <a:avLst/>
          </a:prstGeom>
        </p:spPr>
      </p:pic>
      <p:pic>
        <p:nvPicPr>
          <p:cNvPr id="40" name="Picture 39" descr="A picture containing person, standing&#10;&#10;Description automatically generated">
            <a:extLst>
              <a:ext uri="{FF2B5EF4-FFF2-40B4-BE49-F238E27FC236}">
                <a16:creationId xmlns:a16="http://schemas.microsoft.com/office/drawing/2014/main" id="{37F4BC8A-D87C-C842-A25D-166C2C8757A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797" y="3296302"/>
            <a:ext cx="574734" cy="576000"/>
          </a:xfrm>
          <a:prstGeom prst="rect">
            <a:avLst/>
          </a:prstGeom>
        </p:spPr>
      </p:pic>
      <p:pic>
        <p:nvPicPr>
          <p:cNvPr id="41" name="Picture 40" descr="A close up of a fish&#10;&#10;Description automatically generated">
            <a:extLst>
              <a:ext uri="{FF2B5EF4-FFF2-40B4-BE49-F238E27FC236}">
                <a16:creationId xmlns:a16="http://schemas.microsoft.com/office/drawing/2014/main" id="{F31BDE69-E767-A340-823C-6004168FD00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714" y="6931651"/>
            <a:ext cx="574734" cy="576000"/>
          </a:xfrm>
          <a:prstGeom prst="rect">
            <a:avLst/>
          </a:prstGeom>
        </p:spPr>
      </p:pic>
      <p:pic>
        <p:nvPicPr>
          <p:cNvPr id="43" name="Picture 42" descr="A picture containing building, fruit, covered, laying&#10;&#10;Description automatically generated">
            <a:extLst>
              <a:ext uri="{FF2B5EF4-FFF2-40B4-BE49-F238E27FC236}">
                <a16:creationId xmlns:a16="http://schemas.microsoft.com/office/drawing/2014/main" id="{706D6555-CC1A-D34D-A8EC-2D16A39EA79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216" y="3296302"/>
            <a:ext cx="576000" cy="576000"/>
          </a:xfrm>
          <a:prstGeom prst="rect">
            <a:avLst/>
          </a:prstGeom>
        </p:spPr>
      </p:pic>
      <p:sp>
        <p:nvSpPr>
          <p:cNvPr id="52" name="テキスト ボックス 12">
            <a:extLst>
              <a:ext uri="{FF2B5EF4-FFF2-40B4-BE49-F238E27FC236}">
                <a16:creationId xmlns:a16="http://schemas.microsoft.com/office/drawing/2014/main" id="{EB5085F1-D478-5341-9B77-11FD9A5B1A74}"/>
              </a:ext>
            </a:extLst>
          </p:cNvPr>
          <p:cNvSpPr txBox="1"/>
          <p:nvPr/>
        </p:nvSpPr>
        <p:spPr>
          <a:xfrm>
            <a:off x="3301747" y="1448103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Passage 1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12">
            <a:extLst>
              <a:ext uri="{FF2B5EF4-FFF2-40B4-BE49-F238E27FC236}">
                <a16:creationId xmlns:a16="http://schemas.microsoft.com/office/drawing/2014/main" id="{28FFFF67-7F46-2045-AF28-66DB30AFE893}"/>
              </a:ext>
            </a:extLst>
          </p:cNvPr>
          <p:cNvSpPr txBox="1"/>
          <p:nvPr/>
        </p:nvSpPr>
        <p:spPr>
          <a:xfrm>
            <a:off x="3301747" y="3445803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Passage 3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12">
            <a:extLst>
              <a:ext uri="{FF2B5EF4-FFF2-40B4-BE49-F238E27FC236}">
                <a16:creationId xmlns:a16="http://schemas.microsoft.com/office/drawing/2014/main" id="{6D73D851-7BE3-B949-84C5-354E0F2591F6}"/>
              </a:ext>
            </a:extLst>
          </p:cNvPr>
          <p:cNvSpPr txBox="1"/>
          <p:nvPr/>
        </p:nvSpPr>
        <p:spPr>
          <a:xfrm>
            <a:off x="3301747" y="4855383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Passage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12">
            <a:extLst>
              <a:ext uri="{FF2B5EF4-FFF2-40B4-BE49-F238E27FC236}">
                <a16:creationId xmlns:a16="http://schemas.microsoft.com/office/drawing/2014/main" id="{ECFE0C24-3917-CB44-A3FB-FFDD6C85B084}"/>
              </a:ext>
            </a:extLst>
          </p:cNvPr>
          <p:cNvSpPr txBox="1"/>
          <p:nvPr/>
        </p:nvSpPr>
        <p:spPr>
          <a:xfrm>
            <a:off x="3301747" y="7081152"/>
            <a:ext cx="994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Passage 14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12">
            <a:extLst>
              <a:ext uri="{FF2B5EF4-FFF2-40B4-BE49-F238E27FC236}">
                <a16:creationId xmlns:a16="http://schemas.microsoft.com/office/drawing/2014/main" id="{8DA28C5B-2E95-9042-81C0-57ABA454B3E3}"/>
              </a:ext>
            </a:extLst>
          </p:cNvPr>
          <p:cNvSpPr txBox="1"/>
          <p:nvPr/>
        </p:nvSpPr>
        <p:spPr>
          <a:xfrm>
            <a:off x="3301747" y="8649075"/>
            <a:ext cx="994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Passage 15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直線コネクタ 165">
            <a:extLst>
              <a:ext uri="{FF2B5EF4-FFF2-40B4-BE49-F238E27FC236}">
                <a16:creationId xmlns:a16="http://schemas.microsoft.com/office/drawing/2014/main" id="{1A25DE70-45B4-F340-A383-F2640E62C33B}"/>
              </a:ext>
            </a:extLst>
          </p:cNvPr>
          <p:cNvCxnSpPr>
            <a:cxnSpLocks/>
          </p:cNvCxnSpPr>
          <p:nvPr/>
        </p:nvCxnSpPr>
        <p:spPr>
          <a:xfrm flipV="1">
            <a:off x="490123" y="701549"/>
            <a:ext cx="317" cy="16264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62" descr="A picture containing sitting, bird, table, doughnut&#10;&#10;Description automatically generated">
            <a:extLst>
              <a:ext uri="{FF2B5EF4-FFF2-40B4-BE49-F238E27FC236}">
                <a16:creationId xmlns:a16="http://schemas.microsoft.com/office/drawing/2014/main" id="{8F8C5452-3974-D64E-9F67-F1F35834DA2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920" y="8499574"/>
            <a:ext cx="576000" cy="576000"/>
          </a:xfrm>
          <a:prstGeom prst="rect">
            <a:avLst/>
          </a:prstGeom>
        </p:spPr>
      </p:pic>
      <p:pic>
        <p:nvPicPr>
          <p:cNvPr id="64" name="Picture 63" descr="A picture containing snow, bird, standing, person&#10;&#10;Description automatically generated">
            <a:extLst>
              <a:ext uri="{FF2B5EF4-FFF2-40B4-BE49-F238E27FC236}">
                <a16:creationId xmlns:a16="http://schemas.microsoft.com/office/drawing/2014/main" id="{D860ABE3-E2B4-9F4E-AA43-EB2A2BDEAE68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142" y="6931651"/>
            <a:ext cx="576000" cy="576000"/>
          </a:xfrm>
          <a:prstGeom prst="rect">
            <a:avLst/>
          </a:prstGeom>
        </p:spPr>
      </p:pic>
      <p:pic>
        <p:nvPicPr>
          <p:cNvPr id="65" name="Picture 64" descr="A picture containing food&#10;&#10;Description automatically generated">
            <a:extLst>
              <a:ext uri="{FF2B5EF4-FFF2-40B4-BE49-F238E27FC236}">
                <a16:creationId xmlns:a16="http://schemas.microsoft.com/office/drawing/2014/main" id="{7AB1FA43-EE2D-934B-9230-90C6B208DEF0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920" y="7771061"/>
            <a:ext cx="576000" cy="576000"/>
          </a:xfrm>
          <a:prstGeom prst="rect">
            <a:avLst/>
          </a:prstGeom>
        </p:spPr>
      </p:pic>
      <p:pic>
        <p:nvPicPr>
          <p:cNvPr id="66" name="Picture 65" descr="A picture containing food, covered, holding&#10;&#10;Description automatically generated">
            <a:extLst>
              <a:ext uri="{FF2B5EF4-FFF2-40B4-BE49-F238E27FC236}">
                <a16:creationId xmlns:a16="http://schemas.microsoft.com/office/drawing/2014/main" id="{8808A71A-1C84-EC4E-BD45-6B6E15992FD1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187" y="4705882"/>
            <a:ext cx="576000" cy="576000"/>
          </a:xfrm>
          <a:prstGeom prst="rect">
            <a:avLst/>
          </a:prstGeom>
        </p:spPr>
      </p:pic>
      <p:pic>
        <p:nvPicPr>
          <p:cNvPr id="67" name="Picture 66" descr="A picture containing food, covered&#10;&#10;Description automatically generated">
            <a:extLst>
              <a:ext uri="{FF2B5EF4-FFF2-40B4-BE49-F238E27FC236}">
                <a16:creationId xmlns:a16="http://schemas.microsoft.com/office/drawing/2014/main" id="{894B2ED9-302E-E34D-848B-958AACE48664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187" y="3981818"/>
            <a:ext cx="576000" cy="576000"/>
          </a:xfrm>
          <a:prstGeom prst="rect">
            <a:avLst/>
          </a:prstGeom>
        </p:spPr>
      </p:pic>
      <p:pic>
        <p:nvPicPr>
          <p:cNvPr id="68" name="Picture 67" descr="A picture containing food&#10;&#10;Description automatically generated">
            <a:extLst>
              <a:ext uri="{FF2B5EF4-FFF2-40B4-BE49-F238E27FC236}">
                <a16:creationId xmlns:a16="http://schemas.microsoft.com/office/drawing/2014/main" id="{57BAFD0B-1552-EE47-B9EC-C0D2158ECB5E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2715" y="1298602"/>
            <a:ext cx="576000" cy="576000"/>
          </a:xfrm>
          <a:prstGeom prst="rect">
            <a:avLst/>
          </a:prstGeom>
        </p:spPr>
      </p:pic>
      <p:pic>
        <p:nvPicPr>
          <p:cNvPr id="69" name="Picture 68" descr="A picture containing snow, fabric, people, laying&#10;&#10;Description automatically generated">
            <a:extLst>
              <a:ext uri="{FF2B5EF4-FFF2-40B4-BE49-F238E27FC236}">
                <a16:creationId xmlns:a16="http://schemas.microsoft.com/office/drawing/2014/main" id="{FFECD20C-F72E-E845-9855-7079AD47584A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2715" y="573755"/>
            <a:ext cx="576000" cy="576000"/>
          </a:xfrm>
          <a:prstGeom prst="rect">
            <a:avLst/>
          </a:prstGeom>
        </p:spPr>
      </p:pic>
      <p:pic>
        <p:nvPicPr>
          <p:cNvPr id="70" name="Picture 69" descr="A picture containing sitting, purple, food&#10;&#10;Description automatically generated">
            <a:extLst>
              <a:ext uri="{FF2B5EF4-FFF2-40B4-BE49-F238E27FC236}">
                <a16:creationId xmlns:a16="http://schemas.microsoft.com/office/drawing/2014/main" id="{9878ABD6-BA50-894E-9ACE-4AD96C2A2EED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831" y="1298602"/>
            <a:ext cx="576000" cy="576000"/>
          </a:xfrm>
          <a:prstGeom prst="rect">
            <a:avLst/>
          </a:prstGeom>
        </p:spPr>
      </p:pic>
      <p:pic>
        <p:nvPicPr>
          <p:cNvPr id="71" name="Picture 70" descr="A picture containing food&#10;&#10;Description automatically generated">
            <a:extLst>
              <a:ext uri="{FF2B5EF4-FFF2-40B4-BE49-F238E27FC236}">
                <a16:creationId xmlns:a16="http://schemas.microsoft.com/office/drawing/2014/main" id="{31D74B2C-9979-B14A-AFB4-56183D24007D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164" y="2569894"/>
            <a:ext cx="576000" cy="576000"/>
          </a:xfrm>
          <a:prstGeom prst="rect">
            <a:avLst/>
          </a:prstGeom>
        </p:spPr>
      </p:pic>
      <p:pic>
        <p:nvPicPr>
          <p:cNvPr id="72" name="Picture 71" descr="A close up of a purple background&#10;&#10;Description automatically generated">
            <a:extLst>
              <a:ext uri="{FF2B5EF4-FFF2-40B4-BE49-F238E27FC236}">
                <a16:creationId xmlns:a16="http://schemas.microsoft.com/office/drawing/2014/main" id="{5A8C1701-A17D-4D4C-99E1-3B900A3E3EA1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42" y="3981818"/>
            <a:ext cx="576000" cy="576000"/>
          </a:xfrm>
          <a:prstGeom prst="rect">
            <a:avLst/>
          </a:prstGeom>
        </p:spPr>
      </p:pic>
      <p:pic>
        <p:nvPicPr>
          <p:cNvPr id="73" name="Picture 72" descr="A picture containing purple, fruit, pink, large&#10;&#10;Description automatically generated">
            <a:extLst>
              <a:ext uri="{FF2B5EF4-FFF2-40B4-BE49-F238E27FC236}">
                <a16:creationId xmlns:a16="http://schemas.microsoft.com/office/drawing/2014/main" id="{6031982B-1D03-C14F-A744-11D7B36B0D89}"/>
              </a:ext>
            </a:extLst>
          </p:cNvPr>
          <p:cNvPicPr>
            <a:picLocks noChangeAspect="1"/>
          </p:cNvPicPr>
          <p:nvPr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42" y="4705882"/>
            <a:ext cx="576000" cy="576000"/>
          </a:xfrm>
          <a:prstGeom prst="rect">
            <a:avLst/>
          </a:prstGeom>
        </p:spPr>
      </p:pic>
      <p:pic>
        <p:nvPicPr>
          <p:cNvPr id="74" name="Picture 73" descr="Background pattern&#10;&#10;Description automatically generated">
            <a:extLst>
              <a:ext uri="{FF2B5EF4-FFF2-40B4-BE49-F238E27FC236}">
                <a16:creationId xmlns:a16="http://schemas.microsoft.com/office/drawing/2014/main" id="{111D7322-AACF-194B-B219-F9B849F8901E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081" y="6209245"/>
            <a:ext cx="576000" cy="576000"/>
          </a:xfrm>
          <a:prstGeom prst="rect">
            <a:avLst/>
          </a:prstGeom>
        </p:spPr>
      </p:pic>
      <p:pic>
        <p:nvPicPr>
          <p:cNvPr id="75" name="Picture 74" descr="A close up of a purple background&#10;&#10;Description automatically generated">
            <a:extLst>
              <a:ext uri="{FF2B5EF4-FFF2-40B4-BE49-F238E27FC236}">
                <a16:creationId xmlns:a16="http://schemas.microsoft.com/office/drawing/2014/main" id="{3CE63B7B-82C8-6449-A040-01A9ACB52FC0}"/>
              </a:ext>
            </a:extLst>
          </p:cNvPr>
          <p:cNvPicPr>
            <a:picLocks noChangeAspect="1"/>
          </p:cNvPicPr>
          <p:nvPr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15" y="8499574"/>
            <a:ext cx="576000" cy="576000"/>
          </a:xfrm>
          <a:prstGeom prst="rect">
            <a:avLst/>
          </a:prstGeom>
        </p:spPr>
      </p:pic>
      <p:pic>
        <p:nvPicPr>
          <p:cNvPr id="76" name="Picture 75" descr="A picture containing umbrella, fabric, beach, plane&#10;&#10;Description automatically generated">
            <a:extLst>
              <a:ext uri="{FF2B5EF4-FFF2-40B4-BE49-F238E27FC236}">
                <a16:creationId xmlns:a16="http://schemas.microsoft.com/office/drawing/2014/main" id="{2E613299-3EC0-644C-BA03-555DDA2DDF57}"/>
              </a:ext>
            </a:extLst>
          </p:cNvPr>
          <p:cNvPicPr>
            <a:picLocks noChangeAspect="1"/>
          </p:cNvPicPr>
          <p:nvPr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15" y="7771061"/>
            <a:ext cx="576000" cy="576000"/>
          </a:xfrm>
          <a:prstGeom prst="rect">
            <a:avLst/>
          </a:prstGeom>
        </p:spPr>
      </p:pic>
      <p:pic>
        <p:nvPicPr>
          <p:cNvPr id="78" name="Picture 77" descr="A picture containing people, snow, person, person&#10;&#10;Description automatically generated">
            <a:extLst>
              <a:ext uri="{FF2B5EF4-FFF2-40B4-BE49-F238E27FC236}">
                <a16:creationId xmlns:a16="http://schemas.microsoft.com/office/drawing/2014/main" id="{B625D01C-B182-6E4D-B56C-3C9C5F8C3D50}"/>
              </a:ext>
            </a:extLst>
          </p:cNvPr>
          <p:cNvPicPr>
            <a:picLocks noChangeAspect="1"/>
          </p:cNvPicPr>
          <p:nvPr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775" y="6209245"/>
            <a:ext cx="574734" cy="576000"/>
          </a:xfrm>
          <a:prstGeom prst="rect">
            <a:avLst/>
          </a:prstGeom>
        </p:spPr>
      </p:pic>
      <p:sp>
        <p:nvSpPr>
          <p:cNvPr id="79" name="テキスト ボックス 2">
            <a:extLst>
              <a:ext uri="{FF2B5EF4-FFF2-40B4-BE49-F238E27FC236}">
                <a16:creationId xmlns:a16="http://schemas.microsoft.com/office/drawing/2014/main" id="{5C8B8FBA-5182-984A-A751-2CAD23EBD3D5}"/>
              </a:ext>
            </a:extLst>
          </p:cNvPr>
          <p:cNvSpPr txBox="1"/>
          <p:nvPr/>
        </p:nvSpPr>
        <p:spPr>
          <a:xfrm>
            <a:off x="0" y="0"/>
            <a:ext cx="2521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73AB06-E906-F84A-9934-2C06B9C1A8AD}"/>
              </a:ext>
            </a:extLst>
          </p:cNvPr>
          <p:cNvSpPr txBox="1"/>
          <p:nvPr/>
        </p:nvSpPr>
        <p:spPr>
          <a:xfrm>
            <a:off x="772732" y="-6825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JP"/>
          </a:p>
        </p:txBody>
      </p:sp>
      <p:sp>
        <p:nvSpPr>
          <p:cNvPr id="91" name="テキスト ボックス 2">
            <a:extLst>
              <a:ext uri="{FF2B5EF4-FFF2-40B4-BE49-F238E27FC236}">
                <a16:creationId xmlns:a16="http://schemas.microsoft.com/office/drawing/2014/main" id="{AA8AE2EC-99A3-634C-918A-B9D0FEC72985}"/>
              </a:ext>
            </a:extLst>
          </p:cNvPr>
          <p:cNvSpPr txBox="1"/>
          <p:nvPr/>
        </p:nvSpPr>
        <p:spPr>
          <a:xfrm>
            <a:off x="625903" y="269020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テキスト ボックス 45">
            <a:extLst>
              <a:ext uri="{FF2B5EF4-FFF2-40B4-BE49-F238E27FC236}">
                <a16:creationId xmlns:a16="http://schemas.microsoft.com/office/drawing/2014/main" id="{CD8C6176-D895-5D4D-953E-85A80FC3FECD}"/>
              </a:ext>
            </a:extLst>
          </p:cNvPr>
          <p:cNvSpPr txBox="1"/>
          <p:nvPr/>
        </p:nvSpPr>
        <p:spPr>
          <a:xfrm>
            <a:off x="617086" y="3445803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3" name="直線コネクタ 165">
            <a:extLst>
              <a:ext uri="{FF2B5EF4-FFF2-40B4-BE49-F238E27FC236}">
                <a16:creationId xmlns:a16="http://schemas.microsoft.com/office/drawing/2014/main" id="{C7885CD1-F091-C047-A01C-8DAD6142AEBD}"/>
              </a:ext>
            </a:extLst>
          </p:cNvPr>
          <p:cNvCxnSpPr>
            <a:cxnSpLocks/>
          </p:cNvCxnSpPr>
          <p:nvPr/>
        </p:nvCxnSpPr>
        <p:spPr>
          <a:xfrm flipV="1">
            <a:off x="490281" y="2690201"/>
            <a:ext cx="0" cy="10928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2">
            <a:extLst>
              <a:ext uri="{FF2B5EF4-FFF2-40B4-BE49-F238E27FC236}">
                <a16:creationId xmlns:a16="http://schemas.microsoft.com/office/drawing/2014/main" id="{2B4D16F4-6A09-6E49-95C7-0DEEF7DACFA1}"/>
              </a:ext>
            </a:extLst>
          </p:cNvPr>
          <p:cNvSpPr txBox="1"/>
          <p:nvPr/>
        </p:nvSpPr>
        <p:spPr>
          <a:xfrm>
            <a:off x="625903" y="409463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6" name="直線コネクタ 165">
            <a:extLst>
              <a:ext uri="{FF2B5EF4-FFF2-40B4-BE49-F238E27FC236}">
                <a16:creationId xmlns:a16="http://schemas.microsoft.com/office/drawing/2014/main" id="{91DB8135-C25B-0143-B01A-35584EA081BE}"/>
              </a:ext>
            </a:extLst>
          </p:cNvPr>
          <p:cNvCxnSpPr>
            <a:cxnSpLocks/>
          </p:cNvCxnSpPr>
          <p:nvPr/>
        </p:nvCxnSpPr>
        <p:spPr>
          <a:xfrm flipV="1">
            <a:off x="490281" y="4094638"/>
            <a:ext cx="0" cy="16001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2">
            <a:extLst>
              <a:ext uri="{FF2B5EF4-FFF2-40B4-BE49-F238E27FC236}">
                <a16:creationId xmlns:a16="http://schemas.microsoft.com/office/drawing/2014/main" id="{AF292C64-B602-244F-B539-B9A3C989F44F}"/>
              </a:ext>
            </a:extLst>
          </p:cNvPr>
          <p:cNvSpPr txBox="1"/>
          <p:nvPr/>
        </p:nvSpPr>
        <p:spPr>
          <a:xfrm>
            <a:off x="625903" y="6337074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テキスト ボックス 45">
            <a:extLst>
              <a:ext uri="{FF2B5EF4-FFF2-40B4-BE49-F238E27FC236}">
                <a16:creationId xmlns:a16="http://schemas.microsoft.com/office/drawing/2014/main" id="{8F4FA7D4-473E-244D-A426-F73ECB7DF8F5}"/>
              </a:ext>
            </a:extLst>
          </p:cNvPr>
          <p:cNvSpPr txBox="1"/>
          <p:nvPr/>
        </p:nvSpPr>
        <p:spPr>
          <a:xfrm>
            <a:off x="617086" y="7081152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9" name="直線コネクタ 165">
            <a:extLst>
              <a:ext uri="{FF2B5EF4-FFF2-40B4-BE49-F238E27FC236}">
                <a16:creationId xmlns:a16="http://schemas.microsoft.com/office/drawing/2014/main" id="{F0461FF0-9E7C-104A-80D2-AEE9055F0E23}"/>
              </a:ext>
            </a:extLst>
          </p:cNvPr>
          <p:cNvCxnSpPr>
            <a:cxnSpLocks/>
          </p:cNvCxnSpPr>
          <p:nvPr/>
        </p:nvCxnSpPr>
        <p:spPr>
          <a:xfrm flipV="1">
            <a:off x="490281" y="6337074"/>
            <a:ext cx="0" cy="10928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テキスト ボックス 2">
            <a:extLst>
              <a:ext uri="{FF2B5EF4-FFF2-40B4-BE49-F238E27FC236}">
                <a16:creationId xmlns:a16="http://schemas.microsoft.com/office/drawing/2014/main" id="{ED235DC4-9C3F-9248-8968-49535E0A1780}"/>
              </a:ext>
            </a:extLst>
          </p:cNvPr>
          <p:cNvSpPr txBox="1"/>
          <p:nvPr/>
        </p:nvSpPr>
        <p:spPr>
          <a:xfrm>
            <a:off x="625903" y="790289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テキスト ボックス 45">
            <a:extLst>
              <a:ext uri="{FF2B5EF4-FFF2-40B4-BE49-F238E27FC236}">
                <a16:creationId xmlns:a16="http://schemas.microsoft.com/office/drawing/2014/main" id="{896AD536-5531-4C41-861A-2FC581AD0CBC}"/>
              </a:ext>
            </a:extLst>
          </p:cNvPr>
          <p:cNvSpPr txBox="1"/>
          <p:nvPr/>
        </p:nvSpPr>
        <p:spPr>
          <a:xfrm>
            <a:off x="617086" y="864907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2" name="直線コネクタ 165">
            <a:extLst>
              <a:ext uri="{FF2B5EF4-FFF2-40B4-BE49-F238E27FC236}">
                <a16:creationId xmlns:a16="http://schemas.microsoft.com/office/drawing/2014/main" id="{7044342D-BEB7-B248-8EDA-2BBE2E9E4F53}"/>
              </a:ext>
            </a:extLst>
          </p:cNvPr>
          <p:cNvCxnSpPr>
            <a:cxnSpLocks/>
          </p:cNvCxnSpPr>
          <p:nvPr/>
        </p:nvCxnSpPr>
        <p:spPr>
          <a:xfrm flipV="1">
            <a:off x="490281" y="7902898"/>
            <a:ext cx="0" cy="10928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55">
            <a:extLst>
              <a:ext uri="{FF2B5EF4-FFF2-40B4-BE49-F238E27FC236}">
                <a16:creationId xmlns:a16="http://schemas.microsoft.com/office/drawing/2014/main" id="{A7F15647-218E-994F-834F-1BC8E83085A3}"/>
              </a:ext>
            </a:extLst>
          </p:cNvPr>
          <p:cNvSpPr txBox="1"/>
          <p:nvPr/>
        </p:nvSpPr>
        <p:spPr>
          <a:xfrm>
            <a:off x="2058810" y="342347"/>
            <a:ext cx="885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SSTR2A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テキスト ボックス 55">
            <a:extLst>
              <a:ext uri="{FF2B5EF4-FFF2-40B4-BE49-F238E27FC236}">
                <a16:creationId xmlns:a16="http://schemas.microsoft.com/office/drawing/2014/main" id="{CD47639F-7FF6-AF4C-8534-F6DDC1D6D2DD}"/>
              </a:ext>
            </a:extLst>
          </p:cNvPr>
          <p:cNvSpPr txBox="1"/>
          <p:nvPr/>
        </p:nvSpPr>
        <p:spPr>
          <a:xfrm>
            <a:off x="2740352" y="336084"/>
            <a:ext cx="641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STAT6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0" name="Picture 109" descr="A close-up of a rock&#10;&#10;Description automatically generated with low confidence">
            <a:extLst>
              <a:ext uri="{FF2B5EF4-FFF2-40B4-BE49-F238E27FC236}">
                <a16:creationId xmlns:a16="http://schemas.microsoft.com/office/drawing/2014/main" id="{9B495800-AAAE-1E4A-BB1F-09A9A02E5B4B}"/>
              </a:ext>
            </a:extLst>
          </p:cNvPr>
          <p:cNvPicPr>
            <a:picLocks noChangeAspect="1"/>
          </p:cNvPicPr>
          <p:nvPr/>
        </p:nvPicPr>
        <p:blipFill>
          <a:blip r:embed="rId22" cstate="hq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6599" y="1298602"/>
            <a:ext cx="576305" cy="576000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E06C1150-9DEC-B541-8E51-EC3FD998429E}"/>
              </a:ext>
            </a:extLst>
          </p:cNvPr>
          <p:cNvSpPr txBox="1"/>
          <p:nvPr/>
        </p:nvSpPr>
        <p:spPr>
          <a:xfrm>
            <a:off x="4774461" y="5821528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9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9596C9F-8A9A-AB40-A0F8-D4F0A5B68D09}"/>
              </a:ext>
            </a:extLst>
          </p:cNvPr>
          <p:cNvSpPr txBox="1"/>
          <p:nvPr/>
        </p:nvSpPr>
        <p:spPr>
          <a:xfrm>
            <a:off x="4774461" y="5518664"/>
            <a:ext cx="3129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9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11" name="Rectangle 139">
            <a:extLst>
              <a:ext uri="{FF2B5EF4-FFF2-40B4-BE49-F238E27FC236}">
                <a16:creationId xmlns:a16="http://schemas.microsoft.com/office/drawing/2014/main" id="{9252CBF5-5D65-4D4E-B983-A0CE211D1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0438" y="6330998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cs typeface="Arial" panose="020B0604020202020204" pitchFamily="34" charset="0"/>
              </a:rPr>
              <a:t>M5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13" name="Rectangle 140">
            <a:extLst>
              <a:ext uri="{FF2B5EF4-FFF2-40B4-BE49-F238E27FC236}">
                <a16:creationId xmlns:a16="http://schemas.microsoft.com/office/drawing/2014/main" id="{DE57A478-80FB-7340-9625-D8F6BEA8A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4049" y="6330998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M7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effectLst/>
              <a:cs typeface="Arial" panose="020B0604020202020204" pitchFamily="34" charset="0"/>
            </a:endParaRPr>
          </a:p>
        </p:txBody>
      </p:sp>
      <p:sp>
        <p:nvSpPr>
          <p:cNvPr id="115" name="Rectangle 141">
            <a:extLst>
              <a:ext uri="{FF2B5EF4-FFF2-40B4-BE49-F238E27FC236}">
                <a16:creationId xmlns:a16="http://schemas.microsoft.com/office/drawing/2014/main" id="{54786CA5-DEF9-7746-9C87-6FB7EDD619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6872" y="6330998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M8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141">
            <a:extLst>
              <a:ext uri="{FF2B5EF4-FFF2-40B4-BE49-F238E27FC236}">
                <a16:creationId xmlns:a16="http://schemas.microsoft.com/office/drawing/2014/main" id="{E065E99F-F44A-AF43-A0B9-8C2B160E7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3509" y="6330998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M4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141">
            <a:extLst>
              <a:ext uri="{FF2B5EF4-FFF2-40B4-BE49-F238E27FC236}">
                <a16:creationId xmlns:a16="http://schemas.microsoft.com/office/drawing/2014/main" id="{53E1B1A3-2C12-2145-A64A-BBF25BB3B3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3043" y="6330998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M3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AA3ED74-EAF2-C24D-B9E8-9B3F184CB05E}"/>
              </a:ext>
            </a:extLst>
          </p:cNvPr>
          <p:cNvSpPr txBox="1"/>
          <p:nvPr/>
        </p:nvSpPr>
        <p:spPr>
          <a:xfrm>
            <a:off x="4471962" y="6448195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Grade: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4A630BF-9EC1-D447-B259-A07990FD56BD}"/>
              </a:ext>
            </a:extLst>
          </p:cNvPr>
          <p:cNvSpPr txBox="1"/>
          <p:nvPr/>
        </p:nvSpPr>
        <p:spPr>
          <a:xfrm>
            <a:off x="5123064" y="6462983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1DAD4E2-6068-2940-8ED7-D7A7C58F2A7F}"/>
              </a:ext>
            </a:extLst>
          </p:cNvPr>
          <p:cNvSpPr txBox="1"/>
          <p:nvPr/>
        </p:nvSpPr>
        <p:spPr>
          <a:xfrm>
            <a:off x="5405035" y="6462983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8685E81-BE99-C946-A07D-8021D8D8D92C}"/>
              </a:ext>
            </a:extLst>
          </p:cNvPr>
          <p:cNvSpPr txBox="1"/>
          <p:nvPr/>
        </p:nvSpPr>
        <p:spPr>
          <a:xfrm>
            <a:off x="6355669" y="6462983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10A3E52D-46CA-5948-BE8C-FD57DE3F8C24}"/>
              </a:ext>
            </a:extLst>
          </p:cNvPr>
          <p:cNvSpPr txBox="1"/>
          <p:nvPr/>
        </p:nvSpPr>
        <p:spPr>
          <a:xfrm>
            <a:off x="6046135" y="6462983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A14F919-5F36-F14A-8C0A-33BE5FA1E977}"/>
              </a:ext>
            </a:extLst>
          </p:cNvPr>
          <p:cNvSpPr txBox="1"/>
          <p:nvPr/>
        </p:nvSpPr>
        <p:spPr>
          <a:xfrm>
            <a:off x="5696217" y="6462983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</a:p>
        </p:txBody>
      </p:sp>
      <p:sp>
        <p:nvSpPr>
          <p:cNvPr id="131" name="テキスト ボックス 159">
            <a:extLst>
              <a:ext uri="{FF2B5EF4-FFF2-40B4-BE49-F238E27FC236}">
                <a16:creationId xmlns:a16="http://schemas.microsoft.com/office/drawing/2014/main" id="{D43CABDA-090B-094E-A9B6-3F7D9275B9C9}"/>
              </a:ext>
            </a:extLst>
          </p:cNvPr>
          <p:cNvSpPr txBox="1"/>
          <p:nvPr/>
        </p:nvSpPr>
        <p:spPr>
          <a:xfrm rot="16200000">
            <a:off x="4210940" y="5389115"/>
            <a:ext cx="1010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Ki-67</a:t>
            </a:r>
            <a:r>
              <a:rPr kumimoji="1" lang="en-US" altLang="ja-JP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index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テキスト ボックス 12">
            <a:extLst>
              <a:ext uri="{FF2B5EF4-FFF2-40B4-BE49-F238E27FC236}">
                <a16:creationId xmlns:a16="http://schemas.microsoft.com/office/drawing/2014/main" id="{EF02AC1F-F9C4-CE43-8CC2-1C97FFF5E59A}"/>
              </a:ext>
            </a:extLst>
          </p:cNvPr>
          <p:cNvSpPr txBox="1"/>
          <p:nvPr/>
        </p:nvSpPr>
        <p:spPr>
          <a:xfrm>
            <a:off x="3301747" y="2042217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Passage 8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1C9C3782-13A4-6C41-8D88-E95DE10057C3}"/>
              </a:ext>
            </a:extLst>
          </p:cNvPr>
          <p:cNvPicPr>
            <a:picLocks noChangeAspect="1"/>
          </p:cNvPicPr>
          <p:nvPr/>
        </p:nvPicPr>
        <p:blipFill>
          <a:blip r:embed="rId24" cstate="hqprint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693" y="1892716"/>
            <a:ext cx="576305" cy="576000"/>
          </a:xfrm>
          <a:prstGeom prst="rect">
            <a:avLst/>
          </a:prstGeom>
        </p:spPr>
      </p:pic>
      <p:pic>
        <p:nvPicPr>
          <p:cNvPr id="161" name="Picture 160">
            <a:extLst>
              <a:ext uri="{FF2B5EF4-FFF2-40B4-BE49-F238E27FC236}">
                <a16:creationId xmlns:a16="http://schemas.microsoft.com/office/drawing/2014/main" id="{4EB547C7-F615-C14C-BDE6-A95010F9B277}"/>
              </a:ext>
            </a:extLst>
          </p:cNvPr>
          <p:cNvPicPr>
            <a:picLocks noChangeAspect="1"/>
          </p:cNvPicPr>
          <p:nvPr/>
        </p:nvPicPr>
        <p:blipFill>
          <a:blip r:embed="rId26" cstate="hqprint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467" y="1892716"/>
            <a:ext cx="576305" cy="576000"/>
          </a:xfrm>
          <a:prstGeom prst="rect">
            <a:avLst/>
          </a:prstGeom>
        </p:spPr>
      </p:pic>
      <p:pic>
        <p:nvPicPr>
          <p:cNvPr id="222" name="Picture 221">
            <a:extLst>
              <a:ext uri="{FF2B5EF4-FFF2-40B4-BE49-F238E27FC236}">
                <a16:creationId xmlns:a16="http://schemas.microsoft.com/office/drawing/2014/main" id="{F167D675-EF76-E34A-92E3-2B1DE9046B2E}"/>
              </a:ext>
            </a:extLst>
          </p:cNvPr>
          <p:cNvPicPr>
            <a:picLocks noChangeAspect="1"/>
          </p:cNvPicPr>
          <p:nvPr/>
        </p:nvPicPr>
        <p:blipFill>
          <a:blip r:embed="rId2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998" y="571281"/>
            <a:ext cx="576305" cy="576000"/>
          </a:xfrm>
          <a:prstGeom prst="rect">
            <a:avLst/>
          </a:prstGeom>
        </p:spPr>
      </p:pic>
      <p:sp>
        <p:nvSpPr>
          <p:cNvPr id="225" name="テキスト ボックス 45">
            <a:extLst>
              <a:ext uri="{FF2B5EF4-FFF2-40B4-BE49-F238E27FC236}">
                <a16:creationId xmlns:a16="http://schemas.microsoft.com/office/drawing/2014/main" id="{E671A7EA-6D39-E442-9C76-183F2A59AF59}"/>
              </a:ext>
            </a:extLst>
          </p:cNvPr>
          <p:cNvSpPr txBox="1"/>
          <p:nvPr/>
        </p:nvSpPr>
        <p:spPr>
          <a:xfrm>
            <a:off x="528122" y="5369087"/>
            <a:ext cx="482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Late</a:t>
            </a: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-O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8" name="Picture 227">
            <a:extLst>
              <a:ext uri="{FF2B5EF4-FFF2-40B4-BE49-F238E27FC236}">
                <a16:creationId xmlns:a16="http://schemas.microsoft.com/office/drawing/2014/main" id="{EB55E416-685C-324C-879E-207758FB8FC1}"/>
              </a:ext>
            </a:extLst>
          </p:cNvPr>
          <p:cNvPicPr>
            <a:picLocks noChangeAspect="1"/>
          </p:cNvPicPr>
          <p:nvPr/>
        </p:nvPicPr>
        <p:blipFill>
          <a:blip r:embed="rId2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1960" y="2567419"/>
            <a:ext cx="576305" cy="576000"/>
          </a:xfrm>
          <a:prstGeom prst="rect">
            <a:avLst/>
          </a:prstGeom>
        </p:spPr>
      </p:pic>
      <p:pic>
        <p:nvPicPr>
          <p:cNvPr id="232" name="Picture 231">
            <a:extLst>
              <a:ext uri="{FF2B5EF4-FFF2-40B4-BE49-F238E27FC236}">
                <a16:creationId xmlns:a16="http://schemas.microsoft.com/office/drawing/2014/main" id="{D8F39130-097B-0841-8C4F-BE11726DC1B6}"/>
              </a:ext>
            </a:extLst>
          </p:cNvPr>
          <p:cNvPicPr>
            <a:picLocks noChangeAspect="1"/>
          </p:cNvPicPr>
          <p:nvPr/>
        </p:nvPicPr>
        <p:blipFill>
          <a:blip r:embed="rId3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9299" y="2569894"/>
            <a:ext cx="576305" cy="576000"/>
          </a:xfrm>
          <a:prstGeom prst="rect">
            <a:avLst/>
          </a:prstGeom>
        </p:spPr>
      </p:pic>
      <p:pic>
        <p:nvPicPr>
          <p:cNvPr id="234" name="Picture 233">
            <a:extLst>
              <a:ext uri="{FF2B5EF4-FFF2-40B4-BE49-F238E27FC236}">
                <a16:creationId xmlns:a16="http://schemas.microsoft.com/office/drawing/2014/main" id="{181C4C7F-1DFE-3A48-A10D-0346E890AA95}"/>
              </a:ext>
            </a:extLst>
          </p:cNvPr>
          <p:cNvPicPr>
            <a:picLocks noChangeAspect="1"/>
          </p:cNvPicPr>
          <p:nvPr/>
        </p:nvPicPr>
        <p:blipFill>
          <a:blip r:embed="rId31" cstate="hqprint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rightnessContrast brigh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693" y="5311919"/>
            <a:ext cx="576305" cy="576000"/>
          </a:xfrm>
          <a:prstGeom prst="rect">
            <a:avLst/>
          </a:prstGeom>
        </p:spPr>
      </p:pic>
      <p:sp>
        <p:nvSpPr>
          <p:cNvPr id="239" name="テキスト ボックス 12">
            <a:extLst>
              <a:ext uri="{FF2B5EF4-FFF2-40B4-BE49-F238E27FC236}">
                <a16:creationId xmlns:a16="http://schemas.microsoft.com/office/drawing/2014/main" id="{4B30AF8C-8114-3942-89C8-FC19F2AC9620}"/>
              </a:ext>
            </a:extLst>
          </p:cNvPr>
          <p:cNvSpPr txBox="1"/>
          <p:nvPr/>
        </p:nvSpPr>
        <p:spPr>
          <a:xfrm>
            <a:off x="3301747" y="5461420"/>
            <a:ext cx="994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Passage 16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0" name="Picture 239">
            <a:extLst>
              <a:ext uri="{FF2B5EF4-FFF2-40B4-BE49-F238E27FC236}">
                <a16:creationId xmlns:a16="http://schemas.microsoft.com/office/drawing/2014/main" id="{DA98381B-1F2C-F54E-9D40-58E91EF83F1C}"/>
              </a:ext>
            </a:extLst>
          </p:cNvPr>
          <p:cNvPicPr>
            <a:picLocks noChangeAspect="1"/>
          </p:cNvPicPr>
          <p:nvPr/>
        </p:nvPicPr>
        <p:blipFill>
          <a:blip r:embed="rId33" cstate="hqprint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531" y="5311919"/>
            <a:ext cx="576305" cy="576000"/>
          </a:xfrm>
          <a:prstGeom prst="rect">
            <a:avLst/>
          </a:prstGeom>
        </p:spPr>
      </p:pic>
      <p:sp>
        <p:nvSpPr>
          <p:cNvPr id="241" name="テキスト ボックス 45">
            <a:extLst>
              <a:ext uri="{FF2B5EF4-FFF2-40B4-BE49-F238E27FC236}">
                <a16:creationId xmlns:a16="http://schemas.microsoft.com/office/drawing/2014/main" id="{3B6A85B3-069E-364F-8AE7-F497911AB038}"/>
              </a:ext>
            </a:extLst>
          </p:cNvPr>
          <p:cNvSpPr txBox="1"/>
          <p:nvPr/>
        </p:nvSpPr>
        <p:spPr>
          <a:xfrm>
            <a:off x="528120" y="1949884"/>
            <a:ext cx="482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Late</a:t>
            </a: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-O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Rectangle 145">
            <a:extLst>
              <a:ext uri="{FF2B5EF4-FFF2-40B4-BE49-F238E27FC236}">
                <a16:creationId xmlns:a16="http://schemas.microsoft.com/office/drawing/2014/main" id="{5B94269B-6F2C-224B-A8D8-C3603E222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4995" y="7404493"/>
            <a:ext cx="90000" cy="72000"/>
          </a:xfrm>
          <a:prstGeom prst="rect">
            <a:avLst/>
          </a:prstGeom>
          <a:pattFill prst="wdUpDiag">
            <a:fgClr>
              <a:srgbClr val="000000"/>
            </a:fgClr>
            <a:bgClr>
              <a:schemeClr val="bg2">
                <a:lumMod val="90000"/>
              </a:schemeClr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242" name="Rectangle 147">
            <a:extLst>
              <a:ext uri="{FF2B5EF4-FFF2-40B4-BE49-F238E27FC236}">
                <a16:creationId xmlns:a16="http://schemas.microsoft.com/office/drawing/2014/main" id="{6D5F3CF9-CFAB-3D4C-8322-8C2792DB3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7843" y="7346321"/>
            <a:ext cx="10800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Late-Organoid</a:t>
            </a:r>
            <a:endParaRPr kumimoji="0" lang="ja-JP" altLang="ja-JP" sz="3200" b="0" i="1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10" descr="A picture containing food, bread&#10;&#10;Description automatically generated">
            <a:extLst>
              <a:ext uri="{FF2B5EF4-FFF2-40B4-BE49-F238E27FC236}">
                <a16:creationId xmlns:a16="http://schemas.microsoft.com/office/drawing/2014/main" id="{7B0E8451-BB52-F745-B405-D87F445866D8}"/>
              </a:ext>
            </a:extLst>
          </p:cNvPr>
          <p:cNvPicPr>
            <a:picLocks noChangeAspect="1"/>
          </p:cNvPicPr>
          <p:nvPr/>
        </p:nvPicPr>
        <p:blipFill>
          <a:blip r:embed="rId3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7183" y="7771061"/>
            <a:ext cx="576000" cy="576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804E785-761C-7342-BEBA-637BDD5D3CC9}"/>
              </a:ext>
            </a:extLst>
          </p:cNvPr>
          <p:cNvPicPr>
            <a:picLocks noChangeAspect="1"/>
          </p:cNvPicPr>
          <p:nvPr/>
        </p:nvPicPr>
        <p:blipFill>
          <a:blip r:embed="rId36" cstate="hq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274" y="2568858"/>
            <a:ext cx="576305" cy="576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9CB771A-8A9F-054F-AE62-1F16CC30D029}"/>
              </a:ext>
            </a:extLst>
          </p:cNvPr>
          <p:cNvPicPr>
            <a:picLocks noChangeAspect="1"/>
          </p:cNvPicPr>
          <p:nvPr/>
        </p:nvPicPr>
        <p:blipFill>
          <a:blip r:embed="rId38" cstate="hqprint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rightnessContrast bright="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4943" y="1892716"/>
            <a:ext cx="576305" cy="576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9B83879-13D0-114C-8AEA-2BE73F7777CE}"/>
              </a:ext>
            </a:extLst>
          </p:cNvPr>
          <p:cNvPicPr>
            <a:picLocks noChangeAspect="1"/>
          </p:cNvPicPr>
          <p:nvPr/>
        </p:nvPicPr>
        <p:blipFill>
          <a:blip r:embed="rId4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1960" y="3296302"/>
            <a:ext cx="576000" cy="576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02EF06D-00FB-9645-BF83-DFC66C348FD5}"/>
              </a:ext>
            </a:extLst>
          </p:cNvPr>
          <p:cNvPicPr>
            <a:picLocks noChangeAspect="1"/>
          </p:cNvPicPr>
          <p:nvPr/>
        </p:nvPicPr>
        <p:blipFill>
          <a:blip r:embed="rId4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5248" y="5311919"/>
            <a:ext cx="576000" cy="576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99C86E3-EEC5-9845-B556-532F1BE4ACC9}"/>
              </a:ext>
            </a:extLst>
          </p:cNvPr>
          <p:cNvPicPr>
            <a:picLocks noChangeAspect="1"/>
          </p:cNvPicPr>
          <p:nvPr/>
        </p:nvPicPr>
        <p:blipFill>
          <a:blip r:embed="rId4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1960" y="3987557"/>
            <a:ext cx="576000" cy="576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F517E3D-713B-3C4A-919D-B071A52D42CD}"/>
              </a:ext>
            </a:extLst>
          </p:cNvPr>
          <p:cNvPicPr>
            <a:picLocks noChangeAspect="1"/>
          </p:cNvPicPr>
          <p:nvPr/>
        </p:nvPicPr>
        <p:blipFill>
          <a:blip r:embed="rId4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7183" y="6931651"/>
            <a:ext cx="576000" cy="576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6902E9E-E43E-F344-AAA0-E5248D56ADBB}"/>
              </a:ext>
            </a:extLst>
          </p:cNvPr>
          <p:cNvPicPr>
            <a:picLocks noChangeAspect="1"/>
          </p:cNvPicPr>
          <p:nvPr/>
        </p:nvPicPr>
        <p:blipFill>
          <a:blip r:embed="rId4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104" y="4705882"/>
            <a:ext cx="576000" cy="576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0FAB57DC-5572-DF47-B387-EB80AF1351D4}"/>
              </a:ext>
            </a:extLst>
          </p:cNvPr>
          <p:cNvPicPr>
            <a:picLocks noChangeAspect="1"/>
          </p:cNvPicPr>
          <p:nvPr/>
        </p:nvPicPr>
        <p:blipFill>
          <a:blip r:embed="rId45" cstate="hqprint">
            <a:extLst>
              <a:ext uri="{BEBA8EAE-BF5A-486C-A8C5-ECC9F3942E4B}">
                <a14:imgProps xmlns:a14="http://schemas.microsoft.com/office/drawing/2010/main">
                  <a14:imgLayer r:embed="rId46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6625" y="8499574"/>
            <a:ext cx="576000" cy="576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8D7553CC-AB4B-3648-B11A-3FFA955B6BFB}"/>
              </a:ext>
            </a:extLst>
          </p:cNvPr>
          <p:cNvPicPr>
            <a:picLocks noChangeAspect="1"/>
          </p:cNvPicPr>
          <p:nvPr/>
        </p:nvPicPr>
        <p:blipFill>
          <a:blip r:embed="rId4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799" y="6209245"/>
            <a:ext cx="576000" cy="576000"/>
          </a:xfrm>
          <a:prstGeom prst="rect">
            <a:avLst/>
          </a:prstGeom>
        </p:spPr>
      </p:pic>
      <p:pic>
        <p:nvPicPr>
          <p:cNvPr id="13" name="Picture 12" descr="A picture containing porcelain&#10;&#10;Description automatically generated">
            <a:extLst>
              <a:ext uri="{FF2B5EF4-FFF2-40B4-BE49-F238E27FC236}">
                <a16:creationId xmlns:a16="http://schemas.microsoft.com/office/drawing/2014/main" id="{54866B95-3E11-D24F-BD05-C10AFDFB2CBD}"/>
              </a:ext>
            </a:extLst>
          </p:cNvPr>
          <p:cNvPicPr>
            <a:picLocks noChangeAspect="1"/>
          </p:cNvPicPr>
          <p:nvPr/>
        </p:nvPicPr>
        <p:blipFill>
          <a:blip r:embed="rId48" cstate="hqprint">
            <a:extLst>
              <a:ext uri="{BEBA8EAE-BF5A-486C-A8C5-ECC9F3942E4B}">
                <a14:imgProps xmlns:a14="http://schemas.microsoft.com/office/drawing/2010/main">
                  <a14:imgLayer r:embed="rId49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6899" y="8499574"/>
            <a:ext cx="576000" cy="576000"/>
          </a:xfrm>
          <a:prstGeom prst="rect">
            <a:avLst/>
          </a:prstGeom>
        </p:spPr>
      </p:pic>
      <p:pic>
        <p:nvPicPr>
          <p:cNvPr id="26" name="Picture 25" descr="A picture containing food&#10;&#10;Description automatically generated">
            <a:extLst>
              <a:ext uri="{FF2B5EF4-FFF2-40B4-BE49-F238E27FC236}">
                <a16:creationId xmlns:a16="http://schemas.microsoft.com/office/drawing/2014/main" id="{FF2983DA-7245-DD41-8950-78D2F7ED74E6}"/>
              </a:ext>
            </a:extLst>
          </p:cNvPr>
          <p:cNvPicPr>
            <a:picLocks noChangeAspect="1"/>
          </p:cNvPicPr>
          <p:nvPr/>
        </p:nvPicPr>
        <p:blipFill>
          <a:blip r:embed="rId50" cstate="hqprint">
            <a:extLst>
              <a:ext uri="{BEBA8EAE-BF5A-486C-A8C5-ECC9F3942E4B}">
                <a14:imgProps xmlns:a14="http://schemas.microsoft.com/office/drawing/2010/main">
                  <a14:imgLayer r:embed="rId51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6899" y="6931651"/>
            <a:ext cx="576000" cy="576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E138ABE-CDE3-2D42-8400-F08E92E9DF41}"/>
              </a:ext>
            </a:extLst>
          </p:cNvPr>
          <p:cNvPicPr>
            <a:picLocks noChangeAspect="1"/>
          </p:cNvPicPr>
          <p:nvPr/>
        </p:nvPicPr>
        <p:blipFill>
          <a:blip r:embed="rId52" cstate="hqprint">
            <a:extLst>
              <a:ext uri="{BEBA8EAE-BF5A-486C-A8C5-ECC9F3942E4B}">
                <a14:imgProps xmlns:a14="http://schemas.microsoft.com/office/drawing/2010/main">
                  <a14:imgLayer r:embed="rId53"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0788" y="1892716"/>
            <a:ext cx="576000" cy="576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742EF3BB-83FA-A640-95E8-ED9506F82DBF}"/>
              </a:ext>
            </a:extLst>
          </p:cNvPr>
          <p:cNvPicPr>
            <a:picLocks noChangeAspect="1"/>
          </p:cNvPicPr>
          <p:nvPr/>
        </p:nvPicPr>
        <p:blipFill>
          <a:blip r:embed="rId54" cstate="hqprint">
            <a:extLst>
              <a:ext uri="{BEBA8EAE-BF5A-486C-A8C5-ECC9F3942E4B}">
                <a14:imgProps xmlns:a14="http://schemas.microsoft.com/office/drawing/2010/main">
                  <a14:imgLayer r:embed="rId55"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6899" y="570255"/>
            <a:ext cx="576000" cy="576000"/>
          </a:xfrm>
          <a:prstGeom prst="rect">
            <a:avLst/>
          </a:prstGeom>
        </p:spPr>
      </p:pic>
      <p:pic>
        <p:nvPicPr>
          <p:cNvPr id="59" name="Picture 58" descr="A picture containing food, dish, pizza&#10;&#10;Description automatically generated">
            <a:extLst>
              <a:ext uri="{FF2B5EF4-FFF2-40B4-BE49-F238E27FC236}">
                <a16:creationId xmlns:a16="http://schemas.microsoft.com/office/drawing/2014/main" id="{916BF4C7-D3AD-AB42-889D-F1812087781C}"/>
              </a:ext>
            </a:extLst>
          </p:cNvPr>
          <p:cNvPicPr>
            <a:picLocks noChangeAspect="1"/>
          </p:cNvPicPr>
          <p:nvPr/>
        </p:nvPicPr>
        <p:blipFill>
          <a:blip r:embed="rId56" cstate="hqprint">
            <a:extLst>
              <a:ext uri="{BEBA8EAE-BF5A-486C-A8C5-ECC9F3942E4B}">
                <a14:imgProps xmlns:a14="http://schemas.microsoft.com/office/drawing/2010/main">
                  <a14:imgLayer r:embed="rId57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6899" y="1298602"/>
            <a:ext cx="576000" cy="57600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9A9538F0-44BE-D747-BDBE-8BEE4FCF287A}"/>
              </a:ext>
            </a:extLst>
          </p:cNvPr>
          <p:cNvPicPr>
            <a:picLocks noChangeAspect="1"/>
          </p:cNvPicPr>
          <p:nvPr/>
        </p:nvPicPr>
        <p:blipFill>
          <a:blip r:embed="rId58" cstate="hqprint">
            <a:extLst>
              <a:ext uri="{BEBA8EAE-BF5A-486C-A8C5-ECC9F3942E4B}">
                <a14:imgProps xmlns:a14="http://schemas.microsoft.com/office/drawing/2010/main">
                  <a14:imgLayer r:embed="rId59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873" y="6209245"/>
            <a:ext cx="576000" cy="57600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2E79E954-1F81-7349-8ADF-494A2E7A7D42}"/>
              </a:ext>
            </a:extLst>
          </p:cNvPr>
          <p:cNvPicPr>
            <a:picLocks noChangeAspect="1"/>
          </p:cNvPicPr>
          <p:nvPr/>
        </p:nvPicPr>
        <p:blipFill>
          <a:blip r:embed="rId60" cstate="hqprint">
            <a:extLst>
              <a:ext uri="{BEBA8EAE-BF5A-486C-A8C5-ECC9F3942E4B}">
                <a14:imgProps xmlns:a14="http://schemas.microsoft.com/office/drawing/2010/main">
                  <a14:imgLayer r:embed="rId61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207" y="3296302"/>
            <a:ext cx="576000" cy="5760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7795D23C-B083-4141-8DAD-0DD7451AAD0B}"/>
              </a:ext>
            </a:extLst>
          </p:cNvPr>
          <p:cNvPicPr>
            <a:picLocks noChangeAspect="1"/>
          </p:cNvPicPr>
          <p:nvPr/>
        </p:nvPicPr>
        <p:blipFill>
          <a:blip r:embed="rId62" cstate="hqprint">
            <a:extLst>
              <a:ext uri="{BEBA8EAE-BF5A-486C-A8C5-ECC9F3942E4B}">
                <a14:imgProps xmlns:a14="http://schemas.microsoft.com/office/drawing/2010/main">
                  <a14:imgLayer r:embed="rId63">
                    <a14:imgEffect>
                      <a14:colorTemperature colorTemp="6821"/>
                    </a14:imgEffect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6981" y="5311919"/>
            <a:ext cx="576000" cy="576000"/>
          </a:xfrm>
          <a:prstGeom prst="rect">
            <a:avLst/>
          </a:prstGeom>
        </p:spPr>
      </p:pic>
      <p:pic>
        <p:nvPicPr>
          <p:cNvPr id="83" name="Picture 82" descr="A picture containing fish, ray&#10;&#10;Description automatically generated">
            <a:extLst>
              <a:ext uri="{FF2B5EF4-FFF2-40B4-BE49-F238E27FC236}">
                <a16:creationId xmlns:a16="http://schemas.microsoft.com/office/drawing/2014/main" id="{ED084293-AC3D-694B-B0E0-EE8B2CB68DA4}"/>
              </a:ext>
            </a:extLst>
          </p:cNvPr>
          <p:cNvPicPr>
            <a:picLocks noChangeAspect="1"/>
          </p:cNvPicPr>
          <p:nvPr/>
        </p:nvPicPr>
        <p:blipFill>
          <a:blip r:embed="rId64" cstate="hqprint">
            <a:extLst>
              <a:ext uri="{BEBA8EAE-BF5A-486C-A8C5-ECC9F3942E4B}">
                <a14:imgProps xmlns:a14="http://schemas.microsoft.com/office/drawing/2010/main">
                  <a14:imgLayer r:embed="rId65">
                    <a14:imgEffect>
                      <a14:brightnessContrast brigh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6489" y="4705882"/>
            <a:ext cx="576000" cy="576000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F18F5970-0657-484F-A3FA-A144B774B3FA}"/>
              </a:ext>
            </a:extLst>
          </p:cNvPr>
          <p:cNvPicPr>
            <a:picLocks noChangeAspect="1"/>
          </p:cNvPicPr>
          <p:nvPr/>
        </p:nvPicPr>
        <p:blipFill>
          <a:blip r:embed="rId66" cstate="hqprint">
            <a:extLst>
              <a:ext uri="{BEBA8EAE-BF5A-486C-A8C5-ECC9F3942E4B}">
                <a14:imgProps xmlns:a14="http://schemas.microsoft.com/office/drawing/2010/main">
                  <a14:imgLayer r:embed="rId67"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207" y="3981818"/>
            <a:ext cx="576000" cy="576000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8C232887-EAE9-1642-83B7-14F677372F2C}"/>
              </a:ext>
            </a:extLst>
          </p:cNvPr>
          <p:cNvPicPr>
            <a:picLocks noChangeAspect="1"/>
          </p:cNvPicPr>
          <p:nvPr/>
        </p:nvPicPr>
        <p:blipFill>
          <a:blip r:embed="rId68" cstate="hqprint">
            <a:extLst>
              <a:ext uri="{BEBA8EAE-BF5A-486C-A8C5-ECC9F3942E4B}">
                <a14:imgProps xmlns:a14="http://schemas.microsoft.com/office/drawing/2010/main">
                  <a14:imgLayer r:embed="rId69">
                    <a14:imgEffect>
                      <a14:brightnessContrast brigh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6899" y="7771061"/>
            <a:ext cx="576000" cy="576000"/>
          </a:xfrm>
          <a:prstGeom prst="rect">
            <a:avLst/>
          </a:prstGeom>
        </p:spPr>
      </p:pic>
      <p:sp>
        <p:nvSpPr>
          <p:cNvPr id="116" name="テキスト ボックス 45">
            <a:extLst>
              <a:ext uri="{FF2B5EF4-FFF2-40B4-BE49-F238E27FC236}">
                <a16:creationId xmlns:a16="http://schemas.microsoft.com/office/drawing/2014/main" id="{FE849113-926C-2340-997C-E4E297E32ED4}"/>
              </a:ext>
            </a:extLst>
          </p:cNvPr>
          <p:cNvSpPr txBox="1"/>
          <p:nvPr/>
        </p:nvSpPr>
        <p:spPr>
          <a:xfrm>
            <a:off x="636923" y="4855383"/>
            <a:ext cx="265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テキスト ボックス 159">
            <a:extLst>
              <a:ext uri="{FF2B5EF4-FFF2-40B4-BE49-F238E27FC236}">
                <a16:creationId xmlns:a16="http://schemas.microsoft.com/office/drawing/2014/main" id="{77C9F379-AA4D-6E45-9016-6A380EF67FC1}"/>
              </a:ext>
            </a:extLst>
          </p:cNvPr>
          <p:cNvSpPr txBox="1"/>
          <p:nvPr/>
        </p:nvSpPr>
        <p:spPr>
          <a:xfrm>
            <a:off x="5571082" y="4239396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Ki-67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321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2">
            <a:extLst>
              <a:ext uri="{FF2B5EF4-FFF2-40B4-BE49-F238E27FC236}">
                <a16:creationId xmlns:a16="http://schemas.microsoft.com/office/drawing/2014/main" id="{4C634575-323C-A349-B50C-DCA3DBBC9616}"/>
              </a:ext>
            </a:extLst>
          </p:cNvPr>
          <p:cNvSpPr txBox="1"/>
          <p:nvPr/>
        </p:nvSpPr>
        <p:spPr>
          <a:xfrm>
            <a:off x="0" y="0"/>
            <a:ext cx="2521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DDB9B01-9D4D-094F-ABC7-BC227515BF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325" t="55456" r="17353"/>
          <a:stretch/>
        </p:blipFill>
        <p:spPr>
          <a:xfrm>
            <a:off x="913855" y="3072222"/>
            <a:ext cx="2934019" cy="29201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A933DE04-A2E2-2347-A990-EDA7157EF2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327" t="50055" r="14085"/>
          <a:stretch/>
        </p:blipFill>
        <p:spPr>
          <a:xfrm>
            <a:off x="910746" y="3481705"/>
            <a:ext cx="2937128" cy="304959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E6E3D4F-F2D6-0B41-B738-C1DF12CB2906}"/>
              </a:ext>
            </a:extLst>
          </p:cNvPr>
          <p:cNvSpPr txBox="1"/>
          <p:nvPr/>
        </p:nvSpPr>
        <p:spPr>
          <a:xfrm>
            <a:off x="612425" y="3104428"/>
            <a:ext cx="256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E63EE6-1E74-D44A-9276-0EE43CA5648E}"/>
              </a:ext>
            </a:extLst>
          </p:cNvPr>
          <p:cNvSpPr txBox="1"/>
          <p:nvPr/>
        </p:nvSpPr>
        <p:spPr>
          <a:xfrm>
            <a:off x="586591" y="3537336"/>
            <a:ext cx="256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35DB0FA-D6C5-A246-A8E4-A886F592C0CC}"/>
              </a:ext>
            </a:extLst>
          </p:cNvPr>
          <p:cNvCxnSpPr>
            <a:cxnSpLocks/>
          </p:cNvCxnSpPr>
          <p:nvPr/>
        </p:nvCxnSpPr>
        <p:spPr>
          <a:xfrm>
            <a:off x="2337664" y="2559007"/>
            <a:ext cx="1" cy="1296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41C16E9-E62D-2949-A05F-3A15AE44CE4E}"/>
              </a:ext>
            </a:extLst>
          </p:cNvPr>
          <p:cNvGrpSpPr/>
          <p:nvPr/>
        </p:nvGrpSpPr>
        <p:grpSpPr>
          <a:xfrm>
            <a:off x="865005" y="2680931"/>
            <a:ext cx="3031717" cy="286092"/>
            <a:chOff x="779739" y="5158475"/>
            <a:chExt cx="2534961" cy="286092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1E4DB5B7-3DF8-E842-9E0D-1A4E6D284D95}"/>
                </a:ext>
              </a:extLst>
            </p:cNvPr>
            <p:cNvSpPr/>
            <p:nvPr/>
          </p:nvSpPr>
          <p:spPr>
            <a:xfrm>
              <a:off x="2026991" y="5214790"/>
              <a:ext cx="1287709" cy="1825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32CDB63-DB5D-964C-96C6-D07223D2D4DC}"/>
                </a:ext>
              </a:extLst>
            </p:cNvPr>
            <p:cNvSpPr/>
            <p:nvPr/>
          </p:nvSpPr>
          <p:spPr>
            <a:xfrm>
              <a:off x="779739" y="5214790"/>
              <a:ext cx="1213598" cy="1825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3ED1B691-91A6-1B4A-8A14-8B1D651CF37B}"/>
                </a:ext>
              </a:extLst>
            </p:cNvPr>
            <p:cNvSpPr txBox="1"/>
            <p:nvPr/>
          </p:nvSpPr>
          <p:spPr>
            <a:xfrm>
              <a:off x="2373840" y="5158475"/>
              <a:ext cx="5360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STAT6</a:t>
              </a:r>
              <a:endParaRPr kumimoji="1" lang="ja-JP" altLang="en-US"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7F0B831-3049-474A-BB9D-3B719704FD5B}"/>
                </a:ext>
              </a:extLst>
            </p:cNvPr>
            <p:cNvSpPr txBox="1"/>
            <p:nvPr/>
          </p:nvSpPr>
          <p:spPr>
            <a:xfrm>
              <a:off x="1130084" y="5167568"/>
              <a:ext cx="4894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NAB2</a:t>
              </a:r>
              <a:endParaRPr kumimoji="1" lang="ja-JP" altLang="en-US" sz="12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Rectangle 1">
            <a:extLst>
              <a:ext uri="{FF2B5EF4-FFF2-40B4-BE49-F238E27FC236}">
                <a16:creationId xmlns:a16="http://schemas.microsoft.com/office/drawing/2014/main" id="{2FE30989-ED1D-4B4E-8C40-83B5E4A74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9027" y="2903510"/>
            <a:ext cx="203372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CC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AAA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573CD92A-0F73-E849-8C4B-08054D77A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210" y="2903510"/>
            <a:ext cx="16722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AAA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5F0F61F3-B0E1-A748-BEAD-FB87EA8DB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9566" y="3331358"/>
            <a:ext cx="203372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CC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AAA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GG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 panose="020B0604020202020204" pitchFamily="34" charset="-128"/>
                <a:ea typeface="ＭＳ ゴシック" panose="020B0609070205080204" pitchFamily="49" charset="-128"/>
                <a:cs typeface="ＭＳ ゴシック" panose="020B0609070205080204" pitchFamily="49" charset="-128"/>
              </a:rPr>
              <a:t>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B2AD0A78-69F9-3F43-B79D-E48DB376DF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677" y="3331358"/>
            <a:ext cx="167225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AAA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GG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436813ED-1D90-FC4B-86F4-3B2D876AAFD4}"/>
              </a:ext>
            </a:extLst>
          </p:cNvPr>
          <p:cNvCxnSpPr/>
          <p:nvPr/>
        </p:nvCxnSpPr>
        <p:spPr>
          <a:xfrm flipH="1">
            <a:off x="2630220" y="2688102"/>
            <a:ext cx="9144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AC74C872-F0B2-F042-894A-5E4AABD3C817}"/>
              </a:ext>
            </a:extLst>
          </p:cNvPr>
          <p:cNvCxnSpPr>
            <a:cxnSpLocks/>
          </p:cNvCxnSpPr>
          <p:nvPr/>
        </p:nvCxnSpPr>
        <p:spPr>
          <a:xfrm flipV="1">
            <a:off x="1211316" y="2684633"/>
            <a:ext cx="82804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95043DB8-530B-8B4C-B3D9-4A003120F486}"/>
              </a:ext>
            </a:extLst>
          </p:cNvPr>
          <p:cNvCxnSpPr>
            <a:cxnSpLocks/>
          </p:cNvCxnSpPr>
          <p:nvPr/>
        </p:nvCxnSpPr>
        <p:spPr>
          <a:xfrm flipH="1">
            <a:off x="2349982" y="2613531"/>
            <a:ext cx="242900" cy="1022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AB0E334-13A9-1B4B-B015-B361CAD8B190}"/>
              </a:ext>
            </a:extLst>
          </p:cNvPr>
          <p:cNvSpPr txBox="1"/>
          <p:nvPr/>
        </p:nvSpPr>
        <p:spPr>
          <a:xfrm>
            <a:off x="2519789" y="2430404"/>
            <a:ext cx="1454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Chr12: 57,492,807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5878A0C0-C715-604E-B95B-4678C2741953}"/>
              </a:ext>
            </a:extLst>
          </p:cNvPr>
          <p:cNvCxnSpPr>
            <a:cxnSpLocks/>
          </p:cNvCxnSpPr>
          <p:nvPr/>
        </p:nvCxnSpPr>
        <p:spPr>
          <a:xfrm>
            <a:off x="2051673" y="2613531"/>
            <a:ext cx="255005" cy="1017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1AA1081-742A-294B-BFAF-D88E64BAE729}"/>
              </a:ext>
            </a:extLst>
          </p:cNvPr>
          <p:cNvSpPr txBox="1"/>
          <p:nvPr/>
        </p:nvSpPr>
        <p:spPr>
          <a:xfrm>
            <a:off x="685527" y="2430404"/>
            <a:ext cx="1454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Chr12: 57,485,581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69F4AFD-82F3-AB4C-A496-1811A06C8A20}"/>
              </a:ext>
            </a:extLst>
          </p:cNvPr>
          <p:cNvSpPr txBox="1"/>
          <p:nvPr/>
        </p:nvSpPr>
        <p:spPr>
          <a:xfrm>
            <a:off x="1865998" y="2250561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Breakpoint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4C55F86-D666-8F48-80FD-E5812D1C7EB1}"/>
              </a:ext>
            </a:extLst>
          </p:cNvPr>
          <p:cNvSpPr txBox="1"/>
          <p:nvPr/>
        </p:nvSpPr>
        <p:spPr>
          <a:xfrm>
            <a:off x="321938" y="44678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D988C34-A186-2A44-9A9B-57A323995644}"/>
              </a:ext>
            </a:extLst>
          </p:cNvPr>
          <p:cNvSpPr txBox="1"/>
          <p:nvPr/>
        </p:nvSpPr>
        <p:spPr>
          <a:xfrm>
            <a:off x="317151" y="211206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グループ化 118">
            <a:extLst>
              <a:ext uri="{FF2B5EF4-FFF2-40B4-BE49-F238E27FC236}">
                <a16:creationId xmlns:a16="http://schemas.microsoft.com/office/drawing/2014/main" id="{8ED326C6-292B-3347-8883-1FD428A82C39}"/>
              </a:ext>
            </a:extLst>
          </p:cNvPr>
          <p:cNvGrpSpPr/>
          <p:nvPr/>
        </p:nvGrpSpPr>
        <p:grpSpPr>
          <a:xfrm>
            <a:off x="5696106" y="488597"/>
            <a:ext cx="1259116" cy="646787"/>
            <a:chOff x="3738763" y="5027979"/>
            <a:chExt cx="1093228" cy="646787"/>
          </a:xfrm>
        </p:grpSpPr>
        <p:pic>
          <p:nvPicPr>
            <p:cNvPr id="27" name="図 119">
              <a:extLst>
                <a:ext uri="{FF2B5EF4-FFF2-40B4-BE49-F238E27FC236}">
                  <a16:creationId xmlns:a16="http://schemas.microsoft.com/office/drawing/2014/main" id="{E3865545-044F-3B4D-A66E-FA14CE2231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2201"/>
            <a:stretch/>
          </p:blipFill>
          <p:spPr>
            <a:xfrm rot="5400000">
              <a:off x="4165849" y="5317488"/>
              <a:ext cx="244169" cy="381876"/>
            </a:xfrm>
            <a:prstGeom prst="rect">
              <a:avLst/>
            </a:prstGeom>
          </p:spPr>
        </p:pic>
        <p:sp>
          <p:nvSpPr>
            <p:cNvPr id="28" name="正方形/長方形 120">
              <a:extLst>
                <a:ext uri="{FF2B5EF4-FFF2-40B4-BE49-F238E27FC236}">
                  <a16:creationId xmlns:a16="http://schemas.microsoft.com/office/drawing/2014/main" id="{243291B6-CBA0-5C47-8C51-BD686BF5BEA2}"/>
                </a:ext>
              </a:extLst>
            </p:cNvPr>
            <p:cNvSpPr/>
            <p:nvPr/>
          </p:nvSpPr>
          <p:spPr>
            <a:xfrm>
              <a:off x="3738763" y="5027979"/>
              <a:ext cx="109322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Log</a:t>
              </a:r>
              <a:r>
                <a:rPr lang="en-US" altLang="ja-JP" sz="9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  <a:p>
              <a:pPr algn="ctr"/>
              <a:r>
                <a:rPr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copy ratio</a:t>
              </a:r>
              <a:endParaRPr lang="ja-JP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正方形/長方形 121">
              <a:extLst>
                <a:ext uri="{FF2B5EF4-FFF2-40B4-BE49-F238E27FC236}">
                  <a16:creationId xmlns:a16="http://schemas.microsoft.com/office/drawing/2014/main" id="{532C68AA-4137-3940-8F7E-200FB7ED0735}"/>
                </a:ext>
              </a:extLst>
            </p:cNvPr>
            <p:cNvSpPr/>
            <p:nvPr/>
          </p:nvSpPr>
          <p:spPr>
            <a:xfrm rot="5400000">
              <a:off x="4219080" y="5169567"/>
              <a:ext cx="99995" cy="505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正方形/長方形 122">
              <a:extLst>
                <a:ext uri="{FF2B5EF4-FFF2-40B4-BE49-F238E27FC236}">
                  <a16:creationId xmlns:a16="http://schemas.microsoft.com/office/drawing/2014/main" id="{4C19407C-D660-3F41-8F2C-EDB664683727}"/>
                </a:ext>
              </a:extLst>
            </p:cNvPr>
            <p:cNvSpPr/>
            <p:nvPr/>
          </p:nvSpPr>
          <p:spPr>
            <a:xfrm>
              <a:off x="4189376" y="5289951"/>
              <a:ext cx="159284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1" name="正方形/長方形 123">
              <a:extLst>
                <a:ext uri="{FF2B5EF4-FFF2-40B4-BE49-F238E27FC236}">
                  <a16:creationId xmlns:a16="http://schemas.microsoft.com/office/drawing/2014/main" id="{7CA5B552-64D6-054D-B47C-2063AF9CEC0C}"/>
                </a:ext>
              </a:extLst>
            </p:cNvPr>
            <p:cNvSpPr/>
            <p:nvPr/>
          </p:nvSpPr>
          <p:spPr>
            <a:xfrm>
              <a:off x="4355649" y="5289951"/>
              <a:ext cx="248786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2" name="正方形/長方形 124">
              <a:extLst>
                <a:ext uri="{FF2B5EF4-FFF2-40B4-BE49-F238E27FC236}">
                  <a16:creationId xmlns:a16="http://schemas.microsoft.com/office/drawing/2014/main" id="{DC8CA51B-3923-C942-9949-580F2D3FB23F}"/>
                </a:ext>
              </a:extLst>
            </p:cNvPr>
            <p:cNvSpPr/>
            <p:nvPr/>
          </p:nvSpPr>
          <p:spPr>
            <a:xfrm>
              <a:off x="3966018" y="5289951"/>
              <a:ext cx="287258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9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</a:p>
          </p:txBody>
        </p:sp>
        <p:sp>
          <p:nvSpPr>
            <p:cNvPr id="33" name="正方形/長方形 125">
              <a:extLst>
                <a:ext uri="{FF2B5EF4-FFF2-40B4-BE49-F238E27FC236}">
                  <a16:creationId xmlns:a16="http://schemas.microsoft.com/office/drawing/2014/main" id="{863B54F3-BDBA-5E4E-A22E-FC30DF6D7C6D}"/>
                </a:ext>
              </a:extLst>
            </p:cNvPr>
            <p:cNvSpPr/>
            <p:nvPr/>
          </p:nvSpPr>
          <p:spPr>
            <a:xfrm rot="5400000">
              <a:off x="4298662" y="5371925"/>
              <a:ext cx="99995" cy="505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" name="正方形/長方形 12">
            <a:extLst>
              <a:ext uri="{FF2B5EF4-FFF2-40B4-BE49-F238E27FC236}">
                <a16:creationId xmlns:a16="http://schemas.microsoft.com/office/drawing/2014/main" id="{C6D2DD90-6802-C544-9A08-8EB3829C17F5}"/>
              </a:ext>
            </a:extLst>
          </p:cNvPr>
          <p:cNvSpPr/>
          <p:nvPr/>
        </p:nvSpPr>
        <p:spPr>
          <a:xfrm>
            <a:off x="2273532" y="542012"/>
            <a:ext cx="21276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62">
            <a:extLst>
              <a:ext uri="{FF2B5EF4-FFF2-40B4-BE49-F238E27FC236}">
                <a16:creationId xmlns:a16="http://schemas.microsoft.com/office/drawing/2014/main" id="{A4C8F64F-6E6B-F942-B523-8A174D431D51}"/>
              </a:ext>
            </a:extLst>
          </p:cNvPr>
          <p:cNvSpPr txBox="1"/>
          <p:nvPr/>
        </p:nvSpPr>
        <p:spPr>
          <a:xfrm>
            <a:off x="888207" y="595600"/>
            <a:ext cx="2343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63">
            <a:extLst>
              <a:ext uri="{FF2B5EF4-FFF2-40B4-BE49-F238E27FC236}">
                <a16:creationId xmlns:a16="http://schemas.microsoft.com/office/drawing/2014/main" id="{FE8A2698-251A-544A-907D-AC4E7775EA3B}"/>
              </a:ext>
            </a:extLst>
          </p:cNvPr>
          <p:cNvSpPr txBox="1"/>
          <p:nvPr/>
        </p:nvSpPr>
        <p:spPr>
          <a:xfrm>
            <a:off x="1329788" y="595600"/>
            <a:ext cx="2343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64">
            <a:extLst>
              <a:ext uri="{FF2B5EF4-FFF2-40B4-BE49-F238E27FC236}">
                <a16:creationId xmlns:a16="http://schemas.microsoft.com/office/drawing/2014/main" id="{DD5BC94F-C804-1E44-B578-D6C85C5A234F}"/>
              </a:ext>
            </a:extLst>
          </p:cNvPr>
          <p:cNvSpPr txBox="1"/>
          <p:nvPr/>
        </p:nvSpPr>
        <p:spPr>
          <a:xfrm>
            <a:off x="1723238" y="595600"/>
            <a:ext cx="2343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65">
            <a:extLst>
              <a:ext uri="{FF2B5EF4-FFF2-40B4-BE49-F238E27FC236}">
                <a16:creationId xmlns:a16="http://schemas.microsoft.com/office/drawing/2014/main" id="{6179046F-D833-744B-8397-F946457B2FCB}"/>
              </a:ext>
            </a:extLst>
          </p:cNvPr>
          <p:cNvSpPr txBox="1"/>
          <p:nvPr/>
        </p:nvSpPr>
        <p:spPr>
          <a:xfrm>
            <a:off x="2064963" y="595600"/>
            <a:ext cx="2343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66">
            <a:extLst>
              <a:ext uri="{FF2B5EF4-FFF2-40B4-BE49-F238E27FC236}">
                <a16:creationId xmlns:a16="http://schemas.microsoft.com/office/drawing/2014/main" id="{2CCCFE4D-C08A-3D45-A8C3-F07EFBE6A5E3}"/>
              </a:ext>
            </a:extLst>
          </p:cNvPr>
          <p:cNvSpPr txBox="1"/>
          <p:nvPr/>
        </p:nvSpPr>
        <p:spPr>
          <a:xfrm>
            <a:off x="2393543" y="595600"/>
            <a:ext cx="2343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67">
            <a:extLst>
              <a:ext uri="{FF2B5EF4-FFF2-40B4-BE49-F238E27FC236}">
                <a16:creationId xmlns:a16="http://schemas.microsoft.com/office/drawing/2014/main" id="{B8888EF2-BAEA-CD4B-8A50-C21BE00022BF}"/>
              </a:ext>
            </a:extLst>
          </p:cNvPr>
          <p:cNvSpPr txBox="1"/>
          <p:nvPr/>
        </p:nvSpPr>
        <p:spPr>
          <a:xfrm>
            <a:off x="2697593" y="595600"/>
            <a:ext cx="2343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テキスト ボックス 68">
            <a:extLst>
              <a:ext uri="{FF2B5EF4-FFF2-40B4-BE49-F238E27FC236}">
                <a16:creationId xmlns:a16="http://schemas.microsoft.com/office/drawing/2014/main" id="{3E38C2BC-151A-6145-BF79-EDE7A4A867D5}"/>
              </a:ext>
            </a:extLst>
          </p:cNvPr>
          <p:cNvSpPr txBox="1"/>
          <p:nvPr/>
        </p:nvSpPr>
        <p:spPr>
          <a:xfrm>
            <a:off x="2998215" y="595600"/>
            <a:ext cx="2343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69">
            <a:extLst>
              <a:ext uri="{FF2B5EF4-FFF2-40B4-BE49-F238E27FC236}">
                <a16:creationId xmlns:a16="http://schemas.microsoft.com/office/drawing/2014/main" id="{B5BA0476-8CB6-614A-A986-8BD51343029F}"/>
              </a:ext>
            </a:extLst>
          </p:cNvPr>
          <p:cNvSpPr txBox="1"/>
          <p:nvPr/>
        </p:nvSpPr>
        <p:spPr>
          <a:xfrm>
            <a:off x="3264557" y="595600"/>
            <a:ext cx="2343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70">
            <a:extLst>
              <a:ext uri="{FF2B5EF4-FFF2-40B4-BE49-F238E27FC236}">
                <a16:creationId xmlns:a16="http://schemas.microsoft.com/office/drawing/2014/main" id="{6A2E7D82-02CD-B74C-89F4-9CE882104DAA}"/>
              </a:ext>
            </a:extLst>
          </p:cNvPr>
          <p:cNvSpPr txBox="1"/>
          <p:nvPr/>
        </p:nvSpPr>
        <p:spPr>
          <a:xfrm>
            <a:off x="3517331" y="595600"/>
            <a:ext cx="23436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71">
            <a:extLst>
              <a:ext uri="{FF2B5EF4-FFF2-40B4-BE49-F238E27FC236}">
                <a16:creationId xmlns:a16="http://schemas.microsoft.com/office/drawing/2014/main" id="{F8ED162F-19FE-A640-AEEB-8AA146F94E9E}"/>
              </a:ext>
            </a:extLst>
          </p:cNvPr>
          <p:cNvSpPr txBox="1"/>
          <p:nvPr/>
        </p:nvSpPr>
        <p:spPr>
          <a:xfrm>
            <a:off x="3738360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72">
            <a:extLst>
              <a:ext uri="{FF2B5EF4-FFF2-40B4-BE49-F238E27FC236}">
                <a16:creationId xmlns:a16="http://schemas.microsoft.com/office/drawing/2014/main" id="{BD03D7C8-43EB-4B46-922E-AF8E0C3302AE}"/>
              </a:ext>
            </a:extLst>
          </p:cNvPr>
          <p:cNvSpPr txBox="1"/>
          <p:nvPr/>
        </p:nvSpPr>
        <p:spPr>
          <a:xfrm>
            <a:off x="3985728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73">
            <a:extLst>
              <a:ext uri="{FF2B5EF4-FFF2-40B4-BE49-F238E27FC236}">
                <a16:creationId xmlns:a16="http://schemas.microsoft.com/office/drawing/2014/main" id="{84444B3F-F40D-4747-B202-24B4FD805715}"/>
              </a:ext>
            </a:extLst>
          </p:cNvPr>
          <p:cNvSpPr txBox="1"/>
          <p:nvPr/>
        </p:nvSpPr>
        <p:spPr>
          <a:xfrm>
            <a:off x="4220201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テキスト ボックス 74">
            <a:extLst>
              <a:ext uri="{FF2B5EF4-FFF2-40B4-BE49-F238E27FC236}">
                <a16:creationId xmlns:a16="http://schemas.microsoft.com/office/drawing/2014/main" id="{6976F33E-7BA4-8747-AF7A-377DDA15F439}"/>
              </a:ext>
            </a:extLst>
          </p:cNvPr>
          <p:cNvSpPr txBox="1"/>
          <p:nvPr/>
        </p:nvSpPr>
        <p:spPr>
          <a:xfrm>
            <a:off x="4441230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75">
            <a:extLst>
              <a:ext uri="{FF2B5EF4-FFF2-40B4-BE49-F238E27FC236}">
                <a16:creationId xmlns:a16="http://schemas.microsoft.com/office/drawing/2014/main" id="{BA90B969-1C36-5D41-AC02-1DAC3CC4B035}"/>
              </a:ext>
            </a:extLst>
          </p:cNvPr>
          <p:cNvSpPr txBox="1"/>
          <p:nvPr/>
        </p:nvSpPr>
        <p:spPr>
          <a:xfrm>
            <a:off x="4637899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76">
            <a:extLst>
              <a:ext uri="{FF2B5EF4-FFF2-40B4-BE49-F238E27FC236}">
                <a16:creationId xmlns:a16="http://schemas.microsoft.com/office/drawing/2014/main" id="{66A424B2-A016-F946-93CD-B785158B7BA1}"/>
              </a:ext>
            </a:extLst>
          </p:cNvPr>
          <p:cNvSpPr txBox="1"/>
          <p:nvPr/>
        </p:nvSpPr>
        <p:spPr>
          <a:xfrm>
            <a:off x="4817885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77">
            <a:extLst>
              <a:ext uri="{FF2B5EF4-FFF2-40B4-BE49-F238E27FC236}">
                <a16:creationId xmlns:a16="http://schemas.microsoft.com/office/drawing/2014/main" id="{C8311A8D-7B4C-B746-AEF6-8C52F7F255F4}"/>
              </a:ext>
            </a:extLst>
          </p:cNvPr>
          <p:cNvSpPr txBox="1"/>
          <p:nvPr/>
        </p:nvSpPr>
        <p:spPr>
          <a:xfrm>
            <a:off x="4988846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78">
            <a:extLst>
              <a:ext uri="{FF2B5EF4-FFF2-40B4-BE49-F238E27FC236}">
                <a16:creationId xmlns:a16="http://schemas.microsoft.com/office/drawing/2014/main" id="{FB32C695-C45F-E34B-B310-EA4A6819418D}"/>
              </a:ext>
            </a:extLst>
          </p:cNvPr>
          <p:cNvSpPr txBox="1"/>
          <p:nvPr/>
        </p:nvSpPr>
        <p:spPr>
          <a:xfrm>
            <a:off x="5142047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79">
            <a:extLst>
              <a:ext uri="{FF2B5EF4-FFF2-40B4-BE49-F238E27FC236}">
                <a16:creationId xmlns:a16="http://schemas.microsoft.com/office/drawing/2014/main" id="{695F5272-FFE2-C34A-A869-A53369CEBF3D}"/>
              </a:ext>
            </a:extLst>
          </p:cNvPr>
          <p:cNvSpPr txBox="1"/>
          <p:nvPr/>
        </p:nvSpPr>
        <p:spPr>
          <a:xfrm>
            <a:off x="5281508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80">
            <a:extLst>
              <a:ext uri="{FF2B5EF4-FFF2-40B4-BE49-F238E27FC236}">
                <a16:creationId xmlns:a16="http://schemas.microsoft.com/office/drawing/2014/main" id="{F32E2F04-3D69-EE42-92F9-35008E4F814E}"/>
              </a:ext>
            </a:extLst>
          </p:cNvPr>
          <p:cNvSpPr txBox="1"/>
          <p:nvPr/>
        </p:nvSpPr>
        <p:spPr>
          <a:xfrm>
            <a:off x="5399635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81">
            <a:extLst>
              <a:ext uri="{FF2B5EF4-FFF2-40B4-BE49-F238E27FC236}">
                <a16:creationId xmlns:a16="http://schemas.microsoft.com/office/drawing/2014/main" id="{0B28227A-DA6D-4446-8299-2D123B68125A}"/>
              </a:ext>
            </a:extLst>
          </p:cNvPr>
          <p:cNvSpPr txBox="1"/>
          <p:nvPr/>
        </p:nvSpPr>
        <p:spPr>
          <a:xfrm>
            <a:off x="5521246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82">
            <a:extLst>
              <a:ext uri="{FF2B5EF4-FFF2-40B4-BE49-F238E27FC236}">
                <a16:creationId xmlns:a16="http://schemas.microsoft.com/office/drawing/2014/main" id="{9DFACA1F-1DC6-954B-B393-B191B3D1917E}"/>
              </a:ext>
            </a:extLst>
          </p:cNvPr>
          <p:cNvSpPr txBox="1"/>
          <p:nvPr/>
        </p:nvSpPr>
        <p:spPr>
          <a:xfrm>
            <a:off x="5618475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83">
            <a:extLst>
              <a:ext uri="{FF2B5EF4-FFF2-40B4-BE49-F238E27FC236}">
                <a16:creationId xmlns:a16="http://schemas.microsoft.com/office/drawing/2014/main" id="{BAB96093-3287-154F-A0D3-C226C23B1E76}"/>
              </a:ext>
            </a:extLst>
          </p:cNvPr>
          <p:cNvSpPr txBox="1"/>
          <p:nvPr/>
        </p:nvSpPr>
        <p:spPr>
          <a:xfrm>
            <a:off x="5714021" y="595600"/>
            <a:ext cx="28405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kumimoji="1" lang="ja-JP" altLang="en-US"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92">
            <a:extLst>
              <a:ext uri="{FF2B5EF4-FFF2-40B4-BE49-F238E27FC236}">
                <a16:creationId xmlns:a16="http://schemas.microsoft.com/office/drawing/2014/main" id="{3496B15F-1216-D44F-AD50-655AFF954FC7}"/>
              </a:ext>
            </a:extLst>
          </p:cNvPr>
          <p:cNvSpPr txBox="1"/>
          <p:nvPr/>
        </p:nvSpPr>
        <p:spPr>
          <a:xfrm>
            <a:off x="2747329" y="442725"/>
            <a:ext cx="16674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Chromosome number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1BF4A199-919C-1047-BFCF-2DEC70BB78E8}"/>
              </a:ext>
            </a:extLst>
          </p:cNvPr>
          <p:cNvCxnSpPr>
            <a:cxnSpLocks/>
          </p:cNvCxnSpPr>
          <p:nvPr/>
        </p:nvCxnSpPr>
        <p:spPr>
          <a:xfrm>
            <a:off x="632529" y="787036"/>
            <a:ext cx="0" cy="2970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D446117B-684F-FD46-B576-90AAA42213E2}"/>
              </a:ext>
            </a:extLst>
          </p:cNvPr>
          <p:cNvCxnSpPr>
            <a:cxnSpLocks/>
          </p:cNvCxnSpPr>
          <p:nvPr/>
        </p:nvCxnSpPr>
        <p:spPr>
          <a:xfrm>
            <a:off x="632529" y="1142819"/>
            <a:ext cx="0" cy="2970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984C8ED7-F8E0-B44C-AB9F-58A88FE14AA1}"/>
              </a:ext>
            </a:extLst>
          </p:cNvPr>
          <p:cNvCxnSpPr>
            <a:cxnSpLocks/>
          </p:cNvCxnSpPr>
          <p:nvPr/>
        </p:nvCxnSpPr>
        <p:spPr>
          <a:xfrm>
            <a:off x="639558" y="1485377"/>
            <a:ext cx="0" cy="2970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図 63">
            <a:extLst>
              <a:ext uri="{FF2B5EF4-FFF2-40B4-BE49-F238E27FC236}">
                <a16:creationId xmlns:a16="http://schemas.microsoft.com/office/drawing/2014/main" id="{895C7358-4F41-B84B-9670-EC5D7CF179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7641" y="752611"/>
            <a:ext cx="5079569" cy="1054839"/>
          </a:xfrm>
          <a:prstGeom prst="rect">
            <a:avLst/>
          </a:prstGeom>
        </p:spPr>
      </p:pic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7EAF123F-6290-6746-8DB5-0000D054797A}"/>
              </a:ext>
            </a:extLst>
          </p:cNvPr>
          <p:cNvGrpSpPr/>
          <p:nvPr/>
        </p:nvGrpSpPr>
        <p:grpSpPr>
          <a:xfrm>
            <a:off x="573055" y="714001"/>
            <a:ext cx="468146" cy="395570"/>
            <a:chOff x="1439152" y="5173547"/>
            <a:chExt cx="723507" cy="1390431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13001108-178F-554C-A6BF-ACBC4D0DCB6E}"/>
                </a:ext>
              </a:extLst>
            </p:cNvPr>
            <p:cNvSpPr/>
            <p:nvPr/>
          </p:nvSpPr>
          <p:spPr>
            <a:xfrm>
              <a:off x="1439152" y="5785278"/>
              <a:ext cx="723507" cy="7787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3BB06031-6DBC-094B-90BC-25A798738929}"/>
                </a:ext>
              </a:extLst>
            </p:cNvPr>
            <p:cNvSpPr/>
            <p:nvPr/>
          </p:nvSpPr>
          <p:spPr>
            <a:xfrm>
              <a:off x="1460075" y="5173547"/>
              <a:ext cx="681662" cy="7787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0449B5BF-0AF8-314C-9985-74FFD5DC8C35}"/>
              </a:ext>
            </a:extLst>
          </p:cNvPr>
          <p:cNvSpPr/>
          <p:nvPr/>
        </p:nvSpPr>
        <p:spPr>
          <a:xfrm rot="16200000">
            <a:off x="328530" y="767881"/>
            <a:ext cx="454509" cy="2953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  <a:endParaRPr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B27791FC-2B14-CC41-B99E-2B60723F72AD}"/>
              </a:ext>
            </a:extLst>
          </p:cNvPr>
          <p:cNvSpPr/>
          <p:nvPr/>
        </p:nvSpPr>
        <p:spPr>
          <a:xfrm rot="16200000">
            <a:off x="318747" y="1117803"/>
            <a:ext cx="454509" cy="2953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M2</a:t>
            </a:r>
            <a:endParaRPr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35CE3144-6781-D645-8686-CD80850B4DB0}"/>
              </a:ext>
            </a:extLst>
          </p:cNvPr>
          <p:cNvSpPr/>
          <p:nvPr/>
        </p:nvSpPr>
        <p:spPr>
          <a:xfrm rot="16200000">
            <a:off x="318747" y="1469122"/>
            <a:ext cx="454509" cy="2953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M3</a:t>
            </a:r>
            <a:endParaRPr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69479391-D277-F343-8ABF-0CD068E98BCF}"/>
              </a:ext>
            </a:extLst>
          </p:cNvPr>
          <p:cNvSpPr/>
          <p:nvPr/>
        </p:nvSpPr>
        <p:spPr>
          <a:xfrm>
            <a:off x="573052" y="1585919"/>
            <a:ext cx="468146" cy="2215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D1B27780-DE7E-0840-A271-295689303C50}"/>
              </a:ext>
            </a:extLst>
          </p:cNvPr>
          <p:cNvSpPr/>
          <p:nvPr/>
        </p:nvSpPr>
        <p:spPr>
          <a:xfrm>
            <a:off x="586591" y="1398952"/>
            <a:ext cx="441070" cy="2215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F3C594C5-AD67-124D-BC64-8F5778155A0B}"/>
              </a:ext>
            </a:extLst>
          </p:cNvPr>
          <p:cNvSpPr/>
          <p:nvPr/>
        </p:nvSpPr>
        <p:spPr>
          <a:xfrm>
            <a:off x="573052" y="1236151"/>
            <a:ext cx="468146" cy="2215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691DB438-3C65-3B4C-B79C-FA651311CBF1}"/>
              </a:ext>
            </a:extLst>
          </p:cNvPr>
          <p:cNvSpPr/>
          <p:nvPr/>
        </p:nvSpPr>
        <p:spPr>
          <a:xfrm>
            <a:off x="586591" y="1049184"/>
            <a:ext cx="441070" cy="2215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F122F003-4545-574F-92C8-8E37D592BD32}"/>
              </a:ext>
            </a:extLst>
          </p:cNvPr>
          <p:cNvCxnSpPr>
            <a:cxnSpLocks/>
          </p:cNvCxnSpPr>
          <p:nvPr/>
        </p:nvCxnSpPr>
        <p:spPr>
          <a:xfrm>
            <a:off x="817641" y="756338"/>
            <a:ext cx="50649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DA0F3FEE-C200-7046-8CDA-D85E9CBA031A}"/>
              </a:ext>
            </a:extLst>
          </p:cNvPr>
          <p:cNvCxnSpPr>
            <a:cxnSpLocks/>
          </p:cNvCxnSpPr>
          <p:nvPr/>
        </p:nvCxnSpPr>
        <p:spPr>
          <a:xfrm>
            <a:off x="817641" y="1112812"/>
            <a:ext cx="50649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CA4945F7-8E75-1146-B4E5-E1639EDC436D}"/>
              </a:ext>
            </a:extLst>
          </p:cNvPr>
          <p:cNvCxnSpPr>
            <a:cxnSpLocks/>
          </p:cNvCxnSpPr>
          <p:nvPr/>
        </p:nvCxnSpPr>
        <p:spPr>
          <a:xfrm>
            <a:off x="803812" y="1469352"/>
            <a:ext cx="50649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0772373C-3F6F-8741-A1F2-5634AA7AC8EA}"/>
              </a:ext>
            </a:extLst>
          </p:cNvPr>
          <p:cNvCxnSpPr>
            <a:cxnSpLocks/>
          </p:cNvCxnSpPr>
          <p:nvPr/>
        </p:nvCxnSpPr>
        <p:spPr>
          <a:xfrm>
            <a:off x="816813" y="1799591"/>
            <a:ext cx="50649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FA8937E9-B266-954C-9D65-C41E3C9E6A49}"/>
              </a:ext>
            </a:extLst>
          </p:cNvPr>
          <p:cNvCxnSpPr>
            <a:cxnSpLocks/>
          </p:cNvCxnSpPr>
          <p:nvPr/>
        </p:nvCxnSpPr>
        <p:spPr>
          <a:xfrm>
            <a:off x="827856" y="930370"/>
            <a:ext cx="506498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C8323AC1-2AE1-884A-B455-AD7D996E081A}"/>
              </a:ext>
            </a:extLst>
          </p:cNvPr>
          <p:cNvCxnSpPr>
            <a:cxnSpLocks/>
          </p:cNvCxnSpPr>
          <p:nvPr/>
        </p:nvCxnSpPr>
        <p:spPr>
          <a:xfrm>
            <a:off x="816813" y="1285258"/>
            <a:ext cx="506498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>
            <a:extLst>
              <a:ext uri="{FF2B5EF4-FFF2-40B4-BE49-F238E27FC236}">
                <a16:creationId xmlns:a16="http://schemas.microsoft.com/office/drawing/2014/main" id="{1E28935F-F1D9-3A4E-893D-2C93F50D1D49}"/>
              </a:ext>
            </a:extLst>
          </p:cNvPr>
          <p:cNvCxnSpPr>
            <a:cxnSpLocks/>
          </p:cNvCxnSpPr>
          <p:nvPr/>
        </p:nvCxnSpPr>
        <p:spPr>
          <a:xfrm>
            <a:off x="829814" y="1641798"/>
            <a:ext cx="506498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169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12">
            <a:extLst>
              <a:ext uri="{FF2B5EF4-FFF2-40B4-BE49-F238E27FC236}">
                <a16:creationId xmlns:a16="http://schemas.microsoft.com/office/drawing/2014/main" id="{AF19A875-FEB7-AA47-8AD1-66C633BBBA3F}"/>
              </a:ext>
            </a:extLst>
          </p:cNvPr>
          <p:cNvSpPr txBox="1"/>
          <p:nvPr/>
        </p:nvSpPr>
        <p:spPr>
          <a:xfrm>
            <a:off x="1382413" y="875439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12">
            <a:extLst>
              <a:ext uri="{FF2B5EF4-FFF2-40B4-BE49-F238E27FC236}">
                <a16:creationId xmlns:a16="http://schemas.microsoft.com/office/drawing/2014/main" id="{CF9D597A-8149-084F-AA80-E9AFE2DCF085}"/>
              </a:ext>
            </a:extLst>
          </p:cNvPr>
          <p:cNvSpPr txBox="1"/>
          <p:nvPr/>
        </p:nvSpPr>
        <p:spPr>
          <a:xfrm>
            <a:off x="1332649" y="679441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FOXM1</a:t>
            </a:r>
            <a:endParaRPr kumimoji="1" lang="ja-JP" altLang="en-US" sz="12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12">
            <a:extLst>
              <a:ext uri="{FF2B5EF4-FFF2-40B4-BE49-F238E27FC236}">
                <a16:creationId xmlns:a16="http://schemas.microsoft.com/office/drawing/2014/main" id="{3148E68A-2098-DF42-A735-42B8DA5B4FAB}"/>
              </a:ext>
            </a:extLst>
          </p:cNvPr>
          <p:cNvSpPr txBox="1"/>
          <p:nvPr/>
        </p:nvSpPr>
        <p:spPr>
          <a:xfrm>
            <a:off x="764774" y="809008"/>
            <a:ext cx="678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12">
            <a:extLst>
              <a:ext uri="{FF2B5EF4-FFF2-40B4-BE49-F238E27FC236}">
                <a16:creationId xmlns:a16="http://schemas.microsoft.com/office/drawing/2014/main" id="{14EA896C-D674-F34E-880F-7E0D54D5738A}"/>
              </a:ext>
            </a:extLst>
          </p:cNvPr>
          <p:cNvSpPr txBox="1"/>
          <p:nvPr/>
        </p:nvSpPr>
        <p:spPr>
          <a:xfrm>
            <a:off x="2880489" y="777768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2">
            <a:extLst>
              <a:ext uri="{FF2B5EF4-FFF2-40B4-BE49-F238E27FC236}">
                <a16:creationId xmlns:a16="http://schemas.microsoft.com/office/drawing/2014/main" id="{C82F9F6B-3104-804C-8DD1-3C13DE4F3F16}"/>
              </a:ext>
            </a:extLst>
          </p:cNvPr>
          <p:cNvSpPr txBox="1"/>
          <p:nvPr/>
        </p:nvSpPr>
        <p:spPr>
          <a:xfrm>
            <a:off x="3405734" y="680661"/>
            <a:ext cx="766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pcDNA</a:t>
            </a: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FOXM1</a:t>
            </a:r>
            <a:endParaRPr kumimoji="1" lang="ja-JP" altLang="en-US" sz="12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14EAE8C9-D111-7544-81FF-FFA301D56B5C}"/>
              </a:ext>
            </a:extLst>
          </p:cNvPr>
          <p:cNvSpPr txBox="1"/>
          <p:nvPr/>
        </p:nvSpPr>
        <p:spPr>
          <a:xfrm>
            <a:off x="913252" y="433180"/>
            <a:ext cx="1184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Grade II (M14)</a:t>
            </a:r>
            <a:endParaRPr lang="en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直線コネクタ 165">
            <a:extLst>
              <a:ext uri="{FF2B5EF4-FFF2-40B4-BE49-F238E27FC236}">
                <a16:creationId xmlns:a16="http://schemas.microsoft.com/office/drawing/2014/main" id="{9DC92DD9-33E9-EB40-87BF-9F663EF2A289}"/>
              </a:ext>
            </a:extLst>
          </p:cNvPr>
          <p:cNvCxnSpPr>
            <a:cxnSpLocks/>
          </p:cNvCxnSpPr>
          <p:nvPr/>
        </p:nvCxnSpPr>
        <p:spPr>
          <a:xfrm>
            <a:off x="899939" y="679441"/>
            <a:ext cx="1188000" cy="14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8">
            <a:extLst>
              <a:ext uri="{FF2B5EF4-FFF2-40B4-BE49-F238E27FC236}">
                <a16:creationId xmlns:a16="http://schemas.microsoft.com/office/drawing/2014/main" id="{38BEDA34-4E85-6A40-B83B-7BCFF672365A}"/>
              </a:ext>
            </a:extLst>
          </p:cNvPr>
          <p:cNvSpPr txBox="1"/>
          <p:nvPr/>
        </p:nvSpPr>
        <p:spPr>
          <a:xfrm>
            <a:off x="2969011" y="450919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Grade I (M9)</a:t>
            </a:r>
            <a:endParaRPr lang="en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直線コネクタ 165">
            <a:extLst>
              <a:ext uri="{FF2B5EF4-FFF2-40B4-BE49-F238E27FC236}">
                <a16:creationId xmlns:a16="http://schemas.microsoft.com/office/drawing/2014/main" id="{BC40889A-DE9E-7641-8748-E6B3A0F51D56}"/>
              </a:ext>
            </a:extLst>
          </p:cNvPr>
          <p:cNvCxnSpPr>
            <a:cxnSpLocks/>
          </p:cNvCxnSpPr>
          <p:nvPr/>
        </p:nvCxnSpPr>
        <p:spPr>
          <a:xfrm>
            <a:off x="3030501" y="694676"/>
            <a:ext cx="9000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2">
            <a:extLst>
              <a:ext uri="{FF2B5EF4-FFF2-40B4-BE49-F238E27FC236}">
                <a16:creationId xmlns:a16="http://schemas.microsoft.com/office/drawing/2014/main" id="{B3A6A204-182E-434C-8574-5595AAFD5FE0}"/>
              </a:ext>
            </a:extLst>
          </p:cNvPr>
          <p:cNvSpPr txBox="1"/>
          <p:nvPr/>
        </p:nvSpPr>
        <p:spPr>
          <a:xfrm>
            <a:off x="277360" y="1145970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FOXM1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2">
            <a:extLst>
              <a:ext uri="{FF2B5EF4-FFF2-40B4-BE49-F238E27FC236}">
                <a16:creationId xmlns:a16="http://schemas.microsoft.com/office/drawing/2014/main" id="{4B8B7208-A1CF-DD45-8A94-776BBDFD19C7}"/>
              </a:ext>
            </a:extLst>
          </p:cNvPr>
          <p:cNvSpPr txBox="1"/>
          <p:nvPr/>
        </p:nvSpPr>
        <p:spPr>
          <a:xfrm>
            <a:off x="2382567" y="1530802"/>
            <a:ext cx="647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altLang="ja-JP" sz="120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DF40D824-576E-8C49-A559-89FB1B9EEF1A}"/>
              </a:ext>
            </a:extLst>
          </p:cNvPr>
          <p:cNvGrpSpPr/>
          <p:nvPr/>
        </p:nvGrpSpPr>
        <p:grpSpPr>
          <a:xfrm>
            <a:off x="964091" y="1133517"/>
            <a:ext cx="337462" cy="726064"/>
            <a:chOff x="1149260" y="1252394"/>
            <a:chExt cx="504000" cy="1084377"/>
          </a:xfrm>
        </p:grpSpPr>
        <p:pic>
          <p:nvPicPr>
            <p:cNvPr id="86" name="Picture 127">
              <a:extLst>
                <a:ext uri="{FF2B5EF4-FFF2-40B4-BE49-F238E27FC236}">
                  <a16:creationId xmlns:a16="http://schemas.microsoft.com/office/drawing/2014/main" id="{C04E0C6F-0D52-174B-A7EE-CB3F85E038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33998" t="-12" r="52000" b="-12"/>
            <a:stretch/>
          </p:blipFill>
          <p:spPr>
            <a:xfrm>
              <a:off x="1149261" y="1252394"/>
              <a:ext cx="503999" cy="504116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87" name="Picture 128" descr="A picture containing blur, guitar&#10;&#10;Description automatically generated">
              <a:extLst>
                <a:ext uri="{FF2B5EF4-FFF2-40B4-BE49-F238E27FC236}">
                  <a16:creationId xmlns:a16="http://schemas.microsoft.com/office/drawing/2014/main" id="{218F10C4-5F47-EE40-95F9-68422517B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9260" y="1832772"/>
              <a:ext cx="503999" cy="503999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ECE1039-D29F-C74F-AF07-460D4EC6525D}"/>
              </a:ext>
            </a:extLst>
          </p:cNvPr>
          <p:cNvGrpSpPr/>
          <p:nvPr/>
        </p:nvGrpSpPr>
        <p:grpSpPr>
          <a:xfrm>
            <a:off x="3057844" y="1101674"/>
            <a:ext cx="871249" cy="706127"/>
            <a:chOff x="4105110" y="1220041"/>
            <a:chExt cx="1285417" cy="1041801"/>
          </a:xfrm>
        </p:grpSpPr>
        <p:pic>
          <p:nvPicPr>
            <p:cNvPr id="49" name="Picture 16" descr="A picture containing domestic cat&#10;&#10;Description automatically generated">
              <a:extLst>
                <a:ext uri="{FF2B5EF4-FFF2-40B4-BE49-F238E27FC236}">
                  <a16:creationId xmlns:a16="http://schemas.microsoft.com/office/drawing/2014/main" id="{548F89A7-6DE2-7B4F-88FF-5E224287BC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78527" y="1793842"/>
              <a:ext cx="612000" cy="468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91" name="Picture 131" descr="A picture containing domestic cat&#10;&#10;Description automatically generated">
              <a:extLst>
                <a:ext uri="{FF2B5EF4-FFF2-40B4-BE49-F238E27FC236}">
                  <a16:creationId xmlns:a16="http://schemas.microsoft.com/office/drawing/2014/main" id="{5B07AA98-38A7-2A48-88A6-A1A73AA523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hq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56220" t="3901" r="1487" b="3901"/>
            <a:stretch/>
          </p:blipFill>
          <p:spPr>
            <a:xfrm>
              <a:off x="4115648" y="1793842"/>
              <a:ext cx="612000" cy="468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92" name="Picture 9" descr="A close up of a person's eye&#10;&#10;Description automatically generated with medium confidence">
              <a:extLst>
                <a:ext uri="{FF2B5EF4-FFF2-40B4-BE49-F238E27FC236}">
                  <a16:creationId xmlns:a16="http://schemas.microsoft.com/office/drawing/2014/main" id="{28F05863-596B-524C-A4D9-9DA94532F3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hq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1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78527" y="1227247"/>
              <a:ext cx="612000" cy="503999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pic>
          <p:nvPicPr>
            <p:cNvPr id="93" name="Picture 13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FDB4A650-95C7-D544-B498-0EF5CF90A9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hq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r="4702" b="866"/>
            <a:stretch/>
          </p:blipFill>
          <p:spPr>
            <a:xfrm>
              <a:off x="4105110" y="1220041"/>
              <a:ext cx="612000" cy="50400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</p:grpSp>
      <p:sp>
        <p:nvSpPr>
          <p:cNvPr id="105" name="テキスト ボックス 12">
            <a:extLst>
              <a:ext uri="{FF2B5EF4-FFF2-40B4-BE49-F238E27FC236}">
                <a16:creationId xmlns:a16="http://schemas.microsoft.com/office/drawing/2014/main" id="{59B00798-04F6-2742-9A4D-F1C69EB25AAB}"/>
              </a:ext>
            </a:extLst>
          </p:cNvPr>
          <p:cNvSpPr txBox="1"/>
          <p:nvPr/>
        </p:nvSpPr>
        <p:spPr>
          <a:xfrm>
            <a:off x="2382567" y="1138862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FOXM1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テキスト ボックス 12">
            <a:extLst>
              <a:ext uri="{FF2B5EF4-FFF2-40B4-BE49-F238E27FC236}">
                <a16:creationId xmlns:a16="http://schemas.microsoft.com/office/drawing/2014/main" id="{6D680FB1-48BF-884A-98AB-AB706E2A3229}"/>
              </a:ext>
            </a:extLst>
          </p:cNvPr>
          <p:cNvSpPr txBox="1"/>
          <p:nvPr/>
        </p:nvSpPr>
        <p:spPr>
          <a:xfrm>
            <a:off x="298915" y="1551101"/>
            <a:ext cx="647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altLang="ja-JP" sz="120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テキスト ボックス 12">
            <a:extLst>
              <a:ext uri="{FF2B5EF4-FFF2-40B4-BE49-F238E27FC236}">
                <a16:creationId xmlns:a16="http://schemas.microsoft.com/office/drawing/2014/main" id="{E06389CE-4BE1-CA45-93CB-E2C78577A7A7}"/>
              </a:ext>
            </a:extLst>
          </p:cNvPr>
          <p:cNvSpPr txBox="1"/>
          <p:nvPr/>
        </p:nvSpPr>
        <p:spPr>
          <a:xfrm>
            <a:off x="1758637" y="875439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8" name="直線コネクタ 165">
            <a:extLst>
              <a:ext uri="{FF2B5EF4-FFF2-40B4-BE49-F238E27FC236}">
                <a16:creationId xmlns:a16="http://schemas.microsoft.com/office/drawing/2014/main" id="{02022FE1-EF14-F44C-A7F3-646739843FF2}"/>
              </a:ext>
            </a:extLst>
          </p:cNvPr>
          <p:cNvCxnSpPr>
            <a:cxnSpLocks/>
          </p:cNvCxnSpPr>
          <p:nvPr/>
        </p:nvCxnSpPr>
        <p:spPr>
          <a:xfrm>
            <a:off x="1389468" y="918194"/>
            <a:ext cx="720000" cy="14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テキスト ボックス 2">
            <a:extLst>
              <a:ext uri="{FF2B5EF4-FFF2-40B4-BE49-F238E27FC236}">
                <a16:creationId xmlns:a16="http://schemas.microsoft.com/office/drawing/2014/main" id="{803061BB-365D-B646-9496-D0D6CB731D13}"/>
              </a:ext>
            </a:extLst>
          </p:cNvPr>
          <p:cNvSpPr txBox="1"/>
          <p:nvPr/>
        </p:nvSpPr>
        <p:spPr>
          <a:xfrm>
            <a:off x="0" y="0"/>
            <a:ext cx="2521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  <a:endParaRPr kumimoji="1" lang="ja-JP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E2F27AC2-1C2E-B74D-81B5-6FB73858EF85}"/>
              </a:ext>
            </a:extLst>
          </p:cNvPr>
          <p:cNvSpPr txBox="1"/>
          <p:nvPr/>
        </p:nvSpPr>
        <p:spPr>
          <a:xfrm>
            <a:off x="136495" y="35985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22051F5A-E9A1-A945-8526-E36C07327FEB}"/>
              </a:ext>
            </a:extLst>
          </p:cNvPr>
          <p:cNvSpPr txBox="1"/>
          <p:nvPr/>
        </p:nvSpPr>
        <p:spPr>
          <a:xfrm>
            <a:off x="144558" y="212756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7" name="Picture 2" descr="A picture containing ray&#10;&#10;Description automatically generated">
            <a:extLst>
              <a:ext uri="{FF2B5EF4-FFF2-40B4-BE49-F238E27FC236}">
                <a16:creationId xmlns:a16="http://schemas.microsoft.com/office/drawing/2014/main" id="{4E99F86B-367D-FB42-8899-DD5DB554D919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943" y="3590331"/>
            <a:ext cx="894198" cy="893568"/>
          </a:xfrm>
          <a:prstGeom prst="rect">
            <a:avLst/>
          </a:prstGeom>
        </p:spPr>
      </p:pic>
      <p:pic>
        <p:nvPicPr>
          <p:cNvPr id="98" name="Picture 4">
            <a:extLst>
              <a:ext uri="{FF2B5EF4-FFF2-40B4-BE49-F238E27FC236}">
                <a16:creationId xmlns:a16="http://schemas.microsoft.com/office/drawing/2014/main" id="{01362E75-123E-9D4A-9306-BD9050C15201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943" y="4522594"/>
            <a:ext cx="894198" cy="893568"/>
          </a:xfrm>
          <a:prstGeom prst="rect">
            <a:avLst/>
          </a:prstGeom>
        </p:spPr>
      </p:pic>
      <p:sp>
        <p:nvSpPr>
          <p:cNvPr id="99" name="TextBox 5">
            <a:extLst>
              <a:ext uri="{FF2B5EF4-FFF2-40B4-BE49-F238E27FC236}">
                <a16:creationId xmlns:a16="http://schemas.microsoft.com/office/drawing/2014/main" id="{29B877CB-C016-5C42-9525-3E28C2B7D54B}"/>
              </a:ext>
            </a:extLst>
          </p:cNvPr>
          <p:cNvSpPr txBox="1"/>
          <p:nvPr/>
        </p:nvSpPr>
        <p:spPr>
          <a:xfrm>
            <a:off x="370147" y="4830879"/>
            <a:ext cx="715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FOXM1</a:t>
            </a:r>
          </a:p>
        </p:txBody>
      </p:sp>
      <p:sp>
        <p:nvSpPr>
          <p:cNvPr id="100" name="TextBox 6">
            <a:extLst>
              <a:ext uri="{FF2B5EF4-FFF2-40B4-BE49-F238E27FC236}">
                <a16:creationId xmlns:a16="http://schemas.microsoft.com/office/drawing/2014/main" id="{18599A83-A0B9-1A41-835F-933D544605BE}"/>
              </a:ext>
            </a:extLst>
          </p:cNvPr>
          <p:cNvSpPr txBox="1"/>
          <p:nvPr/>
        </p:nvSpPr>
        <p:spPr>
          <a:xfrm>
            <a:off x="433958" y="3898616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Ki-67</a:t>
            </a:r>
          </a:p>
        </p:txBody>
      </p:sp>
      <p:sp>
        <p:nvSpPr>
          <p:cNvPr id="101" name="TextBox 8">
            <a:extLst>
              <a:ext uri="{FF2B5EF4-FFF2-40B4-BE49-F238E27FC236}">
                <a16:creationId xmlns:a16="http://schemas.microsoft.com/office/drawing/2014/main" id="{81F16137-6541-004D-B6AA-CBC5186CE81B}"/>
              </a:ext>
            </a:extLst>
          </p:cNvPr>
          <p:cNvSpPr txBox="1"/>
          <p:nvPr/>
        </p:nvSpPr>
        <p:spPr>
          <a:xfrm>
            <a:off x="1899446" y="2410012"/>
            <a:ext cx="12522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pcDNA-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FOXM1</a:t>
            </a:r>
            <a:endParaRPr lang="en-JP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8">
            <a:extLst>
              <a:ext uri="{FF2B5EF4-FFF2-40B4-BE49-F238E27FC236}">
                <a16:creationId xmlns:a16="http://schemas.microsoft.com/office/drawing/2014/main" id="{16950705-A3FA-3C4B-B30A-B26259B002FB}"/>
              </a:ext>
            </a:extLst>
          </p:cNvPr>
          <p:cNvSpPr txBox="1"/>
          <p:nvPr/>
        </p:nvSpPr>
        <p:spPr>
          <a:xfrm>
            <a:off x="1492179" y="2189019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Grade I (M9)</a:t>
            </a:r>
            <a:endParaRPr lang="en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" name="直線コネクタ 165">
            <a:extLst>
              <a:ext uri="{FF2B5EF4-FFF2-40B4-BE49-F238E27FC236}">
                <a16:creationId xmlns:a16="http://schemas.microsoft.com/office/drawing/2014/main" id="{B2CAEFC0-9525-C041-86E7-812D370E32E4}"/>
              </a:ext>
            </a:extLst>
          </p:cNvPr>
          <p:cNvCxnSpPr>
            <a:cxnSpLocks/>
          </p:cNvCxnSpPr>
          <p:nvPr/>
        </p:nvCxnSpPr>
        <p:spPr>
          <a:xfrm>
            <a:off x="1069482" y="2436681"/>
            <a:ext cx="18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2">
            <a:extLst>
              <a:ext uri="{FF2B5EF4-FFF2-40B4-BE49-F238E27FC236}">
                <a16:creationId xmlns:a16="http://schemas.microsoft.com/office/drawing/2014/main" id="{724EC64C-E07B-7044-91BD-17F9C9DF0A97}"/>
              </a:ext>
            </a:extLst>
          </p:cNvPr>
          <p:cNvSpPr txBox="1"/>
          <p:nvPr/>
        </p:nvSpPr>
        <p:spPr>
          <a:xfrm>
            <a:off x="1200047" y="2410012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10" name="TextBox 14">
            <a:extLst>
              <a:ext uri="{FF2B5EF4-FFF2-40B4-BE49-F238E27FC236}">
                <a16:creationId xmlns:a16="http://schemas.microsoft.com/office/drawing/2014/main" id="{1AAE606D-8F34-0447-95A3-2C708A3706BA}"/>
              </a:ext>
            </a:extLst>
          </p:cNvPr>
          <p:cNvSpPr txBox="1"/>
          <p:nvPr/>
        </p:nvSpPr>
        <p:spPr>
          <a:xfrm>
            <a:off x="506093" y="297304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</a:p>
        </p:txBody>
      </p:sp>
      <p:pic>
        <p:nvPicPr>
          <p:cNvPr id="112" name="Picture 3">
            <a:extLst>
              <a:ext uri="{FF2B5EF4-FFF2-40B4-BE49-F238E27FC236}">
                <a16:creationId xmlns:a16="http://schemas.microsoft.com/office/drawing/2014/main" id="{1F055CEF-211E-F245-88C9-12B21609CE58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468" y="2664761"/>
            <a:ext cx="894040" cy="893568"/>
          </a:xfrm>
          <a:prstGeom prst="rect">
            <a:avLst/>
          </a:prstGeom>
        </p:spPr>
      </p:pic>
      <p:sp>
        <p:nvSpPr>
          <p:cNvPr id="113" name="TextBox 8">
            <a:extLst>
              <a:ext uri="{FF2B5EF4-FFF2-40B4-BE49-F238E27FC236}">
                <a16:creationId xmlns:a16="http://schemas.microsoft.com/office/drawing/2014/main" id="{EE09A201-7709-EF4A-850C-DF9E2DEBCE67}"/>
              </a:ext>
            </a:extLst>
          </p:cNvPr>
          <p:cNvSpPr txBox="1"/>
          <p:nvPr/>
        </p:nvSpPr>
        <p:spPr>
          <a:xfrm>
            <a:off x="4429734" y="2410012"/>
            <a:ext cx="12522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pcDNA-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FOXM1</a:t>
            </a:r>
            <a:endParaRPr lang="en-JP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8">
            <a:extLst>
              <a:ext uri="{FF2B5EF4-FFF2-40B4-BE49-F238E27FC236}">
                <a16:creationId xmlns:a16="http://schemas.microsoft.com/office/drawing/2014/main" id="{04270790-DB81-894F-96D5-7D0474CD4A5A}"/>
              </a:ext>
            </a:extLst>
          </p:cNvPr>
          <p:cNvSpPr txBox="1"/>
          <p:nvPr/>
        </p:nvSpPr>
        <p:spPr>
          <a:xfrm>
            <a:off x="4009257" y="2189019"/>
            <a:ext cx="11416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Grade I (M12)</a:t>
            </a:r>
            <a:endParaRPr lang="en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5" name="直線コネクタ 165">
            <a:extLst>
              <a:ext uri="{FF2B5EF4-FFF2-40B4-BE49-F238E27FC236}">
                <a16:creationId xmlns:a16="http://schemas.microsoft.com/office/drawing/2014/main" id="{33289143-CC94-2641-BC30-2EA037D05EDE}"/>
              </a:ext>
            </a:extLst>
          </p:cNvPr>
          <p:cNvCxnSpPr>
            <a:cxnSpLocks/>
          </p:cNvCxnSpPr>
          <p:nvPr/>
        </p:nvCxnSpPr>
        <p:spPr>
          <a:xfrm>
            <a:off x="3617471" y="2436681"/>
            <a:ext cx="18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31">
            <a:extLst>
              <a:ext uri="{FF2B5EF4-FFF2-40B4-BE49-F238E27FC236}">
                <a16:creationId xmlns:a16="http://schemas.microsoft.com/office/drawing/2014/main" id="{A351C6DB-2AD5-BD46-85A7-26BC27A92AD8}"/>
              </a:ext>
            </a:extLst>
          </p:cNvPr>
          <p:cNvSpPr txBox="1"/>
          <p:nvPr/>
        </p:nvSpPr>
        <p:spPr>
          <a:xfrm>
            <a:off x="3670062" y="2410012"/>
            <a:ext cx="678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pic>
        <p:nvPicPr>
          <p:cNvPr id="119" name="Picture 49">
            <a:extLst>
              <a:ext uri="{FF2B5EF4-FFF2-40B4-BE49-F238E27FC236}">
                <a16:creationId xmlns:a16="http://schemas.microsoft.com/office/drawing/2014/main" id="{B809207A-2AB1-1C46-AE18-C421275224F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57815" y="4969378"/>
            <a:ext cx="0" cy="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C622E5D-531C-8443-88F9-A30D24B59C10}"/>
              </a:ext>
            </a:extLst>
          </p:cNvPr>
          <p:cNvPicPr>
            <a:picLocks noChangeAspect="1"/>
          </p:cNvPicPr>
          <p:nvPr/>
        </p:nvPicPr>
        <p:blipFill rotWithShape="1">
          <a:blip r:embed="rId18" cstate="hq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976" r="8499" b="13013"/>
          <a:stretch/>
        </p:blipFill>
        <p:spPr>
          <a:xfrm>
            <a:off x="1328126" y="1138862"/>
            <a:ext cx="795600" cy="32922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3" name="Picture 52" descr="A pair of sunglasses&#10;&#10;Description automatically generated with low confidence">
            <a:extLst>
              <a:ext uri="{FF2B5EF4-FFF2-40B4-BE49-F238E27FC236}">
                <a16:creationId xmlns:a16="http://schemas.microsoft.com/office/drawing/2014/main" id="{AD0E1CB0-7A51-CE49-BB93-29A6FAE1F750}"/>
              </a:ext>
            </a:extLst>
          </p:cNvPr>
          <p:cNvPicPr>
            <a:picLocks noChangeAspect="1"/>
          </p:cNvPicPr>
          <p:nvPr/>
        </p:nvPicPr>
        <p:blipFill rotWithShape="1">
          <a:blip r:embed="rId2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53"/>
          <a:stretch/>
        </p:blipFill>
        <p:spPr>
          <a:xfrm>
            <a:off x="1328126" y="1519901"/>
            <a:ext cx="795600" cy="338400"/>
          </a:xfrm>
          <a:prstGeom prst="rect">
            <a:avLst/>
          </a:prstGeom>
          <a:ln w="6350">
            <a:solidFill>
              <a:srgbClr val="000000"/>
            </a:solidFill>
          </a:ln>
        </p:spPr>
      </p:pic>
      <p:pic>
        <p:nvPicPr>
          <p:cNvPr id="3" name="Picture 2" descr="A picture containing porcelain&#10;&#10;Description automatically generated">
            <a:extLst>
              <a:ext uri="{FF2B5EF4-FFF2-40B4-BE49-F238E27FC236}">
                <a16:creationId xmlns:a16="http://schemas.microsoft.com/office/drawing/2014/main" id="{135841CD-A232-F945-A54D-5322DE8A190A}"/>
              </a:ext>
            </a:extLst>
          </p:cNvPr>
          <p:cNvPicPr>
            <a:picLocks noChangeAspect="1"/>
          </p:cNvPicPr>
          <p:nvPr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7261" y="4522978"/>
            <a:ext cx="892800" cy="892800"/>
          </a:xfrm>
          <a:prstGeom prst="rect">
            <a:avLst/>
          </a:prstGeom>
        </p:spPr>
      </p:pic>
      <p:pic>
        <p:nvPicPr>
          <p:cNvPr id="5" name="Picture 4" descr="A picture containing white, porcelain&#10;&#10;Description automatically generated">
            <a:extLst>
              <a:ext uri="{FF2B5EF4-FFF2-40B4-BE49-F238E27FC236}">
                <a16:creationId xmlns:a16="http://schemas.microsoft.com/office/drawing/2014/main" id="{35FB07E6-E604-0D48-93B6-9AAEC9477379}"/>
              </a:ext>
            </a:extLst>
          </p:cNvPr>
          <p:cNvPicPr>
            <a:picLocks noChangeAspect="1"/>
          </p:cNvPicPr>
          <p:nvPr/>
        </p:nvPicPr>
        <p:blipFill>
          <a:blip r:embed="rId2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7261" y="3590715"/>
            <a:ext cx="892800" cy="892800"/>
          </a:xfrm>
          <a:prstGeom prst="rect">
            <a:avLst/>
          </a:prstGeom>
        </p:spPr>
      </p:pic>
      <p:pic>
        <p:nvPicPr>
          <p:cNvPr id="18" name="Picture 17" descr="A picture containing pink&#10;&#10;Description automatically generated">
            <a:extLst>
              <a:ext uri="{FF2B5EF4-FFF2-40B4-BE49-F238E27FC236}">
                <a16:creationId xmlns:a16="http://schemas.microsoft.com/office/drawing/2014/main" id="{AE822EE6-0BA2-B645-98B6-674A3E8FA31B}"/>
              </a:ext>
            </a:extLst>
          </p:cNvPr>
          <p:cNvPicPr>
            <a:picLocks noChangeAspect="1"/>
          </p:cNvPicPr>
          <p:nvPr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7261" y="2665145"/>
            <a:ext cx="892800" cy="8928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8B5D4AC-E7FB-494F-9579-2695FEB71879}"/>
              </a:ext>
            </a:extLst>
          </p:cNvPr>
          <p:cNvPicPr>
            <a:picLocks noChangeAspect="1"/>
          </p:cNvPicPr>
          <p:nvPr/>
        </p:nvPicPr>
        <p:blipFill>
          <a:blip r:embed="rId2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870" y="4522978"/>
            <a:ext cx="892800" cy="8928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8465950-3866-0A4F-B428-C9EFB56D8AC4}"/>
              </a:ext>
            </a:extLst>
          </p:cNvPr>
          <p:cNvPicPr>
            <a:picLocks noChangeAspect="1"/>
          </p:cNvPicPr>
          <p:nvPr/>
        </p:nvPicPr>
        <p:blipFill>
          <a:blip r:embed="rId2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10" y="2665145"/>
            <a:ext cx="892800" cy="8928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E777CB4-BC37-A241-85AD-1B91B6C578B1}"/>
              </a:ext>
            </a:extLst>
          </p:cNvPr>
          <p:cNvPicPr>
            <a:picLocks noChangeAspect="1"/>
          </p:cNvPicPr>
          <p:nvPr/>
        </p:nvPicPr>
        <p:blipFill>
          <a:blip r:embed="rId2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870" y="3590715"/>
            <a:ext cx="892800" cy="8928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B842E7A-371D-4041-89FE-2BC3341D905B}"/>
              </a:ext>
            </a:extLst>
          </p:cNvPr>
          <p:cNvPicPr>
            <a:picLocks noChangeAspect="1"/>
          </p:cNvPicPr>
          <p:nvPr/>
        </p:nvPicPr>
        <p:blipFill>
          <a:blip r:embed="rId27" cstate="hq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8098" y="3590715"/>
            <a:ext cx="893272" cy="892800"/>
          </a:xfrm>
          <a:prstGeom prst="rect">
            <a:avLst/>
          </a:prstGeom>
        </p:spPr>
      </p:pic>
      <p:pic>
        <p:nvPicPr>
          <p:cNvPr id="35" name="Picture 34" descr="A picture containing fabric&#10;&#10;Description automatically generated">
            <a:extLst>
              <a:ext uri="{FF2B5EF4-FFF2-40B4-BE49-F238E27FC236}">
                <a16:creationId xmlns:a16="http://schemas.microsoft.com/office/drawing/2014/main" id="{2D6DC1CF-E7F8-5248-B4C5-AE735CC2F628}"/>
              </a:ext>
            </a:extLst>
          </p:cNvPr>
          <p:cNvPicPr>
            <a:picLocks noChangeAspect="1"/>
          </p:cNvPicPr>
          <p:nvPr/>
        </p:nvPicPr>
        <p:blipFill>
          <a:blip r:embed="rId2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8098" y="2665145"/>
            <a:ext cx="893272" cy="892800"/>
          </a:xfrm>
          <a:prstGeom prst="rect">
            <a:avLst/>
          </a:prstGeom>
        </p:spPr>
      </p:pic>
      <p:pic>
        <p:nvPicPr>
          <p:cNvPr id="4" name="Picture 3" descr="A picture containing food, close&#10;&#10;Description automatically generated">
            <a:extLst>
              <a:ext uri="{FF2B5EF4-FFF2-40B4-BE49-F238E27FC236}">
                <a16:creationId xmlns:a16="http://schemas.microsoft.com/office/drawing/2014/main" id="{867B11F9-B23A-D548-A345-9EE8183D10A7}"/>
              </a:ext>
            </a:extLst>
          </p:cNvPr>
          <p:cNvPicPr>
            <a:picLocks noChangeAspect="1"/>
          </p:cNvPicPr>
          <p:nvPr/>
        </p:nvPicPr>
        <p:blipFill>
          <a:blip r:embed="rId30" cstate="hqprint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8620" y="4521178"/>
            <a:ext cx="896875" cy="896400"/>
          </a:xfrm>
          <a:prstGeom prst="rect">
            <a:avLst/>
          </a:prstGeom>
        </p:spPr>
      </p:pic>
      <p:sp>
        <p:nvSpPr>
          <p:cNvPr id="54" name="TextBox 5">
            <a:extLst>
              <a:ext uri="{FF2B5EF4-FFF2-40B4-BE49-F238E27FC236}">
                <a16:creationId xmlns:a16="http://schemas.microsoft.com/office/drawing/2014/main" id="{EBFB9E24-55A8-C94C-9AB8-8E18C79A6C50}"/>
              </a:ext>
            </a:extLst>
          </p:cNvPr>
          <p:cNvSpPr txBox="1"/>
          <p:nvPr/>
        </p:nvSpPr>
        <p:spPr>
          <a:xfrm>
            <a:off x="2963204" y="4830879"/>
            <a:ext cx="715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FOXM1</a:t>
            </a:r>
          </a:p>
        </p:txBody>
      </p:sp>
      <p:sp>
        <p:nvSpPr>
          <p:cNvPr id="55" name="TextBox 6">
            <a:extLst>
              <a:ext uri="{FF2B5EF4-FFF2-40B4-BE49-F238E27FC236}">
                <a16:creationId xmlns:a16="http://schemas.microsoft.com/office/drawing/2014/main" id="{7DC75793-9318-774A-98B2-F2AA3AB098DF}"/>
              </a:ext>
            </a:extLst>
          </p:cNvPr>
          <p:cNvSpPr txBox="1"/>
          <p:nvPr/>
        </p:nvSpPr>
        <p:spPr>
          <a:xfrm>
            <a:off x="3027015" y="3898616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Ki-67</a:t>
            </a:r>
          </a:p>
        </p:txBody>
      </p:sp>
      <p:sp>
        <p:nvSpPr>
          <p:cNvPr id="56" name="TextBox 14">
            <a:extLst>
              <a:ext uri="{FF2B5EF4-FFF2-40B4-BE49-F238E27FC236}">
                <a16:creationId xmlns:a16="http://schemas.microsoft.com/office/drawing/2014/main" id="{1A536977-4034-9F48-8408-94184806378F}"/>
              </a:ext>
            </a:extLst>
          </p:cNvPr>
          <p:cNvSpPr txBox="1"/>
          <p:nvPr/>
        </p:nvSpPr>
        <p:spPr>
          <a:xfrm>
            <a:off x="3099150" y="297304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sz="1200" dirty="0"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</a:p>
        </p:txBody>
      </p:sp>
      <p:pic>
        <p:nvPicPr>
          <p:cNvPr id="57" name="Picture 49">
            <a:extLst>
              <a:ext uri="{FF2B5EF4-FFF2-40B4-BE49-F238E27FC236}">
                <a16:creationId xmlns:a16="http://schemas.microsoft.com/office/drawing/2014/main" id="{5C827D60-0A3B-124E-9751-4E511112BFC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197076" y="4969378"/>
            <a:ext cx="0" cy="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086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34CE13A-3633-1347-9DEF-6B73A756E709}"/>
              </a:ext>
            </a:extLst>
          </p:cNvPr>
          <p:cNvSpPr txBox="1"/>
          <p:nvPr/>
        </p:nvSpPr>
        <p:spPr>
          <a:xfrm>
            <a:off x="20059" y="18637"/>
            <a:ext cx="2579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5</a:t>
            </a:r>
            <a:endParaRPr kumimoji="1" lang="ja-JP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12">
            <a:extLst>
              <a:ext uri="{FF2B5EF4-FFF2-40B4-BE49-F238E27FC236}">
                <a16:creationId xmlns:a16="http://schemas.microsoft.com/office/drawing/2014/main" id="{0781E819-60DA-D34F-855E-59FDB72A04C0}"/>
              </a:ext>
            </a:extLst>
          </p:cNvPr>
          <p:cNvSpPr txBox="1"/>
          <p:nvPr/>
        </p:nvSpPr>
        <p:spPr>
          <a:xfrm>
            <a:off x="1395024" y="413375"/>
            <a:ext cx="830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Radiation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39">
            <a:extLst>
              <a:ext uri="{FF2B5EF4-FFF2-40B4-BE49-F238E27FC236}">
                <a16:creationId xmlns:a16="http://schemas.microsoft.com/office/drawing/2014/main" id="{7CB6579F-6BB6-4B4F-98EC-6D5F1BF13EFF}"/>
              </a:ext>
            </a:extLst>
          </p:cNvPr>
          <p:cNvSpPr>
            <a:spLocks noChangeArrowheads="1"/>
          </p:cNvSpPr>
          <p:nvPr/>
        </p:nvSpPr>
        <p:spPr bwMode="auto">
          <a:xfrm rot="18028714">
            <a:off x="1008657" y="2416111"/>
            <a:ext cx="4600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Control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" name="Rectangle 139">
            <a:extLst>
              <a:ext uri="{FF2B5EF4-FFF2-40B4-BE49-F238E27FC236}">
                <a16:creationId xmlns:a16="http://schemas.microsoft.com/office/drawing/2014/main" id="{F79EFD5B-85A9-4B45-B523-B07580E35D37}"/>
              </a:ext>
            </a:extLst>
          </p:cNvPr>
          <p:cNvSpPr>
            <a:spLocks noChangeArrowheads="1"/>
          </p:cNvSpPr>
          <p:nvPr/>
        </p:nvSpPr>
        <p:spPr bwMode="auto">
          <a:xfrm rot="17946308">
            <a:off x="1352808" y="2263899"/>
            <a:ext cx="45929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cs typeface="Arial" panose="020B0604020202020204" pitchFamily="34" charset="0"/>
              </a:rPr>
              <a:t>4Gy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" name="Rectangle 139">
            <a:extLst>
              <a:ext uri="{FF2B5EF4-FFF2-40B4-BE49-F238E27FC236}">
                <a16:creationId xmlns:a16="http://schemas.microsoft.com/office/drawing/2014/main" id="{58573BB4-F6AF-0D42-A9E8-9FC9932EE73A}"/>
              </a:ext>
            </a:extLst>
          </p:cNvPr>
          <p:cNvSpPr>
            <a:spLocks noChangeArrowheads="1"/>
          </p:cNvSpPr>
          <p:nvPr/>
        </p:nvSpPr>
        <p:spPr bwMode="auto">
          <a:xfrm rot="18046571">
            <a:off x="1668217" y="2342407"/>
            <a:ext cx="28212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cs typeface="Arial" panose="020B0604020202020204" pitchFamily="34" charset="0"/>
              </a:rPr>
              <a:t>8Gy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8" name="Rectangle 139">
            <a:extLst>
              <a:ext uri="{FF2B5EF4-FFF2-40B4-BE49-F238E27FC236}">
                <a16:creationId xmlns:a16="http://schemas.microsoft.com/office/drawing/2014/main" id="{AE0F91BD-2FCA-7441-94BD-1200ED63036E}"/>
              </a:ext>
            </a:extLst>
          </p:cNvPr>
          <p:cNvSpPr>
            <a:spLocks noChangeArrowheads="1"/>
          </p:cNvSpPr>
          <p:nvPr/>
        </p:nvSpPr>
        <p:spPr bwMode="auto">
          <a:xfrm rot="18026357">
            <a:off x="1905546" y="2432298"/>
            <a:ext cx="28212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cs typeface="Arial" panose="020B0604020202020204" pitchFamily="34" charset="0"/>
              </a:rPr>
              <a:t>12Gy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9" name="Rectangle 139">
            <a:extLst>
              <a:ext uri="{FF2B5EF4-FFF2-40B4-BE49-F238E27FC236}">
                <a16:creationId xmlns:a16="http://schemas.microsoft.com/office/drawing/2014/main" id="{3C06BA0C-2A4E-2B41-BCD1-8CA9DD919F7B}"/>
              </a:ext>
            </a:extLst>
          </p:cNvPr>
          <p:cNvSpPr>
            <a:spLocks noChangeArrowheads="1"/>
          </p:cNvSpPr>
          <p:nvPr/>
        </p:nvSpPr>
        <p:spPr bwMode="auto">
          <a:xfrm rot="18055544">
            <a:off x="2177805" y="2437105"/>
            <a:ext cx="28212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cs typeface="Arial" panose="020B0604020202020204" pitchFamily="34" charset="0"/>
              </a:rPr>
              <a:t>16Gy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" name="テキスト ボックス 159">
            <a:extLst>
              <a:ext uri="{FF2B5EF4-FFF2-40B4-BE49-F238E27FC236}">
                <a16:creationId xmlns:a16="http://schemas.microsoft.com/office/drawing/2014/main" id="{66D668B5-70B1-2841-8C02-6EEC1B2B271E}"/>
              </a:ext>
            </a:extLst>
          </p:cNvPr>
          <p:cNvSpPr txBox="1"/>
          <p:nvPr/>
        </p:nvSpPr>
        <p:spPr>
          <a:xfrm rot="16200000">
            <a:off x="-219590" y="1276626"/>
            <a:ext cx="1641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Relative luminescence</a:t>
            </a:r>
          </a:p>
        </p:txBody>
      </p:sp>
      <p:sp>
        <p:nvSpPr>
          <p:cNvPr id="11" name="Rectangle 66">
            <a:extLst>
              <a:ext uri="{FF2B5EF4-FFF2-40B4-BE49-F238E27FC236}">
                <a16:creationId xmlns:a16="http://schemas.microsoft.com/office/drawing/2014/main" id="{8C4B3961-8DF8-D044-9434-A82858021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934" y="1866309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0.2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67">
            <a:extLst>
              <a:ext uri="{FF2B5EF4-FFF2-40B4-BE49-F238E27FC236}">
                <a16:creationId xmlns:a16="http://schemas.microsoft.com/office/drawing/2014/main" id="{DB447FED-F01D-F04F-858F-7207C81F1F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934" y="1631122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0.4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68">
            <a:extLst>
              <a:ext uri="{FF2B5EF4-FFF2-40B4-BE49-F238E27FC236}">
                <a16:creationId xmlns:a16="http://schemas.microsoft.com/office/drawing/2014/main" id="{FCEB4EAE-5AE4-EA47-AD50-E8DF3AB572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934" y="1395935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0.6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69">
            <a:extLst>
              <a:ext uri="{FF2B5EF4-FFF2-40B4-BE49-F238E27FC236}">
                <a16:creationId xmlns:a16="http://schemas.microsoft.com/office/drawing/2014/main" id="{F9EDB446-434F-1843-AA00-6380E00BD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934" y="1160748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0.8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70">
            <a:extLst>
              <a:ext uri="{FF2B5EF4-FFF2-40B4-BE49-F238E27FC236}">
                <a16:creationId xmlns:a16="http://schemas.microsoft.com/office/drawing/2014/main" id="{1F9ECE46-73B1-9247-837F-57984336E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934" y="925561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71">
            <a:extLst>
              <a:ext uri="{FF2B5EF4-FFF2-40B4-BE49-F238E27FC236}">
                <a16:creationId xmlns:a16="http://schemas.microsoft.com/office/drawing/2014/main" id="{EC0AEE61-761F-8F40-82CD-9BE4473182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934" y="690374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1.2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66">
            <a:extLst>
              <a:ext uri="{FF2B5EF4-FFF2-40B4-BE49-F238E27FC236}">
                <a16:creationId xmlns:a16="http://schemas.microsoft.com/office/drawing/2014/main" id="{00CA294D-9ACC-D74F-8E92-5DAC1B981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024" y="2101497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C79BD47-89A5-FA4A-A682-D00BE7C510F4}"/>
              </a:ext>
            </a:extLst>
          </p:cNvPr>
          <p:cNvSpPr txBox="1"/>
          <p:nvPr/>
        </p:nvSpPr>
        <p:spPr>
          <a:xfrm>
            <a:off x="175861" y="291952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159">
            <a:extLst>
              <a:ext uri="{FF2B5EF4-FFF2-40B4-BE49-F238E27FC236}">
                <a16:creationId xmlns:a16="http://schemas.microsoft.com/office/drawing/2014/main" id="{881CFA10-62DE-E94E-BF1D-D9DD3C0C8C1B}"/>
              </a:ext>
            </a:extLst>
          </p:cNvPr>
          <p:cNvSpPr txBox="1"/>
          <p:nvPr/>
        </p:nvSpPr>
        <p:spPr>
          <a:xfrm rot="16200000">
            <a:off x="2216592" y="1246271"/>
            <a:ext cx="1641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Relative luminescence</a:t>
            </a:r>
          </a:p>
        </p:txBody>
      </p:sp>
      <p:sp>
        <p:nvSpPr>
          <p:cNvPr id="22" name="テキスト ボックス 159">
            <a:extLst>
              <a:ext uri="{FF2B5EF4-FFF2-40B4-BE49-F238E27FC236}">
                <a16:creationId xmlns:a16="http://schemas.microsoft.com/office/drawing/2014/main" id="{5F5AB8E5-4CAB-8E48-8731-BC1442A23476}"/>
              </a:ext>
            </a:extLst>
          </p:cNvPr>
          <p:cNvSpPr txBox="1"/>
          <p:nvPr/>
        </p:nvSpPr>
        <p:spPr>
          <a:xfrm>
            <a:off x="3553163" y="372434"/>
            <a:ext cx="16418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Thiostrepton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139">
            <a:extLst>
              <a:ext uri="{FF2B5EF4-FFF2-40B4-BE49-F238E27FC236}">
                <a16:creationId xmlns:a16="http://schemas.microsoft.com/office/drawing/2014/main" id="{5590209B-BEFE-144C-9185-7A22A9F62D92}"/>
              </a:ext>
            </a:extLst>
          </p:cNvPr>
          <p:cNvSpPr>
            <a:spLocks noChangeArrowheads="1"/>
          </p:cNvSpPr>
          <p:nvPr/>
        </p:nvSpPr>
        <p:spPr bwMode="auto">
          <a:xfrm rot="18047311">
            <a:off x="3450149" y="2441823"/>
            <a:ext cx="4600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Control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4" name="Rectangle 139">
            <a:extLst>
              <a:ext uri="{FF2B5EF4-FFF2-40B4-BE49-F238E27FC236}">
                <a16:creationId xmlns:a16="http://schemas.microsoft.com/office/drawing/2014/main" id="{AF90261E-5F2F-A945-9883-C0AFF155BED1}"/>
              </a:ext>
            </a:extLst>
          </p:cNvPr>
          <p:cNvSpPr>
            <a:spLocks noChangeArrowheads="1"/>
          </p:cNvSpPr>
          <p:nvPr/>
        </p:nvSpPr>
        <p:spPr bwMode="auto">
          <a:xfrm rot="18022482">
            <a:off x="3882770" y="2421161"/>
            <a:ext cx="17312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cs typeface="Arial" panose="020B0604020202020204" pitchFamily="34" charset="0"/>
              </a:rPr>
              <a:t>1</a:t>
            </a:r>
            <a:r>
              <a:rPr kumimoji="0" lang="en-JP" altLang="ja-JP" sz="1200" dirty="0">
                <a:cs typeface="Arial" panose="020B0604020202020204" pitchFamily="34" charset="0"/>
              </a:rPr>
              <a:t>μM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" name="Rectangle 139">
            <a:extLst>
              <a:ext uri="{FF2B5EF4-FFF2-40B4-BE49-F238E27FC236}">
                <a16:creationId xmlns:a16="http://schemas.microsoft.com/office/drawing/2014/main" id="{4D497490-F624-CD45-8215-8885F9609D62}"/>
              </a:ext>
            </a:extLst>
          </p:cNvPr>
          <p:cNvSpPr>
            <a:spLocks noChangeArrowheads="1"/>
          </p:cNvSpPr>
          <p:nvPr/>
        </p:nvSpPr>
        <p:spPr bwMode="auto">
          <a:xfrm rot="17998104">
            <a:off x="4142994" y="2386806"/>
            <a:ext cx="21640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cs typeface="Arial" panose="020B0604020202020204" pitchFamily="34" charset="0"/>
              </a:rPr>
              <a:t>2</a:t>
            </a:r>
            <a:r>
              <a:rPr kumimoji="0" lang="en-JP" altLang="ja-JP" sz="1200" dirty="0">
                <a:cs typeface="Arial" panose="020B0604020202020204" pitchFamily="34" charset="0"/>
              </a:rPr>
              <a:t>μM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6" name="Rectangle 139">
            <a:extLst>
              <a:ext uri="{FF2B5EF4-FFF2-40B4-BE49-F238E27FC236}">
                <a16:creationId xmlns:a16="http://schemas.microsoft.com/office/drawing/2014/main" id="{F964D1D0-52E8-5E49-ADB2-35450A86D918}"/>
              </a:ext>
            </a:extLst>
          </p:cNvPr>
          <p:cNvSpPr>
            <a:spLocks noChangeArrowheads="1"/>
          </p:cNvSpPr>
          <p:nvPr/>
        </p:nvSpPr>
        <p:spPr bwMode="auto">
          <a:xfrm rot="17998728">
            <a:off x="4411443" y="2396151"/>
            <a:ext cx="21640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cs typeface="Arial" panose="020B0604020202020204" pitchFamily="34" charset="0"/>
              </a:rPr>
              <a:t>4</a:t>
            </a:r>
            <a:r>
              <a:rPr kumimoji="0" lang="en-JP" altLang="ja-JP" sz="1200" dirty="0">
                <a:cs typeface="Arial" panose="020B0604020202020204" pitchFamily="34" charset="0"/>
              </a:rPr>
              <a:t>μM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7" name="Rectangle 139">
            <a:extLst>
              <a:ext uri="{FF2B5EF4-FFF2-40B4-BE49-F238E27FC236}">
                <a16:creationId xmlns:a16="http://schemas.microsoft.com/office/drawing/2014/main" id="{10644934-06B6-5748-AE95-5A4C6F48EC02}"/>
              </a:ext>
            </a:extLst>
          </p:cNvPr>
          <p:cNvSpPr>
            <a:spLocks noChangeArrowheads="1"/>
          </p:cNvSpPr>
          <p:nvPr/>
        </p:nvSpPr>
        <p:spPr bwMode="auto">
          <a:xfrm rot="18026426">
            <a:off x="4684705" y="2386807"/>
            <a:ext cx="21640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cs typeface="Arial" panose="020B0604020202020204" pitchFamily="34" charset="0"/>
              </a:rPr>
              <a:t>8</a:t>
            </a:r>
            <a:r>
              <a:rPr kumimoji="0" lang="en-JP" altLang="ja-JP" sz="1200" dirty="0">
                <a:cs typeface="Arial" panose="020B0604020202020204" pitchFamily="34" charset="0"/>
              </a:rPr>
              <a:t>μM</a:t>
            </a:r>
            <a:endParaRPr kumimoji="0" lang="ja-JP" altLang="ja-JP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9" name="Rectangle 66">
            <a:extLst>
              <a:ext uri="{FF2B5EF4-FFF2-40B4-BE49-F238E27FC236}">
                <a16:creationId xmlns:a16="http://schemas.microsoft.com/office/drawing/2014/main" id="{71C5F8F5-70CA-4A42-9F5E-157BFD8D1E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3759" y="1911343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0.2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67">
            <a:extLst>
              <a:ext uri="{FF2B5EF4-FFF2-40B4-BE49-F238E27FC236}">
                <a16:creationId xmlns:a16="http://schemas.microsoft.com/office/drawing/2014/main" id="{7893096A-AEA0-2E47-B87D-6E0D7CEBBE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3759" y="1711138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0.4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68">
            <a:extLst>
              <a:ext uri="{FF2B5EF4-FFF2-40B4-BE49-F238E27FC236}">
                <a16:creationId xmlns:a16="http://schemas.microsoft.com/office/drawing/2014/main" id="{A03CB685-DCB5-B74D-87A4-0D4FC8093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3759" y="1510933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0.6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69">
            <a:extLst>
              <a:ext uri="{FF2B5EF4-FFF2-40B4-BE49-F238E27FC236}">
                <a16:creationId xmlns:a16="http://schemas.microsoft.com/office/drawing/2014/main" id="{722EF826-D9F9-C540-9EA2-CDA34D155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3759" y="1310728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0.8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70">
            <a:extLst>
              <a:ext uri="{FF2B5EF4-FFF2-40B4-BE49-F238E27FC236}">
                <a16:creationId xmlns:a16="http://schemas.microsoft.com/office/drawing/2014/main" id="{1519C3B9-906A-4643-9013-36FEBEA39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3759" y="1110523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71">
            <a:extLst>
              <a:ext uri="{FF2B5EF4-FFF2-40B4-BE49-F238E27FC236}">
                <a16:creationId xmlns:a16="http://schemas.microsoft.com/office/drawing/2014/main" id="{E2B00EB2-A231-C742-AE58-86B2E772A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3759" y="910318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1.2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66">
            <a:extLst>
              <a:ext uri="{FF2B5EF4-FFF2-40B4-BE49-F238E27FC236}">
                <a16:creationId xmlns:a16="http://schemas.microsoft.com/office/drawing/2014/main" id="{700E0F56-8D69-B84C-BDC6-8646495CD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1849" y="2111547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71">
            <a:extLst>
              <a:ext uri="{FF2B5EF4-FFF2-40B4-BE49-F238E27FC236}">
                <a16:creationId xmlns:a16="http://schemas.microsoft.com/office/drawing/2014/main" id="{C2C226B6-782F-3D42-96D9-01E7B3BDC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3759" y="710113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1.4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テキスト ボックス 12">
            <a:extLst>
              <a:ext uri="{FF2B5EF4-FFF2-40B4-BE49-F238E27FC236}">
                <a16:creationId xmlns:a16="http://schemas.microsoft.com/office/drawing/2014/main" id="{C0D16527-6006-9F41-9448-FD1012D1DD78}"/>
              </a:ext>
            </a:extLst>
          </p:cNvPr>
          <p:cNvSpPr txBox="1"/>
          <p:nvPr/>
        </p:nvSpPr>
        <p:spPr>
          <a:xfrm>
            <a:off x="507659" y="3467587"/>
            <a:ext cx="999049" cy="321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IOMM-Lee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12">
            <a:extLst>
              <a:ext uri="{FF2B5EF4-FFF2-40B4-BE49-F238E27FC236}">
                <a16:creationId xmlns:a16="http://schemas.microsoft.com/office/drawing/2014/main" id="{7F39611E-383F-1B46-B8FF-ABB56F47528F}"/>
              </a:ext>
            </a:extLst>
          </p:cNvPr>
          <p:cNvSpPr txBox="1"/>
          <p:nvPr/>
        </p:nvSpPr>
        <p:spPr>
          <a:xfrm>
            <a:off x="611791" y="4373837"/>
            <a:ext cx="830254" cy="321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HKBMM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テキスト ボックス 12">
            <a:extLst>
              <a:ext uri="{FF2B5EF4-FFF2-40B4-BE49-F238E27FC236}">
                <a16:creationId xmlns:a16="http://schemas.microsoft.com/office/drawing/2014/main" id="{52DDDB0C-7504-9242-AEE0-04D8704D0C06}"/>
              </a:ext>
            </a:extLst>
          </p:cNvPr>
          <p:cNvSpPr txBox="1"/>
          <p:nvPr/>
        </p:nvSpPr>
        <p:spPr>
          <a:xfrm>
            <a:off x="1601996" y="2922949"/>
            <a:ext cx="744100" cy="321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12">
            <a:extLst>
              <a:ext uri="{FF2B5EF4-FFF2-40B4-BE49-F238E27FC236}">
                <a16:creationId xmlns:a16="http://schemas.microsoft.com/office/drawing/2014/main" id="{008ECF3F-6900-664A-B9E4-43B9832A0476}"/>
              </a:ext>
            </a:extLst>
          </p:cNvPr>
          <p:cNvSpPr txBox="1"/>
          <p:nvPr/>
        </p:nvSpPr>
        <p:spPr>
          <a:xfrm>
            <a:off x="3680119" y="2922949"/>
            <a:ext cx="512007" cy="321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4Gy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12">
            <a:extLst>
              <a:ext uri="{FF2B5EF4-FFF2-40B4-BE49-F238E27FC236}">
                <a16:creationId xmlns:a16="http://schemas.microsoft.com/office/drawing/2014/main" id="{DCFF3EEB-293D-9241-960F-D8ACA3824BD8}"/>
              </a:ext>
            </a:extLst>
          </p:cNvPr>
          <p:cNvSpPr txBox="1"/>
          <p:nvPr/>
        </p:nvSpPr>
        <p:spPr>
          <a:xfrm>
            <a:off x="2677836" y="2922949"/>
            <a:ext cx="533107" cy="321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kumimoji="1" lang="en-JP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12">
            <a:extLst>
              <a:ext uri="{FF2B5EF4-FFF2-40B4-BE49-F238E27FC236}">
                <a16:creationId xmlns:a16="http://schemas.microsoft.com/office/drawing/2014/main" id="{9C3F9C46-3A5B-EA4D-95B0-B3012CF01F5C}"/>
              </a:ext>
            </a:extLst>
          </p:cNvPr>
          <p:cNvSpPr txBox="1"/>
          <p:nvPr/>
        </p:nvSpPr>
        <p:spPr>
          <a:xfrm>
            <a:off x="4484837" y="2922949"/>
            <a:ext cx="941026" cy="321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kumimoji="1" lang="en-JP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μM+4Gy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41">
            <a:extLst>
              <a:ext uri="{FF2B5EF4-FFF2-40B4-BE49-F238E27FC236}">
                <a16:creationId xmlns:a16="http://schemas.microsoft.com/office/drawing/2014/main" id="{92F745D5-A035-9E4C-B87C-39B1304D973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2254" y="4102770"/>
            <a:ext cx="816015" cy="864000"/>
          </a:xfrm>
          <a:prstGeom prst="rect">
            <a:avLst/>
          </a:prstGeom>
        </p:spPr>
      </p:pic>
      <p:pic>
        <p:nvPicPr>
          <p:cNvPr id="54" name="Picture 43">
            <a:extLst>
              <a:ext uri="{FF2B5EF4-FFF2-40B4-BE49-F238E27FC236}">
                <a16:creationId xmlns:a16="http://schemas.microsoft.com/office/drawing/2014/main" id="{73C9F437-3F1E-6E40-A9BF-8A010663446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0222" y="4102770"/>
            <a:ext cx="816015" cy="864000"/>
          </a:xfrm>
          <a:prstGeom prst="rect">
            <a:avLst/>
          </a:prstGeom>
        </p:spPr>
      </p:pic>
      <p:pic>
        <p:nvPicPr>
          <p:cNvPr id="55" name="Picture 45">
            <a:extLst>
              <a:ext uri="{FF2B5EF4-FFF2-40B4-BE49-F238E27FC236}">
                <a16:creationId xmlns:a16="http://schemas.microsoft.com/office/drawing/2014/main" id="{7C3FCDDF-BF85-114F-B163-88DDEB1644E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6238" y="4102770"/>
            <a:ext cx="816015" cy="864000"/>
          </a:xfrm>
          <a:prstGeom prst="rect">
            <a:avLst/>
          </a:prstGeom>
        </p:spPr>
      </p:pic>
      <p:pic>
        <p:nvPicPr>
          <p:cNvPr id="56" name="Picture 47">
            <a:extLst>
              <a:ext uri="{FF2B5EF4-FFF2-40B4-BE49-F238E27FC236}">
                <a16:creationId xmlns:a16="http://schemas.microsoft.com/office/drawing/2014/main" id="{5E2C2760-7FB5-E24F-94E9-C431EFA7C52A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205" y="4102770"/>
            <a:ext cx="816015" cy="864000"/>
          </a:xfrm>
          <a:prstGeom prst="rect">
            <a:avLst/>
          </a:prstGeom>
        </p:spPr>
      </p:pic>
      <p:pic>
        <p:nvPicPr>
          <p:cNvPr id="57" name="Picture 5" descr="A picture containing wall, nature, dirty&#10;&#10;Description automatically generated">
            <a:extLst>
              <a:ext uri="{FF2B5EF4-FFF2-40B4-BE49-F238E27FC236}">
                <a16:creationId xmlns:a16="http://schemas.microsoft.com/office/drawing/2014/main" id="{A3ED7C6B-C545-D848-BCFA-EF785329D014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9287" y="3196520"/>
            <a:ext cx="816015" cy="864000"/>
          </a:xfrm>
          <a:prstGeom prst="rect">
            <a:avLst/>
          </a:prstGeom>
        </p:spPr>
      </p:pic>
      <p:pic>
        <p:nvPicPr>
          <p:cNvPr id="58" name="Picture 17" descr="A picture containing wall&#10;&#10;Description automatically generated">
            <a:extLst>
              <a:ext uri="{FF2B5EF4-FFF2-40B4-BE49-F238E27FC236}">
                <a16:creationId xmlns:a16="http://schemas.microsoft.com/office/drawing/2014/main" id="{2CCCDD1A-22EF-EE45-9815-A9900F95578A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368" y="3196520"/>
            <a:ext cx="816015" cy="864000"/>
          </a:xfrm>
          <a:prstGeom prst="rect">
            <a:avLst/>
          </a:prstGeom>
        </p:spPr>
      </p:pic>
      <p:pic>
        <p:nvPicPr>
          <p:cNvPr id="59" name="Picture 20" descr="A picture containing wall, indoor, dirty&#10;&#10;Description automatically generated">
            <a:extLst>
              <a:ext uri="{FF2B5EF4-FFF2-40B4-BE49-F238E27FC236}">
                <a16:creationId xmlns:a16="http://schemas.microsoft.com/office/drawing/2014/main" id="{0CBEC30D-F653-B644-9DD3-50277E06E766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4206" y="3196520"/>
            <a:ext cx="816015" cy="864000"/>
          </a:xfrm>
          <a:prstGeom prst="rect">
            <a:avLst/>
          </a:prstGeom>
        </p:spPr>
      </p:pic>
      <p:pic>
        <p:nvPicPr>
          <p:cNvPr id="60" name="Picture 30" descr="A picture containing wall, snow, nature, dirty&#10;&#10;Description automatically generated">
            <a:extLst>
              <a:ext uri="{FF2B5EF4-FFF2-40B4-BE49-F238E27FC236}">
                <a16:creationId xmlns:a16="http://schemas.microsoft.com/office/drawing/2014/main" id="{B2EF3E5A-4C52-B24E-87CA-45A280871914}"/>
              </a:ext>
            </a:extLst>
          </p:cNvPr>
          <p:cNvPicPr>
            <a:picLocks noChangeAspect="1"/>
          </p:cNvPicPr>
          <p:nvPr/>
        </p:nvPicPr>
        <p:blipFill>
          <a:blip r:embed="rId17" cstate="hq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9449" y="3196520"/>
            <a:ext cx="816015" cy="864000"/>
          </a:xfrm>
          <a:prstGeom prst="rect">
            <a:avLst/>
          </a:prstGeom>
        </p:spPr>
      </p:pic>
      <p:sp>
        <p:nvSpPr>
          <p:cNvPr id="64" name="テキスト ボックス 12">
            <a:extLst>
              <a:ext uri="{FF2B5EF4-FFF2-40B4-BE49-F238E27FC236}">
                <a16:creationId xmlns:a16="http://schemas.microsoft.com/office/drawing/2014/main" id="{2FF59BC4-08AA-4242-BB68-00EE917815F6}"/>
              </a:ext>
            </a:extLst>
          </p:cNvPr>
          <p:cNvSpPr txBox="1"/>
          <p:nvPr/>
        </p:nvSpPr>
        <p:spPr>
          <a:xfrm>
            <a:off x="3737799" y="5131134"/>
            <a:ext cx="16514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Number of Organoids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テキスト ボックス 12">
            <a:extLst>
              <a:ext uri="{FF2B5EF4-FFF2-40B4-BE49-F238E27FC236}">
                <a16:creationId xmlns:a16="http://schemas.microsoft.com/office/drawing/2014/main" id="{B380CAE8-55DC-8E44-AE94-209E95C63A1C}"/>
              </a:ext>
            </a:extLst>
          </p:cNvPr>
          <p:cNvSpPr txBox="1"/>
          <p:nvPr/>
        </p:nvSpPr>
        <p:spPr>
          <a:xfrm>
            <a:off x="1419837" y="5123211"/>
            <a:ext cx="113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Organoid size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139">
            <a:extLst>
              <a:ext uri="{FF2B5EF4-FFF2-40B4-BE49-F238E27FC236}">
                <a16:creationId xmlns:a16="http://schemas.microsoft.com/office/drawing/2014/main" id="{E3D9CA10-2027-CE41-8A43-F64E8D90B3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8789" y="6733092"/>
            <a:ext cx="43601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Control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7" name="Rectangle 139">
            <a:extLst>
              <a:ext uri="{FF2B5EF4-FFF2-40B4-BE49-F238E27FC236}">
                <a16:creationId xmlns:a16="http://schemas.microsoft.com/office/drawing/2014/main" id="{F293A5A9-209F-364B-894C-3F5718E1F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7417" y="6725136"/>
            <a:ext cx="24686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dirty="0">
                <a:cs typeface="Arial" panose="020B0604020202020204" pitchFamily="34" charset="0"/>
              </a:rPr>
              <a:t>4Gy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8" name="Rectangle 139">
            <a:extLst>
              <a:ext uri="{FF2B5EF4-FFF2-40B4-BE49-F238E27FC236}">
                <a16:creationId xmlns:a16="http://schemas.microsoft.com/office/drawing/2014/main" id="{3B8B42D5-7B28-9148-A071-0135F5B43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3862" y="6738047"/>
            <a:ext cx="26449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dirty="0">
                <a:cs typeface="Arial" panose="020B0604020202020204" pitchFamily="34" charset="0"/>
              </a:rPr>
              <a:t>4</a:t>
            </a:r>
            <a:r>
              <a:rPr kumimoji="0" lang="en-JP" altLang="ja-JP" sz="1050" dirty="0">
                <a:cs typeface="Arial" panose="020B0604020202020204" pitchFamily="34" charset="0"/>
              </a:rPr>
              <a:t>μM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69" name="Rectangle 139">
            <a:extLst>
              <a:ext uri="{FF2B5EF4-FFF2-40B4-BE49-F238E27FC236}">
                <a16:creationId xmlns:a16="http://schemas.microsoft.com/office/drawing/2014/main" id="{038DC621-689B-B042-A32B-2128F6F63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2975" y="6725135"/>
            <a:ext cx="589905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en-US" altLang="ja-JP" sz="1050" dirty="0">
                <a:cs typeface="Arial" panose="020B0604020202020204" pitchFamily="34" charset="0"/>
              </a:rPr>
              <a:t>4</a:t>
            </a:r>
            <a:r>
              <a:rPr kumimoji="0" lang="en-JP" altLang="ja-JP" sz="1050" dirty="0">
                <a:cs typeface="Arial" panose="020B0604020202020204" pitchFamily="34" charset="0"/>
              </a:rPr>
              <a:t>μM+4</a:t>
            </a:r>
            <a:r>
              <a:rPr kumimoji="0" lang="en-US" altLang="ja-JP" sz="1050" dirty="0" err="1">
                <a:cs typeface="Arial" panose="020B0604020202020204" pitchFamily="34" charset="0"/>
              </a:rPr>
              <a:t>Gy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0" name="Rectangle 139">
            <a:extLst>
              <a:ext uri="{FF2B5EF4-FFF2-40B4-BE49-F238E27FC236}">
                <a16:creationId xmlns:a16="http://schemas.microsoft.com/office/drawing/2014/main" id="{D1BFB0C5-11AD-4047-9F5B-84E461CA6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3024" y="6727140"/>
            <a:ext cx="43601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Control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1" name="Rectangle 139">
            <a:extLst>
              <a:ext uri="{FF2B5EF4-FFF2-40B4-BE49-F238E27FC236}">
                <a16:creationId xmlns:a16="http://schemas.microsoft.com/office/drawing/2014/main" id="{F0861FB6-4F08-BE40-9F2B-AEA73503E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7915" y="6735517"/>
            <a:ext cx="24686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dirty="0">
                <a:cs typeface="Arial" panose="020B0604020202020204" pitchFamily="34" charset="0"/>
              </a:rPr>
              <a:t>4Gy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2" name="Rectangle 139">
            <a:extLst>
              <a:ext uri="{FF2B5EF4-FFF2-40B4-BE49-F238E27FC236}">
                <a16:creationId xmlns:a16="http://schemas.microsoft.com/office/drawing/2014/main" id="{FB5FA159-DCFA-4B43-8BB7-F8117C6CDD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0387" y="6735517"/>
            <a:ext cx="26449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dirty="0">
                <a:cs typeface="Arial" panose="020B0604020202020204" pitchFamily="34" charset="0"/>
              </a:rPr>
              <a:t>4</a:t>
            </a:r>
            <a:r>
              <a:rPr kumimoji="0" lang="en-JP" altLang="ja-JP" sz="1050" dirty="0">
                <a:cs typeface="Arial" panose="020B0604020202020204" pitchFamily="34" charset="0"/>
              </a:rPr>
              <a:t>μM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3" name="Rectangle 139">
            <a:extLst>
              <a:ext uri="{FF2B5EF4-FFF2-40B4-BE49-F238E27FC236}">
                <a16:creationId xmlns:a16="http://schemas.microsoft.com/office/drawing/2014/main" id="{E83EAA43-7659-9149-9626-98D4EE8859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9273" y="6733427"/>
            <a:ext cx="589905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en-US" altLang="ja-JP" sz="1050" dirty="0">
                <a:cs typeface="Arial" panose="020B0604020202020204" pitchFamily="34" charset="0"/>
              </a:rPr>
              <a:t>4</a:t>
            </a:r>
            <a:r>
              <a:rPr kumimoji="0" lang="en-JP" altLang="ja-JP" sz="1050" dirty="0">
                <a:cs typeface="Arial" panose="020B0604020202020204" pitchFamily="34" charset="0"/>
              </a:rPr>
              <a:t>μM+4</a:t>
            </a:r>
            <a:r>
              <a:rPr kumimoji="0" lang="en-US" altLang="ja-JP" sz="1050" dirty="0" err="1">
                <a:cs typeface="Arial" panose="020B0604020202020204" pitchFamily="34" charset="0"/>
              </a:rPr>
              <a:t>Gy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74" name="Rectangle 66">
            <a:extLst>
              <a:ext uri="{FF2B5EF4-FFF2-40B4-BE49-F238E27FC236}">
                <a16:creationId xmlns:a16="http://schemas.microsoft.com/office/drawing/2014/main" id="{68A61015-FAD4-0642-B373-5734C59B9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543" y="6412858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0.2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67">
            <a:extLst>
              <a:ext uri="{FF2B5EF4-FFF2-40B4-BE49-F238E27FC236}">
                <a16:creationId xmlns:a16="http://schemas.microsoft.com/office/drawing/2014/main" id="{66B6AD73-09F2-AE42-BDA7-748CAFE81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543" y="6229485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0.4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68">
            <a:extLst>
              <a:ext uri="{FF2B5EF4-FFF2-40B4-BE49-F238E27FC236}">
                <a16:creationId xmlns:a16="http://schemas.microsoft.com/office/drawing/2014/main" id="{16CAD481-AF4A-C741-895F-4C0C08FD74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543" y="6046112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0.6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69">
            <a:extLst>
              <a:ext uri="{FF2B5EF4-FFF2-40B4-BE49-F238E27FC236}">
                <a16:creationId xmlns:a16="http://schemas.microsoft.com/office/drawing/2014/main" id="{474F74C3-35B8-E143-B05D-2B34E94BD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543" y="5862739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0.8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70">
            <a:extLst>
              <a:ext uri="{FF2B5EF4-FFF2-40B4-BE49-F238E27FC236}">
                <a16:creationId xmlns:a16="http://schemas.microsoft.com/office/drawing/2014/main" id="{D9D34030-A735-2540-8E1F-312960DA5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543" y="5679366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71">
            <a:extLst>
              <a:ext uri="{FF2B5EF4-FFF2-40B4-BE49-F238E27FC236}">
                <a16:creationId xmlns:a16="http://schemas.microsoft.com/office/drawing/2014/main" id="{8AC376FB-6DF4-9D45-9657-12A09054D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543" y="5495993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1.2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66">
            <a:extLst>
              <a:ext uri="{FF2B5EF4-FFF2-40B4-BE49-F238E27FC236}">
                <a16:creationId xmlns:a16="http://schemas.microsoft.com/office/drawing/2014/main" id="{3F5F18BD-EF45-694D-A9ED-E4F9F1178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7633" y="6596233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70">
            <a:extLst>
              <a:ext uri="{FF2B5EF4-FFF2-40B4-BE49-F238E27FC236}">
                <a16:creationId xmlns:a16="http://schemas.microsoft.com/office/drawing/2014/main" id="{3F1FFF08-717A-8B48-8F4C-32993D7E66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463" y="6035432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71">
            <a:extLst>
              <a:ext uri="{FF2B5EF4-FFF2-40B4-BE49-F238E27FC236}">
                <a16:creationId xmlns:a16="http://schemas.microsoft.com/office/drawing/2014/main" id="{45432A38-1EDF-8346-8FC3-9DEC54782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463" y="5752398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1.5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66">
            <a:extLst>
              <a:ext uri="{FF2B5EF4-FFF2-40B4-BE49-F238E27FC236}">
                <a16:creationId xmlns:a16="http://schemas.microsoft.com/office/drawing/2014/main" id="{51416B97-ABE5-3A41-84A9-2B9C4FE7F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553" y="6601500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70">
            <a:extLst>
              <a:ext uri="{FF2B5EF4-FFF2-40B4-BE49-F238E27FC236}">
                <a16:creationId xmlns:a16="http://schemas.microsoft.com/office/drawing/2014/main" id="{7FAD5026-F28F-6243-9610-EC7963F58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463" y="6318466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dirty="0">
                <a:solidFill>
                  <a:srgbClr val="000000"/>
                </a:solidFill>
              </a:rPr>
              <a:t>0</a:t>
            </a: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.5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テキスト ボックス 12">
            <a:extLst>
              <a:ext uri="{FF2B5EF4-FFF2-40B4-BE49-F238E27FC236}">
                <a16:creationId xmlns:a16="http://schemas.microsoft.com/office/drawing/2014/main" id="{D4F5D7DC-614B-0749-9767-00055BB8169A}"/>
              </a:ext>
            </a:extLst>
          </p:cNvPr>
          <p:cNvSpPr txBox="1"/>
          <p:nvPr/>
        </p:nvSpPr>
        <p:spPr>
          <a:xfrm rot="16200000">
            <a:off x="256685" y="5983086"/>
            <a:ext cx="1053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Relative size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テキスト ボックス 12">
            <a:extLst>
              <a:ext uri="{FF2B5EF4-FFF2-40B4-BE49-F238E27FC236}">
                <a16:creationId xmlns:a16="http://schemas.microsoft.com/office/drawing/2014/main" id="{F65C037A-56FB-A14E-BF38-B9A9511BA134}"/>
              </a:ext>
            </a:extLst>
          </p:cNvPr>
          <p:cNvSpPr txBox="1"/>
          <p:nvPr/>
        </p:nvSpPr>
        <p:spPr>
          <a:xfrm rot="16200000">
            <a:off x="2721956" y="5976861"/>
            <a:ext cx="13003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Relative number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tangle 71">
            <a:extLst>
              <a:ext uri="{FF2B5EF4-FFF2-40B4-BE49-F238E27FC236}">
                <a16:creationId xmlns:a16="http://schemas.microsoft.com/office/drawing/2014/main" id="{F4AF29C1-FEF3-EA4C-A760-4FC8645D49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463" y="5469364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dirty="0"/>
              <a:t>2.0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221F31FB-3AE5-8348-9B4B-9C294C39E8A7}"/>
              </a:ext>
            </a:extLst>
          </p:cNvPr>
          <p:cNvSpPr txBox="1"/>
          <p:nvPr/>
        </p:nvSpPr>
        <p:spPr>
          <a:xfrm>
            <a:off x="127767" y="6937590"/>
            <a:ext cx="2569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Rectangle 143">
            <a:extLst>
              <a:ext uri="{FF2B5EF4-FFF2-40B4-BE49-F238E27FC236}">
                <a16:creationId xmlns:a16="http://schemas.microsoft.com/office/drawing/2014/main" id="{536AAD76-737D-5042-9A39-A4C80B2CA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1881" y="7555794"/>
            <a:ext cx="89579" cy="72000"/>
          </a:xfrm>
          <a:prstGeom prst="rect">
            <a:avLst/>
          </a:prstGeom>
          <a:noFill/>
          <a:ln w="9525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92" name="Rectangle 144">
            <a:extLst>
              <a:ext uri="{FF2B5EF4-FFF2-40B4-BE49-F238E27FC236}">
                <a16:creationId xmlns:a16="http://schemas.microsoft.com/office/drawing/2014/main" id="{D5D55470-F134-6541-B67B-DBF9C1E202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7988" y="7499461"/>
            <a:ext cx="72616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IOMM-Lee</a:t>
            </a:r>
            <a:endParaRPr kumimoji="0" lang="ja-JP" altLang="ja-JP" sz="3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145">
            <a:extLst>
              <a:ext uri="{FF2B5EF4-FFF2-40B4-BE49-F238E27FC236}">
                <a16:creationId xmlns:a16="http://schemas.microsoft.com/office/drawing/2014/main" id="{A71A5162-7049-9149-AB8A-7CE11BEA5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1670" y="7735322"/>
            <a:ext cx="90000" cy="72000"/>
          </a:xfrm>
          <a:prstGeom prst="rect">
            <a:avLst/>
          </a:prstGeom>
          <a:pattFill prst="wdUpDiag">
            <a:fgClr>
              <a:srgbClr val="000000"/>
            </a:fgClr>
            <a:bgClr>
              <a:schemeClr val="bg2">
                <a:lumMod val="90000"/>
              </a:schemeClr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96" name="Rectangle 144">
            <a:extLst>
              <a:ext uri="{FF2B5EF4-FFF2-40B4-BE49-F238E27FC236}">
                <a16:creationId xmlns:a16="http://schemas.microsoft.com/office/drawing/2014/main" id="{A4D1EC5F-A866-CC40-8744-D814EED2A4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1932" y="7672435"/>
            <a:ext cx="5722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HKBMM</a:t>
            </a:r>
            <a:endParaRPr kumimoji="0" lang="ja-JP" altLang="ja-JP" sz="3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99" name="テキスト ボックス 159">
            <a:extLst>
              <a:ext uri="{FF2B5EF4-FFF2-40B4-BE49-F238E27FC236}">
                <a16:creationId xmlns:a16="http://schemas.microsoft.com/office/drawing/2014/main" id="{90CAC435-EDF1-9641-BAB8-6204DAFB85E5}"/>
              </a:ext>
            </a:extLst>
          </p:cNvPr>
          <p:cNvSpPr txBox="1"/>
          <p:nvPr/>
        </p:nvSpPr>
        <p:spPr>
          <a:xfrm>
            <a:off x="614657" y="6937590"/>
            <a:ext cx="3978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Thiostrepton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(4</a:t>
            </a:r>
            <a:r>
              <a:rPr kumimoji="1" lang="en-JP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) with or without radiation (4Gy)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tangle 139">
            <a:extLst>
              <a:ext uri="{FF2B5EF4-FFF2-40B4-BE49-F238E27FC236}">
                <a16:creationId xmlns:a16="http://schemas.microsoft.com/office/drawing/2014/main" id="{7F7C0851-557C-C648-B13C-D4012DE6AF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4076" y="8832298"/>
            <a:ext cx="436017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Control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1" name="Rectangle 139">
            <a:extLst>
              <a:ext uri="{FF2B5EF4-FFF2-40B4-BE49-F238E27FC236}">
                <a16:creationId xmlns:a16="http://schemas.microsoft.com/office/drawing/2014/main" id="{3975B4C9-C957-3048-91EB-B939476AC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6801" y="8848758"/>
            <a:ext cx="246862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dirty="0">
                <a:cs typeface="Arial" panose="020B0604020202020204" pitchFamily="34" charset="0"/>
              </a:rPr>
              <a:t>4Gy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2" name="Rectangle 139">
            <a:extLst>
              <a:ext uri="{FF2B5EF4-FFF2-40B4-BE49-F238E27FC236}">
                <a16:creationId xmlns:a16="http://schemas.microsoft.com/office/drawing/2014/main" id="{FBC412DF-76D0-1545-A19D-810C1D918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7510" y="8838636"/>
            <a:ext cx="264496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050" dirty="0">
                <a:cs typeface="Arial" panose="020B0604020202020204" pitchFamily="34" charset="0"/>
              </a:rPr>
              <a:t>4</a:t>
            </a:r>
            <a:r>
              <a:rPr kumimoji="0" lang="en-JP" altLang="ja-JP" sz="1050" dirty="0">
                <a:cs typeface="Arial" panose="020B0604020202020204" pitchFamily="34" charset="0"/>
              </a:rPr>
              <a:t>μM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3" name="Rectangle 139">
            <a:extLst>
              <a:ext uri="{FF2B5EF4-FFF2-40B4-BE49-F238E27FC236}">
                <a16:creationId xmlns:a16="http://schemas.microsoft.com/office/drawing/2014/main" id="{FF29F998-874A-B241-97AD-7222A8176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4883" y="8838206"/>
            <a:ext cx="589905" cy="161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en-US" altLang="ja-JP" sz="1050" dirty="0">
                <a:cs typeface="Arial" panose="020B0604020202020204" pitchFamily="34" charset="0"/>
              </a:rPr>
              <a:t>4</a:t>
            </a:r>
            <a:r>
              <a:rPr kumimoji="0" lang="en-JP" altLang="ja-JP" sz="1050" dirty="0">
                <a:cs typeface="Arial" panose="020B0604020202020204" pitchFamily="34" charset="0"/>
              </a:rPr>
              <a:t>μM+4</a:t>
            </a:r>
            <a:r>
              <a:rPr kumimoji="0" lang="en-US" altLang="ja-JP" sz="1050" dirty="0" err="1">
                <a:cs typeface="Arial" panose="020B0604020202020204" pitchFamily="34" charset="0"/>
              </a:rPr>
              <a:t>Gy</a:t>
            </a:r>
            <a:endParaRPr kumimoji="0" lang="ja-JP" altLang="ja-JP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04" name="Rectangle 66">
            <a:extLst>
              <a:ext uri="{FF2B5EF4-FFF2-40B4-BE49-F238E27FC236}">
                <a16:creationId xmlns:a16="http://schemas.microsoft.com/office/drawing/2014/main" id="{9B9822A5-7758-2646-9F30-C963A9A8E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065" y="8481653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0.2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67">
            <a:extLst>
              <a:ext uri="{FF2B5EF4-FFF2-40B4-BE49-F238E27FC236}">
                <a16:creationId xmlns:a16="http://schemas.microsoft.com/office/drawing/2014/main" id="{2575F205-25A1-174F-97A3-13B887BE5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065" y="8258779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0.4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68">
            <a:extLst>
              <a:ext uri="{FF2B5EF4-FFF2-40B4-BE49-F238E27FC236}">
                <a16:creationId xmlns:a16="http://schemas.microsoft.com/office/drawing/2014/main" id="{524E5A74-B37D-8E42-B68B-316A747E7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065" y="8035905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0.6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69">
            <a:extLst>
              <a:ext uri="{FF2B5EF4-FFF2-40B4-BE49-F238E27FC236}">
                <a16:creationId xmlns:a16="http://schemas.microsoft.com/office/drawing/2014/main" id="{7D68A2FC-D92B-2049-B675-E4D8FD26E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065" y="7813031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0.8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70">
            <a:extLst>
              <a:ext uri="{FF2B5EF4-FFF2-40B4-BE49-F238E27FC236}">
                <a16:creationId xmlns:a16="http://schemas.microsoft.com/office/drawing/2014/main" id="{CE2166F7-95C2-1B40-B02A-5798C87381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065" y="7590157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71">
            <a:extLst>
              <a:ext uri="{FF2B5EF4-FFF2-40B4-BE49-F238E27FC236}">
                <a16:creationId xmlns:a16="http://schemas.microsoft.com/office/drawing/2014/main" id="{9A4EDBA0-CD6D-0C46-9C81-80D2003F0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065" y="7367283"/>
            <a:ext cx="16030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1.2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66">
            <a:extLst>
              <a:ext uri="{FF2B5EF4-FFF2-40B4-BE49-F238E27FC236}">
                <a16:creationId xmlns:a16="http://schemas.microsoft.com/office/drawing/2014/main" id="{5C17D4EA-25D3-4749-B18A-C60883EFF7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8879" y="8704528"/>
            <a:ext cx="6412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40DCB78D-5D09-F043-8754-9B5A7E34B71C}"/>
              </a:ext>
            </a:extLst>
          </p:cNvPr>
          <p:cNvSpPr txBox="1"/>
          <p:nvPr/>
        </p:nvSpPr>
        <p:spPr>
          <a:xfrm>
            <a:off x="181549" y="41337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テキスト ボックス 159">
            <a:extLst>
              <a:ext uri="{FF2B5EF4-FFF2-40B4-BE49-F238E27FC236}">
                <a16:creationId xmlns:a16="http://schemas.microsoft.com/office/drawing/2014/main" id="{2F1C6804-8CFC-AD4F-B826-BA6EFB51A9F4}"/>
              </a:ext>
            </a:extLst>
          </p:cNvPr>
          <p:cNvSpPr txBox="1"/>
          <p:nvPr/>
        </p:nvSpPr>
        <p:spPr>
          <a:xfrm rot="16200000">
            <a:off x="-56845" y="7874813"/>
            <a:ext cx="1641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Relative luminescence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2AC32BF-CD64-254B-BB7C-30A4F8C93DD4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73451" y="5421589"/>
            <a:ext cx="2220355" cy="143764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0CEF6B4-9693-C641-B89A-72B394E09C5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90763" y="7159126"/>
            <a:ext cx="2633226" cy="1837575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6472C7CA-61C2-9C49-85AF-5ECD10AFC4B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561954" y="5349578"/>
            <a:ext cx="2164390" cy="156490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889A79B1-B69F-DE4F-BD6F-FDE9B9E82095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3334409" y="629714"/>
            <a:ext cx="1715153" cy="199937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0F524E2-8FD8-0C49-9A8F-F5AC3F73DD62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65354" y="650475"/>
            <a:ext cx="1730639" cy="1977873"/>
          </a:xfrm>
          <a:prstGeom prst="rect">
            <a:avLst/>
          </a:prstGeom>
        </p:spPr>
      </p:pic>
      <p:sp>
        <p:nvSpPr>
          <p:cNvPr id="97" name="Rectangle 143">
            <a:extLst>
              <a:ext uri="{FF2B5EF4-FFF2-40B4-BE49-F238E27FC236}">
                <a16:creationId xmlns:a16="http://schemas.microsoft.com/office/drawing/2014/main" id="{40E46455-291D-B44E-BE18-7A854ED64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3880" y="5548940"/>
            <a:ext cx="89579" cy="72000"/>
          </a:xfrm>
          <a:prstGeom prst="rect">
            <a:avLst/>
          </a:prstGeom>
          <a:noFill/>
          <a:ln w="9525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98" name="Rectangle 144">
            <a:extLst>
              <a:ext uri="{FF2B5EF4-FFF2-40B4-BE49-F238E27FC236}">
                <a16:creationId xmlns:a16="http://schemas.microsoft.com/office/drawing/2014/main" id="{EA96AE0D-179A-144B-8E45-18CA58891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9987" y="5492607"/>
            <a:ext cx="72616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IOMM-Lee</a:t>
            </a:r>
            <a:endParaRPr kumimoji="0" lang="ja-JP" altLang="ja-JP" sz="3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45">
            <a:extLst>
              <a:ext uri="{FF2B5EF4-FFF2-40B4-BE49-F238E27FC236}">
                <a16:creationId xmlns:a16="http://schemas.microsoft.com/office/drawing/2014/main" id="{638E05CE-6EAE-3046-B960-9572E2D0A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3669" y="5728468"/>
            <a:ext cx="90000" cy="72000"/>
          </a:xfrm>
          <a:prstGeom prst="rect">
            <a:avLst/>
          </a:prstGeom>
          <a:pattFill prst="wdUpDiag">
            <a:fgClr>
              <a:srgbClr val="000000"/>
            </a:fgClr>
            <a:bgClr>
              <a:schemeClr val="bg2">
                <a:lumMod val="90000"/>
              </a:schemeClr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114" name="Rectangle 144">
            <a:extLst>
              <a:ext uri="{FF2B5EF4-FFF2-40B4-BE49-F238E27FC236}">
                <a16:creationId xmlns:a16="http://schemas.microsoft.com/office/drawing/2014/main" id="{687F31E5-8D9E-6F4B-9129-90B8681FC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3931" y="5665581"/>
            <a:ext cx="5722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</a:rPr>
              <a:t>HKBMM</a:t>
            </a:r>
            <a:endParaRPr kumimoji="0" lang="ja-JP" altLang="ja-JP" sz="32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EAA97641-DF13-084A-B77A-599C4C214232}"/>
              </a:ext>
            </a:extLst>
          </p:cNvPr>
          <p:cNvSpPr txBox="1"/>
          <p:nvPr/>
        </p:nvSpPr>
        <p:spPr>
          <a:xfrm>
            <a:off x="2626026" y="41274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887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43971</TotalTime>
  <Words>438</Words>
  <Application>Microsoft Macintosh PowerPoint</Application>
  <PresentationFormat>画面に合わせる (4:3)</PresentationFormat>
  <Paragraphs>280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Arial Unicode MS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大岡史治</dc:creator>
  <cp:lastModifiedBy>OHKA Fumiharu</cp:lastModifiedBy>
  <cp:revision>736</cp:revision>
  <cp:lastPrinted>2021-04-11T00:14:06Z</cp:lastPrinted>
  <dcterms:created xsi:type="dcterms:W3CDTF">2020-07-20T09:49:44Z</dcterms:created>
  <dcterms:modified xsi:type="dcterms:W3CDTF">2021-05-04T00:31:27Z</dcterms:modified>
</cp:coreProperties>
</file>