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avi" ContentType="video/x-msvideo"/>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 id="2147483660" r:id="rId2"/>
    <p:sldMasterId id="2147483672" r:id="rId3"/>
  </p:sldMasterIdLst>
  <p:notesMasterIdLst>
    <p:notesMasterId r:id="rId16"/>
  </p:notesMasterIdLst>
  <p:sldIdLst>
    <p:sldId id="256" r:id="rId4"/>
    <p:sldId id="257" r:id="rId5"/>
    <p:sldId id="258" r:id="rId6"/>
    <p:sldId id="265" r:id="rId7"/>
    <p:sldId id="259" r:id="rId8"/>
    <p:sldId id="308" r:id="rId9"/>
    <p:sldId id="276" r:id="rId10"/>
    <p:sldId id="289" r:id="rId11"/>
    <p:sldId id="303" r:id="rId12"/>
    <p:sldId id="305" r:id="rId13"/>
    <p:sldId id="299" r:id="rId14"/>
    <p:sldId id="29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40" userDrawn="1">
          <p15:clr>
            <a:srgbClr val="A4A3A4"/>
          </p15:clr>
        </p15:guide>
        <p15:guide id="2" pos="379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8" autoAdjust="0"/>
    <p:restoredTop sz="88687" autoAdjust="0"/>
  </p:normalViewPr>
  <p:slideViewPr>
    <p:cSldViewPr snapToGrid="0">
      <p:cViewPr varScale="1">
        <p:scale>
          <a:sx n="104" d="100"/>
          <a:sy n="104" d="100"/>
        </p:scale>
        <p:origin x="870" y="108"/>
      </p:cViewPr>
      <p:guideLst>
        <p:guide orient="horz" pos="2040"/>
        <p:guide pos="3792"/>
      </p:guideLst>
    </p:cSldViewPr>
  </p:slideViewPr>
  <p:notesTextViewPr>
    <p:cViewPr>
      <p:scale>
        <a:sx n="1" d="1"/>
        <a:sy n="1" d="1"/>
      </p:scale>
      <p:origin x="0" y="0"/>
    </p:cViewPr>
  </p:notesTextViewPr>
  <p:sorterViewPr>
    <p:cViewPr varScale="1">
      <p:scale>
        <a:sx n="100" d="100"/>
        <a:sy n="100" d="100"/>
      </p:scale>
      <p:origin x="0" y="-4396"/>
    </p:cViewPr>
  </p:sorterViewPr>
  <p:gridSpacing cx="57150" cy="5715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charts/_rels/chart1.xml.rels><?xml version="1.0" encoding="UTF-8" standalone="yes"?>
<Relationships xmlns="http://schemas.openxmlformats.org/package/2006/relationships"><Relationship Id="rId3" Type="http://schemas.openxmlformats.org/officeDocument/2006/relationships/oleObject" Target="file:///\\Users\kiyomotomasato19\Documents\&#30740;&#31350;&#38306;&#20418;\&#30740;&#31350;20\&#20132;&#38609;&#12495;&#12441;&#12501;&#12531;&#12392;2020\200914&#12363;&#12425;&#20132;&#38609;&#21463;&#31934;&#32080;&#26524;.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33504740478869E-2"/>
          <c:y val="1.8008261262424163E-2"/>
          <c:w val="0.8558631287160533"/>
          <c:h val="0.81287414483025688"/>
        </c:manualLayout>
      </c:layout>
      <c:scatterChart>
        <c:scatterStyle val="lineMarker"/>
        <c:varyColors val="0"/>
        <c:ser>
          <c:idx val="1"/>
          <c:order val="0"/>
          <c:tx>
            <c:strRef>
              <c:f>'SpermHpHc EggHp'!$D$40</c:f>
              <c:strCache>
                <c:ptCount val="1"/>
                <c:pt idx="0">
                  <c:v>HcS1 x HpE1</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'SpermHpHc EggHp'!$B$41:$B$52</c:f>
              <c:numCache>
                <c:formatCode>0.00E+00</c:formatCode>
                <c:ptCount val="12"/>
                <c:pt idx="0">
                  <c:v>22222222.22222222</c:v>
                </c:pt>
                <c:pt idx="1">
                  <c:v>7407407.4074074067</c:v>
                </c:pt>
                <c:pt idx="2">
                  <c:v>2469135.8024691357</c:v>
                </c:pt>
                <c:pt idx="3">
                  <c:v>823045.26748971187</c:v>
                </c:pt>
                <c:pt idx="4">
                  <c:v>274348.42249657062</c:v>
                </c:pt>
                <c:pt idx="5">
                  <c:v>91449.474165523541</c:v>
                </c:pt>
                <c:pt idx="6">
                  <c:v>30483.158055174514</c:v>
                </c:pt>
                <c:pt idx="7">
                  <c:v>10161.052685058172</c:v>
                </c:pt>
                <c:pt idx="8">
                  <c:v>3387.0175616860574</c:v>
                </c:pt>
                <c:pt idx="9">
                  <c:v>1129.0058538953524</c:v>
                </c:pt>
                <c:pt idx="10">
                  <c:v>376.33528463178413</c:v>
                </c:pt>
                <c:pt idx="11">
                  <c:v>125.44509487726138</c:v>
                </c:pt>
              </c:numCache>
            </c:numRef>
          </c:xVal>
          <c:yVal>
            <c:numRef>
              <c:f>'SpermHpHc EggHp'!$D$41:$D$52</c:f>
              <c:numCache>
                <c:formatCode>General</c:formatCode>
                <c:ptCount val="12"/>
                <c:pt idx="0">
                  <c:v>23</c:v>
                </c:pt>
                <c:pt idx="1">
                  <c:v>15</c:v>
                </c:pt>
                <c:pt idx="2">
                  <c:v>15</c:v>
                </c:pt>
                <c:pt idx="3">
                  <c:v>11</c:v>
                </c:pt>
                <c:pt idx="4">
                  <c:v>3</c:v>
                </c:pt>
                <c:pt idx="5">
                  <c:v>1</c:v>
                </c:pt>
                <c:pt idx="6">
                  <c:v>0</c:v>
                </c:pt>
              </c:numCache>
            </c:numRef>
          </c:yVal>
          <c:smooth val="0"/>
          <c:extLst xmlns:c16r2="http://schemas.microsoft.com/office/drawing/2015/06/chart">
            <c:ext xmlns:c16="http://schemas.microsoft.com/office/drawing/2014/chart" uri="{C3380CC4-5D6E-409C-BE32-E72D297353CC}">
              <c16:uniqueId val="{00000000-858A-9447-9D26-DB351AD86F92}"/>
            </c:ext>
          </c:extLst>
        </c:ser>
        <c:ser>
          <c:idx val="3"/>
          <c:order val="1"/>
          <c:tx>
            <c:strRef>
              <c:f>'SpermHpHc EggHp'!$F$40</c:f>
              <c:strCache>
                <c:ptCount val="1"/>
                <c:pt idx="0">
                  <c:v>HpS1 x HpE1</c:v>
                </c:pt>
              </c:strCache>
            </c:strRef>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'SpermHpHc EggHp'!$B$41:$B$52</c:f>
              <c:numCache>
                <c:formatCode>0.00E+00</c:formatCode>
                <c:ptCount val="12"/>
                <c:pt idx="0">
                  <c:v>22222222.22222222</c:v>
                </c:pt>
                <c:pt idx="1">
                  <c:v>7407407.4074074067</c:v>
                </c:pt>
                <c:pt idx="2">
                  <c:v>2469135.8024691357</c:v>
                </c:pt>
                <c:pt idx="3">
                  <c:v>823045.26748971187</c:v>
                </c:pt>
                <c:pt idx="4">
                  <c:v>274348.42249657062</c:v>
                </c:pt>
                <c:pt idx="5">
                  <c:v>91449.474165523541</c:v>
                </c:pt>
                <c:pt idx="6">
                  <c:v>30483.158055174514</c:v>
                </c:pt>
                <c:pt idx="7">
                  <c:v>10161.052685058172</c:v>
                </c:pt>
                <c:pt idx="8">
                  <c:v>3387.0175616860574</c:v>
                </c:pt>
                <c:pt idx="9">
                  <c:v>1129.0058538953524</c:v>
                </c:pt>
                <c:pt idx="10">
                  <c:v>376.33528463178413</c:v>
                </c:pt>
                <c:pt idx="11">
                  <c:v>125.44509487726138</c:v>
                </c:pt>
              </c:numCache>
            </c:numRef>
          </c:xVal>
          <c:yVal>
            <c:numRef>
              <c:f>'SpermHpHc EggHp'!$F$41:$F$52</c:f>
              <c:numCache>
                <c:formatCode>General</c:formatCode>
                <c:ptCount val="12"/>
                <c:pt idx="4">
                  <c:v>100</c:v>
                </c:pt>
                <c:pt idx="5">
                  <c:v>98</c:v>
                </c:pt>
                <c:pt idx="6">
                  <c:v>89</c:v>
                </c:pt>
                <c:pt idx="7">
                  <c:v>43</c:v>
                </c:pt>
                <c:pt idx="8">
                  <c:v>35</c:v>
                </c:pt>
                <c:pt idx="9">
                  <c:v>13</c:v>
                </c:pt>
                <c:pt idx="10">
                  <c:v>7</c:v>
                </c:pt>
                <c:pt idx="11">
                  <c:v>6</c:v>
                </c:pt>
              </c:numCache>
            </c:numRef>
          </c:yVal>
          <c:smooth val="0"/>
          <c:extLst xmlns:c16r2="http://schemas.microsoft.com/office/drawing/2015/06/chart">
            <c:ext xmlns:c16="http://schemas.microsoft.com/office/drawing/2014/chart" uri="{C3380CC4-5D6E-409C-BE32-E72D297353CC}">
              <c16:uniqueId val="{00000001-858A-9447-9D26-DB351AD86F92}"/>
            </c:ext>
          </c:extLst>
        </c:ser>
        <c:dLbls>
          <c:showLegendKey val="0"/>
          <c:showVal val="0"/>
          <c:showCatName val="0"/>
          <c:showSerName val="0"/>
          <c:showPercent val="0"/>
          <c:showBubbleSize val="0"/>
        </c:dLbls>
        <c:axId val="457072240"/>
        <c:axId val="454337496"/>
      </c:scatterChart>
      <c:valAx>
        <c:axId val="457072240"/>
        <c:scaling>
          <c:logBase val="10"/>
          <c:orientation val="minMax"/>
        </c:scaling>
        <c:delete val="0"/>
        <c:axPos val="b"/>
        <c:majorGridlines>
          <c:spPr>
            <a:ln w="9525" cap="flat" cmpd="sng" algn="ctr">
              <a:solidFill>
                <a:schemeClr val="tx1">
                  <a:lumMod val="15000"/>
                  <a:lumOff val="85000"/>
                </a:schemeClr>
              </a:solidFill>
              <a:round/>
            </a:ln>
            <a:effectLst/>
          </c:spPr>
        </c:majorGridlines>
        <c:numFmt formatCode="0.00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ja-JP" sz="900" b="0" i="0" u="none" strike="noStrike" kern="1200" baseline="0">
                <a:solidFill>
                  <a:schemeClr val="tx1">
                    <a:lumMod val="65000"/>
                    <a:lumOff val="35000"/>
                  </a:schemeClr>
                </a:solidFill>
                <a:latin typeface="+mn-lt"/>
                <a:ea typeface="+mn-ea"/>
                <a:cs typeface="+mn-cs"/>
              </a:defRPr>
            </a:pPr>
            <a:endParaRPr lang="en-US"/>
          </a:p>
        </c:txPr>
        <c:crossAx val="454337496"/>
        <c:crosses val="autoZero"/>
        <c:crossBetween val="midCat"/>
      </c:valAx>
      <c:valAx>
        <c:axId val="45433749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ja-JP" sz="900" b="0" i="0" u="none" strike="noStrike" kern="1200" baseline="0">
                <a:solidFill>
                  <a:schemeClr val="tx1">
                    <a:lumMod val="65000"/>
                    <a:lumOff val="35000"/>
                  </a:schemeClr>
                </a:solidFill>
                <a:latin typeface="+mn-lt"/>
                <a:ea typeface="+mn-ea"/>
                <a:cs typeface="+mn-cs"/>
              </a:defRPr>
            </a:pPr>
            <a:endParaRPr lang="en-US"/>
          </a:p>
        </c:txPr>
        <c:crossAx val="45707224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lang="ja-JP"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EBA1B3-7812-4512-AB10-F53476C10A30}" type="datetimeFigureOut">
              <a:rPr lang="en-US" smtClean="0"/>
              <a:t>10/20/2021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B2DFA6-5466-4F48-A0D6-B6BF482412F3}" type="slidenum">
              <a:rPr lang="en-US" smtClean="0"/>
              <a:t>‹#›</a:t>
            </a:fld>
            <a:endParaRPr lang="en-US"/>
          </a:p>
        </p:txBody>
      </p:sp>
    </p:spTree>
    <p:extLst>
      <p:ext uri="{BB962C8B-B14F-4D97-AF65-F5344CB8AC3E}">
        <p14:creationId xmlns:p14="http://schemas.microsoft.com/office/powerpoint/2010/main" val="254931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 S1: Details of the Bindin locus in </a:t>
            </a:r>
            <a:r>
              <a:rPr lang="en-US" dirty="0" err="1"/>
              <a:t>HpBase</a:t>
            </a:r>
            <a:endParaRPr lang="en-US" dirty="0"/>
          </a:p>
        </p:txBody>
      </p:sp>
      <p:sp>
        <p:nvSpPr>
          <p:cNvPr id="4" name="Slide Number Placeholder 3"/>
          <p:cNvSpPr>
            <a:spLocks noGrp="1"/>
          </p:cNvSpPr>
          <p:nvPr>
            <p:ph type="sldNum" sz="quarter" idx="5"/>
          </p:nvPr>
        </p:nvSpPr>
        <p:spPr/>
        <p:txBody>
          <a:bodyPr/>
          <a:lstStyle/>
          <a:p>
            <a:fld id="{BBB2DFA6-5466-4F48-A0D6-B6BF482412F3}" type="slidenum">
              <a:rPr lang="en-US" smtClean="0"/>
              <a:t>1</a:t>
            </a:fld>
            <a:endParaRPr lang="en-US"/>
          </a:p>
        </p:txBody>
      </p:sp>
    </p:spTree>
    <p:extLst>
      <p:ext uri="{BB962C8B-B14F-4D97-AF65-F5344CB8AC3E}">
        <p14:creationId xmlns:p14="http://schemas.microsoft.com/office/powerpoint/2010/main" val="3385358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 S2: The nucleotide sequence of the bindin coding region. Predicted methionine codon in green and the first stop codon in red.  </a:t>
            </a:r>
          </a:p>
        </p:txBody>
      </p:sp>
      <p:sp>
        <p:nvSpPr>
          <p:cNvPr id="4" name="Slide Number Placeholder 3"/>
          <p:cNvSpPr>
            <a:spLocks noGrp="1"/>
          </p:cNvSpPr>
          <p:nvPr>
            <p:ph type="sldNum" sz="quarter" idx="5"/>
          </p:nvPr>
        </p:nvSpPr>
        <p:spPr/>
        <p:txBody>
          <a:bodyPr/>
          <a:lstStyle/>
          <a:p>
            <a:fld id="{BBB2DFA6-5466-4F48-A0D6-B6BF482412F3}" type="slidenum">
              <a:rPr lang="en-US" smtClean="0"/>
              <a:t>2</a:t>
            </a:fld>
            <a:endParaRPr lang="en-US"/>
          </a:p>
        </p:txBody>
      </p:sp>
    </p:spTree>
    <p:extLst>
      <p:ext uri="{BB962C8B-B14F-4D97-AF65-F5344CB8AC3E}">
        <p14:creationId xmlns:p14="http://schemas.microsoft.com/office/powerpoint/2010/main" val="39496074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 S3: Predicted bindin amino acid sequence derived from the genomes of </a:t>
            </a:r>
            <a:r>
              <a:rPr lang="en-US" sz="1200" dirty="0" err="1"/>
              <a:t>Hemicentrotus</a:t>
            </a:r>
            <a:r>
              <a:rPr lang="en-US" sz="1200" dirty="0"/>
              <a:t> </a:t>
            </a:r>
            <a:r>
              <a:rPr lang="en-US" sz="1200" dirty="0" err="1"/>
              <a:t>pulcherrimus</a:t>
            </a:r>
            <a:r>
              <a:rPr lang="en-US" sz="1200" dirty="0"/>
              <a:t> and Strongylocentrotus </a:t>
            </a:r>
            <a:r>
              <a:rPr lang="en-US" sz="1200" dirty="0" err="1"/>
              <a:t>purpuratus</a:t>
            </a:r>
            <a:r>
              <a:rPr lang="en-US" sz="1200" dirty="0"/>
              <a:t> </a:t>
            </a:r>
            <a:endParaRPr lang="en-US" dirty="0"/>
          </a:p>
        </p:txBody>
      </p:sp>
      <p:sp>
        <p:nvSpPr>
          <p:cNvPr id="4" name="Slide Number Placeholder 3"/>
          <p:cNvSpPr>
            <a:spLocks noGrp="1"/>
          </p:cNvSpPr>
          <p:nvPr>
            <p:ph type="sldNum" sz="quarter" idx="5"/>
          </p:nvPr>
        </p:nvSpPr>
        <p:spPr/>
        <p:txBody>
          <a:bodyPr/>
          <a:lstStyle/>
          <a:p>
            <a:fld id="{BBB2DFA6-5466-4F48-A0D6-B6BF482412F3}" type="slidenum">
              <a:rPr lang="en-US" smtClean="0"/>
              <a:t>3</a:t>
            </a:fld>
            <a:endParaRPr lang="en-US"/>
          </a:p>
        </p:txBody>
      </p:sp>
    </p:spTree>
    <p:extLst>
      <p:ext uri="{BB962C8B-B14F-4D97-AF65-F5344CB8AC3E}">
        <p14:creationId xmlns:p14="http://schemas.microsoft.com/office/powerpoint/2010/main" val="1038738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Figure 1: Sequence alignment of </a:t>
            </a:r>
            <a:r>
              <a:rPr lang="en-US" i="1" dirty="0" err="1"/>
              <a:t>Hemicentrotus</a:t>
            </a:r>
            <a:r>
              <a:rPr lang="en-US" i="1" dirty="0"/>
              <a:t> </a:t>
            </a:r>
            <a:r>
              <a:rPr lang="en-US" i="1" dirty="0" err="1"/>
              <a:t>pulcherrimus</a:t>
            </a:r>
            <a:r>
              <a:rPr lang="en-US" i="1" dirty="0"/>
              <a:t> </a:t>
            </a:r>
            <a:r>
              <a:rPr lang="en-US" i="0" dirty="0"/>
              <a:t>(Hp; top line) and </a:t>
            </a:r>
            <a:r>
              <a:rPr lang="en-US" i="1" dirty="0"/>
              <a:t>Strongylocentrotus </a:t>
            </a:r>
            <a:r>
              <a:rPr lang="en-US" i="1" dirty="0" err="1"/>
              <a:t>purpuratus</a:t>
            </a:r>
            <a:r>
              <a:rPr lang="en-US" i="1" dirty="0"/>
              <a:t> </a:t>
            </a:r>
            <a:r>
              <a:rPr lang="en-US" i="0" dirty="0"/>
              <a:t>(</a:t>
            </a:r>
            <a:r>
              <a:rPr lang="en-US" i="0" dirty="0" err="1"/>
              <a:t>Sp</a:t>
            </a:r>
            <a:r>
              <a:rPr lang="en-US" i="0" dirty="0"/>
              <a:t>; bottom line) with identical amino acids indicated by the middle line. </a:t>
            </a:r>
            <a:r>
              <a:rPr lang="en-US" sz="1200" b="0" dirty="0">
                <a:solidFill>
                  <a:schemeClr val="accent6"/>
                </a:solidFill>
              </a:rPr>
              <a:t>Signal sequence (Pre-pro-protein) is in </a:t>
            </a:r>
            <a:r>
              <a:rPr lang="en-US" sz="1200" b="0" dirty="0">
                <a:solidFill>
                  <a:srgbClr val="00B050"/>
                </a:solidFill>
              </a:rPr>
              <a:t>green</a:t>
            </a:r>
            <a:r>
              <a:rPr lang="en-US" sz="1200" b="0" dirty="0">
                <a:solidFill>
                  <a:schemeClr val="accent6"/>
                </a:solidFill>
              </a:rPr>
              <a:t>, the pro-protein domain is in </a:t>
            </a:r>
            <a:r>
              <a:rPr lang="en-US" sz="1200" b="0" dirty="0">
                <a:solidFill>
                  <a:srgbClr val="FF0000"/>
                </a:solidFill>
              </a:rPr>
              <a:t>red</a:t>
            </a:r>
            <a:r>
              <a:rPr lang="en-US" sz="1200" b="0" dirty="0">
                <a:solidFill>
                  <a:schemeClr val="accent6"/>
                </a:solidFill>
              </a:rPr>
              <a:t>, and the mature bindin region is shown in black. </a:t>
            </a:r>
            <a:r>
              <a:rPr lang="en-US" i="0" dirty="0"/>
              <a:t>The sites in the genome targeted by the gRNAs are underlined (gRNA 82, gRNA 325, gRNA 373, and gRNA 455). Sequences in the mature protein used for peptide synthesis and antibody generation are underlined and labeled by the first three amino acids as Ab KAV, Ab HLR and Ab PAV. </a:t>
            </a:r>
          </a:p>
        </p:txBody>
      </p:sp>
      <p:sp>
        <p:nvSpPr>
          <p:cNvPr id="4" name="Slide Number Placeholder 3"/>
          <p:cNvSpPr>
            <a:spLocks noGrp="1"/>
          </p:cNvSpPr>
          <p:nvPr>
            <p:ph type="sldNum" sz="quarter" idx="5"/>
          </p:nvPr>
        </p:nvSpPr>
        <p:spPr/>
        <p:txBody>
          <a:bodyPr/>
          <a:lstStyle/>
          <a:p>
            <a:fld id="{BBB2DFA6-5466-4F48-A0D6-B6BF482412F3}" type="slidenum">
              <a:rPr lang="en-US" smtClean="0"/>
              <a:t>4</a:t>
            </a:fld>
            <a:endParaRPr lang="en-US"/>
          </a:p>
        </p:txBody>
      </p:sp>
    </p:spTree>
    <p:extLst>
      <p:ext uri="{BB962C8B-B14F-4D97-AF65-F5344CB8AC3E}">
        <p14:creationId xmlns:p14="http://schemas.microsoft.com/office/powerpoint/2010/main" val="23160594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Figure S4: Guide RNAs (gRNAs) used for mutagenesis as derived from the prediction algorithm </a:t>
            </a:r>
            <a:r>
              <a:rPr lang="en-US" sz="1200" b="0" dirty="0" err="1"/>
              <a:t>CRISPRscan</a:t>
            </a:r>
            <a:r>
              <a:rPr lang="en-US" sz="1200" b="0" dirty="0"/>
              <a:t> (CRISPRscan.org). Middle diagram giving relative placements of the gRNAs in the pro-protein domain of the full-length bindin protein. Bottom diagram shows DNA sequencing of a PCR-amplicon derived from bindin animal #5, with site of gRNA 373 (blue bar). Precipitous degradation of the sequencing chromatogram indicates gRNA-directed mutation.    </a:t>
            </a:r>
          </a:p>
          <a:p>
            <a:endParaRPr lang="en-US" dirty="0"/>
          </a:p>
        </p:txBody>
      </p:sp>
      <p:sp>
        <p:nvSpPr>
          <p:cNvPr id="4" name="Slide Number Placeholder 3"/>
          <p:cNvSpPr>
            <a:spLocks noGrp="1"/>
          </p:cNvSpPr>
          <p:nvPr>
            <p:ph type="sldNum" sz="quarter" idx="5"/>
          </p:nvPr>
        </p:nvSpPr>
        <p:spPr/>
        <p:txBody>
          <a:bodyPr/>
          <a:lstStyle/>
          <a:p>
            <a:fld id="{BBB2DFA6-5466-4F48-A0D6-B6BF482412F3}" type="slidenum">
              <a:rPr lang="en-US" smtClean="0"/>
              <a:t>5</a:t>
            </a:fld>
            <a:endParaRPr lang="en-US"/>
          </a:p>
        </p:txBody>
      </p:sp>
    </p:spTree>
    <p:extLst>
      <p:ext uri="{BB962C8B-B14F-4D97-AF65-F5344CB8AC3E}">
        <p14:creationId xmlns:p14="http://schemas.microsoft.com/office/powerpoint/2010/main" val="13496245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 S6: Fertilization assays using increasing sperm concentrations (from 100 sperm to 10 million sperm per milliliter) from two species (</a:t>
            </a:r>
            <a:r>
              <a:rPr lang="en-US" i="1" dirty="0" err="1"/>
              <a:t>Hemicentrotus</a:t>
            </a:r>
            <a:r>
              <a:rPr lang="en-US" i="1" dirty="0"/>
              <a:t> </a:t>
            </a:r>
            <a:r>
              <a:rPr lang="en-US" i="1" dirty="0" err="1"/>
              <a:t>pulcherrimus</a:t>
            </a:r>
            <a:r>
              <a:rPr lang="en-US" i="1" dirty="0"/>
              <a:t> </a:t>
            </a:r>
            <a:r>
              <a:rPr lang="en-US" i="0" dirty="0"/>
              <a:t>and</a:t>
            </a:r>
            <a:r>
              <a:rPr lang="en-US" i="1" dirty="0"/>
              <a:t> </a:t>
            </a:r>
            <a:r>
              <a:rPr lang="en-US" sz="1200" b="0" i="1" kern="1200" dirty="0" err="1">
                <a:solidFill>
                  <a:schemeClr val="tx1"/>
                </a:solidFill>
                <a:effectLst/>
                <a:latin typeface="+mn-lt"/>
                <a:ea typeface="+mn-ea"/>
                <a:cs typeface="+mn-cs"/>
              </a:rPr>
              <a:t>Heliocidaris</a:t>
            </a:r>
            <a:r>
              <a:rPr lang="en-US" sz="1200" b="0" i="1" kern="1200" dirty="0">
                <a:solidFill>
                  <a:schemeClr val="tx1"/>
                </a:solidFill>
                <a:effectLst/>
                <a:latin typeface="+mn-lt"/>
                <a:ea typeface="+mn-ea"/>
                <a:cs typeface="+mn-cs"/>
              </a:rPr>
              <a:t> </a:t>
            </a:r>
            <a:r>
              <a:rPr lang="en-US" sz="1200" b="0" i="1" kern="1200" dirty="0" err="1">
                <a:solidFill>
                  <a:schemeClr val="tx1"/>
                </a:solidFill>
                <a:effectLst/>
                <a:latin typeface="+mn-lt"/>
                <a:ea typeface="+mn-ea"/>
                <a:cs typeface="+mn-cs"/>
              </a:rPr>
              <a:t>crassispina</a:t>
            </a:r>
            <a:r>
              <a:rPr lang="en-US" sz="1200" b="0" i="0" kern="1200" dirty="0">
                <a:solidFill>
                  <a:schemeClr val="tx1"/>
                </a:solidFill>
                <a:effectLst/>
                <a:latin typeface="+mn-lt"/>
                <a:ea typeface="+mn-ea"/>
                <a:cs typeface="+mn-cs"/>
              </a:rPr>
              <a:t>) challenging eggs of </a:t>
            </a:r>
            <a:r>
              <a:rPr lang="en-US" i="1" dirty="0" err="1"/>
              <a:t>Hemicentrotus</a:t>
            </a:r>
            <a:r>
              <a:rPr lang="en-US" i="1" dirty="0"/>
              <a:t> </a:t>
            </a:r>
            <a:r>
              <a:rPr lang="en-US" i="1" dirty="0" err="1"/>
              <a:t>pulcherrimus</a:t>
            </a:r>
            <a:r>
              <a:rPr lang="en-US" dirty="0"/>
              <a:t>. Sperm from a different species of sea urchin is able to activate eggs of a different species, significantly more than the same species of sperm lacking bindin. This suggests that bindin is the sole egg binding factor in these sea urchins. </a:t>
            </a:r>
          </a:p>
        </p:txBody>
      </p:sp>
      <p:sp>
        <p:nvSpPr>
          <p:cNvPr id="4" name="Slide Number Placeholder 3"/>
          <p:cNvSpPr>
            <a:spLocks noGrp="1"/>
          </p:cNvSpPr>
          <p:nvPr>
            <p:ph type="sldNum" sz="quarter" idx="5"/>
          </p:nvPr>
        </p:nvSpPr>
        <p:spPr/>
        <p:txBody>
          <a:bodyPr/>
          <a:lstStyle/>
          <a:p>
            <a:fld id="{BBB2DFA6-5466-4F48-A0D6-B6BF482412F3}" type="slidenum">
              <a:rPr lang="en-US" smtClean="0"/>
              <a:t>7</a:t>
            </a:fld>
            <a:endParaRPr lang="en-US"/>
          </a:p>
        </p:txBody>
      </p:sp>
    </p:spTree>
    <p:extLst>
      <p:ext uri="{BB962C8B-B14F-4D97-AF65-F5344CB8AC3E}">
        <p14:creationId xmlns:p14="http://schemas.microsoft.com/office/powerpoint/2010/main" val="173228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Figure S5: SEM of sperm in presence and absence of egg jelly. A and C are sperm in seawater from wildtype and bindin -/- sperm, respectively. B and D show fibrous strands resulting from egg jelly and sperm that have undergone the acrosome reaction (white arrows).  On average, the bindin head is 8% shorter than wildtype head, as measured in SEM. Bar is 1 um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BBB2DFA6-5466-4F48-A0D6-B6BF482412F3}" type="slidenum">
              <a:rPr lang="en-US" smtClean="0"/>
              <a:t>8</a:t>
            </a:fld>
            <a:endParaRPr lang="en-US"/>
          </a:p>
        </p:txBody>
      </p:sp>
    </p:spTree>
    <p:extLst>
      <p:ext uri="{BB962C8B-B14F-4D97-AF65-F5344CB8AC3E}">
        <p14:creationId xmlns:p14="http://schemas.microsoft.com/office/powerpoint/2010/main" val="2112897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1EEC669-4EA3-49CB-A453-445303EE48A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F510A91E-08F5-4A33-B58B-977258229A6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C5F3855B-5FEB-43B0-91A2-6DEE06F2CC60}"/>
              </a:ext>
            </a:extLst>
          </p:cNvPr>
          <p:cNvSpPr>
            <a:spLocks noGrp="1"/>
          </p:cNvSpPr>
          <p:nvPr>
            <p:ph type="dt" sz="half" idx="10"/>
          </p:nvPr>
        </p:nvSpPr>
        <p:spPr/>
        <p:txBody>
          <a:bodyPr/>
          <a:lstStyle/>
          <a:p>
            <a:fld id="{6FD159BB-5E6A-4A36-8A62-E102C4AE8528}" type="datetimeFigureOut">
              <a:rPr lang="en-US" smtClean="0"/>
              <a:t>10/20/2021</a:t>
            </a:fld>
            <a:endParaRPr lang="en-US"/>
          </a:p>
        </p:txBody>
      </p:sp>
      <p:sp>
        <p:nvSpPr>
          <p:cNvPr id="5" name="Footer Placeholder 4">
            <a:extLst>
              <a:ext uri="{FF2B5EF4-FFF2-40B4-BE49-F238E27FC236}">
                <a16:creationId xmlns="" xmlns:a16="http://schemas.microsoft.com/office/drawing/2014/main" id="{841326A6-1B6A-4116-ABB8-F7AAEF47BB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FA176AEA-37B4-4517-9131-350C78B5A6A3}"/>
              </a:ext>
            </a:extLst>
          </p:cNvPr>
          <p:cNvSpPr>
            <a:spLocks noGrp="1"/>
          </p:cNvSpPr>
          <p:nvPr>
            <p:ph type="sldNum" sz="quarter" idx="12"/>
          </p:nvPr>
        </p:nvSpPr>
        <p:spPr/>
        <p:txBody>
          <a:bodyPr/>
          <a:lstStyle/>
          <a:p>
            <a:fld id="{14E2B63A-2651-488D-A88F-DD0780C1D0D0}" type="slidenum">
              <a:rPr lang="en-US" smtClean="0"/>
              <a:t>‹#›</a:t>
            </a:fld>
            <a:endParaRPr lang="en-US"/>
          </a:p>
        </p:txBody>
      </p:sp>
    </p:spTree>
    <p:extLst>
      <p:ext uri="{BB962C8B-B14F-4D97-AF65-F5344CB8AC3E}">
        <p14:creationId xmlns:p14="http://schemas.microsoft.com/office/powerpoint/2010/main" val="5363275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6DFB349-62FD-47B0-B4AF-9DB1403ED07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CA6F060A-52C4-474D-87F1-122D2ACF615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EFE86EB9-88D1-4780-A690-9690E6237048}"/>
              </a:ext>
            </a:extLst>
          </p:cNvPr>
          <p:cNvSpPr>
            <a:spLocks noGrp="1"/>
          </p:cNvSpPr>
          <p:nvPr>
            <p:ph type="dt" sz="half" idx="10"/>
          </p:nvPr>
        </p:nvSpPr>
        <p:spPr/>
        <p:txBody>
          <a:bodyPr/>
          <a:lstStyle/>
          <a:p>
            <a:fld id="{6FD159BB-5E6A-4A36-8A62-E102C4AE8528}" type="datetimeFigureOut">
              <a:rPr lang="en-US" smtClean="0"/>
              <a:t>10/20/2021</a:t>
            </a:fld>
            <a:endParaRPr lang="en-US"/>
          </a:p>
        </p:txBody>
      </p:sp>
      <p:sp>
        <p:nvSpPr>
          <p:cNvPr id="5" name="Footer Placeholder 4">
            <a:extLst>
              <a:ext uri="{FF2B5EF4-FFF2-40B4-BE49-F238E27FC236}">
                <a16:creationId xmlns="" xmlns:a16="http://schemas.microsoft.com/office/drawing/2014/main" id="{416763B8-58E8-4415-90DB-2B5CD0F5F8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BC945275-4A52-4BFF-B28C-2FCE59855385}"/>
              </a:ext>
            </a:extLst>
          </p:cNvPr>
          <p:cNvSpPr>
            <a:spLocks noGrp="1"/>
          </p:cNvSpPr>
          <p:nvPr>
            <p:ph type="sldNum" sz="quarter" idx="12"/>
          </p:nvPr>
        </p:nvSpPr>
        <p:spPr/>
        <p:txBody>
          <a:bodyPr/>
          <a:lstStyle/>
          <a:p>
            <a:fld id="{14E2B63A-2651-488D-A88F-DD0780C1D0D0}" type="slidenum">
              <a:rPr lang="en-US" smtClean="0"/>
              <a:t>‹#›</a:t>
            </a:fld>
            <a:endParaRPr lang="en-US"/>
          </a:p>
        </p:txBody>
      </p:sp>
    </p:spTree>
    <p:extLst>
      <p:ext uri="{BB962C8B-B14F-4D97-AF65-F5344CB8AC3E}">
        <p14:creationId xmlns:p14="http://schemas.microsoft.com/office/powerpoint/2010/main" val="3168068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A6EF1626-6ECA-4B5F-A113-6EED8AC6934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81EBE1A7-FFD1-4FCF-BD12-9DF318A6E139}"/>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0766A9F9-6072-4461-AB8C-59336EB120B9}"/>
              </a:ext>
            </a:extLst>
          </p:cNvPr>
          <p:cNvSpPr>
            <a:spLocks noGrp="1"/>
          </p:cNvSpPr>
          <p:nvPr>
            <p:ph type="dt" sz="half" idx="10"/>
          </p:nvPr>
        </p:nvSpPr>
        <p:spPr/>
        <p:txBody>
          <a:bodyPr/>
          <a:lstStyle/>
          <a:p>
            <a:fld id="{6FD159BB-5E6A-4A36-8A62-E102C4AE8528}" type="datetimeFigureOut">
              <a:rPr lang="en-US" smtClean="0"/>
              <a:t>10/20/2021</a:t>
            </a:fld>
            <a:endParaRPr lang="en-US"/>
          </a:p>
        </p:txBody>
      </p:sp>
      <p:sp>
        <p:nvSpPr>
          <p:cNvPr id="5" name="Footer Placeholder 4">
            <a:extLst>
              <a:ext uri="{FF2B5EF4-FFF2-40B4-BE49-F238E27FC236}">
                <a16:creationId xmlns="" xmlns:a16="http://schemas.microsoft.com/office/drawing/2014/main" id="{9B0B71BF-54E0-473A-BEB3-4548C42FFA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9830DF13-B569-49C0-BE33-2106F15F6C4F}"/>
              </a:ext>
            </a:extLst>
          </p:cNvPr>
          <p:cNvSpPr>
            <a:spLocks noGrp="1"/>
          </p:cNvSpPr>
          <p:nvPr>
            <p:ph type="sldNum" sz="quarter" idx="12"/>
          </p:nvPr>
        </p:nvSpPr>
        <p:spPr/>
        <p:txBody>
          <a:bodyPr/>
          <a:lstStyle/>
          <a:p>
            <a:fld id="{14E2B63A-2651-488D-A88F-DD0780C1D0D0}" type="slidenum">
              <a:rPr lang="en-US" smtClean="0"/>
              <a:t>‹#›</a:t>
            </a:fld>
            <a:endParaRPr lang="en-US"/>
          </a:p>
        </p:txBody>
      </p:sp>
    </p:spTree>
    <p:extLst>
      <p:ext uri="{BB962C8B-B14F-4D97-AF65-F5344CB8AC3E}">
        <p14:creationId xmlns:p14="http://schemas.microsoft.com/office/powerpoint/2010/main" val="15231565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7B170A63-6A6F-6245-BEC0-B938C51753D6}" type="datetimeFigureOut">
              <a:rPr kumimoji="1" lang="ja-JP" altLang="en-US" smtClean="0"/>
              <a:t>2021/10/20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6CA00A7-1828-174C-87B7-9E205CC06ADE}" type="slidenum">
              <a:rPr kumimoji="1" lang="ja-JP" altLang="en-US" smtClean="0"/>
              <a:t>‹#›</a:t>
            </a:fld>
            <a:endParaRPr kumimoji="1" lang="ja-JP" altLang="en-US"/>
          </a:p>
        </p:txBody>
      </p:sp>
    </p:spTree>
    <p:extLst>
      <p:ext uri="{BB962C8B-B14F-4D97-AF65-F5344CB8AC3E}">
        <p14:creationId xmlns:p14="http://schemas.microsoft.com/office/powerpoint/2010/main" val="18422397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B170A63-6A6F-6245-BEC0-B938C51753D6}" type="datetimeFigureOut">
              <a:rPr kumimoji="1" lang="ja-JP" altLang="en-US" smtClean="0"/>
              <a:t>2021/10/20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6CA00A7-1828-174C-87B7-9E205CC06ADE}" type="slidenum">
              <a:rPr kumimoji="1" lang="ja-JP" altLang="en-US" smtClean="0"/>
              <a:t>‹#›</a:t>
            </a:fld>
            <a:endParaRPr kumimoji="1" lang="ja-JP" altLang="en-US"/>
          </a:p>
        </p:txBody>
      </p:sp>
    </p:spTree>
    <p:extLst>
      <p:ext uri="{BB962C8B-B14F-4D97-AF65-F5344CB8AC3E}">
        <p14:creationId xmlns:p14="http://schemas.microsoft.com/office/powerpoint/2010/main" val="18809590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2" y="1709741"/>
            <a:ext cx="105156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2" y="4589466"/>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B170A63-6A6F-6245-BEC0-B938C51753D6}" type="datetimeFigureOut">
              <a:rPr kumimoji="1" lang="ja-JP" altLang="en-US" smtClean="0"/>
              <a:t>2021/10/20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6CA00A7-1828-174C-87B7-9E205CC06ADE}" type="slidenum">
              <a:rPr kumimoji="1" lang="ja-JP" altLang="en-US" smtClean="0"/>
              <a:t>‹#›</a:t>
            </a:fld>
            <a:endParaRPr kumimoji="1" lang="ja-JP" altLang="en-US"/>
          </a:p>
        </p:txBody>
      </p:sp>
    </p:spTree>
    <p:extLst>
      <p:ext uri="{BB962C8B-B14F-4D97-AF65-F5344CB8AC3E}">
        <p14:creationId xmlns:p14="http://schemas.microsoft.com/office/powerpoint/2010/main" val="1894332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1"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1"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B170A63-6A6F-6245-BEC0-B938C51753D6}" type="datetimeFigureOut">
              <a:rPr kumimoji="1" lang="ja-JP" altLang="en-US" smtClean="0"/>
              <a:t>2021/10/20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6CA00A7-1828-174C-87B7-9E205CC06ADE}" type="slidenum">
              <a:rPr kumimoji="1" lang="ja-JP" altLang="en-US" smtClean="0"/>
              <a:t>‹#›</a:t>
            </a:fld>
            <a:endParaRPr kumimoji="1" lang="ja-JP" altLang="en-US"/>
          </a:p>
        </p:txBody>
      </p:sp>
    </p:spTree>
    <p:extLst>
      <p:ext uri="{BB962C8B-B14F-4D97-AF65-F5344CB8AC3E}">
        <p14:creationId xmlns:p14="http://schemas.microsoft.com/office/powerpoint/2010/main" val="34286064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9" y="365128"/>
            <a:ext cx="105156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90"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39790"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B170A63-6A6F-6245-BEC0-B938C51753D6}" type="datetimeFigureOut">
              <a:rPr kumimoji="1" lang="ja-JP" altLang="en-US" smtClean="0"/>
              <a:t>2021/10/20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6CA00A7-1828-174C-87B7-9E205CC06ADE}" type="slidenum">
              <a:rPr kumimoji="1" lang="ja-JP" altLang="en-US" smtClean="0"/>
              <a:t>‹#›</a:t>
            </a:fld>
            <a:endParaRPr kumimoji="1" lang="ja-JP" altLang="en-US"/>
          </a:p>
        </p:txBody>
      </p:sp>
    </p:spTree>
    <p:extLst>
      <p:ext uri="{BB962C8B-B14F-4D97-AF65-F5344CB8AC3E}">
        <p14:creationId xmlns:p14="http://schemas.microsoft.com/office/powerpoint/2010/main" val="3425434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B170A63-6A6F-6245-BEC0-B938C51753D6}" type="datetimeFigureOut">
              <a:rPr kumimoji="1" lang="ja-JP" altLang="en-US" smtClean="0"/>
              <a:t>2021/10/20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6CA00A7-1828-174C-87B7-9E205CC06ADE}" type="slidenum">
              <a:rPr kumimoji="1" lang="ja-JP" altLang="en-US" smtClean="0"/>
              <a:t>‹#›</a:t>
            </a:fld>
            <a:endParaRPr kumimoji="1" lang="ja-JP" altLang="en-US"/>
          </a:p>
        </p:txBody>
      </p:sp>
    </p:spTree>
    <p:extLst>
      <p:ext uri="{BB962C8B-B14F-4D97-AF65-F5344CB8AC3E}">
        <p14:creationId xmlns:p14="http://schemas.microsoft.com/office/powerpoint/2010/main" val="35110997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170A63-6A6F-6245-BEC0-B938C51753D6}" type="datetimeFigureOut">
              <a:rPr kumimoji="1" lang="ja-JP" altLang="en-US" smtClean="0"/>
              <a:t>2021/10/20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6CA00A7-1828-174C-87B7-9E205CC06ADE}" type="slidenum">
              <a:rPr kumimoji="1" lang="ja-JP" altLang="en-US" smtClean="0"/>
              <a:t>‹#›</a:t>
            </a:fld>
            <a:endParaRPr kumimoji="1" lang="ja-JP" altLang="en-US"/>
          </a:p>
        </p:txBody>
      </p:sp>
    </p:spTree>
    <p:extLst>
      <p:ext uri="{BB962C8B-B14F-4D97-AF65-F5344CB8AC3E}">
        <p14:creationId xmlns:p14="http://schemas.microsoft.com/office/powerpoint/2010/main" val="2450774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987428"/>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B170A63-6A6F-6245-BEC0-B938C51753D6}" type="datetimeFigureOut">
              <a:rPr kumimoji="1" lang="ja-JP" altLang="en-US" smtClean="0"/>
              <a:t>2021/10/20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6CA00A7-1828-174C-87B7-9E205CC06ADE}" type="slidenum">
              <a:rPr kumimoji="1" lang="ja-JP" altLang="en-US" smtClean="0"/>
              <a:t>‹#›</a:t>
            </a:fld>
            <a:endParaRPr kumimoji="1" lang="ja-JP" altLang="en-US"/>
          </a:p>
        </p:txBody>
      </p:sp>
    </p:spTree>
    <p:extLst>
      <p:ext uri="{BB962C8B-B14F-4D97-AF65-F5344CB8AC3E}">
        <p14:creationId xmlns:p14="http://schemas.microsoft.com/office/powerpoint/2010/main" val="795292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8853002-193B-49EE-B7E2-0DFDB771FC5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1AE8D0B4-0706-4DEA-8B2B-5913B8A1514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A9820F9B-923D-4679-BB22-D251001F5C7E}"/>
              </a:ext>
            </a:extLst>
          </p:cNvPr>
          <p:cNvSpPr>
            <a:spLocks noGrp="1"/>
          </p:cNvSpPr>
          <p:nvPr>
            <p:ph type="dt" sz="half" idx="10"/>
          </p:nvPr>
        </p:nvSpPr>
        <p:spPr/>
        <p:txBody>
          <a:bodyPr/>
          <a:lstStyle/>
          <a:p>
            <a:fld id="{6FD159BB-5E6A-4A36-8A62-E102C4AE8528}" type="datetimeFigureOut">
              <a:rPr lang="en-US" smtClean="0"/>
              <a:t>10/20/2021</a:t>
            </a:fld>
            <a:endParaRPr lang="en-US"/>
          </a:p>
        </p:txBody>
      </p:sp>
      <p:sp>
        <p:nvSpPr>
          <p:cNvPr id="5" name="Footer Placeholder 4">
            <a:extLst>
              <a:ext uri="{FF2B5EF4-FFF2-40B4-BE49-F238E27FC236}">
                <a16:creationId xmlns="" xmlns:a16="http://schemas.microsoft.com/office/drawing/2014/main" id="{4D80F8D8-2399-4F7E-B584-620FF20776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2107341D-9D44-4750-B68A-C1412B54C006}"/>
              </a:ext>
            </a:extLst>
          </p:cNvPr>
          <p:cNvSpPr>
            <a:spLocks noGrp="1"/>
          </p:cNvSpPr>
          <p:nvPr>
            <p:ph type="sldNum" sz="quarter" idx="12"/>
          </p:nvPr>
        </p:nvSpPr>
        <p:spPr/>
        <p:txBody>
          <a:bodyPr/>
          <a:lstStyle/>
          <a:p>
            <a:fld id="{14E2B63A-2651-488D-A88F-DD0780C1D0D0}" type="slidenum">
              <a:rPr lang="en-US" smtClean="0"/>
              <a:t>‹#›</a:t>
            </a:fld>
            <a:endParaRPr lang="en-US"/>
          </a:p>
        </p:txBody>
      </p:sp>
    </p:spTree>
    <p:extLst>
      <p:ext uri="{BB962C8B-B14F-4D97-AF65-F5344CB8AC3E}">
        <p14:creationId xmlns:p14="http://schemas.microsoft.com/office/powerpoint/2010/main" val="40022954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987428"/>
            <a:ext cx="6172201"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B170A63-6A6F-6245-BEC0-B938C51753D6}" type="datetimeFigureOut">
              <a:rPr kumimoji="1" lang="ja-JP" altLang="en-US" smtClean="0"/>
              <a:t>2021/10/20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6CA00A7-1828-174C-87B7-9E205CC06ADE}" type="slidenum">
              <a:rPr kumimoji="1" lang="ja-JP" altLang="en-US" smtClean="0"/>
              <a:t>‹#›</a:t>
            </a:fld>
            <a:endParaRPr kumimoji="1" lang="ja-JP" altLang="en-US"/>
          </a:p>
        </p:txBody>
      </p:sp>
    </p:spTree>
    <p:extLst>
      <p:ext uri="{BB962C8B-B14F-4D97-AF65-F5344CB8AC3E}">
        <p14:creationId xmlns:p14="http://schemas.microsoft.com/office/powerpoint/2010/main" val="27183122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B170A63-6A6F-6245-BEC0-B938C51753D6}" type="datetimeFigureOut">
              <a:rPr kumimoji="1" lang="ja-JP" altLang="en-US" smtClean="0"/>
              <a:t>2021/10/20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6CA00A7-1828-174C-87B7-9E205CC06ADE}" type="slidenum">
              <a:rPr kumimoji="1" lang="ja-JP" altLang="en-US" smtClean="0"/>
              <a:t>‹#›</a:t>
            </a:fld>
            <a:endParaRPr kumimoji="1" lang="ja-JP" altLang="en-US"/>
          </a:p>
        </p:txBody>
      </p:sp>
    </p:spTree>
    <p:extLst>
      <p:ext uri="{BB962C8B-B14F-4D97-AF65-F5344CB8AC3E}">
        <p14:creationId xmlns:p14="http://schemas.microsoft.com/office/powerpoint/2010/main" val="13811303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B170A63-6A6F-6245-BEC0-B938C51753D6}" type="datetimeFigureOut">
              <a:rPr kumimoji="1" lang="ja-JP" altLang="en-US" smtClean="0"/>
              <a:t>2021/10/20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6CA00A7-1828-174C-87B7-9E205CC06ADE}" type="slidenum">
              <a:rPr kumimoji="1" lang="ja-JP" altLang="en-US" smtClean="0"/>
              <a:t>‹#›</a:t>
            </a:fld>
            <a:endParaRPr kumimoji="1" lang="ja-JP" altLang="en-US"/>
          </a:p>
        </p:txBody>
      </p:sp>
    </p:spTree>
    <p:extLst>
      <p:ext uri="{BB962C8B-B14F-4D97-AF65-F5344CB8AC3E}">
        <p14:creationId xmlns:p14="http://schemas.microsoft.com/office/powerpoint/2010/main" val="38442682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3B4881A3-C8C2-4900-B953-2F4B1098787E}"/>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 xmlns:a16="http://schemas.microsoft.com/office/drawing/2014/main" id="{A7BA7A8A-11AF-472C-BB49-2780611E6F1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 xmlns:a16="http://schemas.microsoft.com/office/drawing/2014/main" id="{8A5E9775-9651-45CC-AE9A-BB6A6D30932F}"/>
              </a:ext>
            </a:extLst>
          </p:cNvPr>
          <p:cNvSpPr>
            <a:spLocks noGrp="1"/>
          </p:cNvSpPr>
          <p:nvPr>
            <p:ph type="dt" sz="half" idx="10"/>
          </p:nvPr>
        </p:nvSpPr>
        <p:spPr/>
        <p:txBody>
          <a:bodyPr/>
          <a:lstStyle/>
          <a:p>
            <a:fld id="{D3665B63-B96E-47DC-A686-BB5B66AF17CF}" type="datetimeFigureOut">
              <a:rPr kumimoji="1" lang="ja-JP" altLang="en-US" smtClean="0"/>
              <a:t>2021/10/20</a:t>
            </a:fld>
            <a:endParaRPr kumimoji="1" lang="ja-JP" altLang="en-US"/>
          </a:p>
        </p:txBody>
      </p:sp>
      <p:sp>
        <p:nvSpPr>
          <p:cNvPr id="5" name="フッター プレースホルダー 4">
            <a:extLst>
              <a:ext uri="{FF2B5EF4-FFF2-40B4-BE49-F238E27FC236}">
                <a16:creationId xmlns="" xmlns:a16="http://schemas.microsoft.com/office/drawing/2014/main" id="{11A58FAA-8B30-4522-A9C2-1E6C2671F41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 xmlns:a16="http://schemas.microsoft.com/office/drawing/2014/main" id="{E9A356A6-2C58-4DD2-9588-E4A11F68AAB5}"/>
              </a:ext>
            </a:extLst>
          </p:cNvPr>
          <p:cNvSpPr>
            <a:spLocks noGrp="1"/>
          </p:cNvSpPr>
          <p:nvPr>
            <p:ph type="sldNum" sz="quarter" idx="12"/>
          </p:nvPr>
        </p:nvSpPr>
        <p:spPr/>
        <p:txBody>
          <a:bodyPr/>
          <a:lstStyle/>
          <a:p>
            <a:fld id="{D1E1B2FB-3296-4D73-ABDE-92FE5A43242D}" type="slidenum">
              <a:rPr kumimoji="1" lang="ja-JP" altLang="en-US" smtClean="0"/>
              <a:t>‹#›</a:t>
            </a:fld>
            <a:endParaRPr kumimoji="1" lang="ja-JP" altLang="en-US"/>
          </a:p>
        </p:txBody>
      </p:sp>
    </p:spTree>
    <p:extLst>
      <p:ext uri="{BB962C8B-B14F-4D97-AF65-F5344CB8AC3E}">
        <p14:creationId xmlns:p14="http://schemas.microsoft.com/office/powerpoint/2010/main" val="33151014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51BEA843-1A28-456F-B0C7-02C6EFC7025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 xmlns:a16="http://schemas.microsoft.com/office/drawing/2014/main" id="{1AC86096-9F7F-4383-924F-D7D9FBCCF61D}"/>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 xmlns:a16="http://schemas.microsoft.com/office/drawing/2014/main" id="{CD89E4B6-FDCA-47CC-9A70-6B2A1FD4B97E}"/>
              </a:ext>
            </a:extLst>
          </p:cNvPr>
          <p:cNvSpPr>
            <a:spLocks noGrp="1"/>
          </p:cNvSpPr>
          <p:nvPr>
            <p:ph type="dt" sz="half" idx="10"/>
          </p:nvPr>
        </p:nvSpPr>
        <p:spPr/>
        <p:txBody>
          <a:bodyPr/>
          <a:lstStyle/>
          <a:p>
            <a:fld id="{D3665B63-B96E-47DC-A686-BB5B66AF17CF}" type="datetimeFigureOut">
              <a:rPr kumimoji="1" lang="ja-JP" altLang="en-US" smtClean="0"/>
              <a:t>2021/10/20</a:t>
            </a:fld>
            <a:endParaRPr kumimoji="1" lang="ja-JP" altLang="en-US"/>
          </a:p>
        </p:txBody>
      </p:sp>
      <p:sp>
        <p:nvSpPr>
          <p:cNvPr id="5" name="フッター プレースホルダー 4">
            <a:extLst>
              <a:ext uri="{FF2B5EF4-FFF2-40B4-BE49-F238E27FC236}">
                <a16:creationId xmlns="" xmlns:a16="http://schemas.microsoft.com/office/drawing/2014/main" id="{71099B8B-A368-4B1B-9FF6-E4C917A19C4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 xmlns:a16="http://schemas.microsoft.com/office/drawing/2014/main" id="{739A6BD1-CEBF-4FB4-B02C-559CBD0ABD50}"/>
              </a:ext>
            </a:extLst>
          </p:cNvPr>
          <p:cNvSpPr>
            <a:spLocks noGrp="1"/>
          </p:cNvSpPr>
          <p:nvPr>
            <p:ph type="sldNum" sz="quarter" idx="12"/>
          </p:nvPr>
        </p:nvSpPr>
        <p:spPr/>
        <p:txBody>
          <a:bodyPr/>
          <a:lstStyle/>
          <a:p>
            <a:fld id="{D1E1B2FB-3296-4D73-ABDE-92FE5A43242D}" type="slidenum">
              <a:rPr kumimoji="1" lang="ja-JP" altLang="en-US" smtClean="0"/>
              <a:t>‹#›</a:t>
            </a:fld>
            <a:endParaRPr kumimoji="1" lang="ja-JP" altLang="en-US"/>
          </a:p>
        </p:txBody>
      </p:sp>
    </p:spTree>
    <p:extLst>
      <p:ext uri="{BB962C8B-B14F-4D97-AF65-F5344CB8AC3E}">
        <p14:creationId xmlns:p14="http://schemas.microsoft.com/office/powerpoint/2010/main" val="36385905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508FC7DB-BB25-4E16-9BDE-ED09A49F946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 xmlns:a16="http://schemas.microsoft.com/office/drawing/2014/main" id="{D3A6D572-D9B3-4B0D-B0B7-E6376B241F3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 xmlns:a16="http://schemas.microsoft.com/office/drawing/2014/main" id="{35E5FCD4-E82E-4C73-81AA-E6A4975F46C2}"/>
              </a:ext>
            </a:extLst>
          </p:cNvPr>
          <p:cNvSpPr>
            <a:spLocks noGrp="1"/>
          </p:cNvSpPr>
          <p:nvPr>
            <p:ph type="dt" sz="half" idx="10"/>
          </p:nvPr>
        </p:nvSpPr>
        <p:spPr/>
        <p:txBody>
          <a:bodyPr/>
          <a:lstStyle/>
          <a:p>
            <a:fld id="{D3665B63-B96E-47DC-A686-BB5B66AF17CF}" type="datetimeFigureOut">
              <a:rPr kumimoji="1" lang="ja-JP" altLang="en-US" smtClean="0"/>
              <a:t>2021/10/20</a:t>
            </a:fld>
            <a:endParaRPr kumimoji="1" lang="ja-JP" altLang="en-US"/>
          </a:p>
        </p:txBody>
      </p:sp>
      <p:sp>
        <p:nvSpPr>
          <p:cNvPr id="5" name="フッター プレースホルダー 4">
            <a:extLst>
              <a:ext uri="{FF2B5EF4-FFF2-40B4-BE49-F238E27FC236}">
                <a16:creationId xmlns="" xmlns:a16="http://schemas.microsoft.com/office/drawing/2014/main" id="{6F6DE073-E06A-404E-88A8-168D66A37CE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 xmlns:a16="http://schemas.microsoft.com/office/drawing/2014/main" id="{04CF3E02-AC30-4284-B615-CED04083194B}"/>
              </a:ext>
            </a:extLst>
          </p:cNvPr>
          <p:cNvSpPr>
            <a:spLocks noGrp="1"/>
          </p:cNvSpPr>
          <p:nvPr>
            <p:ph type="sldNum" sz="quarter" idx="12"/>
          </p:nvPr>
        </p:nvSpPr>
        <p:spPr/>
        <p:txBody>
          <a:bodyPr/>
          <a:lstStyle/>
          <a:p>
            <a:fld id="{D1E1B2FB-3296-4D73-ABDE-92FE5A43242D}" type="slidenum">
              <a:rPr kumimoji="1" lang="ja-JP" altLang="en-US" smtClean="0"/>
              <a:t>‹#›</a:t>
            </a:fld>
            <a:endParaRPr kumimoji="1" lang="ja-JP" altLang="en-US"/>
          </a:p>
        </p:txBody>
      </p:sp>
    </p:spTree>
    <p:extLst>
      <p:ext uri="{BB962C8B-B14F-4D97-AF65-F5344CB8AC3E}">
        <p14:creationId xmlns:p14="http://schemas.microsoft.com/office/powerpoint/2010/main" val="376052694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166D167D-A59C-4A64-8D3D-B17E1E27F35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 xmlns:a16="http://schemas.microsoft.com/office/drawing/2014/main" id="{49266CDE-08A7-4F98-B1DD-178AC9774EE2}"/>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 xmlns:a16="http://schemas.microsoft.com/office/drawing/2014/main" id="{78B58411-67BE-4262-8407-A7760AB626A1}"/>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 xmlns:a16="http://schemas.microsoft.com/office/drawing/2014/main" id="{6C3DA91D-3CD4-4BED-85CD-8798BFB03F7E}"/>
              </a:ext>
            </a:extLst>
          </p:cNvPr>
          <p:cNvSpPr>
            <a:spLocks noGrp="1"/>
          </p:cNvSpPr>
          <p:nvPr>
            <p:ph type="dt" sz="half" idx="10"/>
          </p:nvPr>
        </p:nvSpPr>
        <p:spPr/>
        <p:txBody>
          <a:bodyPr/>
          <a:lstStyle/>
          <a:p>
            <a:fld id="{D3665B63-B96E-47DC-A686-BB5B66AF17CF}" type="datetimeFigureOut">
              <a:rPr kumimoji="1" lang="ja-JP" altLang="en-US" smtClean="0"/>
              <a:t>2021/10/20</a:t>
            </a:fld>
            <a:endParaRPr kumimoji="1" lang="ja-JP" altLang="en-US"/>
          </a:p>
        </p:txBody>
      </p:sp>
      <p:sp>
        <p:nvSpPr>
          <p:cNvPr id="6" name="フッター プレースホルダー 5">
            <a:extLst>
              <a:ext uri="{FF2B5EF4-FFF2-40B4-BE49-F238E27FC236}">
                <a16:creationId xmlns="" xmlns:a16="http://schemas.microsoft.com/office/drawing/2014/main" id="{9583567A-ED22-4754-9236-70F0059A562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 xmlns:a16="http://schemas.microsoft.com/office/drawing/2014/main" id="{AED1F545-DFFD-4BD2-ACF8-A3A86FEA20F5}"/>
              </a:ext>
            </a:extLst>
          </p:cNvPr>
          <p:cNvSpPr>
            <a:spLocks noGrp="1"/>
          </p:cNvSpPr>
          <p:nvPr>
            <p:ph type="sldNum" sz="quarter" idx="12"/>
          </p:nvPr>
        </p:nvSpPr>
        <p:spPr/>
        <p:txBody>
          <a:bodyPr/>
          <a:lstStyle/>
          <a:p>
            <a:fld id="{D1E1B2FB-3296-4D73-ABDE-92FE5A43242D}" type="slidenum">
              <a:rPr kumimoji="1" lang="ja-JP" altLang="en-US" smtClean="0"/>
              <a:t>‹#›</a:t>
            </a:fld>
            <a:endParaRPr kumimoji="1" lang="ja-JP" altLang="en-US"/>
          </a:p>
        </p:txBody>
      </p:sp>
    </p:spTree>
    <p:extLst>
      <p:ext uri="{BB962C8B-B14F-4D97-AF65-F5344CB8AC3E}">
        <p14:creationId xmlns:p14="http://schemas.microsoft.com/office/powerpoint/2010/main" val="13006244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FE6CB344-AD04-485C-A64B-82BCEEC9A472}"/>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 xmlns:a16="http://schemas.microsoft.com/office/drawing/2014/main" id="{7B244B9E-3420-4515-A657-A0AF09B2D8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 xmlns:a16="http://schemas.microsoft.com/office/drawing/2014/main" id="{882BC2C1-084E-411F-886E-7209E8B3A299}"/>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 xmlns:a16="http://schemas.microsoft.com/office/drawing/2014/main" id="{63C80AF1-5796-4F10-B6B4-578CF6971D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 xmlns:a16="http://schemas.microsoft.com/office/drawing/2014/main" id="{650CF0EA-B16C-49BC-9A2D-35DB4E6ED260}"/>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 xmlns:a16="http://schemas.microsoft.com/office/drawing/2014/main" id="{3D096785-CB06-4A78-A63B-267119FADE65}"/>
              </a:ext>
            </a:extLst>
          </p:cNvPr>
          <p:cNvSpPr>
            <a:spLocks noGrp="1"/>
          </p:cNvSpPr>
          <p:nvPr>
            <p:ph type="dt" sz="half" idx="10"/>
          </p:nvPr>
        </p:nvSpPr>
        <p:spPr/>
        <p:txBody>
          <a:bodyPr/>
          <a:lstStyle/>
          <a:p>
            <a:fld id="{D3665B63-B96E-47DC-A686-BB5B66AF17CF}" type="datetimeFigureOut">
              <a:rPr kumimoji="1" lang="ja-JP" altLang="en-US" smtClean="0"/>
              <a:t>2021/10/20</a:t>
            </a:fld>
            <a:endParaRPr kumimoji="1" lang="ja-JP" altLang="en-US"/>
          </a:p>
        </p:txBody>
      </p:sp>
      <p:sp>
        <p:nvSpPr>
          <p:cNvPr id="8" name="フッター プレースホルダー 7">
            <a:extLst>
              <a:ext uri="{FF2B5EF4-FFF2-40B4-BE49-F238E27FC236}">
                <a16:creationId xmlns="" xmlns:a16="http://schemas.microsoft.com/office/drawing/2014/main" id="{9C0A01F6-CC78-4386-9809-9A9BAB28FF4C}"/>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 xmlns:a16="http://schemas.microsoft.com/office/drawing/2014/main" id="{804582DD-28A6-4AD9-8253-E8582A2E3C3A}"/>
              </a:ext>
            </a:extLst>
          </p:cNvPr>
          <p:cNvSpPr>
            <a:spLocks noGrp="1"/>
          </p:cNvSpPr>
          <p:nvPr>
            <p:ph type="sldNum" sz="quarter" idx="12"/>
          </p:nvPr>
        </p:nvSpPr>
        <p:spPr/>
        <p:txBody>
          <a:bodyPr/>
          <a:lstStyle/>
          <a:p>
            <a:fld id="{D1E1B2FB-3296-4D73-ABDE-92FE5A43242D}" type="slidenum">
              <a:rPr kumimoji="1" lang="ja-JP" altLang="en-US" smtClean="0"/>
              <a:t>‹#›</a:t>
            </a:fld>
            <a:endParaRPr kumimoji="1" lang="ja-JP" altLang="en-US"/>
          </a:p>
        </p:txBody>
      </p:sp>
    </p:spTree>
    <p:extLst>
      <p:ext uri="{BB962C8B-B14F-4D97-AF65-F5344CB8AC3E}">
        <p14:creationId xmlns:p14="http://schemas.microsoft.com/office/powerpoint/2010/main" val="17618343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C4CA62FD-BFF4-4221-A0A5-41F64370D653}"/>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 xmlns:a16="http://schemas.microsoft.com/office/drawing/2014/main" id="{8681534B-7DED-48F9-9562-489D032E3DA5}"/>
              </a:ext>
            </a:extLst>
          </p:cNvPr>
          <p:cNvSpPr>
            <a:spLocks noGrp="1"/>
          </p:cNvSpPr>
          <p:nvPr>
            <p:ph type="dt" sz="half" idx="10"/>
          </p:nvPr>
        </p:nvSpPr>
        <p:spPr/>
        <p:txBody>
          <a:bodyPr/>
          <a:lstStyle/>
          <a:p>
            <a:fld id="{D3665B63-B96E-47DC-A686-BB5B66AF17CF}" type="datetimeFigureOut">
              <a:rPr kumimoji="1" lang="ja-JP" altLang="en-US" smtClean="0"/>
              <a:t>2021/10/20</a:t>
            </a:fld>
            <a:endParaRPr kumimoji="1" lang="ja-JP" altLang="en-US"/>
          </a:p>
        </p:txBody>
      </p:sp>
      <p:sp>
        <p:nvSpPr>
          <p:cNvPr id="4" name="フッター プレースホルダー 3">
            <a:extLst>
              <a:ext uri="{FF2B5EF4-FFF2-40B4-BE49-F238E27FC236}">
                <a16:creationId xmlns="" xmlns:a16="http://schemas.microsoft.com/office/drawing/2014/main" id="{D93818AB-4E9C-4D05-84B4-E207FBF19C1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 xmlns:a16="http://schemas.microsoft.com/office/drawing/2014/main" id="{7A80ADFE-9743-41D1-A894-0743150EBBCC}"/>
              </a:ext>
            </a:extLst>
          </p:cNvPr>
          <p:cNvSpPr>
            <a:spLocks noGrp="1"/>
          </p:cNvSpPr>
          <p:nvPr>
            <p:ph type="sldNum" sz="quarter" idx="12"/>
          </p:nvPr>
        </p:nvSpPr>
        <p:spPr/>
        <p:txBody>
          <a:bodyPr/>
          <a:lstStyle/>
          <a:p>
            <a:fld id="{D1E1B2FB-3296-4D73-ABDE-92FE5A43242D}" type="slidenum">
              <a:rPr kumimoji="1" lang="ja-JP" altLang="en-US" smtClean="0"/>
              <a:t>‹#›</a:t>
            </a:fld>
            <a:endParaRPr kumimoji="1" lang="ja-JP" altLang="en-US"/>
          </a:p>
        </p:txBody>
      </p:sp>
    </p:spTree>
    <p:extLst>
      <p:ext uri="{BB962C8B-B14F-4D97-AF65-F5344CB8AC3E}">
        <p14:creationId xmlns:p14="http://schemas.microsoft.com/office/powerpoint/2010/main" val="2561922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 xmlns:a16="http://schemas.microsoft.com/office/drawing/2014/main" id="{EE76FDEB-0CAF-46E0-9660-8747E480E4B4}"/>
              </a:ext>
            </a:extLst>
          </p:cNvPr>
          <p:cNvSpPr>
            <a:spLocks noGrp="1"/>
          </p:cNvSpPr>
          <p:nvPr>
            <p:ph type="dt" sz="half" idx="10"/>
          </p:nvPr>
        </p:nvSpPr>
        <p:spPr/>
        <p:txBody>
          <a:bodyPr/>
          <a:lstStyle/>
          <a:p>
            <a:fld id="{D3665B63-B96E-47DC-A686-BB5B66AF17CF}" type="datetimeFigureOut">
              <a:rPr kumimoji="1" lang="ja-JP" altLang="en-US" smtClean="0"/>
              <a:t>2021/10/20</a:t>
            </a:fld>
            <a:endParaRPr kumimoji="1" lang="ja-JP" altLang="en-US"/>
          </a:p>
        </p:txBody>
      </p:sp>
      <p:sp>
        <p:nvSpPr>
          <p:cNvPr id="3" name="フッター プレースホルダー 2">
            <a:extLst>
              <a:ext uri="{FF2B5EF4-FFF2-40B4-BE49-F238E27FC236}">
                <a16:creationId xmlns="" xmlns:a16="http://schemas.microsoft.com/office/drawing/2014/main" id="{D798C4C4-87C5-4CF4-9664-367AEA96B53F}"/>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 xmlns:a16="http://schemas.microsoft.com/office/drawing/2014/main" id="{2FA2839F-0718-412A-89F3-199559C8FCAB}"/>
              </a:ext>
            </a:extLst>
          </p:cNvPr>
          <p:cNvSpPr>
            <a:spLocks noGrp="1"/>
          </p:cNvSpPr>
          <p:nvPr>
            <p:ph type="sldNum" sz="quarter" idx="12"/>
          </p:nvPr>
        </p:nvSpPr>
        <p:spPr/>
        <p:txBody>
          <a:bodyPr/>
          <a:lstStyle/>
          <a:p>
            <a:fld id="{D1E1B2FB-3296-4D73-ABDE-92FE5A43242D}" type="slidenum">
              <a:rPr kumimoji="1" lang="ja-JP" altLang="en-US" smtClean="0"/>
              <a:t>‹#›</a:t>
            </a:fld>
            <a:endParaRPr kumimoji="1" lang="ja-JP" altLang="en-US"/>
          </a:p>
        </p:txBody>
      </p:sp>
    </p:spTree>
    <p:extLst>
      <p:ext uri="{BB962C8B-B14F-4D97-AF65-F5344CB8AC3E}">
        <p14:creationId xmlns:p14="http://schemas.microsoft.com/office/powerpoint/2010/main" val="10204063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B7F28E4-3E0A-4EAB-A110-534F6CE8659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7B4E66ED-C800-4A92-AA3B-56B385D3DCB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BC1EC2C1-BB9C-47CC-8ADB-F19CF64A9E6E}"/>
              </a:ext>
            </a:extLst>
          </p:cNvPr>
          <p:cNvSpPr>
            <a:spLocks noGrp="1"/>
          </p:cNvSpPr>
          <p:nvPr>
            <p:ph type="dt" sz="half" idx="10"/>
          </p:nvPr>
        </p:nvSpPr>
        <p:spPr/>
        <p:txBody>
          <a:bodyPr/>
          <a:lstStyle/>
          <a:p>
            <a:fld id="{6FD159BB-5E6A-4A36-8A62-E102C4AE8528}" type="datetimeFigureOut">
              <a:rPr lang="en-US" smtClean="0"/>
              <a:t>10/20/2021</a:t>
            </a:fld>
            <a:endParaRPr lang="en-US"/>
          </a:p>
        </p:txBody>
      </p:sp>
      <p:sp>
        <p:nvSpPr>
          <p:cNvPr id="5" name="Footer Placeholder 4">
            <a:extLst>
              <a:ext uri="{FF2B5EF4-FFF2-40B4-BE49-F238E27FC236}">
                <a16:creationId xmlns="" xmlns:a16="http://schemas.microsoft.com/office/drawing/2014/main" id="{8407ABB2-603A-47F0-A381-4769BED4B3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CBF93D38-208F-4E5B-B246-4A84B8A54E08}"/>
              </a:ext>
            </a:extLst>
          </p:cNvPr>
          <p:cNvSpPr>
            <a:spLocks noGrp="1"/>
          </p:cNvSpPr>
          <p:nvPr>
            <p:ph type="sldNum" sz="quarter" idx="12"/>
          </p:nvPr>
        </p:nvSpPr>
        <p:spPr/>
        <p:txBody>
          <a:bodyPr/>
          <a:lstStyle/>
          <a:p>
            <a:fld id="{14E2B63A-2651-488D-A88F-DD0780C1D0D0}" type="slidenum">
              <a:rPr lang="en-US" smtClean="0"/>
              <a:t>‹#›</a:t>
            </a:fld>
            <a:endParaRPr lang="en-US"/>
          </a:p>
        </p:txBody>
      </p:sp>
    </p:spTree>
    <p:extLst>
      <p:ext uri="{BB962C8B-B14F-4D97-AF65-F5344CB8AC3E}">
        <p14:creationId xmlns:p14="http://schemas.microsoft.com/office/powerpoint/2010/main" val="22590909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62599E02-B2F8-41CB-83F2-946DCB9047F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 xmlns:a16="http://schemas.microsoft.com/office/drawing/2014/main" id="{EE90B5AA-846A-4E37-8CEC-B5398F398C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 xmlns:a16="http://schemas.microsoft.com/office/drawing/2014/main" id="{4324718E-766A-47C0-8E74-08A64E302A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 xmlns:a16="http://schemas.microsoft.com/office/drawing/2014/main" id="{F8565534-CEE6-4A43-A8AD-66535E7F4F40}"/>
              </a:ext>
            </a:extLst>
          </p:cNvPr>
          <p:cNvSpPr>
            <a:spLocks noGrp="1"/>
          </p:cNvSpPr>
          <p:nvPr>
            <p:ph type="dt" sz="half" idx="10"/>
          </p:nvPr>
        </p:nvSpPr>
        <p:spPr/>
        <p:txBody>
          <a:bodyPr/>
          <a:lstStyle/>
          <a:p>
            <a:fld id="{D3665B63-B96E-47DC-A686-BB5B66AF17CF}" type="datetimeFigureOut">
              <a:rPr kumimoji="1" lang="ja-JP" altLang="en-US" smtClean="0"/>
              <a:t>2021/10/20</a:t>
            </a:fld>
            <a:endParaRPr kumimoji="1" lang="ja-JP" altLang="en-US"/>
          </a:p>
        </p:txBody>
      </p:sp>
      <p:sp>
        <p:nvSpPr>
          <p:cNvPr id="6" name="フッター プレースホルダー 5">
            <a:extLst>
              <a:ext uri="{FF2B5EF4-FFF2-40B4-BE49-F238E27FC236}">
                <a16:creationId xmlns="" xmlns:a16="http://schemas.microsoft.com/office/drawing/2014/main" id="{7BD8FBCF-45F2-46DE-8921-4534CD16B64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 xmlns:a16="http://schemas.microsoft.com/office/drawing/2014/main" id="{6874572E-2BE3-4793-9303-455D59F715BA}"/>
              </a:ext>
            </a:extLst>
          </p:cNvPr>
          <p:cNvSpPr>
            <a:spLocks noGrp="1"/>
          </p:cNvSpPr>
          <p:nvPr>
            <p:ph type="sldNum" sz="quarter" idx="12"/>
          </p:nvPr>
        </p:nvSpPr>
        <p:spPr/>
        <p:txBody>
          <a:bodyPr/>
          <a:lstStyle/>
          <a:p>
            <a:fld id="{D1E1B2FB-3296-4D73-ABDE-92FE5A43242D}" type="slidenum">
              <a:rPr kumimoji="1" lang="ja-JP" altLang="en-US" smtClean="0"/>
              <a:t>‹#›</a:t>
            </a:fld>
            <a:endParaRPr kumimoji="1" lang="ja-JP" altLang="en-US"/>
          </a:p>
        </p:txBody>
      </p:sp>
    </p:spTree>
    <p:extLst>
      <p:ext uri="{BB962C8B-B14F-4D97-AF65-F5344CB8AC3E}">
        <p14:creationId xmlns:p14="http://schemas.microsoft.com/office/powerpoint/2010/main" val="362698930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28D7846C-D606-484E-A842-E9450DC9636C}"/>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 xmlns:a16="http://schemas.microsoft.com/office/drawing/2014/main" id="{31D7B15D-F145-4826-B222-784D34FEDF7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 xmlns:a16="http://schemas.microsoft.com/office/drawing/2014/main" id="{55828B75-D165-467A-A7F8-427BDD86B7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 xmlns:a16="http://schemas.microsoft.com/office/drawing/2014/main" id="{71143209-025B-4482-BC13-467C004F6F1A}"/>
              </a:ext>
            </a:extLst>
          </p:cNvPr>
          <p:cNvSpPr>
            <a:spLocks noGrp="1"/>
          </p:cNvSpPr>
          <p:nvPr>
            <p:ph type="dt" sz="half" idx="10"/>
          </p:nvPr>
        </p:nvSpPr>
        <p:spPr/>
        <p:txBody>
          <a:bodyPr/>
          <a:lstStyle/>
          <a:p>
            <a:fld id="{D3665B63-B96E-47DC-A686-BB5B66AF17CF}" type="datetimeFigureOut">
              <a:rPr kumimoji="1" lang="ja-JP" altLang="en-US" smtClean="0"/>
              <a:t>2021/10/20</a:t>
            </a:fld>
            <a:endParaRPr kumimoji="1" lang="ja-JP" altLang="en-US"/>
          </a:p>
        </p:txBody>
      </p:sp>
      <p:sp>
        <p:nvSpPr>
          <p:cNvPr id="6" name="フッター プレースホルダー 5">
            <a:extLst>
              <a:ext uri="{FF2B5EF4-FFF2-40B4-BE49-F238E27FC236}">
                <a16:creationId xmlns="" xmlns:a16="http://schemas.microsoft.com/office/drawing/2014/main" id="{794E1A24-0196-41BA-AAFC-4C218A6B475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 xmlns:a16="http://schemas.microsoft.com/office/drawing/2014/main" id="{ED4E48F0-0387-415C-8F6C-6B2A3E945869}"/>
              </a:ext>
            </a:extLst>
          </p:cNvPr>
          <p:cNvSpPr>
            <a:spLocks noGrp="1"/>
          </p:cNvSpPr>
          <p:nvPr>
            <p:ph type="sldNum" sz="quarter" idx="12"/>
          </p:nvPr>
        </p:nvSpPr>
        <p:spPr/>
        <p:txBody>
          <a:bodyPr/>
          <a:lstStyle/>
          <a:p>
            <a:fld id="{D1E1B2FB-3296-4D73-ABDE-92FE5A43242D}" type="slidenum">
              <a:rPr kumimoji="1" lang="ja-JP" altLang="en-US" smtClean="0"/>
              <a:t>‹#›</a:t>
            </a:fld>
            <a:endParaRPr kumimoji="1" lang="ja-JP" altLang="en-US"/>
          </a:p>
        </p:txBody>
      </p:sp>
    </p:spTree>
    <p:extLst>
      <p:ext uri="{BB962C8B-B14F-4D97-AF65-F5344CB8AC3E}">
        <p14:creationId xmlns:p14="http://schemas.microsoft.com/office/powerpoint/2010/main" val="37263888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5E8B2709-03D6-4DCF-BC5A-68EB9E1FC72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 xmlns:a16="http://schemas.microsoft.com/office/drawing/2014/main" id="{098796F4-3FAF-4B05-AC71-362A0BC9C67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 xmlns:a16="http://schemas.microsoft.com/office/drawing/2014/main" id="{117534D0-C65D-4631-8156-43EC229AAF9F}"/>
              </a:ext>
            </a:extLst>
          </p:cNvPr>
          <p:cNvSpPr>
            <a:spLocks noGrp="1"/>
          </p:cNvSpPr>
          <p:nvPr>
            <p:ph type="dt" sz="half" idx="10"/>
          </p:nvPr>
        </p:nvSpPr>
        <p:spPr/>
        <p:txBody>
          <a:bodyPr/>
          <a:lstStyle/>
          <a:p>
            <a:fld id="{D3665B63-B96E-47DC-A686-BB5B66AF17CF}" type="datetimeFigureOut">
              <a:rPr kumimoji="1" lang="ja-JP" altLang="en-US" smtClean="0"/>
              <a:t>2021/10/20</a:t>
            </a:fld>
            <a:endParaRPr kumimoji="1" lang="ja-JP" altLang="en-US"/>
          </a:p>
        </p:txBody>
      </p:sp>
      <p:sp>
        <p:nvSpPr>
          <p:cNvPr id="5" name="フッター プレースホルダー 4">
            <a:extLst>
              <a:ext uri="{FF2B5EF4-FFF2-40B4-BE49-F238E27FC236}">
                <a16:creationId xmlns="" xmlns:a16="http://schemas.microsoft.com/office/drawing/2014/main" id="{70C2AF88-95CB-4C46-88A3-B71AD36CD0D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 xmlns:a16="http://schemas.microsoft.com/office/drawing/2014/main" id="{8A142301-3C70-4A45-9205-6503E5B58084}"/>
              </a:ext>
            </a:extLst>
          </p:cNvPr>
          <p:cNvSpPr>
            <a:spLocks noGrp="1"/>
          </p:cNvSpPr>
          <p:nvPr>
            <p:ph type="sldNum" sz="quarter" idx="12"/>
          </p:nvPr>
        </p:nvSpPr>
        <p:spPr/>
        <p:txBody>
          <a:bodyPr/>
          <a:lstStyle/>
          <a:p>
            <a:fld id="{D1E1B2FB-3296-4D73-ABDE-92FE5A43242D}" type="slidenum">
              <a:rPr kumimoji="1" lang="ja-JP" altLang="en-US" smtClean="0"/>
              <a:t>‹#›</a:t>
            </a:fld>
            <a:endParaRPr kumimoji="1" lang="ja-JP" altLang="en-US"/>
          </a:p>
        </p:txBody>
      </p:sp>
    </p:spTree>
    <p:extLst>
      <p:ext uri="{BB962C8B-B14F-4D97-AF65-F5344CB8AC3E}">
        <p14:creationId xmlns:p14="http://schemas.microsoft.com/office/powerpoint/2010/main" val="38757933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 xmlns:a16="http://schemas.microsoft.com/office/drawing/2014/main" id="{C59618E6-97C5-4AB3-9DB3-E373C9CFE28C}"/>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 xmlns:a16="http://schemas.microsoft.com/office/drawing/2014/main" id="{B726C768-A129-49A8-8655-61A5D14267B0}"/>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 xmlns:a16="http://schemas.microsoft.com/office/drawing/2014/main" id="{FD189A89-10C9-4148-9CB2-CFBEA2307489}"/>
              </a:ext>
            </a:extLst>
          </p:cNvPr>
          <p:cNvSpPr>
            <a:spLocks noGrp="1"/>
          </p:cNvSpPr>
          <p:nvPr>
            <p:ph type="dt" sz="half" idx="10"/>
          </p:nvPr>
        </p:nvSpPr>
        <p:spPr/>
        <p:txBody>
          <a:bodyPr/>
          <a:lstStyle/>
          <a:p>
            <a:fld id="{D3665B63-B96E-47DC-A686-BB5B66AF17CF}" type="datetimeFigureOut">
              <a:rPr kumimoji="1" lang="ja-JP" altLang="en-US" smtClean="0"/>
              <a:t>2021/10/20</a:t>
            </a:fld>
            <a:endParaRPr kumimoji="1" lang="ja-JP" altLang="en-US"/>
          </a:p>
        </p:txBody>
      </p:sp>
      <p:sp>
        <p:nvSpPr>
          <p:cNvPr id="5" name="フッター プレースホルダー 4">
            <a:extLst>
              <a:ext uri="{FF2B5EF4-FFF2-40B4-BE49-F238E27FC236}">
                <a16:creationId xmlns="" xmlns:a16="http://schemas.microsoft.com/office/drawing/2014/main" id="{2C6B5DB6-94D4-4DB8-9D7F-C73D811764D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 xmlns:a16="http://schemas.microsoft.com/office/drawing/2014/main" id="{A61C6969-978F-431C-8336-A86DAC215D1E}"/>
              </a:ext>
            </a:extLst>
          </p:cNvPr>
          <p:cNvSpPr>
            <a:spLocks noGrp="1"/>
          </p:cNvSpPr>
          <p:nvPr>
            <p:ph type="sldNum" sz="quarter" idx="12"/>
          </p:nvPr>
        </p:nvSpPr>
        <p:spPr/>
        <p:txBody>
          <a:bodyPr/>
          <a:lstStyle/>
          <a:p>
            <a:fld id="{D1E1B2FB-3296-4D73-ABDE-92FE5A43242D}" type="slidenum">
              <a:rPr kumimoji="1" lang="ja-JP" altLang="en-US" smtClean="0"/>
              <a:t>‹#›</a:t>
            </a:fld>
            <a:endParaRPr kumimoji="1" lang="ja-JP" altLang="en-US"/>
          </a:p>
        </p:txBody>
      </p:sp>
    </p:spTree>
    <p:extLst>
      <p:ext uri="{BB962C8B-B14F-4D97-AF65-F5344CB8AC3E}">
        <p14:creationId xmlns:p14="http://schemas.microsoft.com/office/powerpoint/2010/main" val="3638932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ED8AE10-38D5-4408-A69D-E89044AA4E4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1BE386BB-9AEC-4BC8-8AB4-A97DF25E0B6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2996B4FC-9D75-43C0-9232-5750D83F3D2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0CFE263F-BAE1-4C57-9985-B56C3B9FF8FD}"/>
              </a:ext>
            </a:extLst>
          </p:cNvPr>
          <p:cNvSpPr>
            <a:spLocks noGrp="1"/>
          </p:cNvSpPr>
          <p:nvPr>
            <p:ph type="dt" sz="half" idx="10"/>
          </p:nvPr>
        </p:nvSpPr>
        <p:spPr/>
        <p:txBody>
          <a:bodyPr/>
          <a:lstStyle/>
          <a:p>
            <a:fld id="{6FD159BB-5E6A-4A36-8A62-E102C4AE8528}" type="datetimeFigureOut">
              <a:rPr lang="en-US" smtClean="0"/>
              <a:t>10/20/2021</a:t>
            </a:fld>
            <a:endParaRPr lang="en-US"/>
          </a:p>
        </p:txBody>
      </p:sp>
      <p:sp>
        <p:nvSpPr>
          <p:cNvPr id="6" name="Footer Placeholder 5">
            <a:extLst>
              <a:ext uri="{FF2B5EF4-FFF2-40B4-BE49-F238E27FC236}">
                <a16:creationId xmlns="" xmlns:a16="http://schemas.microsoft.com/office/drawing/2014/main" id="{23F7ED68-90C2-4D39-9AA7-9ABB5FCC86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6EE77CB0-D706-479B-826A-DB4B1352C56F}"/>
              </a:ext>
            </a:extLst>
          </p:cNvPr>
          <p:cNvSpPr>
            <a:spLocks noGrp="1"/>
          </p:cNvSpPr>
          <p:nvPr>
            <p:ph type="sldNum" sz="quarter" idx="12"/>
          </p:nvPr>
        </p:nvSpPr>
        <p:spPr/>
        <p:txBody>
          <a:bodyPr/>
          <a:lstStyle/>
          <a:p>
            <a:fld id="{14E2B63A-2651-488D-A88F-DD0780C1D0D0}" type="slidenum">
              <a:rPr lang="en-US" smtClean="0"/>
              <a:t>‹#›</a:t>
            </a:fld>
            <a:endParaRPr lang="en-US"/>
          </a:p>
        </p:txBody>
      </p:sp>
    </p:spTree>
    <p:extLst>
      <p:ext uri="{BB962C8B-B14F-4D97-AF65-F5344CB8AC3E}">
        <p14:creationId xmlns:p14="http://schemas.microsoft.com/office/powerpoint/2010/main" val="111297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83589DA-B693-4DE2-9819-08B7E13B8D4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2D6E1042-EF33-4114-A4AC-06309EFF62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 xmlns:a16="http://schemas.microsoft.com/office/drawing/2014/main" id="{504A6366-B4F3-4030-8605-99C28CB409C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962919F2-8837-4C18-B9E6-7BD5945CAA5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 xmlns:a16="http://schemas.microsoft.com/office/drawing/2014/main" id="{752A6DF4-E513-4012-A231-27B403DCF73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8E39105B-7A68-4E32-8F83-5F61D43B91A5}"/>
              </a:ext>
            </a:extLst>
          </p:cNvPr>
          <p:cNvSpPr>
            <a:spLocks noGrp="1"/>
          </p:cNvSpPr>
          <p:nvPr>
            <p:ph type="dt" sz="half" idx="10"/>
          </p:nvPr>
        </p:nvSpPr>
        <p:spPr/>
        <p:txBody>
          <a:bodyPr/>
          <a:lstStyle/>
          <a:p>
            <a:fld id="{6FD159BB-5E6A-4A36-8A62-E102C4AE8528}" type="datetimeFigureOut">
              <a:rPr lang="en-US" smtClean="0"/>
              <a:t>10/20/2021</a:t>
            </a:fld>
            <a:endParaRPr lang="en-US"/>
          </a:p>
        </p:txBody>
      </p:sp>
      <p:sp>
        <p:nvSpPr>
          <p:cNvPr id="8" name="Footer Placeholder 7">
            <a:extLst>
              <a:ext uri="{FF2B5EF4-FFF2-40B4-BE49-F238E27FC236}">
                <a16:creationId xmlns="" xmlns:a16="http://schemas.microsoft.com/office/drawing/2014/main" id="{20984CA7-4976-420D-B236-54C5CA6E379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F9DD15F6-60F4-4B1F-8356-BE32FA3F8A57}"/>
              </a:ext>
            </a:extLst>
          </p:cNvPr>
          <p:cNvSpPr>
            <a:spLocks noGrp="1"/>
          </p:cNvSpPr>
          <p:nvPr>
            <p:ph type="sldNum" sz="quarter" idx="12"/>
          </p:nvPr>
        </p:nvSpPr>
        <p:spPr/>
        <p:txBody>
          <a:bodyPr/>
          <a:lstStyle/>
          <a:p>
            <a:fld id="{14E2B63A-2651-488D-A88F-DD0780C1D0D0}" type="slidenum">
              <a:rPr lang="en-US" smtClean="0"/>
              <a:t>‹#›</a:t>
            </a:fld>
            <a:endParaRPr lang="en-US"/>
          </a:p>
        </p:txBody>
      </p:sp>
    </p:spTree>
    <p:extLst>
      <p:ext uri="{BB962C8B-B14F-4D97-AF65-F5344CB8AC3E}">
        <p14:creationId xmlns:p14="http://schemas.microsoft.com/office/powerpoint/2010/main" val="4231019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7905430-E2F2-45AB-A722-EDD721D742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796B607E-74F3-45D1-BE4E-13867B76D8B2}"/>
              </a:ext>
            </a:extLst>
          </p:cNvPr>
          <p:cNvSpPr>
            <a:spLocks noGrp="1"/>
          </p:cNvSpPr>
          <p:nvPr>
            <p:ph type="dt" sz="half" idx="10"/>
          </p:nvPr>
        </p:nvSpPr>
        <p:spPr/>
        <p:txBody>
          <a:bodyPr/>
          <a:lstStyle/>
          <a:p>
            <a:fld id="{6FD159BB-5E6A-4A36-8A62-E102C4AE8528}" type="datetimeFigureOut">
              <a:rPr lang="en-US" smtClean="0"/>
              <a:t>10/20/2021</a:t>
            </a:fld>
            <a:endParaRPr lang="en-US"/>
          </a:p>
        </p:txBody>
      </p:sp>
      <p:sp>
        <p:nvSpPr>
          <p:cNvPr id="4" name="Footer Placeholder 3">
            <a:extLst>
              <a:ext uri="{FF2B5EF4-FFF2-40B4-BE49-F238E27FC236}">
                <a16:creationId xmlns="" xmlns:a16="http://schemas.microsoft.com/office/drawing/2014/main" id="{12F4787C-D844-4287-BC98-6609D8F1C79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7102EDB8-D89B-4819-9D90-F7A9FAE536F7}"/>
              </a:ext>
            </a:extLst>
          </p:cNvPr>
          <p:cNvSpPr>
            <a:spLocks noGrp="1"/>
          </p:cNvSpPr>
          <p:nvPr>
            <p:ph type="sldNum" sz="quarter" idx="12"/>
          </p:nvPr>
        </p:nvSpPr>
        <p:spPr/>
        <p:txBody>
          <a:bodyPr/>
          <a:lstStyle/>
          <a:p>
            <a:fld id="{14E2B63A-2651-488D-A88F-DD0780C1D0D0}" type="slidenum">
              <a:rPr lang="en-US" smtClean="0"/>
              <a:t>‹#›</a:t>
            </a:fld>
            <a:endParaRPr lang="en-US"/>
          </a:p>
        </p:txBody>
      </p:sp>
    </p:spTree>
    <p:extLst>
      <p:ext uri="{BB962C8B-B14F-4D97-AF65-F5344CB8AC3E}">
        <p14:creationId xmlns:p14="http://schemas.microsoft.com/office/powerpoint/2010/main" val="776975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C98EA684-087A-44B4-BC4B-3B832B3BF2E9}"/>
              </a:ext>
            </a:extLst>
          </p:cNvPr>
          <p:cNvSpPr>
            <a:spLocks noGrp="1"/>
          </p:cNvSpPr>
          <p:nvPr>
            <p:ph type="dt" sz="half" idx="10"/>
          </p:nvPr>
        </p:nvSpPr>
        <p:spPr/>
        <p:txBody>
          <a:bodyPr/>
          <a:lstStyle/>
          <a:p>
            <a:fld id="{6FD159BB-5E6A-4A36-8A62-E102C4AE8528}" type="datetimeFigureOut">
              <a:rPr lang="en-US" smtClean="0"/>
              <a:t>10/20/2021</a:t>
            </a:fld>
            <a:endParaRPr lang="en-US"/>
          </a:p>
        </p:txBody>
      </p:sp>
      <p:sp>
        <p:nvSpPr>
          <p:cNvPr id="3" name="Footer Placeholder 2">
            <a:extLst>
              <a:ext uri="{FF2B5EF4-FFF2-40B4-BE49-F238E27FC236}">
                <a16:creationId xmlns="" xmlns:a16="http://schemas.microsoft.com/office/drawing/2014/main" id="{B6457C30-750B-4379-81FC-F5674707E3E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E9E96BC9-8176-4F43-A96A-95424F813144}"/>
              </a:ext>
            </a:extLst>
          </p:cNvPr>
          <p:cNvSpPr>
            <a:spLocks noGrp="1"/>
          </p:cNvSpPr>
          <p:nvPr>
            <p:ph type="sldNum" sz="quarter" idx="12"/>
          </p:nvPr>
        </p:nvSpPr>
        <p:spPr/>
        <p:txBody>
          <a:bodyPr/>
          <a:lstStyle/>
          <a:p>
            <a:fld id="{14E2B63A-2651-488D-A88F-DD0780C1D0D0}" type="slidenum">
              <a:rPr lang="en-US" smtClean="0"/>
              <a:t>‹#›</a:t>
            </a:fld>
            <a:endParaRPr lang="en-US"/>
          </a:p>
        </p:txBody>
      </p:sp>
    </p:spTree>
    <p:extLst>
      <p:ext uri="{BB962C8B-B14F-4D97-AF65-F5344CB8AC3E}">
        <p14:creationId xmlns:p14="http://schemas.microsoft.com/office/powerpoint/2010/main" val="1958939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105FF48-C469-42A2-8D89-DA5FD98273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5160EA03-6792-4AAF-BF69-EE127AD061F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27B85340-9A1E-427B-99E5-63E296A6A4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9F59CC3F-A269-4399-A6CC-9572AC0CA693}"/>
              </a:ext>
            </a:extLst>
          </p:cNvPr>
          <p:cNvSpPr>
            <a:spLocks noGrp="1"/>
          </p:cNvSpPr>
          <p:nvPr>
            <p:ph type="dt" sz="half" idx="10"/>
          </p:nvPr>
        </p:nvSpPr>
        <p:spPr/>
        <p:txBody>
          <a:bodyPr/>
          <a:lstStyle/>
          <a:p>
            <a:fld id="{6FD159BB-5E6A-4A36-8A62-E102C4AE8528}" type="datetimeFigureOut">
              <a:rPr lang="en-US" smtClean="0"/>
              <a:t>10/20/2021</a:t>
            </a:fld>
            <a:endParaRPr lang="en-US"/>
          </a:p>
        </p:txBody>
      </p:sp>
      <p:sp>
        <p:nvSpPr>
          <p:cNvPr id="6" name="Footer Placeholder 5">
            <a:extLst>
              <a:ext uri="{FF2B5EF4-FFF2-40B4-BE49-F238E27FC236}">
                <a16:creationId xmlns="" xmlns:a16="http://schemas.microsoft.com/office/drawing/2014/main" id="{696C2315-9EC5-43D6-B40F-4612BD5D43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37C645EA-E98E-483A-AEDC-0A603A651026}"/>
              </a:ext>
            </a:extLst>
          </p:cNvPr>
          <p:cNvSpPr>
            <a:spLocks noGrp="1"/>
          </p:cNvSpPr>
          <p:nvPr>
            <p:ph type="sldNum" sz="quarter" idx="12"/>
          </p:nvPr>
        </p:nvSpPr>
        <p:spPr/>
        <p:txBody>
          <a:bodyPr/>
          <a:lstStyle/>
          <a:p>
            <a:fld id="{14E2B63A-2651-488D-A88F-DD0780C1D0D0}" type="slidenum">
              <a:rPr lang="en-US" smtClean="0"/>
              <a:t>‹#›</a:t>
            </a:fld>
            <a:endParaRPr lang="en-US"/>
          </a:p>
        </p:txBody>
      </p:sp>
    </p:spTree>
    <p:extLst>
      <p:ext uri="{BB962C8B-B14F-4D97-AF65-F5344CB8AC3E}">
        <p14:creationId xmlns:p14="http://schemas.microsoft.com/office/powerpoint/2010/main" val="3483271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8529B49-D2B1-4364-8BF3-A2A6111540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352E7F22-34AD-4708-BC4E-B57E409F363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B48CEC42-4693-4785-ABA2-572516D295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F1723073-F310-4273-82C1-A5470765D2DF}"/>
              </a:ext>
            </a:extLst>
          </p:cNvPr>
          <p:cNvSpPr>
            <a:spLocks noGrp="1"/>
          </p:cNvSpPr>
          <p:nvPr>
            <p:ph type="dt" sz="half" idx="10"/>
          </p:nvPr>
        </p:nvSpPr>
        <p:spPr/>
        <p:txBody>
          <a:bodyPr/>
          <a:lstStyle/>
          <a:p>
            <a:fld id="{6FD159BB-5E6A-4A36-8A62-E102C4AE8528}" type="datetimeFigureOut">
              <a:rPr lang="en-US" smtClean="0"/>
              <a:t>10/20/2021</a:t>
            </a:fld>
            <a:endParaRPr lang="en-US"/>
          </a:p>
        </p:txBody>
      </p:sp>
      <p:sp>
        <p:nvSpPr>
          <p:cNvPr id="6" name="Footer Placeholder 5">
            <a:extLst>
              <a:ext uri="{FF2B5EF4-FFF2-40B4-BE49-F238E27FC236}">
                <a16:creationId xmlns="" xmlns:a16="http://schemas.microsoft.com/office/drawing/2014/main" id="{A98075E9-70E5-4D13-BC4B-5C5AD3FC2F8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4678BCE0-BC81-4A2D-88D8-DBD7D4CEB56C}"/>
              </a:ext>
            </a:extLst>
          </p:cNvPr>
          <p:cNvSpPr>
            <a:spLocks noGrp="1"/>
          </p:cNvSpPr>
          <p:nvPr>
            <p:ph type="sldNum" sz="quarter" idx="12"/>
          </p:nvPr>
        </p:nvSpPr>
        <p:spPr/>
        <p:txBody>
          <a:bodyPr/>
          <a:lstStyle/>
          <a:p>
            <a:fld id="{14E2B63A-2651-488D-A88F-DD0780C1D0D0}" type="slidenum">
              <a:rPr lang="en-US" smtClean="0"/>
              <a:t>‹#›</a:t>
            </a:fld>
            <a:endParaRPr lang="en-US"/>
          </a:p>
        </p:txBody>
      </p:sp>
    </p:spTree>
    <p:extLst>
      <p:ext uri="{BB962C8B-B14F-4D97-AF65-F5344CB8AC3E}">
        <p14:creationId xmlns:p14="http://schemas.microsoft.com/office/powerpoint/2010/main" val="1744632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AB8E940B-733D-4A3C-B5E9-3E8834B807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3566181F-4F01-448E-93E4-9ADC8A2026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031A49EF-2218-4BF3-96BF-2359F17EC6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D159BB-5E6A-4A36-8A62-E102C4AE8528}" type="datetimeFigureOut">
              <a:rPr lang="en-US" smtClean="0"/>
              <a:t>10/20/2021</a:t>
            </a:fld>
            <a:endParaRPr lang="en-US"/>
          </a:p>
        </p:txBody>
      </p:sp>
      <p:sp>
        <p:nvSpPr>
          <p:cNvPr id="5" name="Footer Placeholder 4">
            <a:extLst>
              <a:ext uri="{FF2B5EF4-FFF2-40B4-BE49-F238E27FC236}">
                <a16:creationId xmlns="" xmlns:a16="http://schemas.microsoft.com/office/drawing/2014/main" id="{11B04B6E-6EA5-465C-8BCD-F6EBCC16E10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586E193B-170F-4020-89B3-527A7B5B381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E2B63A-2651-488D-A88F-DD0780C1D0D0}" type="slidenum">
              <a:rPr lang="en-US" smtClean="0"/>
              <a:t>‹#›</a:t>
            </a:fld>
            <a:endParaRPr lang="en-US"/>
          </a:p>
        </p:txBody>
      </p:sp>
    </p:spTree>
    <p:extLst>
      <p:ext uri="{BB962C8B-B14F-4D97-AF65-F5344CB8AC3E}">
        <p14:creationId xmlns:p14="http://schemas.microsoft.com/office/powerpoint/2010/main" val="4038571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65128"/>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1" y="6356353"/>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170A63-6A6F-6245-BEC0-B938C51753D6}" type="datetimeFigureOut">
              <a:rPr kumimoji="1" lang="ja-JP" altLang="en-US" smtClean="0"/>
              <a:t>2021/10/20</a:t>
            </a:fld>
            <a:endParaRPr kumimoji="1" lang="ja-JP" altLang="en-US"/>
          </a:p>
        </p:txBody>
      </p:sp>
      <p:sp>
        <p:nvSpPr>
          <p:cNvPr id="5" name="Footer Placeholder 4"/>
          <p:cNvSpPr>
            <a:spLocks noGrp="1"/>
          </p:cNvSpPr>
          <p:nvPr>
            <p:ph type="ftr" sz="quarter" idx="3"/>
          </p:nvPr>
        </p:nvSpPr>
        <p:spPr>
          <a:xfrm>
            <a:off x="4038601" y="6356353"/>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1" y="6356353"/>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CA00A7-1828-174C-87B7-9E205CC06ADE}" type="slidenum">
              <a:rPr kumimoji="1" lang="ja-JP" altLang="en-US" smtClean="0"/>
              <a:t>‹#›</a:t>
            </a:fld>
            <a:endParaRPr kumimoji="1" lang="ja-JP" altLang="en-US"/>
          </a:p>
        </p:txBody>
      </p:sp>
    </p:spTree>
    <p:extLst>
      <p:ext uri="{BB962C8B-B14F-4D97-AF65-F5344CB8AC3E}">
        <p14:creationId xmlns:p14="http://schemas.microsoft.com/office/powerpoint/2010/main" val="14466262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 xmlns:a16="http://schemas.microsoft.com/office/drawing/2014/main" id="{37A2159B-E5E4-4C3E-A0B4-839BD81C13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 xmlns:a16="http://schemas.microsoft.com/office/drawing/2014/main" id="{1DF0ADD8-DB7A-4286-9340-E6CF641B281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 xmlns:a16="http://schemas.microsoft.com/office/drawing/2014/main" id="{41FF1B19-0AD9-4D86-BD37-FB2C7521307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665B63-B96E-47DC-A686-BB5B66AF17CF}" type="datetimeFigureOut">
              <a:rPr kumimoji="1" lang="ja-JP" altLang="en-US" smtClean="0"/>
              <a:t>2021/10/20</a:t>
            </a:fld>
            <a:endParaRPr kumimoji="1" lang="ja-JP" altLang="en-US"/>
          </a:p>
        </p:txBody>
      </p:sp>
      <p:sp>
        <p:nvSpPr>
          <p:cNvPr id="5" name="フッター プレースホルダー 4">
            <a:extLst>
              <a:ext uri="{FF2B5EF4-FFF2-40B4-BE49-F238E27FC236}">
                <a16:creationId xmlns="" xmlns:a16="http://schemas.microsoft.com/office/drawing/2014/main" id="{204B8922-4C77-42BA-8A30-C4FE2A07A15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 xmlns:a16="http://schemas.microsoft.com/office/drawing/2014/main" id="{DC340A8F-9225-4E10-84DE-B38421EE73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E1B2FB-3296-4D73-ABDE-92FE5A43242D}" type="slidenum">
              <a:rPr kumimoji="1" lang="ja-JP" altLang="en-US" smtClean="0"/>
              <a:t>‹#›</a:t>
            </a:fld>
            <a:endParaRPr kumimoji="1" lang="ja-JP" altLang="en-US"/>
          </a:p>
        </p:txBody>
      </p:sp>
    </p:spTree>
    <p:extLst>
      <p:ext uri="{BB962C8B-B14F-4D97-AF65-F5344CB8AC3E}">
        <p14:creationId xmlns:p14="http://schemas.microsoft.com/office/powerpoint/2010/main" val="350190039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microsoft.com/office/2007/relationships/media" Target="../media/media2.mp4"/><Relationship Id="rId7" Type="http://schemas.openxmlformats.org/officeDocument/2006/relationships/image" Target="../media/image14.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3.png"/><Relationship Id="rId5" Type="http://schemas.openxmlformats.org/officeDocument/2006/relationships/slideLayout" Target="../slideLayouts/slideLayout7.xml"/><Relationship Id="rId4" Type="http://schemas.openxmlformats.org/officeDocument/2006/relationships/video" Target="../media/media2.mp4"/></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3.avi"/><Relationship Id="rId1" Type="http://schemas.microsoft.com/office/2007/relationships/media" Target="../media/media3.avi"/><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5128F9EF-5509-488E-A701-9D2B18960A41}"/>
              </a:ext>
            </a:extLst>
          </p:cNvPr>
          <p:cNvSpPr/>
          <p:nvPr/>
        </p:nvSpPr>
        <p:spPr>
          <a:xfrm>
            <a:off x="3056937" y="428178"/>
            <a:ext cx="4412202" cy="6001643"/>
          </a:xfrm>
          <a:prstGeom prst="rect">
            <a:avLst/>
          </a:prstGeom>
        </p:spPr>
        <p:txBody>
          <a:bodyPr wrap="square">
            <a:spAutoFit/>
          </a:bodyPr>
          <a:lstStyle/>
          <a:p>
            <a:r>
              <a:rPr lang="en-US" sz="1200" dirty="0"/>
              <a:t>Bindin (sperm protein involved in egg binding) </a:t>
            </a:r>
          </a:p>
          <a:p>
            <a:r>
              <a:rPr lang="en-US" sz="1200" dirty="0" err="1"/>
              <a:t>HPU_gene_id</a:t>
            </a:r>
            <a:r>
              <a:rPr lang="en-US" sz="1200" dirty="0"/>
              <a:t>: HPU_24461</a:t>
            </a:r>
          </a:p>
          <a:p>
            <a:endParaRPr lang="en-US" sz="1200" dirty="0"/>
          </a:p>
          <a:p>
            <a:r>
              <a:rPr lang="en-US" sz="1200" dirty="0" err="1"/>
              <a:t>Scaffold_id</a:t>
            </a:r>
            <a:r>
              <a:rPr lang="en-US" sz="1200" dirty="0"/>
              <a:t>: scaffold1777</a:t>
            </a:r>
          </a:p>
          <a:p>
            <a:endParaRPr lang="en-US" sz="1200" dirty="0"/>
          </a:p>
          <a:p>
            <a:r>
              <a:rPr lang="en-US" sz="1200" dirty="0"/>
              <a:t>Start Pos.: 76646</a:t>
            </a:r>
          </a:p>
          <a:p>
            <a:endParaRPr lang="en-US" sz="1200" dirty="0"/>
          </a:p>
          <a:p>
            <a:r>
              <a:rPr lang="en-US" sz="1200" dirty="0"/>
              <a:t>End Pos.: 81053</a:t>
            </a:r>
          </a:p>
          <a:p>
            <a:endParaRPr lang="en-US" sz="1200" dirty="0"/>
          </a:p>
          <a:p>
            <a:r>
              <a:rPr lang="en-US" sz="1200" dirty="0"/>
              <a:t>Strand: -</a:t>
            </a:r>
          </a:p>
          <a:p>
            <a:endParaRPr lang="en-US" sz="1200" dirty="0"/>
          </a:p>
          <a:p>
            <a:r>
              <a:rPr lang="en-US" sz="1200" dirty="0" err="1"/>
              <a:t>HPU_gene_name</a:t>
            </a:r>
            <a:r>
              <a:rPr lang="en-US" sz="1200" dirty="0"/>
              <a:t>: Hp-Bindin_1</a:t>
            </a:r>
          </a:p>
          <a:p>
            <a:endParaRPr lang="en-US" sz="1200" dirty="0"/>
          </a:p>
          <a:p>
            <a:r>
              <a:rPr lang="en-US" sz="1200" dirty="0" err="1"/>
              <a:t>SPU_besthit</a:t>
            </a:r>
            <a:r>
              <a:rPr lang="en-US" sz="1200" dirty="0"/>
              <a:t>: SPU_027234</a:t>
            </a:r>
          </a:p>
          <a:p>
            <a:endParaRPr lang="en-US" sz="1200" dirty="0"/>
          </a:p>
          <a:p>
            <a:r>
              <a:rPr lang="en-US" sz="1200" dirty="0" err="1"/>
              <a:t>SPU_blast_category</a:t>
            </a:r>
            <a:r>
              <a:rPr lang="en-US" sz="1200" dirty="0"/>
              <a:t>: RBH</a:t>
            </a:r>
          </a:p>
          <a:p>
            <a:endParaRPr lang="en-US" sz="1200" dirty="0"/>
          </a:p>
          <a:p>
            <a:r>
              <a:rPr lang="en-US" sz="1200" dirty="0" err="1"/>
              <a:t>SPU_gene_name</a:t>
            </a:r>
            <a:r>
              <a:rPr lang="en-US" sz="1200" dirty="0"/>
              <a:t>: Sp-Bindin_1</a:t>
            </a:r>
          </a:p>
          <a:p>
            <a:endParaRPr lang="en-US" sz="1200" dirty="0"/>
          </a:p>
          <a:p>
            <a:r>
              <a:rPr lang="en-US" sz="1200" dirty="0" err="1"/>
              <a:t>SPU_synonym</a:t>
            </a:r>
            <a:r>
              <a:rPr lang="en-US" sz="1200" dirty="0"/>
              <a:t>: bindin</a:t>
            </a:r>
          </a:p>
          <a:p>
            <a:endParaRPr lang="en-US" sz="1200" dirty="0"/>
          </a:p>
          <a:p>
            <a:r>
              <a:rPr lang="en-US" sz="1200" dirty="0" err="1"/>
              <a:t>Uniprot_besthit</a:t>
            </a:r>
            <a:r>
              <a:rPr lang="en-US" sz="1200" dirty="0"/>
              <a:t>: P06651</a:t>
            </a:r>
          </a:p>
          <a:p>
            <a:endParaRPr lang="en-US" sz="1200" dirty="0"/>
          </a:p>
          <a:p>
            <a:r>
              <a:rPr lang="en-US" sz="1200" dirty="0" err="1"/>
              <a:t>Uniprot_gene_name</a:t>
            </a:r>
            <a:r>
              <a:rPr lang="en-US" sz="1200" dirty="0"/>
              <a:t>: BIND_STRPU</a:t>
            </a:r>
          </a:p>
          <a:p>
            <a:endParaRPr lang="en-US" sz="1200" dirty="0"/>
          </a:p>
          <a:p>
            <a:r>
              <a:rPr lang="en-US" sz="1200" dirty="0" err="1"/>
              <a:t>NR_besthit</a:t>
            </a:r>
            <a:r>
              <a:rPr lang="en-US" sz="1200" dirty="0"/>
              <a:t>: NM_214518.1</a:t>
            </a:r>
          </a:p>
          <a:p>
            <a:endParaRPr lang="en-US" sz="1200" dirty="0"/>
          </a:p>
          <a:p>
            <a:r>
              <a:rPr lang="en-US" sz="1200" dirty="0" err="1"/>
              <a:t>NR_genename</a:t>
            </a:r>
            <a:r>
              <a:rPr lang="en-US" sz="1200" dirty="0"/>
              <a:t>: Strongylocentrotus </a:t>
            </a:r>
            <a:r>
              <a:rPr lang="en-US" sz="1200" dirty="0" err="1"/>
              <a:t>purpuratus</a:t>
            </a:r>
            <a:r>
              <a:rPr lang="en-US" sz="1200" dirty="0"/>
              <a:t> bindin (BND), mRNA</a:t>
            </a:r>
          </a:p>
          <a:p>
            <a:endParaRPr lang="en-US" sz="1200" dirty="0"/>
          </a:p>
          <a:p>
            <a:r>
              <a:rPr lang="en-US" sz="1200" dirty="0" err="1"/>
              <a:t>HPU_transcriptome_besthit</a:t>
            </a:r>
            <a:r>
              <a:rPr lang="en-US" sz="1200" dirty="0"/>
              <a:t>: comp108571_c1_seq2|m.34073</a:t>
            </a:r>
          </a:p>
          <a:p>
            <a:endParaRPr lang="en-US" sz="1200" dirty="0"/>
          </a:p>
          <a:p>
            <a:r>
              <a:rPr lang="en-US" sz="1200" dirty="0" err="1"/>
              <a:t>HPU_blastcategory</a:t>
            </a:r>
            <a:r>
              <a:rPr lang="en-US" sz="1200" dirty="0"/>
              <a:t>: BH </a:t>
            </a:r>
          </a:p>
        </p:txBody>
      </p:sp>
      <p:sp>
        <p:nvSpPr>
          <p:cNvPr id="2" name="TextBox 1">
            <a:extLst>
              <a:ext uri="{FF2B5EF4-FFF2-40B4-BE49-F238E27FC236}">
                <a16:creationId xmlns="" xmlns:a16="http://schemas.microsoft.com/office/drawing/2014/main" id="{FECF742F-8611-4AF3-8DD7-6C5721DAAED2}"/>
              </a:ext>
            </a:extLst>
          </p:cNvPr>
          <p:cNvSpPr txBox="1"/>
          <p:nvPr/>
        </p:nvSpPr>
        <p:spPr>
          <a:xfrm>
            <a:off x="6289563" y="622509"/>
            <a:ext cx="4670323" cy="738664"/>
          </a:xfrm>
          <a:prstGeom prst="rect">
            <a:avLst/>
          </a:prstGeom>
          <a:noFill/>
        </p:spPr>
        <p:txBody>
          <a:bodyPr wrap="square" rtlCol="0">
            <a:spAutoFit/>
          </a:bodyPr>
          <a:lstStyle/>
          <a:p>
            <a:pPr algn="ctr"/>
            <a:r>
              <a:rPr lang="en-US" sz="2400" dirty="0"/>
              <a:t>Bindin entry from </a:t>
            </a:r>
            <a:r>
              <a:rPr lang="en-US" sz="2400" dirty="0" err="1"/>
              <a:t>Hpbase</a:t>
            </a:r>
            <a:endParaRPr lang="en-US" dirty="0"/>
          </a:p>
          <a:p>
            <a:pPr algn="ctr"/>
            <a:r>
              <a:rPr lang="en-US" dirty="0"/>
              <a:t>http://cell-innovation.nig.ac.jp/Hpul/</a:t>
            </a:r>
          </a:p>
        </p:txBody>
      </p:sp>
      <p:sp>
        <p:nvSpPr>
          <p:cNvPr id="3" name="Rectangle 2">
            <a:extLst>
              <a:ext uri="{FF2B5EF4-FFF2-40B4-BE49-F238E27FC236}">
                <a16:creationId xmlns="" xmlns:a16="http://schemas.microsoft.com/office/drawing/2014/main" id="{C3E5D61A-C8AE-461B-B78C-B609946F501B}"/>
              </a:ext>
            </a:extLst>
          </p:cNvPr>
          <p:cNvSpPr/>
          <p:nvPr/>
        </p:nvSpPr>
        <p:spPr>
          <a:xfrm>
            <a:off x="186512" y="138836"/>
            <a:ext cx="6096000" cy="646331"/>
          </a:xfrm>
          <a:prstGeom prst="rect">
            <a:avLst/>
          </a:prstGeom>
        </p:spPr>
        <p:txBody>
          <a:bodyPr>
            <a:spAutoFit/>
          </a:bodyPr>
          <a:lstStyle/>
          <a:p>
            <a:r>
              <a:rPr lang="en-US" dirty="0"/>
              <a:t>Wessel et al., </a:t>
            </a:r>
          </a:p>
          <a:p>
            <a:r>
              <a:rPr lang="en-US" dirty="0"/>
              <a:t>SI Figure 1</a:t>
            </a:r>
          </a:p>
        </p:txBody>
      </p:sp>
    </p:spTree>
    <p:extLst>
      <p:ext uri="{BB962C8B-B14F-4D97-AF65-F5344CB8AC3E}">
        <p14:creationId xmlns:p14="http://schemas.microsoft.com/office/powerpoint/2010/main" val="18893683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a:extLst>
              <a:ext uri="{FF2B5EF4-FFF2-40B4-BE49-F238E27FC236}">
                <a16:creationId xmlns="" xmlns:a16="http://schemas.microsoft.com/office/drawing/2014/main" id="{9A04D219-A98E-4BDB-9ACB-F3C4A1420876}"/>
              </a:ext>
            </a:extLst>
          </p:cNvPr>
          <p:cNvGrpSpPr/>
          <p:nvPr/>
        </p:nvGrpSpPr>
        <p:grpSpPr>
          <a:xfrm>
            <a:off x="1376375" y="2223007"/>
            <a:ext cx="2481162" cy="3225954"/>
            <a:chOff x="9530438" y="314793"/>
            <a:chExt cx="2481162" cy="3225954"/>
          </a:xfrm>
        </p:grpSpPr>
        <p:sp>
          <p:nvSpPr>
            <p:cNvPr id="3" name="Freeform 32">
              <a:extLst>
                <a:ext uri="{FF2B5EF4-FFF2-40B4-BE49-F238E27FC236}">
                  <a16:creationId xmlns="" xmlns:a16="http://schemas.microsoft.com/office/drawing/2014/main" id="{BBC9BD7F-FD9F-4C58-9E0B-F39262C823BA}"/>
                </a:ext>
              </a:extLst>
            </p:cNvPr>
            <p:cNvSpPr>
              <a:spLocks/>
            </p:cNvSpPr>
            <p:nvPr/>
          </p:nvSpPr>
          <p:spPr bwMode="auto">
            <a:xfrm>
              <a:off x="9711795" y="1105290"/>
              <a:ext cx="1803108" cy="2107780"/>
            </a:xfrm>
            <a:custGeom>
              <a:avLst/>
              <a:gdLst>
                <a:gd name="T0" fmla="*/ 638 w 651"/>
                <a:gd name="T1" fmla="*/ 80 h 761"/>
                <a:gd name="T2" fmla="*/ 611 w 651"/>
                <a:gd name="T3" fmla="*/ 101 h 761"/>
                <a:gd name="T4" fmla="*/ 585 w 651"/>
                <a:gd name="T5" fmla="*/ 118 h 761"/>
                <a:gd name="T6" fmla="*/ 554 w 651"/>
                <a:gd name="T7" fmla="*/ 127 h 761"/>
                <a:gd name="T8" fmla="*/ 521 w 651"/>
                <a:gd name="T9" fmla="*/ 128 h 761"/>
                <a:gd name="T10" fmla="*/ 491 w 651"/>
                <a:gd name="T11" fmla="*/ 118 h 761"/>
                <a:gd name="T12" fmla="*/ 462 w 651"/>
                <a:gd name="T13" fmla="*/ 102 h 761"/>
                <a:gd name="T14" fmla="*/ 439 w 651"/>
                <a:gd name="T15" fmla="*/ 80 h 761"/>
                <a:gd name="T16" fmla="*/ 416 w 651"/>
                <a:gd name="T17" fmla="*/ 54 h 761"/>
                <a:gd name="T18" fmla="*/ 394 w 651"/>
                <a:gd name="T19" fmla="*/ 31 h 761"/>
                <a:gd name="T20" fmla="*/ 366 w 651"/>
                <a:gd name="T21" fmla="*/ 13 h 761"/>
                <a:gd name="T22" fmla="*/ 334 w 651"/>
                <a:gd name="T23" fmla="*/ 3 h 761"/>
                <a:gd name="T24" fmla="*/ 303 w 651"/>
                <a:gd name="T25" fmla="*/ 1 h 761"/>
                <a:gd name="T26" fmla="*/ 270 w 651"/>
                <a:gd name="T27" fmla="*/ 7 h 761"/>
                <a:gd name="T28" fmla="*/ 242 w 651"/>
                <a:gd name="T29" fmla="*/ 24 h 761"/>
                <a:gd name="T30" fmla="*/ 216 w 651"/>
                <a:gd name="T31" fmla="*/ 43 h 761"/>
                <a:gd name="T32" fmla="*/ 195 w 651"/>
                <a:gd name="T33" fmla="*/ 69 h 761"/>
                <a:gd name="T34" fmla="*/ 176 w 651"/>
                <a:gd name="T35" fmla="*/ 95 h 761"/>
                <a:gd name="T36" fmla="*/ 169 w 651"/>
                <a:gd name="T37" fmla="*/ 127 h 761"/>
                <a:gd name="T38" fmla="*/ 164 w 651"/>
                <a:gd name="T39" fmla="*/ 160 h 761"/>
                <a:gd name="T40" fmla="*/ 165 w 651"/>
                <a:gd name="T41" fmla="*/ 193 h 761"/>
                <a:gd name="T42" fmla="*/ 174 w 651"/>
                <a:gd name="T43" fmla="*/ 224 h 761"/>
                <a:gd name="T44" fmla="*/ 185 w 651"/>
                <a:gd name="T45" fmla="*/ 256 h 761"/>
                <a:gd name="T46" fmla="*/ 199 w 651"/>
                <a:gd name="T47" fmla="*/ 285 h 761"/>
                <a:gd name="T48" fmla="*/ 209 w 651"/>
                <a:gd name="T49" fmla="*/ 317 h 761"/>
                <a:gd name="T50" fmla="*/ 216 w 651"/>
                <a:gd name="T51" fmla="*/ 348 h 761"/>
                <a:gd name="T52" fmla="*/ 223 w 651"/>
                <a:gd name="T53" fmla="*/ 381 h 761"/>
                <a:gd name="T54" fmla="*/ 223 w 651"/>
                <a:gd name="T55" fmla="*/ 412 h 761"/>
                <a:gd name="T56" fmla="*/ 219 w 651"/>
                <a:gd name="T57" fmla="*/ 446 h 761"/>
                <a:gd name="T58" fmla="*/ 212 w 651"/>
                <a:gd name="T59" fmla="*/ 479 h 761"/>
                <a:gd name="T60" fmla="*/ 202 w 651"/>
                <a:gd name="T61" fmla="*/ 508 h 761"/>
                <a:gd name="T62" fmla="*/ 190 w 651"/>
                <a:gd name="T63" fmla="*/ 540 h 761"/>
                <a:gd name="T64" fmla="*/ 172 w 651"/>
                <a:gd name="T65" fmla="*/ 567 h 761"/>
                <a:gd name="T66" fmla="*/ 153 w 651"/>
                <a:gd name="T67" fmla="*/ 594 h 761"/>
                <a:gd name="T68" fmla="*/ 131 w 651"/>
                <a:gd name="T69" fmla="*/ 618 h 761"/>
                <a:gd name="T70" fmla="*/ 106 w 651"/>
                <a:gd name="T71" fmla="*/ 639 h 761"/>
                <a:gd name="T72" fmla="*/ 80 w 651"/>
                <a:gd name="T73" fmla="*/ 658 h 761"/>
                <a:gd name="T74" fmla="*/ 56 w 651"/>
                <a:gd name="T75" fmla="*/ 681 h 761"/>
                <a:gd name="T76" fmla="*/ 31 w 651"/>
                <a:gd name="T77" fmla="*/ 703 h 761"/>
                <a:gd name="T78" fmla="*/ 16 w 651"/>
                <a:gd name="T79" fmla="*/ 731 h 761"/>
                <a:gd name="T80" fmla="*/ 0 w 651"/>
                <a:gd name="T81" fmla="*/ 761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1" h="761">
                  <a:moveTo>
                    <a:pt x="651" y="78"/>
                  </a:moveTo>
                  <a:lnTo>
                    <a:pt x="638" y="80"/>
                  </a:lnTo>
                  <a:lnTo>
                    <a:pt x="625" y="90"/>
                  </a:lnTo>
                  <a:lnTo>
                    <a:pt x="611" y="101"/>
                  </a:lnTo>
                  <a:lnTo>
                    <a:pt x="599" y="109"/>
                  </a:lnTo>
                  <a:lnTo>
                    <a:pt x="585" y="118"/>
                  </a:lnTo>
                  <a:lnTo>
                    <a:pt x="570" y="123"/>
                  </a:lnTo>
                  <a:lnTo>
                    <a:pt x="554" y="127"/>
                  </a:lnTo>
                  <a:lnTo>
                    <a:pt x="538" y="128"/>
                  </a:lnTo>
                  <a:lnTo>
                    <a:pt x="521" y="128"/>
                  </a:lnTo>
                  <a:lnTo>
                    <a:pt x="507" y="123"/>
                  </a:lnTo>
                  <a:lnTo>
                    <a:pt x="491" y="118"/>
                  </a:lnTo>
                  <a:lnTo>
                    <a:pt x="476" y="111"/>
                  </a:lnTo>
                  <a:lnTo>
                    <a:pt x="462" y="102"/>
                  </a:lnTo>
                  <a:lnTo>
                    <a:pt x="449" y="90"/>
                  </a:lnTo>
                  <a:lnTo>
                    <a:pt x="439" y="80"/>
                  </a:lnTo>
                  <a:lnTo>
                    <a:pt x="428" y="66"/>
                  </a:lnTo>
                  <a:lnTo>
                    <a:pt x="416" y="54"/>
                  </a:lnTo>
                  <a:lnTo>
                    <a:pt x="404" y="43"/>
                  </a:lnTo>
                  <a:lnTo>
                    <a:pt x="394" y="31"/>
                  </a:lnTo>
                  <a:lnTo>
                    <a:pt x="380" y="20"/>
                  </a:lnTo>
                  <a:lnTo>
                    <a:pt x="366" y="13"/>
                  </a:lnTo>
                  <a:lnTo>
                    <a:pt x="352" y="7"/>
                  </a:lnTo>
                  <a:lnTo>
                    <a:pt x="334" y="3"/>
                  </a:lnTo>
                  <a:lnTo>
                    <a:pt x="319" y="0"/>
                  </a:lnTo>
                  <a:lnTo>
                    <a:pt x="303" y="1"/>
                  </a:lnTo>
                  <a:lnTo>
                    <a:pt x="286" y="3"/>
                  </a:lnTo>
                  <a:lnTo>
                    <a:pt x="270" y="7"/>
                  </a:lnTo>
                  <a:lnTo>
                    <a:pt x="256" y="13"/>
                  </a:lnTo>
                  <a:lnTo>
                    <a:pt x="242" y="24"/>
                  </a:lnTo>
                  <a:lnTo>
                    <a:pt x="228" y="33"/>
                  </a:lnTo>
                  <a:lnTo>
                    <a:pt x="216" y="43"/>
                  </a:lnTo>
                  <a:lnTo>
                    <a:pt x="205" y="55"/>
                  </a:lnTo>
                  <a:lnTo>
                    <a:pt x="195" y="69"/>
                  </a:lnTo>
                  <a:lnTo>
                    <a:pt x="185" y="81"/>
                  </a:lnTo>
                  <a:lnTo>
                    <a:pt x="176" y="95"/>
                  </a:lnTo>
                  <a:lnTo>
                    <a:pt x="172" y="111"/>
                  </a:lnTo>
                  <a:lnTo>
                    <a:pt x="169" y="127"/>
                  </a:lnTo>
                  <a:lnTo>
                    <a:pt x="165" y="142"/>
                  </a:lnTo>
                  <a:lnTo>
                    <a:pt x="164" y="160"/>
                  </a:lnTo>
                  <a:lnTo>
                    <a:pt x="164" y="176"/>
                  </a:lnTo>
                  <a:lnTo>
                    <a:pt x="165" y="193"/>
                  </a:lnTo>
                  <a:lnTo>
                    <a:pt x="171" y="209"/>
                  </a:lnTo>
                  <a:lnTo>
                    <a:pt x="174" y="224"/>
                  </a:lnTo>
                  <a:lnTo>
                    <a:pt x="178" y="240"/>
                  </a:lnTo>
                  <a:lnTo>
                    <a:pt x="185" y="256"/>
                  </a:lnTo>
                  <a:lnTo>
                    <a:pt x="192" y="270"/>
                  </a:lnTo>
                  <a:lnTo>
                    <a:pt x="199" y="285"/>
                  </a:lnTo>
                  <a:lnTo>
                    <a:pt x="204" y="301"/>
                  </a:lnTo>
                  <a:lnTo>
                    <a:pt x="209" y="317"/>
                  </a:lnTo>
                  <a:lnTo>
                    <a:pt x="211" y="332"/>
                  </a:lnTo>
                  <a:lnTo>
                    <a:pt x="216" y="348"/>
                  </a:lnTo>
                  <a:lnTo>
                    <a:pt x="219" y="364"/>
                  </a:lnTo>
                  <a:lnTo>
                    <a:pt x="223" y="381"/>
                  </a:lnTo>
                  <a:lnTo>
                    <a:pt x="223" y="397"/>
                  </a:lnTo>
                  <a:lnTo>
                    <a:pt x="223" y="412"/>
                  </a:lnTo>
                  <a:lnTo>
                    <a:pt x="221" y="430"/>
                  </a:lnTo>
                  <a:lnTo>
                    <a:pt x="219" y="446"/>
                  </a:lnTo>
                  <a:lnTo>
                    <a:pt x="218" y="463"/>
                  </a:lnTo>
                  <a:lnTo>
                    <a:pt x="212" y="479"/>
                  </a:lnTo>
                  <a:lnTo>
                    <a:pt x="209" y="494"/>
                  </a:lnTo>
                  <a:lnTo>
                    <a:pt x="202" y="508"/>
                  </a:lnTo>
                  <a:lnTo>
                    <a:pt x="195" y="524"/>
                  </a:lnTo>
                  <a:lnTo>
                    <a:pt x="190" y="540"/>
                  </a:lnTo>
                  <a:lnTo>
                    <a:pt x="181" y="554"/>
                  </a:lnTo>
                  <a:lnTo>
                    <a:pt x="172" y="567"/>
                  </a:lnTo>
                  <a:lnTo>
                    <a:pt x="162" y="580"/>
                  </a:lnTo>
                  <a:lnTo>
                    <a:pt x="153" y="594"/>
                  </a:lnTo>
                  <a:lnTo>
                    <a:pt x="143" y="606"/>
                  </a:lnTo>
                  <a:lnTo>
                    <a:pt x="131" y="618"/>
                  </a:lnTo>
                  <a:lnTo>
                    <a:pt x="120" y="630"/>
                  </a:lnTo>
                  <a:lnTo>
                    <a:pt x="106" y="639"/>
                  </a:lnTo>
                  <a:lnTo>
                    <a:pt x="92" y="648"/>
                  </a:lnTo>
                  <a:lnTo>
                    <a:pt x="80" y="658"/>
                  </a:lnTo>
                  <a:lnTo>
                    <a:pt x="68" y="670"/>
                  </a:lnTo>
                  <a:lnTo>
                    <a:pt x="56" y="681"/>
                  </a:lnTo>
                  <a:lnTo>
                    <a:pt x="43" y="691"/>
                  </a:lnTo>
                  <a:lnTo>
                    <a:pt x="31" y="703"/>
                  </a:lnTo>
                  <a:lnTo>
                    <a:pt x="24" y="717"/>
                  </a:lnTo>
                  <a:lnTo>
                    <a:pt x="16" y="731"/>
                  </a:lnTo>
                  <a:lnTo>
                    <a:pt x="9" y="747"/>
                  </a:lnTo>
                  <a:lnTo>
                    <a:pt x="0" y="76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 name="楕円 3">
              <a:extLst>
                <a:ext uri="{FF2B5EF4-FFF2-40B4-BE49-F238E27FC236}">
                  <a16:creationId xmlns="" xmlns:a16="http://schemas.microsoft.com/office/drawing/2014/main" id="{3CCEB80A-FD83-4168-84ED-D8BF8344A751}"/>
                </a:ext>
              </a:extLst>
            </p:cNvPr>
            <p:cNvSpPr/>
            <p:nvPr/>
          </p:nvSpPr>
          <p:spPr>
            <a:xfrm>
              <a:off x="10868196" y="793765"/>
              <a:ext cx="661270" cy="656241"/>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34" charset="-128"/>
                <a:cs typeface="+mn-cs"/>
              </a:endParaRPr>
            </a:p>
          </p:txBody>
        </p:sp>
        <p:cxnSp>
          <p:nvCxnSpPr>
            <p:cNvPr id="5" name="直線コネクタ 4">
              <a:extLst>
                <a:ext uri="{FF2B5EF4-FFF2-40B4-BE49-F238E27FC236}">
                  <a16:creationId xmlns="" xmlns:a16="http://schemas.microsoft.com/office/drawing/2014/main" id="{5F120B96-4A55-4659-9352-D5FB11F3A263}"/>
                </a:ext>
              </a:extLst>
            </p:cNvPr>
            <p:cNvCxnSpPr>
              <a:cxnSpLocks/>
              <a:endCxn id="4" idx="6"/>
            </p:cNvCxnSpPr>
            <p:nvPr/>
          </p:nvCxnSpPr>
          <p:spPr>
            <a:xfrm flipV="1">
              <a:off x="11208732" y="1121886"/>
              <a:ext cx="320734" cy="4920"/>
            </a:xfrm>
            <a:prstGeom prst="line">
              <a:avLst/>
            </a:prstGeom>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 xmlns:a16="http://schemas.microsoft.com/office/drawing/2014/main" id="{ED90E290-70B2-4F00-9741-3DB2D65195FD}"/>
                </a:ext>
              </a:extLst>
            </p:cNvPr>
            <p:cNvSpPr txBox="1"/>
            <p:nvPr/>
          </p:nvSpPr>
          <p:spPr>
            <a:xfrm>
              <a:off x="11245206" y="815293"/>
              <a:ext cx="26802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r</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 name="テキスト ボックス 6">
              <a:extLst>
                <a:ext uri="{FF2B5EF4-FFF2-40B4-BE49-F238E27FC236}">
                  <a16:creationId xmlns="" xmlns:a16="http://schemas.microsoft.com/office/drawing/2014/main" id="{7B4827E2-8639-4429-9C50-FE8A54ECFC32}"/>
                </a:ext>
              </a:extLst>
            </p:cNvPr>
            <p:cNvSpPr txBox="1"/>
            <p:nvPr/>
          </p:nvSpPr>
          <p:spPr>
            <a:xfrm>
              <a:off x="10008228" y="2988685"/>
              <a:ext cx="18501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Curvature = 1/r</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8" name="四角形: 角を丸くする 7">
              <a:extLst>
                <a:ext uri="{FF2B5EF4-FFF2-40B4-BE49-F238E27FC236}">
                  <a16:creationId xmlns="" xmlns:a16="http://schemas.microsoft.com/office/drawing/2014/main" id="{9E64E853-6833-4450-898B-38F75DA2A0AB}"/>
                </a:ext>
              </a:extLst>
            </p:cNvPr>
            <p:cNvSpPr/>
            <p:nvPr/>
          </p:nvSpPr>
          <p:spPr>
            <a:xfrm>
              <a:off x="9530438" y="314793"/>
              <a:ext cx="2434388" cy="3225954"/>
            </a:xfrm>
            <a:prstGeom prst="roundRect">
              <a:avLst>
                <a:gd name="adj" fmla="val 7738"/>
              </a:avLst>
            </a:prstGeom>
            <a:noFill/>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9" name="二等辺三角形 8">
              <a:extLst>
                <a:ext uri="{FF2B5EF4-FFF2-40B4-BE49-F238E27FC236}">
                  <a16:creationId xmlns="" xmlns:a16="http://schemas.microsoft.com/office/drawing/2014/main" id="{61ED5FA2-020D-49C1-8FD0-1A4CEA06BE43}"/>
                </a:ext>
              </a:extLst>
            </p:cNvPr>
            <p:cNvSpPr/>
            <p:nvPr/>
          </p:nvSpPr>
          <p:spPr>
            <a:xfrm rot="2926847">
              <a:off x="11557655" y="911691"/>
              <a:ext cx="245883" cy="487189"/>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0" name="テキスト ボックス 9">
              <a:extLst>
                <a:ext uri="{FF2B5EF4-FFF2-40B4-BE49-F238E27FC236}">
                  <a16:creationId xmlns="" xmlns:a16="http://schemas.microsoft.com/office/drawing/2014/main" id="{F9E79ED1-13F7-499A-A712-FE924FC7CED6}"/>
                </a:ext>
              </a:extLst>
            </p:cNvPr>
            <p:cNvSpPr txBox="1"/>
            <p:nvPr/>
          </p:nvSpPr>
          <p:spPr>
            <a:xfrm>
              <a:off x="9605473" y="382135"/>
              <a:ext cx="171553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C00000"/>
                  </a:solidFill>
                  <a:effectLst/>
                  <a:uLnTx/>
                  <a:uFillTx/>
                  <a:latin typeface="游ゴシック" panose="020F0502020204030204"/>
                  <a:ea typeface="游ゴシック" panose="020B0400000000000000" pitchFamily="34" charset="-128"/>
                  <a:cs typeface="+mn-cs"/>
                </a:rPr>
                <a:t>Principle bend</a:t>
              </a:r>
              <a:endParaRPr kumimoji="1" lang="ja-JP" altLang="en-US" sz="1800" b="0" i="0" u="none" strike="noStrike" kern="1200" cap="none" spc="0" normalizeH="0" baseline="0" noProof="0" dirty="0">
                <a:ln>
                  <a:noFill/>
                </a:ln>
                <a:solidFill>
                  <a:srgbClr val="C00000"/>
                </a:solidFill>
                <a:effectLst/>
                <a:uLnTx/>
                <a:uFillTx/>
                <a:latin typeface="游ゴシック" panose="020F0502020204030204"/>
                <a:ea typeface="游ゴシック" panose="020B0400000000000000" pitchFamily="34" charset="-128"/>
                <a:cs typeface="+mn-cs"/>
              </a:endParaRPr>
            </a:p>
          </p:txBody>
        </p:sp>
        <p:sp>
          <p:nvSpPr>
            <p:cNvPr id="11" name="テキスト ボックス 10">
              <a:extLst>
                <a:ext uri="{FF2B5EF4-FFF2-40B4-BE49-F238E27FC236}">
                  <a16:creationId xmlns="" xmlns:a16="http://schemas.microsoft.com/office/drawing/2014/main" id="{6F1C8520-5243-4BFF-83D3-28D2F9929E14}"/>
                </a:ext>
              </a:extLst>
            </p:cNvPr>
            <p:cNvSpPr txBox="1"/>
            <p:nvPr/>
          </p:nvSpPr>
          <p:spPr>
            <a:xfrm>
              <a:off x="10379422" y="2084151"/>
              <a:ext cx="163217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5B9BD5">
                      <a:lumMod val="50000"/>
                    </a:srgbClr>
                  </a:solidFill>
                  <a:effectLst/>
                  <a:uLnTx/>
                  <a:uFillTx/>
                  <a:latin typeface="游ゴシック" panose="020F0502020204030204"/>
                  <a:ea typeface="游ゴシック" panose="020B0400000000000000" pitchFamily="34" charset="-128"/>
                  <a:cs typeface="+mn-cs"/>
                </a:rPr>
                <a:t>Reverse bend</a:t>
              </a:r>
              <a:endParaRPr kumimoji="1" lang="ja-JP" altLang="en-US" sz="1800" b="0" i="0" u="none" strike="noStrike" kern="1200" cap="none" spc="0" normalizeH="0" baseline="0" noProof="0" dirty="0">
                <a:ln>
                  <a:noFill/>
                </a:ln>
                <a:solidFill>
                  <a:srgbClr val="5B9BD5">
                    <a:lumMod val="50000"/>
                  </a:srgbClr>
                </a:solidFill>
                <a:effectLst/>
                <a:uLnTx/>
                <a:uFillTx/>
                <a:latin typeface="游ゴシック" panose="020F0502020204030204"/>
                <a:ea typeface="游ゴシック" panose="020B0400000000000000" pitchFamily="34" charset="-128"/>
                <a:cs typeface="+mn-cs"/>
              </a:endParaRPr>
            </a:p>
          </p:txBody>
        </p:sp>
        <p:cxnSp>
          <p:nvCxnSpPr>
            <p:cNvPr id="12" name="直線矢印コネクタ 11">
              <a:extLst>
                <a:ext uri="{FF2B5EF4-FFF2-40B4-BE49-F238E27FC236}">
                  <a16:creationId xmlns="" xmlns:a16="http://schemas.microsoft.com/office/drawing/2014/main" id="{DB7CF1A4-A54A-49EC-83F5-1636CD5AA8B6}"/>
                </a:ext>
              </a:extLst>
            </p:cNvPr>
            <p:cNvCxnSpPr/>
            <p:nvPr/>
          </p:nvCxnSpPr>
          <p:spPr>
            <a:xfrm flipH="1" flipV="1">
              <a:off x="11369099" y="1630223"/>
              <a:ext cx="144129" cy="4539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 xmlns:a16="http://schemas.microsoft.com/office/drawing/2014/main" id="{AE7E8251-953E-4E1A-A56E-AADC943F5823}"/>
                </a:ext>
              </a:extLst>
            </p:cNvPr>
            <p:cNvCxnSpPr>
              <a:cxnSpLocks/>
            </p:cNvCxnSpPr>
            <p:nvPr/>
          </p:nvCxnSpPr>
          <p:spPr>
            <a:xfrm flipH="1">
              <a:off x="10380365" y="2525233"/>
              <a:ext cx="478398" cy="930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 xmlns:a16="http://schemas.microsoft.com/office/drawing/2014/main" id="{06BF5DBF-8939-4E3C-A26D-CCFF7D4E7BDC}"/>
                </a:ext>
              </a:extLst>
            </p:cNvPr>
            <p:cNvCxnSpPr>
              <a:cxnSpLocks/>
            </p:cNvCxnSpPr>
            <p:nvPr/>
          </p:nvCxnSpPr>
          <p:spPr>
            <a:xfrm>
              <a:off x="10008228" y="705422"/>
              <a:ext cx="371194" cy="294537"/>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grpSp>
      <p:grpSp>
        <p:nvGrpSpPr>
          <p:cNvPr id="15" name="グループ化 14">
            <a:extLst>
              <a:ext uri="{FF2B5EF4-FFF2-40B4-BE49-F238E27FC236}">
                <a16:creationId xmlns="" xmlns:a16="http://schemas.microsoft.com/office/drawing/2014/main" id="{0922CB42-C806-4FD3-85D8-25D9CCE3A908}"/>
              </a:ext>
            </a:extLst>
          </p:cNvPr>
          <p:cNvGrpSpPr/>
          <p:nvPr/>
        </p:nvGrpSpPr>
        <p:grpSpPr>
          <a:xfrm>
            <a:off x="5361655" y="2152423"/>
            <a:ext cx="5453970" cy="3225955"/>
            <a:chOff x="4144963" y="3860800"/>
            <a:chExt cx="2295525" cy="1382713"/>
          </a:xfrm>
        </p:grpSpPr>
        <p:sp>
          <p:nvSpPr>
            <p:cNvPr id="16" name="Line 5">
              <a:extLst>
                <a:ext uri="{FF2B5EF4-FFF2-40B4-BE49-F238E27FC236}">
                  <a16:creationId xmlns="" xmlns:a16="http://schemas.microsoft.com/office/drawing/2014/main" id="{EA69491F-5288-4C6D-BC18-1F60078C26D0}"/>
                </a:ext>
              </a:extLst>
            </p:cNvPr>
            <p:cNvSpPr>
              <a:spLocks noChangeShapeType="1"/>
            </p:cNvSpPr>
            <p:nvPr/>
          </p:nvSpPr>
          <p:spPr bwMode="auto">
            <a:xfrm>
              <a:off x="4144963"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7" name="Line 6">
              <a:extLst>
                <a:ext uri="{FF2B5EF4-FFF2-40B4-BE49-F238E27FC236}">
                  <a16:creationId xmlns="" xmlns:a16="http://schemas.microsoft.com/office/drawing/2014/main" id="{7BDC9D68-F944-41BE-863C-8FE4EA0EE1A0}"/>
                </a:ext>
              </a:extLst>
            </p:cNvPr>
            <p:cNvSpPr>
              <a:spLocks noChangeShapeType="1"/>
            </p:cNvSpPr>
            <p:nvPr/>
          </p:nvSpPr>
          <p:spPr bwMode="auto">
            <a:xfrm>
              <a:off x="4603750"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8" name="Line 7">
              <a:extLst>
                <a:ext uri="{FF2B5EF4-FFF2-40B4-BE49-F238E27FC236}">
                  <a16:creationId xmlns="" xmlns:a16="http://schemas.microsoft.com/office/drawing/2014/main" id="{B7310C3C-D7D5-4A92-9FDD-6FB2EA62A99D}"/>
                </a:ext>
              </a:extLst>
            </p:cNvPr>
            <p:cNvSpPr>
              <a:spLocks noChangeShapeType="1"/>
            </p:cNvSpPr>
            <p:nvPr/>
          </p:nvSpPr>
          <p:spPr bwMode="auto">
            <a:xfrm>
              <a:off x="5062538"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9" name="Line 8">
              <a:extLst>
                <a:ext uri="{FF2B5EF4-FFF2-40B4-BE49-F238E27FC236}">
                  <a16:creationId xmlns="" xmlns:a16="http://schemas.microsoft.com/office/drawing/2014/main" id="{5B589D32-B0B4-4713-B256-994C77171132}"/>
                </a:ext>
              </a:extLst>
            </p:cNvPr>
            <p:cNvSpPr>
              <a:spLocks noChangeShapeType="1"/>
            </p:cNvSpPr>
            <p:nvPr/>
          </p:nvSpPr>
          <p:spPr bwMode="auto">
            <a:xfrm>
              <a:off x="5522913"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0" name="Line 9">
              <a:extLst>
                <a:ext uri="{FF2B5EF4-FFF2-40B4-BE49-F238E27FC236}">
                  <a16:creationId xmlns="" xmlns:a16="http://schemas.microsoft.com/office/drawing/2014/main" id="{E7D89949-8C0A-4ACB-9A61-47FFCB73056A}"/>
                </a:ext>
              </a:extLst>
            </p:cNvPr>
            <p:cNvSpPr>
              <a:spLocks noChangeShapeType="1"/>
            </p:cNvSpPr>
            <p:nvPr/>
          </p:nvSpPr>
          <p:spPr bwMode="auto">
            <a:xfrm>
              <a:off x="5981700"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1" name="Line 10">
              <a:extLst>
                <a:ext uri="{FF2B5EF4-FFF2-40B4-BE49-F238E27FC236}">
                  <a16:creationId xmlns="" xmlns:a16="http://schemas.microsoft.com/office/drawing/2014/main" id="{D5A3AFBC-50AF-4526-A859-BDEA41B85B59}"/>
                </a:ext>
              </a:extLst>
            </p:cNvPr>
            <p:cNvSpPr>
              <a:spLocks noChangeShapeType="1"/>
            </p:cNvSpPr>
            <p:nvPr/>
          </p:nvSpPr>
          <p:spPr bwMode="auto">
            <a:xfrm>
              <a:off x="6440488"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2" name="Line 11">
              <a:extLst>
                <a:ext uri="{FF2B5EF4-FFF2-40B4-BE49-F238E27FC236}">
                  <a16:creationId xmlns="" xmlns:a16="http://schemas.microsoft.com/office/drawing/2014/main" id="{E75B9EB5-8A4F-4AE0-A4A5-5A7F92197AE5}"/>
                </a:ext>
              </a:extLst>
            </p:cNvPr>
            <p:cNvSpPr>
              <a:spLocks noChangeShapeType="1"/>
            </p:cNvSpPr>
            <p:nvPr/>
          </p:nvSpPr>
          <p:spPr bwMode="auto">
            <a:xfrm flipH="1">
              <a:off x="4144963" y="5243513"/>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3" name="Line 12">
              <a:extLst>
                <a:ext uri="{FF2B5EF4-FFF2-40B4-BE49-F238E27FC236}">
                  <a16:creationId xmlns="" xmlns:a16="http://schemas.microsoft.com/office/drawing/2014/main" id="{01A3C192-D374-4441-A0FD-7196E9DCEDDD}"/>
                </a:ext>
              </a:extLst>
            </p:cNvPr>
            <p:cNvSpPr>
              <a:spLocks noChangeShapeType="1"/>
            </p:cNvSpPr>
            <p:nvPr/>
          </p:nvSpPr>
          <p:spPr bwMode="auto">
            <a:xfrm flipH="1">
              <a:off x="4144963" y="5013325"/>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4" name="Line 13">
              <a:extLst>
                <a:ext uri="{FF2B5EF4-FFF2-40B4-BE49-F238E27FC236}">
                  <a16:creationId xmlns="" xmlns:a16="http://schemas.microsoft.com/office/drawing/2014/main" id="{CC2FE457-A3DB-4705-B77A-94C28232ADC2}"/>
                </a:ext>
              </a:extLst>
            </p:cNvPr>
            <p:cNvSpPr>
              <a:spLocks noChangeShapeType="1"/>
            </p:cNvSpPr>
            <p:nvPr/>
          </p:nvSpPr>
          <p:spPr bwMode="auto">
            <a:xfrm flipH="1">
              <a:off x="4144963" y="4783138"/>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5" name="Line 14">
              <a:extLst>
                <a:ext uri="{FF2B5EF4-FFF2-40B4-BE49-F238E27FC236}">
                  <a16:creationId xmlns="" xmlns:a16="http://schemas.microsoft.com/office/drawing/2014/main" id="{385ED5E4-120B-4E80-948F-13A23254FBE7}"/>
                </a:ext>
              </a:extLst>
            </p:cNvPr>
            <p:cNvSpPr>
              <a:spLocks noChangeShapeType="1"/>
            </p:cNvSpPr>
            <p:nvPr/>
          </p:nvSpPr>
          <p:spPr bwMode="auto">
            <a:xfrm flipH="1">
              <a:off x="4144963" y="4552950"/>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6" name="Line 15">
              <a:extLst>
                <a:ext uri="{FF2B5EF4-FFF2-40B4-BE49-F238E27FC236}">
                  <a16:creationId xmlns="" xmlns:a16="http://schemas.microsoft.com/office/drawing/2014/main" id="{485AB541-4DD7-43F3-9322-DD1BFCD6F781}"/>
                </a:ext>
              </a:extLst>
            </p:cNvPr>
            <p:cNvSpPr>
              <a:spLocks noChangeShapeType="1"/>
            </p:cNvSpPr>
            <p:nvPr/>
          </p:nvSpPr>
          <p:spPr bwMode="auto">
            <a:xfrm flipH="1">
              <a:off x="4144963" y="4321175"/>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7" name="Line 16">
              <a:extLst>
                <a:ext uri="{FF2B5EF4-FFF2-40B4-BE49-F238E27FC236}">
                  <a16:creationId xmlns="" xmlns:a16="http://schemas.microsoft.com/office/drawing/2014/main" id="{49BB8071-9763-481F-A9AB-B7A98C0F292D}"/>
                </a:ext>
              </a:extLst>
            </p:cNvPr>
            <p:cNvSpPr>
              <a:spLocks noChangeShapeType="1"/>
            </p:cNvSpPr>
            <p:nvPr/>
          </p:nvSpPr>
          <p:spPr bwMode="auto">
            <a:xfrm flipH="1">
              <a:off x="4144963" y="4090988"/>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8" name="Line 17">
              <a:extLst>
                <a:ext uri="{FF2B5EF4-FFF2-40B4-BE49-F238E27FC236}">
                  <a16:creationId xmlns="" xmlns:a16="http://schemas.microsoft.com/office/drawing/2014/main" id="{8FD80CA8-7CC8-4A03-847B-B276478589C0}"/>
                </a:ext>
              </a:extLst>
            </p:cNvPr>
            <p:cNvSpPr>
              <a:spLocks noChangeShapeType="1"/>
            </p:cNvSpPr>
            <p:nvPr/>
          </p:nvSpPr>
          <p:spPr bwMode="auto">
            <a:xfrm flipH="1">
              <a:off x="4144963" y="3860800"/>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9" name="Line 18">
              <a:extLst>
                <a:ext uri="{FF2B5EF4-FFF2-40B4-BE49-F238E27FC236}">
                  <a16:creationId xmlns="" xmlns:a16="http://schemas.microsoft.com/office/drawing/2014/main" id="{EB825F0B-7507-4933-9141-3E0019578966}"/>
                </a:ext>
              </a:extLst>
            </p:cNvPr>
            <p:cNvSpPr>
              <a:spLocks noChangeShapeType="1"/>
            </p:cNvSpPr>
            <p:nvPr/>
          </p:nvSpPr>
          <p:spPr bwMode="auto">
            <a:xfrm>
              <a:off x="4144963" y="4552950"/>
              <a:ext cx="2295525"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0" name="Line 19">
              <a:extLst>
                <a:ext uri="{FF2B5EF4-FFF2-40B4-BE49-F238E27FC236}">
                  <a16:creationId xmlns="" xmlns:a16="http://schemas.microsoft.com/office/drawing/2014/main" id="{AE228DBD-73CF-470D-BF48-D7DA3AA4EB33}"/>
                </a:ext>
              </a:extLst>
            </p:cNvPr>
            <p:cNvSpPr>
              <a:spLocks noChangeShapeType="1"/>
            </p:cNvSpPr>
            <p:nvPr/>
          </p:nvSpPr>
          <p:spPr bwMode="auto">
            <a:xfrm flipV="1">
              <a:off x="4144963" y="3860800"/>
              <a:ext cx="0" cy="1382713"/>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1" name="Freeform 20">
              <a:extLst>
                <a:ext uri="{FF2B5EF4-FFF2-40B4-BE49-F238E27FC236}">
                  <a16:creationId xmlns="" xmlns:a16="http://schemas.microsoft.com/office/drawing/2014/main" id="{70D1D536-6C47-46A9-B56F-F1165D9E8958}"/>
                </a:ext>
              </a:extLst>
            </p:cNvPr>
            <p:cNvSpPr>
              <a:spLocks/>
            </p:cNvSpPr>
            <p:nvPr/>
          </p:nvSpPr>
          <p:spPr bwMode="auto">
            <a:xfrm>
              <a:off x="4144963" y="4341813"/>
              <a:ext cx="1928813" cy="720725"/>
            </a:xfrm>
            <a:custGeom>
              <a:avLst/>
              <a:gdLst>
                <a:gd name="T0" fmla="*/ 0 w 1215"/>
                <a:gd name="T1" fmla="*/ 454 h 454"/>
                <a:gd name="T2" fmla="*/ 29 w 1215"/>
                <a:gd name="T3" fmla="*/ 428 h 454"/>
                <a:gd name="T4" fmla="*/ 58 w 1215"/>
                <a:gd name="T5" fmla="*/ 408 h 454"/>
                <a:gd name="T6" fmla="*/ 87 w 1215"/>
                <a:gd name="T7" fmla="*/ 397 h 454"/>
                <a:gd name="T8" fmla="*/ 115 w 1215"/>
                <a:gd name="T9" fmla="*/ 356 h 454"/>
                <a:gd name="T10" fmla="*/ 144 w 1215"/>
                <a:gd name="T11" fmla="*/ 275 h 454"/>
                <a:gd name="T12" fmla="*/ 174 w 1215"/>
                <a:gd name="T13" fmla="*/ 183 h 454"/>
                <a:gd name="T14" fmla="*/ 202 w 1215"/>
                <a:gd name="T15" fmla="*/ 92 h 454"/>
                <a:gd name="T16" fmla="*/ 231 w 1215"/>
                <a:gd name="T17" fmla="*/ 34 h 454"/>
                <a:gd name="T18" fmla="*/ 261 w 1215"/>
                <a:gd name="T19" fmla="*/ 8 h 454"/>
                <a:gd name="T20" fmla="*/ 289 w 1215"/>
                <a:gd name="T21" fmla="*/ 0 h 454"/>
                <a:gd name="T22" fmla="*/ 318 w 1215"/>
                <a:gd name="T23" fmla="*/ 6 h 454"/>
                <a:gd name="T24" fmla="*/ 346 w 1215"/>
                <a:gd name="T25" fmla="*/ 24 h 454"/>
                <a:gd name="T26" fmla="*/ 376 w 1215"/>
                <a:gd name="T27" fmla="*/ 39 h 454"/>
                <a:gd name="T28" fmla="*/ 405 w 1215"/>
                <a:gd name="T29" fmla="*/ 56 h 454"/>
                <a:gd name="T30" fmla="*/ 433 w 1215"/>
                <a:gd name="T31" fmla="*/ 70 h 454"/>
                <a:gd name="T32" fmla="*/ 463 w 1215"/>
                <a:gd name="T33" fmla="*/ 77 h 454"/>
                <a:gd name="T34" fmla="*/ 492 w 1215"/>
                <a:gd name="T35" fmla="*/ 82 h 454"/>
                <a:gd name="T36" fmla="*/ 520 w 1215"/>
                <a:gd name="T37" fmla="*/ 81 h 454"/>
                <a:gd name="T38" fmla="*/ 550 w 1215"/>
                <a:gd name="T39" fmla="*/ 94 h 454"/>
                <a:gd name="T40" fmla="*/ 578 w 1215"/>
                <a:gd name="T41" fmla="*/ 133 h 454"/>
                <a:gd name="T42" fmla="*/ 607 w 1215"/>
                <a:gd name="T43" fmla="*/ 185 h 454"/>
                <a:gd name="T44" fmla="*/ 637 w 1215"/>
                <a:gd name="T45" fmla="*/ 237 h 454"/>
                <a:gd name="T46" fmla="*/ 665 w 1215"/>
                <a:gd name="T47" fmla="*/ 275 h 454"/>
                <a:gd name="T48" fmla="*/ 694 w 1215"/>
                <a:gd name="T49" fmla="*/ 284 h 454"/>
                <a:gd name="T50" fmla="*/ 724 w 1215"/>
                <a:gd name="T51" fmla="*/ 277 h 454"/>
                <a:gd name="T52" fmla="*/ 752 w 1215"/>
                <a:gd name="T53" fmla="*/ 277 h 454"/>
                <a:gd name="T54" fmla="*/ 781 w 1215"/>
                <a:gd name="T55" fmla="*/ 270 h 454"/>
                <a:gd name="T56" fmla="*/ 809 w 1215"/>
                <a:gd name="T57" fmla="*/ 272 h 454"/>
                <a:gd name="T58" fmla="*/ 839 w 1215"/>
                <a:gd name="T59" fmla="*/ 272 h 454"/>
                <a:gd name="T60" fmla="*/ 868 w 1215"/>
                <a:gd name="T61" fmla="*/ 268 h 454"/>
                <a:gd name="T62" fmla="*/ 896 w 1215"/>
                <a:gd name="T63" fmla="*/ 270 h 454"/>
                <a:gd name="T64" fmla="*/ 926 w 1215"/>
                <a:gd name="T65" fmla="*/ 257 h 454"/>
                <a:gd name="T66" fmla="*/ 955 w 1215"/>
                <a:gd name="T67" fmla="*/ 222 h 454"/>
                <a:gd name="T68" fmla="*/ 983 w 1215"/>
                <a:gd name="T69" fmla="*/ 178 h 454"/>
                <a:gd name="T70" fmla="*/ 1013 w 1215"/>
                <a:gd name="T71" fmla="*/ 138 h 454"/>
                <a:gd name="T72" fmla="*/ 1041 w 1215"/>
                <a:gd name="T73" fmla="*/ 113 h 454"/>
                <a:gd name="T74" fmla="*/ 1070 w 1215"/>
                <a:gd name="T75" fmla="*/ 96 h 454"/>
                <a:gd name="T76" fmla="*/ 1099 w 1215"/>
                <a:gd name="T77" fmla="*/ 81 h 454"/>
                <a:gd name="T78" fmla="*/ 1128 w 1215"/>
                <a:gd name="T79" fmla="*/ 81 h 454"/>
                <a:gd name="T80" fmla="*/ 1157 w 1215"/>
                <a:gd name="T81" fmla="*/ 78 h 454"/>
                <a:gd name="T82" fmla="*/ 1186 w 1215"/>
                <a:gd name="T83" fmla="*/ 88 h 454"/>
                <a:gd name="T84" fmla="*/ 1215 w 1215"/>
                <a:gd name="T85" fmla="*/ 113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54">
                  <a:moveTo>
                    <a:pt x="0" y="454"/>
                  </a:moveTo>
                  <a:lnTo>
                    <a:pt x="29" y="428"/>
                  </a:lnTo>
                  <a:lnTo>
                    <a:pt x="58" y="408"/>
                  </a:lnTo>
                  <a:lnTo>
                    <a:pt x="87" y="397"/>
                  </a:lnTo>
                  <a:lnTo>
                    <a:pt x="115" y="356"/>
                  </a:lnTo>
                  <a:lnTo>
                    <a:pt x="144" y="275"/>
                  </a:lnTo>
                  <a:lnTo>
                    <a:pt x="174" y="183"/>
                  </a:lnTo>
                  <a:lnTo>
                    <a:pt x="202" y="92"/>
                  </a:lnTo>
                  <a:lnTo>
                    <a:pt x="231" y="34"/>
                  </a:lnTo>
                  <a:lnTo>
                    <a:pt x="261" y="8"/>
                  </a:lnTo>
                  <a:lnTo>
                    <a:pt x="289" y="0"/>
                  </a:lnTo>
                  <a:lnTo>
                    <a:pt x="318" y="6"/>
                  </a:lnTo>
                  <a:lnTo>
                    <a:pt x="346" y="24"/>
                  </a:lnTo>
                  <a:lnTo>
                    <a:pt x="376" y="39"/>
                  </a:lnTo>
                  <a:lnTo>
                    <a:pt x="405" y="56"/>
                  </a:lnTo>
                  <a:lnTo>
                    <a:pt x="433" y="70"/>
                  </a:lnTo>
                  <a:lnTo>
                    <a:pt x="463" y="77"/>
                  </a:lnTo>
                  <a:lnTo>
                    <a:pt x="492" y="82"/>
                  </a:lnTo>
                  <a:lnTo>
                    <a:pt x="520" y="81"/>
                  </a:lnTo>
                  <a:lnTo>
                    <a:pt x="550" y="94"/>
                  </a:lnTo>
                  <a:lnTo>
                    <a:pt x="578" y="133"/>
                  </a:lnTo>
                  <a:lnTo>
                    <a:pt x="607" y="185"/>
                  </a:lnTo>
                  <a:lnTo>
                    <a:pt x="637" y="237"/>
                  </a:lnTo>
                  <a:lnTo>
                    <a:pt x="665" y="275"/>
                  </a:lnTo>
                  <a:lnTo>
                    <a:pt x="694" y="284"/>
                  </a:lnTo>
                  <a:lnTo>
                    <a:pt x="724" y="277"/>
                  </a:lnTo>
                  <a:lnTo>
                    <a:pt x="752" y="277"/>
                  </a:lnTo>
                  <a:lnTo>
                    <a:pt x="781" y="270"/>
                  </a:lnTo>
                  <a:lnTo>
                    <a:pt x="809" y="272"/>
                  </a:lnTo>
                  <a:lnTo>
                    <a:pt x="839" y="272"/>
                  </a:lnTo>
                  <a:lnTo>
                    <a:pt x="868" y="268"/>
                  </a:lnTo>
                  <a:lnTo>
                    <a:pt x="896" y="270"/>
                  </a:lnTo>
                  <a:lnTo>
                    <a:pt x="926" y="257"/>
                  </a:lnTo>
                  <a:lnTo>
                    <a:pt x="955" y="222"/>
                  </a:lnTo>
                  <a:lnTo>
                    <a:pt x="983" y="178"/>
                  </a:lnTo>
                  <a:lnTo>
                    <a:pt x="1013" y="138"/>
                  </a:lnTo>
                  <a:lnTo>
                    <a:pt x="1041" y="113"/>
                  </a:lnTo>
                  <a:lnTo>
                    <a:pt x="1070" y="96"/>
                  </a:lnTo>
                  <a:lnTo>
                    <a:pt x="1099" y="81"/>
                  </a:lnTo>
                  <a:lnTo>
                    <a:pt x="1128" y="81"/>
                  </a:lnTo>
                  <a:lnTo>
                    <a:pt x="1157" y="78"/>
                  </a:lnTo>
                  <a:lnTo>
                    <a:pt x="1186" y="88"/>
                  </a:lnTo>
                  <a:lnTo>
                    <a:pt x="1215" y="11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2" name="Freeform 21">
              <a:extLst>
                <a:ext uri="{FF2B5EF4-FFF2-40B4-BE49-F238E27FC236}">
                  <a16:creationId xmlns="" xmlns:a16="http://schemas.microsoft.com/office/drawing/2014/main" id="{2E79AC4D-EB57-404F-BA21-3DD1EB4F541A}"/>
                </a:ext>
              </a:extLst>
            </p:cNvPr>
            <p:cNvSpPr>
              <a:spLocks/>
            </p:cNvSpPr>
            <p:nvPr/>
          </p:nvSpPr>
          <p:spPr bwMode="auto">
            <a:xfrm>
              <a:off x="4144963" y="4122738"/>
              <a:ext cx="1882775" cy="755650"/>
            </a:xfrm>
            <a:custGeom>
              <a:avLst/>
              <a:gdLst>
                <a:gd name="T0" fmla="*/ 0 w 1186"/>
                <a:gd name="T1" fmla="*/ 5 h 476"/>
                <a:gd name="T2" fmla="*/ 29 w 1186"/>
                <a:gd name="T3" fmla="*/ 0 h 476"/>
                <a:gd name="T4" fmla="*/ 58 w 1186"/>
                <a:gd name="T5" fmla="*/ 60 h 476"/>
                <a:gd name="T6" fmla="*/ 87 w 1186"/>
                <a:gd name="T7" fmla="*/ 128 h 476"/>
                <a:gd name="T8" fmla="*/ 115 w 1186"/>
                <a:gd name="T9" fmla="*/ 210 h 476"/>
                <a:gd name="T10" fmla="*/ 144 w 1186"/>
                <a:gd name="T11" fmla="*/ 327 h 476"/>
                <a:gd name="T12" fmla="*/ 174 w 1186"/>
                <a:gd name="T13" fmla="*/ 400 h 476"/>
                <a:gd name="T14" fmla="*/ 202 w 1186"/>
                <a:gd name="T15" fmla="*/ 440 h 476"/>
                <a:gd name="T16" fmla="*/ 231 w 1186"/>
                <a:gd name="T17" fmla="*/ 454 h 476"/>
                <a:gd name="T18" fmla="*/ 261 w 1186"/>
                <a:gd name="T19" fmla="*/ 466 h 476"/>
                <a:gd name="T20" fmla="*/ 289 w 1186"/>
                <a:gd name="T21" fmla="*/ 476 h 476"/>
                <a:gd name="T22" fmla="*/ 318 w 1186"/>
                <a:gd name="T23" fmla="*/ 465 h 476"/>
                <a:gd name="T24" fmla="*/ 346 w 1186"/>
                <a:gd name="T25" fmla="*/ 448 h 476"/>
                <a:gd name="T26" fmla="*/ 376 w 1186"/>
                <a:gd name="T27" fmla="*/ 437 h 476"/>
                <a:gd name="T28" fmla="*/ 405 w 1186"/>
                <a:gd name="T29" fmla="*/ 422 h 476"/>
                <a:gd name="T30" fmla="*/ 433 w 1186"/>
                <a:gd name="T31" fmla="*/ 396 h 476"/>
                <a:gd name="T32" fmla="*/ 463 w 1186"/>
                <a:gd name="T33" fmla="*/ 347 h 476"/>
                <a:gd name="T34" fmla="*/ 492 w 1186"/>
                <a:gd name="T35" fmla="*/ 288 h 476"/>
                <a:gd name="T36" fmla="*/ 520 w 1186"/>
                <a:gd name="T37" fmla="*/ 247 h 476"/>
                <a:gd name="T38" fmla="*/ 550 w 1186"/>
                <a:gd name="T39" fmla="*/ 221 h 476"/>
                <a:gd name="T40" fmla="*/ 578 w 1186"/>
                <a:gd name="T41" fmla="*/ 198 h 476"/>
                <a:gd name="T42" fmla="*/ 607 w 1186"/>
                <a:gd name="T43" fmla="*/ 191 h 476"/>
                <a:gd name="T44" fmla="*/ 637 w 1186"/>
                <a:gd name="T45" fmla="*/ 188 h 476"/>
                <a:gd name="T46" fmla="*/ 665 w 1186"/>
                <a:gd name="T47" fmla="*/ 188 h 476"/>
                <a:gd name="T48" fmla="*/ 694 w 1186"/>
                <a:gd name="T49" fmla="*/ 192 h 476"/>
                <a:gd name="T50" fmla="*/ 724 w 1186"/>
                <a:gd name="T51" fmla="*/ 193 h 476"/>
                <a:gd name="T52" fmla="*/ 752 w 1186"/>
                <a:gd name="T53" fmla="*/ 207 h 476"/>
                <a:gd name="T54" fmla="*/ 781 w 1186"/>
                <a:gd name="T55" fmla="*/ 212 h 476"/>
                <a:gd name="T56" fmla="*/ 809 w 1186"/>
                <a:gd name="T57" fmla="*/ 209 h 476"/>
                <a:gd name="T58" fmla="*/ 839 w 1186"/>
                <a:gd name="T59" fmla="*/ 203 h 476"/>
                <a:gd name="T60" fmla="*/ 868 w 1186"/>
                <a:gd name="T61" fmla="*/ 200 h 476"/>
                <a:gd name="T62" fmla="*/ 896 w 1186"/>
                <a:gd name="T63" fmla="*/ 221 h 476"/>
                <a:gd name="T64" fmla="*/ 926 w 1186"/>
                <a:gd name="T65" fmla="*/ 262 h 476"/>
                <a:gd name="T66" fmla="*/ 955 w 1186"/>
                <a:gd name="T67" fmla="*/ 312 h 476"/>
                <a:gd name="T68" fmla="*/ 983 w 1186"/>
                <a:gd name="T69" fmla="*/ 364 h 476"/>
                <a:gd name="T70" fmla="*/ 1013 w 1186"/>
                <a:gd name="T71" fmla="*/ 401 h 476"/>
                <a:gd name="T72" fmla="*/ 1041 w 1186"/>
                <a:gd name="T73" fmla="*/ 415 h 476"/>
                <a:gd name="T74" fmla="*/ 1070 w 1186"/>
                <a:gd name="T75" fmla="*/ 423 h 476"/>
                <a:gd name="T76" fmla="*/ 1099 w 1186"/>
                <a:gd name="T77" fmla="*/ 413 h 476"/>
                <a:gd name="T78" fmla="*/ 1128 w 1186"/>
                <a:gd name="T79" fmla="*/ 415 h 476"/>
                <a:gd name="T80" fmla="*/ 1157 w 1186"/>
                <a:gd name="T81" fmla="*/ 403 h 476"/>
                <a:gd name="T82" fmla="*/ 1186 w 1186"/>
                <a:gd name="T83" fmla="*/ 370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76">
                  <a:moveTo>
                    <a:pt x="0" y="5"/>
                  </a:moveTo>
                  <a:lnTo>
                    <a:pt x="29" y="0"/>
                  </a:lnTo>
                  <a:lnTo>
                    <a:pt x="58" y="60"/>
                  </a:lnTo>
                  <a:lnTo>
                    <a:pt x="87" y="128"/>
                  </a:lnTo>
                  <a:lnTo>
                    <a:pt x="115" y="210"/>
                  </a:lnTo>
                  <a:lnTo>
                    <a:pt x="144" y="327"/>
                  </a:lnTo>
                  <a:lnTo>
                    <a:pt x="174" y="400"/>
                  </a:lnTo>
                  <a:lnTo>
                    <a:pt x="202" y="440"/>
                  </a:lnTo>
                  <a:lnTo>
                    <a:pt x="231" y="454"/>
                  </a:lnTo>
                  <a:lnTo>
                    <a:pt x="261" y="466"/>
                  </a:lnTo>
                  <a:lnTo>
                    <a:pt x="289" y="476"/>
                  </a:lnTo>
                  <a:lnTo>
                    <a:pt x="318" y="465"/>
                  </a:lnTo>
                  <a:lnTo>
                    <a:pt x="346" y="448"/>
                  </a:lnTo>
                  <a:lnTo>
                    <a:pt x="376" y="437"/>
                  </a:lnTo>
                  <a:lnTo>
                    <a:pt x="405" y="422"/>
                  </a:lnTo>
                  <a:lnTo>
                    <a:pt x="433" y="396"/>
                  </a:lnTo>
                  <a:lnTo>
                    <a:pt x="463" y="347"/>
                  </a:lnTo>
                  <a:lnTo>
                    <a:pt x="492" y="288"/>
                  </a:lnTo>
                  <a:lnTo>
                    <a:pt x="520" y="247"/>
                  </a:lnTo>
                  <a:lnTo>
                    <a:pt x="550" y="221"/>
                  </a:lnTo>
                  <a:lnTo>
                    <a:pt x="578" y="198"/>
                  </a:lnTo>
                  <a:lnTo>
                    <a:pt x="607" y="191"/>
                  </a:lnTo>
                  <a:lnTo>
                    <a:pt x="637" y="188"/>
                  </a:lnTo>
                  <a:lnTo>
                    <a:pt x="665" y="188"/>
                  </a:lnTo>
                  <a:lnTo>
                    <a:pt x="694" y="192"/>
                  </a:lnTo>
                  <a:lnTo>
                    <a:pt x="724" y="193"/>
                  </a:lnTo>
                  <a:lnTo>
                    <a:pt x="752" y="207"/>
                  </a:lnTo>
                  <a:lnTo>
                    <a:pt x="781" y="212"/>
                  </a:lnTo>
                  <a:lnTo>
                    <a:pt x="809" y="209"/>
                  </a:lnTo>
                  <a:lnTo>
                    <a:pt x="839" y="203"/>
                  </a:lnTo>
                  <a:lnTo>
                    <a:pt x="868" y="200"/>
                  </a:lnTo>
                  <a:lnTo>
                    <a:pt x="896" y="221"/>
                  </a:lnTo>
                  <a:lnTo>
                    <a:pt x="926" y="262"/>
                  </a:lnTo>
                  <a:lnTo>
                    <a:pt x="955" y="312"/>
                  </a:lnTo>
                  <a:lnTo>
                    <a:pt x="983" y="364"/>
                  </a:lnTo>
                  <a:lnTo>
                    <a:pt x="1013" y="401"/>
                  </a:lnTo>
                  <a:lnTo>
                    <a:pt x="1041" y="415"/>
                  </a:lnTo>
                  <a:lnTo>
                    <a:pt x="1070" y="423"/>
                  </a:lnTo>
                  <a:lnTo>
                    <a:pt x="1099" y="413"/>
                  </a:lnTo>
                  <a:lnTo>
                    <a:pt x="1128" y="415"/>
                  </a:lnTo>
                  <a:lnTo>
                    <a:pt x="1157" y="403"/>
                  </a:lnTo>
                  <a:lnTo>
                    <a:pt x="1186" y="37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3" name="Freeform 22">
              <a:extLst>
                <a:ext uri="{FF2B5EF4-FFF2-40B4-BE49-F238E27FC236}">
                  <a16:creationId xmlns="" xmlns:a16="http://schemas.microsoft.com/office/drawing/2014/main" id="{0EFD6151-A861-47ED-B528-8F096E0150E2}"/>
                </a:ext>
              </a:extLst>
            </p:cNvPr>
            <p:cNvSpPr>
              <a:spLocks/>
            </p:cNvSpPr>
            <p:nvPr/>
          </p:nvSpPr>
          <p:spPr bwMode="auto">
            <a:xfrm>
              <a:off x="4144963" y="4316413"/>
              <a:ext cx="1974850" cy="793750"/>
            </a:xfrm>
            <a:custGeom>
              <a:avLst/>
              <a:gdLst>
                <a:gd name="T0" fmla="*/ 0 w 1244"/>
                <a:gd name="T1" fmla="*/ 500 h 500"/>
                <a:gd name="T2" fmla="*/ 29 w 1244"/>
                <a:gd name="T3" fmla="*/ 422 h 500"/>
                <a:gd name="T4" fmla="*/ 58 w 1244"/>
                <a:gd name="T5" fmla="*/ 348 h 500"/>
                <a:gd name="T6" fmla="*/ 87 w 1244"/>
                <a:gd name="T7" fmla="*/ 286 h 500"/>
                <a:gd name="T8" fmla="*/ 115 w 1244"/>
                <a:gd name="T9" fmla="*/ 198 h 500"/>
                <a:gd name="T10" fmla="*/ 144 w 1244"/>
                <a:gd name="T11" fmla="*/ 97 h 500"/>
                <a:gd name="T12" fmla="*/ 174 w 1244"/>
                <a:gd name="T13" fmla="*/ 29 h 500"/>
                <a:gd name="T14" fmla="*/ 202 w 1244"/>
                <a:gd name="T15" fmla="*/ 0 h 500"/>
                <a:gd name="T16" fmla="*/ 231 w 1244"/>
                <a:gd name="T17" fmla="*/ 7 h 500"/>
                <a:gd name="T18" fmla="*/ 261 w 1244"/>
                <a:gd name="T19" fmla="*/ 23 h 500"/>
                <a:gd name="T20" fmla="*/ 289 w 1244"/>
                <a:gd name="T21" fmla="*/ 42 h 500"/>
                <a:gd name="T22" fmla="*/ 318 w 1244"/>
                <a:gd name="T23" fmla="*/ 60 h 500"/>
                <a:gd name="T24" fmla="*/ 346 w 1244"/>
                <a:gd name="T25" fmla="*/ 77 h 500"/>
                <a:gd name="T26" fmla="*/ 376 w 1244"/>
                <a:gd name="T27" fmla="*/ 86 h 500"/>
                <a:gd name="T28" fmla="*/ 405 w 1244"/>
                <a:gd name="T29" fmla="*/ 87 h 500"/>
                <a:gd name="T30" fmla="*/ 433 w 1244"/>
                <a:gd name="T31" fmla="*/ 98 h 500"/>
                <a:gd name="T32" fmla="*/ 463 w 1244"/>
                <a:gd name="T33" fmla="*/ 136 h 500"/>
                <a:gd name="T34" fmla="*/ 492 w 1244"/>
                <a:gd name="T35" fmla="*/ 198 h 500"/>
                <a:gd name="T36" fmla="*/ 520 w 1244"/>
                <a:gd name="T37" fmla="*/ 268 h 500"/>
                <a:gd name="T38" fmla="*/ 550 w 1244"/>
                <a:gd name="T39" fmla="*/ 317 h 500"/>
                <a:gd name="T40" fmla="*/ 578 w 1244"/>
                <a:gd name="T41" fmla="*/ 337 h 500"/>
                <a:gd name="T42" fmla="*/ 607 w 1244"/>
                <a:gd name="T43" fmla="*/ 329 h 500"/>
                <a:gd name="T44" fmla="*/ 637 w 1244"/>
                <a:gd name="T45" fmla="*/ 302 h 500"/>
                <a:gd name="T46" fmla="*/ 665 w 1244"/>
                <a:gd name="T47" fmla="*/ 281 h 500"/>
                <a:gd name="T48" fmla="*/ 694 w 1244"/>
                <a:gd name="T49" fmla="*/ 278 h 500"/>
                <a:gd name="T50" fmla="*/ 724 w 1244"/>
                <a:gd name="T51" fmla="*/ 285 h 500"/>
                <a:gd name="T52" fmla="*/ 752 w 1244"/>
                <a:gd name="T53" fmla="*/ 284 h 500"/>
                <a:gd name="T54" fmla="*/ 781 w 1244"/>
                <a:gd name="T55" fmla="*/ 277 h 500"/>
                <a:gd name="T56" fmla="*/ 809 w 1244"/>
                <a:gd name="T57" fmla="*/ 249 h 500"/>
                <a:gd name="T58" fmla="*/ 839 w 1244"/>
                <a:gd name="T59" fmla="*/ 220 h 500"/>
                <a:gd name="T60" fmla="*/ 868 w 1244"/>
                <a:gd name="T61" fmla="*/ 190 h 500"/>
                <a:gd name="T62" fmla="*/ 896 w 1244"/>
                <a:gd name="T63" fmla="*/ 156 h 500"/>
                <a:gd name="T64" fmla="*/ 926 w 1244"/>
                <a:gd name="T65" fmla="*/ 125 h 500"/>
                <a:gd name="T66" fmla="*/ 955 w 1244"/>
                <a:gd name="T67" fmla="*/ 106 h 500"/>
                <a:gd name="T68" fmla="*/ 983 w 1244"/>
                <a:gd name="T69" fmla="*/ 98 h 500"/>
                <a:gd name="T70" fmla="*/ 1013 w 1244"/>
                <a:gd name="T71" fmla="*/ 86 h 500"/>
                <a:gd name="T72" fmla="*/ 1041 w 1244"/>
                <a:gd name="T73" fmla="*/ 78 h 500"/>
                <a:gd name="T74" fmla="*/ 1070 w 1244"/>
                <a:gd name="T75" fmla="*/ 72 h 500"/>
                <a:gd name="T76" fmla="*/ 1099 w 1244"/>
                <a:gd name="T77" fmla="*/ 65 h 500"/>
                <a:gd name="T78" fmla="*/ 1128 w 1244"/>
                <a:gd name="T79" fmla="*/ 67 h 500"/>
                <a:gd name="T80" fmla="*/ 1157 w 1244"/>
                <a:gd name="T81" fmla="*/ 71 h 500"/>
                <a:gd name="T82" fmla="*/ 1186 w 1244"/>
                <a:gd name="T83" fmla="*/ 69 h 500"/>
                <a:gd name="T84" fmla="*/ 1215 w 1244"/>
                <a:gd name="T85" fmla="*/ 83 h 500"/>
                <a:gd name="T86" fmla="*/ 1244 w 1244"/>
                <a:gd name="T87" fmla="*/ 131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500">
                  <a:moveTo>
                    <a:pt x="0" y="500"/>
                  </a:moveTo>
                  <a:lnTo>
                    <a:pt x="29" y="422"/>
                  </a:lnTo>
                  <a:lnTo>
                    <a:pt x="58" y="348"/>
                  </a:lnTo>
                  <a:lnTo>
                    <a:pt x="87" y="286"/>
                  </a:lnTo>
                  <a:lnTo>
                    <a:pt x="115" y="198"/>
                  </a:lnTo>
                  <a:lnTo>
                    <a:pt x="144" y="97"/>
                  </a:lnTo>
                  <a:lnTo>
                    <a:pt x="174" y="29"/>
                  </a:lnTo>
                  <a:lnTo>
                    <a:pt x="202" y="0"/>
                  </a:lnTo>
                  <a:lnTo>
                    <a:pt x="231" y="7"/>
                  </a:lnTo>
                  <a:lnTo>
                    <a:pt x="261" y="23"/>
                  </a:lnTo>
                  <a:lnTo>
                    <a:pt x="289" y="42"/>
                  </a:lnTo>
                  <a:lnTo>
                    <a:pt x="318" y="60"/>
                  </a:lnTo>
                  <a:lnTo>
                    <a:pt x="346" y="77"/>
                  </a:lnTo>
                  <a:lnTo>
                    <a:pt x="376" y="86"/>
                  </a:lnTo>
                  <a:lnTo>
                    <a:pt x="405" y="87"/>
                  </a:lnTo>
                  <a:lnTo>
                    <a:pt x="433" y="98"/>
                  </a:lnTo>
                  <a:lnTo>
                    <a:pt x="463" y="136"/>
                  </a:lnTo>
                  <a:lnTo>
                    <a:pt x="492" y="198"/>
                  </a:lnTo>
                  <a:lnTo>
                    <a:pt x="520" y="268"/>
                  </a:lnTo>
                  <a:lnTo>
                    <a:pt x="550" y="317"/>
                  </a:lnTo>
                  <a:lnTo>
                    <a:pt x="578" y="337"/>
                  </a:lnTo>
                  <a:lnTo>
                    <a:pt x="607" y="329"/>
                  </a:lnTo>
                  <a:lnTo>
                    <a:pt x="637" y="302"/>
                  </a:lnTo>
                  <a:lnTo>
                    <a:pt x="665" y="281"/>
                  </a:lnTo>
                  <a:lnTo>
                    <a:pt x="694" y="278"/>
                  </a:lnTo>
                  <a:lnTo>
                    <a:pt x="724" y="285"/>
                  </a:lnTo>
                  <a:lnTo>
                    <a:pt x="752" y="284"/>
                  </a:lnTo>
                  <a:lnTo>
                    <a:pt x="781" y="277"/>
                  </a:lnTo>
                  <a:lnTo>
                    <a:pt x="809" y="249"/>
                  </a:lnTo>
                  <a:lnTo>
                    <a:pt x="839" y="220"/>
                  </a:lnTo>
                  <a:lnTo>
                    <a:pt x="868" y="190"/>
                  </a:lnTo>
                  <a:lnTo>
                    <a:pt x="896" y="156"/>
                  </a:lnTo>
                  <a:lnTo>
                    <a:pt x="926" y="125"/>
                  </a:lnTo>
                  <a:lnTo>
                    <a:pt x="955" y="106"/>
                  </a:lnTo>
                  <a:lnTo>
                    <a:pt x="983" y="98"/>
                  </a:lnTo>
                  <a:lnTo>
                    <a:pt x="1013" y="86"/>
                  </a:lnTo>
                  <a:lnTo>
                    <a:pt x="1041" y="78"/>
                  </a:lnTo>
                  <a:lnTo>
                    <a:pt x="1070" y="72"/>
                  </a:lnTo>
                  <a:lnTo>
                    <a:pt x="1099" y="65"/>
                  </a:lnTo>
                  <a:lnTo>
                    <a:pt x="1128" y="67"/>
                  </a:lnTo>
                  <a:lnTo>
                    <a:pt x="1157" y="71"/>
                  </a:lnTo>
                  <a:lnTo>
                    <a:pt x="1186" y="69"/>
                  </a:lnTo>
                  <a:lnTo>
                    <a:pt x="1215" y="83"/>
                  </a:lnTo>
                  <a:lnTo>
                    <a:pt x="1244" y="13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4" name="Freeform 23">
              <a:extLst>
                <a:ext uri="{FF2B5EF4-FFF2-40B4-BE49-F238E27FC236}">
                  <a16:creationId xmlns="" xmlns:a16="http://schemas.microsoft.com/office/drawing/2014/main" id="{ED49ED43-519D-4461-B41B-C06E77BD21BF}"/>
                </a:ext>
              </a:extLst>
            </p:cNvPr>
            <p:cNvSpPr>
              <a:spLocks/>
            </p:cNvSpPr>
            <p:nvPr/>
          </p:nvSpPr>
          <p:spPr bwMode="auto">
            <a:xfrm>
              <a:off x="4144963" y="4259263"/>
              <a:ext cx="1974850" cy="622300"/>
            </a:xfrm>
            <a:custGeom>
              <a:avLst/>
              <a:gdLst>
                <a:gd name="T0" fmla="*/ 0 w 1244"/>
                <a:gd name="T1" fmla="*/ 0 h 392"/>
                <a:gd name="T2" fmla="*/ 29 w 1244"/>
                <a:gd name="T3" fmla="*/ 71 h 392"/>
                <a:gd name="T4" fmla="*/ 58 w 1244"/>
                <a:gd name="T5" fmla="*/ 158 h 392"/>
                <a:gd name="T6" fmla="*/ 87 w 1244"/>
                <a:gd name="T7" fmla="*/ 220 h 392"/>
                <a:gd name="T8" fmla="*/ 115 w 1244"/>
                <a:gd name="T9" fmla="*/ 276 h 392"/>
                <a:gd name="T10" fmla="*/ 144 w 1244"/>
                <a:gd name="T11" fmla="*/ 345 h 392"/>
                <a:gd name="T12" fmla="*/ 174 w 1244"/>
                <a:gd name="T13" fmla="*/ 374 h 392"/>
                <a:gd name="T14" fmla="*/ 202 w 1244"/>
                <a:gd name="T15" fmla="*/ 384 h 392"/>
                <a:gd name="T16" fmla="*/ 231 w 1244"/>
                <a:gd name="T17" fmla="*/ 381 h 392"/>
                <a:gd name="T18" fmla="*/ 261 w 1244"/>
                <a:gd name="T19" fmla="*/ 384 h 392"/>
                <a:gd name="T20" fmla="*/ 289 w 1244"/>
                <a:gd name="T21" fmla="*/ 392 h 392"/>
                <a:gd name="T22" fmla="*/ 318 w 1244"/>
                <a:gd name="T23" fmla="*/ 384 h 392"/>
                <a:gd name="T24" fmla="*/ 346 w 1244"/>
                <a:gd name="T25" fmla="*/ 356 h 392"/>
                <a:gd name="T26" fmla="*/ 376 w 1244"/>
                <a:gd name="T27" fmla="*/ 300 h 392"/>
                <a:gd name="T28" fmla="*/ 405 w 1244"/>
                <a:gd name="T29" fmla="*/ 228 h 392"/>
                <a:gd name="T30" fmla="*/ 433 w 1244"/>
                <a:gd name="T31" fmla="*/ 174 h 392"/>
                <a:gd name="T32" fmla="*/ 463 w 1244"/>
                <a:gd name="T33" fmla="*/ 137 h 392"/>
                <a:gd name="T34" fmla="*/ 492 w 1244"/>
                <a:gd name="T35" fmla="*/ 114 h 392"/>
                <a:gd name="T36" fmla="*/ 520 w 1244"/>
                <a:gd name="T37" fmla="*/ 107 h 392"/>
                <a:gd name="T38" fmla="*/ 550 w 1244"/>
                <a:gd name="T39" fmla="*/ 103 h 392"/>
                <a:gd name="T40" fmla="*/ 578 w 1244"/>
                <a:gd name="T41" fmla="*/ 96 h 392"/>
                <a:gd name="T42" fmla="*/ 607 w 1244"/>
                <a:gd name="T43" fmla="*/ 100 h 392"/>
                <a:gd name="T44" fmla="*/ 637 w 1244"/>
                <a:gd name="T45" fmla="*/ 107 h 392"/>
                <a:gd name="T46" fmla="*/ 665 w 1244"/>
                <a:gd name="T47" fmla="*/ 111 h 392"/>
                <a:gd name="T48" fmla="*/ 694 w 1244"/>
                <a:gd name="T49" fmla="*/ 124 h 392"/>
                <a:gd name="T50" fmla="*/ 724 w 1244"/>
                <a:gd name="T51" fmla="*/ 130 h 392"/>
                <a:gd name="T52" fmla="*/ 752 w 1244"/>
                <a:gd name="T53" fmla="*/ 127 h 392"/>
                <a:gd name="T54" fmla="*/ 781 w 1244"/>
                <a:gd name="T55" fmla="*/ 128 h 392"/>
                <a:gd name="T56" fmla="*/ 809 w 1244"/>
                <a:gd name="T57" fmla="*/ 139 h 392"/>
                <a:gd name="T58" fmla="*/ 839 w 1244"/>
                <a:gd name="T59" fmla="*/ 164 h 392"/>
                <a:gd name="T60" fmla="*/ 868 w 1244"/>
                <a:gd name="T61" fmla="*/ 206 h 392"/>
                <a:gd name="T62" fmla="*/ 896 w 1244"/>
                <a:gd name="T63" fmla="*/ 258 h 392"/>
                <a:gd name="T64" fmla="*/ 926 w 1244"/>
                <a:gd name="T65" fmla="*/ 319 h 392"/>
                <a:gd name="T66" fmla="*/ 955 w 1244"/>
                <a:gd name="T67" fmla="*/ 352 h 392"/>
                <a:gd name="T68" fmla="*/ 983 w 1244"/>
                <a:gd name="T69" fmla="*/ 369 h 392"/>
                <a:gd name="T70" fmla="*/ 1013 w 1244"/>
                <a:gd name="T71" fmla="*/ 362 h 392"/>
                <a:gd name="T72" fmla="*/ 1041 w 1244"/>
                <a:gd name="T73" fmla="*/ 341 h 392"/>
                <a:gd name="T74" fmla="*/ 1070 w 1244"/>
                <a:gd name="T75" fmla="*/ 342 h 392"/>
                <a:gd name="T76" fmla="*/ 1099 w 1244"/>
                <a:gd name="T77" fmla="*/ 332 h 392"/>
                <a:gd name="T78" fmla="*/ 1128 w 1244"/>
                <a:gd name="T79" fmla="*/ 294 h 392"/>
                <a:gd name="T80" fmla="*/ 1157 w 1244"/>
                <a:gd name="T81" fmla="*/ 268 h 392"/>
                <a:gd name="T82" fmla="*/ 1186 w 1244"/>
                <a:gd name="T83" fmla="*/ 230 h 392"/>
                <a:gd name="T84" fmla="*/ 1215 w 1244"/>
                <a:gd name="T85" fmla="*/ 228 h 392"/>
                <a:gd name="T86" fmla="*/ 1244 w 1244"/>
                <a:gd name="T87" fmla="*/ 257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92">
                  <a:moveTo>
                    <a:pt x="0" y="0"/>
                  </a:moveTo>
                  <a:lnTo>
                    <a:pt x="29" y="71"/>
                  </a:lnTo>
                  <a:lnTo>
                    <a:pt x="58" y="158"/>
                  </a:lnTo>
                  <a:lnTo>
                    <a:pt x="87" y="220"/>
                  </a:lnTo>
                  <a:lnTo>
                    <a:pt x="115" y="276"/>
                  </a:lnTo>
                  <a:lnTo>
                    <a:pt x="144" y="345"/>
                  </a:lnTo>
                  <a:lnTo>
                    <a:pt x="174" y="374"/>
                  </a:lnTo>
                  <a:lnTo>
                    <a:pt x="202" y="384"/>
                  </a:lnTo>
                  <a:lnTo>
                    <a:pt x="231" y="381"/>
                  </a:lnTo>
                  <a:lnTo>
                    <a:pt x="261" y="384"/>
                  </a:lnTo>
                  <a:lnTo>
                    <a:pt x="289" y="392"/>
                  </a:lnTo>
                  <a:lnTo>
                    <a:pt x="318" y="384"/>
                  </a:lnTo>
                  <a:lnTo>
                    <a:pt x="346" y="356"/>
                  </a:lnTo>
                  <a:lnTo>
                    <a:pt x="376" y="300"/>
                  </a:lnTo>
                  <a:lnTo>
                    <a:pt x="405" y="228"/>
                  </a:lnTo>
                  <a:lnTo>
                    <a:pt x="433" y="174"/>
                  </a:lnTo>
                  <a:lnTo>
                    <a:pt x="463" y="137"/>
                  </a:lnTo>
                  <a:lnTo>
                    <a:pt x="492" y="114"/>
                  </a:lnTo>
                  <a:lnTo>
                    <a:pt x="520" y="107"/>
                  </a:lnTo>
                  <a:lnTo>
                    <a:pt x="550" y="103"/>
                  </a:lnTo>
                  <a:lnTo>
                    <a:pt x="578" y="96"/>
                  </a:lnTo>
                  <a:lnTo>
                    <a:pt x="607" y="100"/>
                  </a:lnTo>
                  <a:lnTo>
                    <a:pt x="637" y="107"/>
                  </a:lnTo>
                  <a:lnTo>
                    <a:pt x="665" y="111"/>
                  </a:lnTo>
                  <a:lnTo>
                    <a:pt x="694" y="124"/>
                  </a:lnTo>
                  <a:lnTo>
                    <a:pt x="724" y="130"/>
                  </a:lnTo>
                  <a:lnTo>
                    <a:pt x="752" y="127"/>
                  </a:lnTo>
                  <a:lnTo>
                    <a:pt x="781" y="128"/>
                  </a:lnTo>
                  <a:lnTo>
                    <a:pt x="809" y="139"/>
                  </a:lnTo>
                  <a:lnTo>
                    <a:pt x="839" y="164"/>
                  </a:lnTo>
                  <a:lnTo>
                    <a:pt x="868" y="206"/>
                  </a:lnTo>
                  <a:lnTo>
                    <a:pt x="896" y="258"/>
                  </a:lnTo>
                  <a:lnTo>
                    <a:pt x="926" y="319"/>
                  </a:lnTo>
                  <a:lnTo>
                    <a:pt x="955" y="352"/>
                  </a:lnTo>
                  <a:lnTo>
                    <a:pt x="983" y="369"/>
                  </a:lnTo>
                  <a:lnTo>
                    <a:pt x="1013" y="362"/>
                  </a:lnTo>
                  <a:lnTo>
                    <a:pt x="1041" y="341"/>
                  </a:lnTo>
                  <a:lnTo>
                    <a:pt x="1070" y="342"/>
                  </a:lnTo>
                  <a:lnTo>
                    <a:pt x="1099" y="332"/>
                  </a:lnTo>
                  <a:lnTo>
                    <a:pt x="1128" y="294"/>
                  </a:lnTo>
                  <a:lnTo>
                    <a:pt x="1157" y="268"/>
                  </a:lnTo>
                  <a:lnTo>
                    <a:pt x="1186" y="230"/>
                  </a:lnTo>
                  <a:lnTo>
                    <a:pt x="1215" y="228"/>
                  </a:lnTo>
                  <a:lnTo>
                    <a:pt x="1244" y="25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5" name="Freeform 24">
              <a:extLst>
                <a:ext uri="{FF2B5EF4-FFF2-40B4-BE49-F238E27FC236}">
                  <a16:creationId xmlns="" xmlns:a16="http://schemas.microsoft.com/office/drawing/2014/main" id="{5EB84DC6-79C0-4168-9A9C-973D792F9D29}"/>
                </a:ext>
              </a:extLst>
            </p:cNvPr>
            <p:cNvSpPr>
              <a:spLocks/>
            </p:cNvSpPr>
            <p:nvPr/>
          </p:nvSpPr>
          <p:spPr bwMode="auto">
            <a:xfrm>
              <a:off x="4144963" y="4286250"/>
              <a:ext cx="2019300" cy="533400"/>
            </a:xfrm>
            <a:custGeom>
              <a:avLst/>
              <a:gdLst>
                <a:gd name="T0" fmla="*/ 0 w 1272"/>
                <a:gd name="T1" fmla="*/ 308 h 336"/>
                <a:gd name="T2" fmla="*/ 29 w 1272"/>
                <a:gd name="T3" fmla="*/ 265 h 336"/>
                <a:gd name="T4" fmla="*/ 58 w 1272"/>
                <a:gd name="T5" fmla="*/ 179 h 336"/>
                <a:gd name="T6" fmla="*/ 87 w 1272"/>
                <a:gd name="T7" fmla="*/ 106 h 336"/>
                <a:gd name="T8" fmla="*/ 115 w 1272"/>
                <a:gd name="T9" fmla="*/ 72 h 336"/>
                <a:gd name="T10" fmla="*/ 144 w 1272"/>
                <a:gd name="T11" fmla="*/ 11 h 336"/>
                <a:gd name="T12" fmla="*/ 174 w 1272"/>
                <a:gd name="T13" fmla="*/ 0 h 336"/>
                <a:gd name="T14" fmla="*/ 202 w 1272"/>
                <a:gd name="T15" fmla="*/ 29 h 336"/>
                <a:gd name="T16" fmla="*/ 231 w 1272"/>
                <a:gd name="T17" fmla="*/ 59 h 336"/>
                <a:gd name="T18" fmla="*/ 261 w 1272"/>
                <a:gd name="T19" fmla="*/ 79 h 336"/>
                <a:gd name="T20" fmla="*/ 289 w 1272"/>
                <a:gd name="T21" fmla="*/ 93 h 336"/>
                <a:gd name="T22" fmla="*/ 318 w 1272"/>
                <a:gd name="T23" fmla="*/ 94 h 336"/>
                <a:gd name="T24" fmla="*/ 346 w 1272"/>
                <a:gd name="T25" fmla="*/ 117 h 336"/>
                <a:gd name="T26" fmla="*/ 376 w 1272"/>
                <a:gd name="T27" fmla="*/ 171 h 336"/>
                <a:gd name="T28" fmla="*/ 405 w 1272"/>
                <a:gd name="T29" fmla="*/ 232 h 336"/>
                <a:gd name="T30" fmla="*/ 433 w 1272"/>
                <a:gd name="T31" fmla="*/ 293 h 336"/>
                <a:gd name="T32" fmla="*/ 463 w 1272"/>
                <a:gd name="T33" fmla="*/ 330 h 336"/>
                <a:gd name="T34" fmla="*/ 492 w 1272"/>
                <a:gd name="T35" fmla="*/ 336 h 336"/>
                <a:gd name="T36" fmla="*/ 520 w 1272"/>
                <a:gd name="T37" fmla="*/ 331 h 336"/>
                <a:gd name="T38" fmla="*/ 550 w 1272"/>
                <a:gd name="T39" fmla="*/ 319 h 336"/>
                <a:gd name="T40" fmla="*/ 578 w 1272"/>
                <a:gd name="T41" fmla="*/ 300 h 336"/>
                <a:gd name="T42" fmla="*/ 607 w 1272"/>
                <a:gd name="T43" fmla="*/ 289 h 336"/>
                <a:gd name="T44" fmla="*/ 637 w 1272"/>
                <a:gd name="T45" fmla="*/ 288 h 336"/>
                <a:gd name="T46" fmla="*/ 665 w 1272"/>
                <a:gd name="T47" fmla="*/ 298 h 336"/>
                <a:gd name="T48" fmla="*/ 694 w 1272"/>
                <a:gd name="T49" fmla="*/ 313 h 336"/>
                <a:gd name="T50" fmla="*/ 724 w 1272"/>
                <a:gd name="T51" fmla="*/ 308 h 336"/>
                <a:gd name="T52" fmla="*/ 752 w 1272"/>
                <a:gd name="T53" fmla="*/ 280 h 336"/>
                <a:gd name="T54" fmla="*/ 781 w 1272"/>
                <a:gd name="T55" fmla="*/ 240 h 336"/>
                <a:gd name="T56" fmla="*/ 809 w 1272"/>
                <a:gd name="T57" fmla="*/ 202 h 336"/>
                <a:gd name="T58" fmla="*/ 839 w 1272"/>
                <a:gd name="T59" fmla="*/ 173 h 336"/>
                <a:gd name="T60" fmla="*/ 868 w 1272"/>
                <a:gd name="T61" fmla="*/ 141 h 336"/>
                <a:gd name="T62" fmla="*/ 896 w 1272"/>
                <a:gd name="T63" fmla="*/ 115 h 336"/>
                <a:gd name="T64" fmla="*/ 926 w 1272"/>
                <a:gd name="T65" fmla="*/ 100 h 336"/>
                <a:gd name="T66" fmla="*/ 955 w 1272"/>
                <a:gd name="T67" fmla="*/ 88 h 336"/>
                <a:gd name="T68" fmla="*/ 983 w 1272"/>
                <a:gd name="T69" fmla="*/ 85 h 336"/>
                <a:gd name="T70" fmla="*/ 1013 w 1272"/>
                <a:gd name="T71" fmla="*/ 79 h 336"/>
                <a:gd name="T72" fmla="*/ 1041 w 1272"/>
                <a:gd name="T73" fmla="*/ 79 h 336"/>
                <a:gd name="T74" fmla="*/ 1070 w 1272"/>
                <a:gd name="T75" fmla="*/ 79 h 336"/>
                <a:gd name="T76" fmla="*/ 1099 w 1272"/>
                <a:gd name="T77" fmla="*/ 85 h 336"/>
                <a:gd name="T78" fmla="*/ 1128 w 1272"/>
                <a:gd name="T79" fmla="*/ 89 h 336"/>
                <a:gd name="T80" fmla="*/ 1157 w 1272"/>
                <a:gd name="T81" fmla="*/ 86 h 336"/>
                <a:gd name="T82" fmla="*/ 1186 w 1272"/>
                <a:gd name="T83" fmla="*/ 97 h 336"/>
                <a:gd name="T84" fmla="*/ 1215 w 1272"/>
                <a:gd name="T85" fmla="*/ 97 h 336"/>
                <a:gd name="T86" fmla="*/ 1244 w 1272"/>
                <a:gd name="T87" fmla="*/ 127 h 336"/>
                <a:gd name="T88" fmla="*/ 1272 w 1272"/>
                <a:gd name="T89" fmla="*/ 16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336">
                  <a:moveTo>
                    <a:pt x="0" y="308"/>
                  </a:moveTo>
                  <a:lnTo>
                    <a:pt x="29" y="265"/>
                  </a:lnTo>
                  <a:lnTo>
                    <a:pt x="58" y="179"/>
                  </a:lnTo>
                  <a:lnTo>
                    <a:pt x="87" y="106"/>
                  </a:lnTo>
                  <a:lnTo>
                    <a:pt x="115" y="72"/>
                  </a:lnTo>
                  <a:lnTo>
                    <a:pt x="144" y="11"/>
                  </a:lnTo>
                  <a:lnTo>
                    <a:pt x="174" y="0"/>
                  </a:lnTo>
                  <a:lnTo>
                    <a:pt x="202" y="29"/>
                  </a:lnTo>
                  <a:lnTo>
                    <a:pt x="231" y="59"/>
                  </a:lnTo>
                  <a:lnTo>
                    <a:pt x="261" y="79"/>
                  </a:lnTo>
                  <a:lnTo>
                    <a:pt x="289" y="93"/>
                  </a:lnTo>
                  <a:lnTo>
                    <a:pt x="318" y="94"/>
                  </a:lnTo>
                  <a:lnTo>
                    <a:pt x="346" y="117"/>
                  </a:lnTo>
                  <a:lnTo>
                    <a:pt x="376" y="171"/>
                  </a:lnTo>
                  <a:lnTo>
                    <a:pt x="405" y="232"/>
                  </a:lnTo>
                  <a:lnTo>
                    <a:pt x="433" y="293"/>
                  </a:lnTo>
                  <a:lnTo>
                    <a:pt x="463" y="330"/>
                  </a:lnTo>
                  <a:lnTo>
                    <a:pt x="492" y="336"/>
                  </a:lnTo>
                  <a:lnTo>
                    <a:pt x="520" y="331"/>
                  </a:lnTo>
                  <a:lnTo>
                    <a:pt x="550" y="319"/>
                  </a:lnTo>
                  <a:lnTo>
                    <a:pt x="578" y="300"/>
                  </a:lnTo>
                  <a:lnTo>
                    <a:pt x="607" y="289"/>
                  </a:lnTo>
                  <a:lnTo>
                    <a:pt x="637" y="288"/>
                  </a:lnTo>
                  <a:lnTo>
                    <a:pt x="665" y="298"/>
                  </a:lnTo>
                  <a:lnTo>
                    <a:pt x="694" y="313"/>
                  </a:lnTo>
                  <a:lnTo>
                    <a:pt x="724" y="308"/>
                  </a:lnTo>
                  <a:lnTo>
                    <a:pt x="752" y="280"/>
                  </a:lnTo>
                  <a:lnTo>
                    <a:pt x="781" y="240"/>
                  </a:lnTo>
                  <a:lnTo>
                    <a:pt x="809" y="202"/>
                  </a:lnTo>
                  <a:lnTo>
                    <a:pt x="839" y="173"/>
                  </a:lnTo>
                  <a:lnTo>
                    <a:pt x="868" y="141"/>
                  </a:lnTo>
                  <a:lnTo>
                    <a:pt x="896" y="115"/>
                  </a:lnTo>
                  <a:lnTo>
                    <a:pt x="926" y="100"/>
                  </a:lnTo>
                  <a:lnTo>
                    <a:pt x="955" y="88"/>
                  </a:lnTo>
                  <a:lnTo>
                    <a:pt x="983" y="85"/>
                  </a:lnTo>
                  <a:lnTo>
                    <a:pt x="1013" y="79"/>
                  </a:lnTo>
                  <a:lnTo>
                    <a:pt x="1041" y="79"/>
                  </a:lnTo>
                  <a:lnTo>
                    <a:pt x="1070" y="79"/>
                  </a:lnTo>
                  <a:lnTo>
                    <a:pt x="1099" y="85"/>
                  </a:lnTo>
                  <a:lnTo>
                    <a:pt x="1128" y="89"/>
                  </a:lnTo>
                  <a:lnTo>
                    <a:pt x="1157" y="86"/>
                  </a:lnTo>
                  <a:lnTo>
                    <a:pt x="1186" y="97"/>
                  </a:lnTo>
                  <a:lnTo>
                    <a:pt x="1215" y="97"/>
                  </a:lnTo>
                  <a:lnTo>
                    <a:pt x="1244" y="127"/>
                  </a:lnTo>
                  <a:lnTo>
                    <a:pt x="1272" y="16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6" name="Freeform 25">
              <a:extLst>
                <a:ext uri="{FF2B5EF4-FFF2-40B4-BE49-F238E27FC236}">
                  <a16:creationId xmlns="" xmlns:a16="http://schemas.microsoft.com/office/drawing/2014/main" id="{C6E1D81E-913C-4002-B783-D5F249164808}"/>
                </a:ext>
              </a:extLst>
            </p:cNvPr>
            <p:cNvSpPr>
              <a:spLocks/>
            </p:cNvSpPr>
            <p:nvPr/>
          </p:nvSpPr>
          <p:spPr bwMode="auto">
            <a:xfrm>
              <a:off x="4144963" y="4387850"/>
              <a:ext cx="1974850" cy="523875"/>
            </a:xfrm>
            <a:custGeom>
              <a:avLst/>
              <a:gdLst>
                <a:gd name="T0" fmla="*/ 0 w 1244"/>
                <a:gd name="T1" fmla="*/ 170 h 330"/>
                <a:gd name="T2" fmla="*/ 29 w 1244"/>
                <a:gd name="T3" fmla="*/ 232 h 330"/>
                <a:gd name="T4" fmla="*/ 58 w 1244"/>
                <a:gd name="T5" fmla="*/ 262 h 330"/>
                <a:gd name="T6" fmla="*/ 87 w 1244"/>
                <a:gd name="T7" fmla="*/ 282 h 330"/>
                <a:gd name="T8" fmla="*/ 115 w 1244"/>
                <a:gd name="T9" fmla="*/ 310 h 330"/>
                <a:gd name="T10" fmla="*/ 144 w 1244"/>
                <a:gd name="T11" fmla="*/ 330 h 330"/>
                <a:gd name="T12" fmla="*/ 174 w 1244"/>
                <a:gd name="T13" fmla="*/ 329 h 330"/>
                <a:gd name="T14" fmla="*/ 202 w 1244"/>
                <a:gd name="T15" fmla="*/ 316 h 330"/>
                <a:gd name="T16" fmla="*/ 231 w 1244"/>
                <a:gd name="T17" fmla="*/ 283 h 330"/>
                <a:gd name="T18" fmla="*/ 261 w 1244"/>
                <a:gd name="T19" fmla="*/ 238 h 330"/>
                <a:gd name="T20" fmla="*/ 289 w 1244"/>
                <a:gd name="T21" fmla="*/ 179 h 330"/>
                <a:gd name="T22" fmla="*/ 318 w 1244"/>
                <a:gd name="T23" fmla="*/ 111 h 330"/>
                <a:gd name="T24" fmla="*/ 346 w 1244"/>
                <a:gd name="T25" fmla="*/ 56 h 330"/>
                <a:gd name="T26" fmla="*/ 376 w 1244"/>
                <a:gd name="T27" fmla="*/ 20 h 330"/>
                <a:gd name="T28" fmla="*/ 405 w 1244"/>
                <a:gd name="T29" fmla="*/ 5 h 330"/>
                <a:gd name="T30" fmla="*/ 433 w 1244"/>
                <a:gd name="T31" fmla="*/ 0 h 330"/>
                <a:gd name="T32" fmla="*/ 463 w 1244"/>
                <a:gd name="T33" fmla="*/ 3 h 330"/>
                <a:gd name="T34" fmla="*/ 492 w 1244"/>
                <a:gd name="T35" fmla="*/ 9 h 330"/>
                <a:gd name="T36" fmla="*/ 520 w 1244"/>
                <a:gd name="T37" fmla="*/ 21 h 330"/>
                <a:gd name="T38" fmla="*/ 550 w 1244"/>
                <a:gd name="T39" fmla="*/ 32 h 330"/>
                <a:gd name="T40" fmla="*/ 578 w 1244"/>
                <a:gd name="T41" fmla="*/ 40 h 330"/>
                <a:gd name="T42" fmla="*/ 607 w 1244"/>
                <a:gd name="T43" fmla="*/ 37 h 330"/>
                <a:gd name="T44" fmla="*/ 637 w 1244"/>
                <a:gd name="T45" fmla="*/ 31 h 330"/>
                <a:gd name="T46" fmla="*/ 665 w 1244"/>
                <a:gd name="T47" fmla="*/ 40 h 330"/>
                <a:gd name="T48" fmla="*/ 694 w 1244"/>
                <a:gd name="T49" fmla="*/ 63 h 330"/>
                <a:gd name="T50" fmla="*/ 724 w 1244"/>
                <a:gd name="T51" fmla="*/ 106 h 330"/>
                <a:gd name="T52" fmla="*/ 752 w 1244"/>
                <a:gd name="T53" fmla="*/ 152 h 330"/>
                <a:gd name="T54" fmla="*/ 781 w 1244"/>
                <a:gd name="T55" fmla="*/ 192 h 330"/>
                <a:gd name="T56" fmla="*/ 809 w 1244"/>
                <a:gd name="T57" fmla="*/ 223 h 330"/>
                <a:gd name="T58" fmla="*/ 839 w 1244"/>
                <a:gd name="T59" fmla="*/ 256 h 330"/>
                <a:gd name="T60" fmla="*/ 868 w 1244"/>
                <a:gd name="T61" fmla="*/ 284 h 330"/>
                <a:gd name="T62" fmla="*/ 896 w 1244"/>
                <a:gd name="T63" fmla="*/ 284 h 330"/>
                <a:gd name="T64" fmla="*/ 926 w 1244"/>
                <a:gd name="T65" fmla="*/ 286 h 330"/>
                <a:gd name="T66" fmla="*/ 955 w 1244"/>
                <a:gd name="T67" fmla="*/ 276 h 330"/>
                <a:gd name="T68" fmla="*/ 983 w 1244"/>
                <a:gd name="T69" fmla="*/ 261 h 330"/>
                <a:gd name="T70" fmla="*/ 1013 w 1244"/>
                <a:gd name="T71" fmla="*/ 249 h 330"/>
                <a:gd name="T72" fmla="*/ 1041 w 1244"/>
                <a:gd name="T73" fmla="*/ 214 h 330"/>
                <a:gd name="T74" fmla="*/ 1070 w 1244"/>
                <a:gd name="T75" fmla="*/ 181 h 330"/>
                <a:gd name="T76" fmla="*/ 1099 w 1244"/>
                <a:gd name="T77" fmla="*/ 153 h 330"/>
                <a:gd name="T78" fmla="*/ 1128 w 1244"/>
                <a:gd name="T79" fmla="*/ 125 h 330"/>
                <a:gd name="T80" fmla="*/ 1157 w 1244"/>
                <a:gd name="T81" fmla="*/ 105 h 330"/>
                <a:gd name="T82" fmla="*/ 1186 w 1244"/>
                <a:gd name="T83" fmla="*/ 90 h 330"/>
                <a:gd name="T84" fmla="*/ 1215 w 1244"/>
                <a:gd name="T85" fmla="*/ 91 h 330"/>
                <a:gd name="T86" fmla="*/ 1244 w 1244"/>
                <a:gd name="T87" fmla="*/ 102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30">
                  <a:moveTo>
                    <a:pt x="0" y="170"/>
                  </a:moveTo>
                  <a:lnTo>
                    <a:pt x="29" y="232"/>
                  </a:lnTo>
                  <a:lnTo>
                    <a:pt x="58" y="262"/>
                  </a:lnTo>
                  <a:lnTo>
                    <a:pt x="87" y="282"/>
                  </a:lnTo>
                  <a:lnTo>
                    <a:pt x="115" y="310"/>
                  </a:lnTo>
                  <a:lnTo>
                    <a:pt x="144" y="330"/>
                  </a:lnTo>
                  <a:lnTo>
                    <a:pt x="174" y="329"/>
                  </a:lnTo>
                  <a:lnTo>
                    <a:pt x="202" y="316"/>
                  </a:lnTo>
                  <a:lnTo>
                    <a:pt x="231" y="283"/>
                  </a:lnTo>
                  <a:lnTo>
                    <a:pt x="261" y="238"/>
                  </a:lnTo>
                  <a:lnTo>
                    <a:pt x="289" y="179"/>
                  </a:lnTo>
                  <a:lnTo>
                    <a:pt x="318" y="111"/>
                  </a:lnTo>
                  <a:lnTo>
                    <a:pt x="346" y="56"/>
                  </a:lnTo>
                  <a:lnTo>
                    <a:pt x="376" y="20"/>
                  </a:lnTo>
                  <a:lnTo>
                    <a:pt x="405" y="5"/>
                  </a:lnTo>
                  <a:lnTo>
                    <a:pt x="433" y="0"/>
                  </a:lnTo>
                  <a:lnTo>
                    <a:pt x="463" y="3"/>
                  </a:lnTo>
                  <a:lnTo>
                    <a:pt x="492" y="9"/>
                  </a:lnTo>
                  <a:lnTo>
                    <a:pt x="520" y="21"/>
                  </a:lnTo>
                  <a:lnTo>
                    <a:pt x="550" y="32"/>
                  </a:lnTo>
                  <a:lnTo>
                    <a:pt x="578" y="40"/>
                  </a:lnTo>
                  <a:lnTo>
                    <a:pt x="607" y="37"/>
                  </a:lnTo>
                  <a:lnTo>
                    <a:pt x="637" y="31"/>
                  </a:lnTo>
                  <a:lnTo>
                    <a:pt x="665" y="40"/>
                  </a:lnTo>
                  <a:lnTo>
                    <a:pt x="694" y="63"/>
                  </a:lnTo>
                  <a:lnTo>
                    <a:pt x="724" y="106"/>
                  </a:lnTo>
                  <a:lnTo>
                    <a:pt x="752" y="152"/>
                  </a:lnTo>
                  <a:lnTo>
                    <a:pt x="781" y="192"/>
                  </a:lnTo>
                  <a:lnTo>
                    <a:pt x="809" y="223"/>
                  </a:lnTo>
                  <a:lnTo>
                    <a:pt x="839" y="256"/>
                  </a:lnTo>
                  <a:lnTo>
                    <a:pt x="868" y="284"/>
                  </a:lnTo>
                  <a:lnTo>
                    <a:pt x="896" y="284"/>
                  </a:lnTo>
                  <a:lnTo>
                    <a:pt x="926" y="286"/>
                  </a:lnTo>
                  <a:lnTo>
                    <a:pt x="955" y="276"/>
                  </a:lnTo>
                  <a:lnTo>
                    <a:pt x="983" y="261"/>
                  </a:lnTo>
                  <a:lnTo>
                    <a:pt x="1013" y="249"/>
                  </a:lnTo>
                  <a:lnTo>
                    <a:pt x="1041" y="214"/>
                  </a:lnTo>
                  <a:lnTo>
                    <a:pt x="1070" y="181"/>
                  </a:lnTo>
                  <a:lnTo>
                    <a:pt x="1099" y="153"/>
                  </a:lnTo>
                  <a:lnTo>
                    <a:pt x="1128" y="125"/>
                  </a:lnTo>
                  <a:lnTo>
                    <a:pt x="1157" y="105"/>
                  </a:lnTo>
                  <a:lnTo>
                    <a:pt x="1186" y="90"/>
                  </a:lnTo>
                  <a:lnTo>
                    <a:pt x="1215" y="91"/>
                  </a:lnTo>
                  <a:lnTo>
                    <a:pt x="1244" y="10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7" name="Freeform 26">
              <a:extLst>
                <a:ext uri="{FF2B5EF4-FFF2-40B4-BE49-F238E27FC236}">
                  <a16:creationId xmlns="" xmlns:a16="http://schemas.microsoft.com/office/drawing/2014/main" id="{9A5E7394-9116-470B-83B9-6C40FBC6CBEA}"/>
                </a:ext>
              </a:extLst>
            </p:cNvPr>
            <p:cNvSpPr>
              <a:spLocks/>
            </p:cNvSpPr>
            <p:nvPr/>
          </p:nvSpPr>
          <p:spPr bwMode="auto">
            <a:xfrm>
              <a:off x="4144963" y="4265613"/>
              <a:ext cx="1928813" cy="593725"/>
            </a:xfrm>
            <a:custGeom>
              <a:avLst/>
              <a:gdLst>
                <a:gd name="T0" fmla="*/ 0 w 1215"/>
                <a:gd name="T1" fmla="*/ 210 h 374"/>
                <a:gd name="T2" fmla="*/ 29 w 1215"/>
                <a:gd name="T3" fmla="*/ 92 h 374"/>
                <a:gd name="T4" fmla="*/ 58 w 1215"/>
                <a:gd name="T5" fmla="*/ 33 h 374"/>
                <a:gd name="T6" fmla="*/ 87 w 1215"/>
                <a:gd name="T7" fmla="*/ 8 h 374"/>
                <a:gd name="T8" fmla="*/ 115 w 1215"/>
                <a:gd name="T9" fmla="*/ 0 h 374"/>
                <a:gd name="T10" fmla="*/ 144 w 1215"/>
                <a:gd name="T11" fmla="*/ 10 h 374"/>
                <a:gd name="T12" fmla="*/ 174 w 1215"/>
                <a:gd name="T13" fmla="*/ 26 h 374"/>
                <a:gd name="T14" fmla="*/ 202 w 1215"/>
                <a:gd name="T15" fmla="*/ 50 h 374"/>
                <a:gd name="T16" fmla="*/ 231 w 1215"/>
                <a:gd name="T17" fmla="*/ 87 h 374"/>
                <a:gd name="T18" fmla="*/ 261 w 1215"/>
                <a:gd name="T19" fmla="*/ 146 h 374"/>
                <a:gd name="T20" fmla="*/ 289 w 1215"/>
                <a:gd name="T21" fmla="*/ 227 h 374"/>
                <a:gd name="T22" fmla="*/ 318 w 1215"/>
                <a:gd name="T23" fmla="*/ 304 h 374"/>
                <a:gd name="T24" fmla="*/ 346 w 1215"/>
                <a:gd name="T25" fmla="*/ 353 h 374"/>
                <a:gd name="T26" fmla="*/ 376 w 1215"/>
                <a:gd name="T27" fmla="*/ 374 h 374"/>
                <a:gd name="T28" fmla="*/ 405 w 1215"/>
                <a:gd name="T29" fmla="*/ 374 h 374"/>
                <a:gd name="T30" fmla="*/ 433 w 1215"/>
                <a:gd name="T31" fmla="*/ 352 h 374"/>
                <a:gd name="T32" fmla="*/ 463 w 1215"/>
                <a:gd name="T33" fmla="*/ 332 h 374"/>
                <a:gd name="T34" fmla="*/ 492 w 1215"/>
                <a:gd name="T35" fmla="*/ 310 h 374"/>
                <a:gd name="T36" fmla="*/ 520 w 1215"/>
                <a:gd name="T37" fmla="*/ 296 h 374"/>
                <a:gd name="T38" fmla="*/ 550 w 1215"/>
                <a:gd name="T39" fmla="*/ 296 h 374"/>
                <a:gd name="T40" fmla="*/ 578 w 1215"/>
                <a:gd name="T41" fmla="*/ 300 h 374"/>
                <a:gd name="T42" fmla="*/ 607 w 1215"/>
                <a:gd name="T43" fmla="*/ 312 h 374"/>
                <a:gd name="T44" fmla="*/ 637 w 1215"/>
                <a:gd name="T45" fmla="*/ 301 h 374"/>
                <a:gd name="T46" fmla="*/ 665 w 1215"/>
                <a:gd name="T47" fmla="*/ 268 h 374"/>
                <a:gd name="T48" fmla="*/ 694 w 1215"/>
                <a:gd name="T49" fmla="*/ 233 h 374"/>
                <a:gd name="T50" fmla="*/ 724 w 1215"/>
                <a:gd name="T51" fmla="*/ 178 h 374"/>
                <a:gd name="T52" fmla="*/ 752 w 1215"/>
                <a:gd name="T53" fmla="*/ 139 h 374"/>
                <a:gd name="T54" fmla="*/ 781 w 1215"/>
                <a:gd name="T55" fmla="*/ 124 h 374"/>
                <a:gd name="T56" fmla="*/ 809 w 1215"/>
                <a:gd name="T57" fmla="*/ 110 h 374"/>
                <a:gd name="T58" fmla="*/ 839 w 1215"/>
                <a:gd name="T59" fmla="*/ 115 h 374"/>
                <a:gd name="T60" fmla="*/ 868 w 1215"/>
                <a:gd name="T61" fmla="*/ 107 h 374"/>
                <a:gd name="T62" fmla="*/ 896 w 1215"/>
                <a:gd name="T63" fmla="*/ 97 h 374"/>
                <a:gd name="T64" fmla="*/ 926 w 1215"/>
                <a:gd name="T65" fmla="*/ 106 h 374"/>
                <a:gd name="T66" fmla="*/ 955 w 1215"/>
                <a:gd name="T67" fmla="*/ 107 h 374"/>
                <a:gd name="T68" fmla="*/ 983 w 1215"/>
                <a:gd name="T69" fmla="*/ 101 h 374"/>
                <a:gd name="T70" fmla="*/ 1013 w 1215"/>
                <a:gd name="T71" fmla="*/ 90 h 374"/>
                <a:gd name="T72" fmla="*/ 1041 w 1215"/>
                <a:gd name="T73" fmla="*/ 104 h 374"/>
                <a:gd name="T74" fmla="*/ 1070 w 1215"/>
                <a:gd name="T75" fmla="*/ 150 h 374"/>
                <a:gd name="T76" fmla="*/ 1099 w 1215"/>
                <a:gd name="T77" fmla="*/ 188 h 374"/>
                <a:gd name="T78" fmla="*/ 1128 w 1215"/>
                <a:gd name="T79" fmla="*/ 216 h 374"/>
                <a:gd name="T80" fmla="*/ 1157 w 1215"/>
                <a:gd name="T81" fmla="*/ 205 h 374"/>
                <a:gd name="T82" fmla="*/ 1186 w 1215"/>
                <a:gd name="T83" fmla="*/ 198 h 374"/>
                <a:gd name="T84" fmla="*/ 1215 w 1215"/>
                <a:gd name="T85" fmla="*/ 213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74">
                  <a:moveTo>
                    <a:pt x="0" y="210"/>
                  </a:moveTo>
                  <a:lnTo>
                    <a:pt x="29" y="92"/>
                  </a:lnTo>
                  <a:lnTo>
                    <a:pt x="58" y="33"/>
                  </a:lnTo>
                  <a:lnTo>
                    <a:pt x="87" y="8"/>
                  </a:lnTo>
                  <a:lnTo>
                    <a:pt x="115" y="0"/>
                  </a:lnTo>
                  <a:lnTo>
                    <a:pt x="144" y="10"/>
                  </a:lnTo>
                  <a:lnTo>
                    <a:pt x="174" y="26"/>
                  </a:lnTo>
                  <a:lnTo>
                    <a:pt x="202" y="50"/>
                  </a:lnTo>
                  <a:lnTo>
                    <a:pt x="231" y="87"/>
                  </a:lnTo>
                  <a:lnTo>
                    <a:pt x="261" y="146"/>
                  </a:lnTo>
                  <a:lnTo>
                    <a:pt x="289" y="227"/>
                  </a:lnTo>
                  <a:lnTo>
                    <a:pt x="318" y="304"/>
                  </a:lnTo>
                  <a:lnTo>
                    <a:pt x="346" y="353"/>
                  </a:lnTo>
                  <a:lnTo>
                    <a:pt x="376" y="374"/>
                  </a:lnTo>
                  <a:lnTo>
                    <a:pt x="405" y="374"/>
                  </a:lnTo>
                  <a:lnTo>
                    <a:pt x="433" y="352"/>
                  </a:lnTo>
                  <a:lnTo>
                    <a:pt x="463" y="332"/>
                  </a:lnTo>
                  <a:lnTo>
                    <a:pt x="492" y="310"/>
                  </a:lnTo>
                  <a:lnTo>
                    <a:pt x="520" y="296"/>
                  </a:lnTo>
                  <a:lnTo>
                    <a:pt x="550" y="296"/>
                  </a:lnTo>
                  <a:lnTo>
                    <a:pt x="578" y="300"/>
                  </a:lnTo>
                  <a:lnTo>
                    <a:pt x="607" y="312"/>
                  </a:lnTo>
                  <a:lnTo>
                    <a:pt x="637" y="301"/>
                  </a:lnTo>
                  <a:lnTo>
                    <a:pt x="665" y="268"/>
                  </a:lnTo>
                  <a:lnTo>
                    <a:pt x="694" y="233"/>
                  </a:lnTo>
                  <a:lnTo>
                    <a:pt x="724" y="178"/>
                  </a:lnTo>
                  <a:lnTo>
                    <a:pt x="752" y="139"/>
                  </a:lnTo>
                  <a:lnTo>
                    <a:pt x="781" y="124"/>
                  </a:lnTo>
                  <a:lnTo>
                    <a:pt x="809" y="110"/>
                  </a:lnTo>
                  <a:lnTo>
                    <a:pt x="839" y="115"/>
                  </a:lnTo>
                  <a:lnTo>
                    <a:pt x="868" y="107"/>
                  </a:lnTo>
                  <a:lnTo>
                    <a:pt x="896" y="97"/>
                  </a:lnTo>
                  <a:lnTo>
                    <a:pt x="926" y="106"/>
                  </a:lnTo>
                  <a:lnTo>
                    <a:pt x="955" y="107"/>
                  </a:lnTo>
                  <a:lnTo>
                    <a:pt x="983" y="101"/>
                  </a:lnTo>
                  <a:lnTo>
                    <a:pt x="1013" y="90"/>
                  </a:lnTo>
                  <a:lnTo>
                    <a:pt x="1041" y="104"/>
                  </a:lnTo>
                  <a:lnTo>
                    <a:pt x="1070" y="150"/>
                  </a:lnTo>
                  <a:lnTo>
                    <a:pt x="1099" y="188"/>
                  </a:lnTo>
                  <a:lnTo>
                    <a:pt x="1128" y="216"/>
                  </a:lnTo>
                  <a:lnTo>
                    <a:pt x="1157" y="205"/>
                  </a:lnTo>
                  <a:lnTo>
                    <a:pt x="1186" y="198"/>
                  </a:lnTo>
                  <a:lnTo>
                    <a:pt x="1215" y="21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8" name="Freeform 27">
              <a:extLst>
                <a:ext uri="{FF2B5EF4-FFF2-40B4-BE49-F238E27FC236}">
                  <a16:creationId xmlns="" xmlns:a16="http://schemas.microsoft.com/office/drawing/2014/main" id="{9BFBE6CC-F804-431D-AEF5-695EBEE35167}"/>
                </a:ext>
              </a:extLst>
            </p:cNvPr>
            <p:cNvSpPr>
              <a:spLocks/>
            </p:cNvSpPr>
            <p:nvPr/>
          </p:nvSpPr>
          <p:spPr bwMode="auto">
            <a:xfrm>
              <a:off x="4144963" y="4357688"/>
              <a:ext cx="2019300" cy="614363"/>
            </a:xfrm>
            <a:custGeom>
              <a:avLst/>
              <a:gdLst>
                <a:gd name="T0" fmla="*/ 0 w 1272"/>
                <a:gd name="T1" fmla="*/ 321 h 387"/>
                <a:gd name="T2" fmla="*/ 29 w 1272"/>
                <a:gd name="T3" fmla="*/ 340 h 387"/>
                <a:gd name="T4" fmla="*/ 58 w 1272"/>
                <a:gd name="T5" fmla="*/ 367 h 387"/>
                <a:gd name="T6" fmla="*/ 87 w 1272"/>
                <a:gd name="T7" fmla="*/ 387 h 387"/>
                <a:gd name="T8" fmla="*/ 115 w 1272"/>
                <a:gd name="T9" fmla="*/ 386 h 387"/>
                <a:gd name="T10" fmla="*/ 144 w 1272"/>
                <a:gd name="T11" fmla="*/ 358 h 387"/>
                <a:gd name="T12" fmla="*/ 174 w 1272"/>
                <a:gd name="T13" fmla="*/ 284 h 387"/>
                <a:gd name="T14" fmla="*/ 202 w 1272"/>
                <a:gd name="T15" fmla="*/ 195 h 387"/>
                <a:gd name="T16" fmla="*/ 231 w 1272"/>
                <a:gd name="T17" fmla="*/ 120 h 387"/>
                <a:gd name="T18" fmla="*/ 261 w 1272"/>
                <a:gd name="T19" fmla="*/ 61 h 387"/>
                <a:gd name="T20" fmla="*/ 289 w 1272"/>
                <a:gd name="T21" fmla="*/ 20 h 387"/>
                <a:gd name="T22" fmla="*/ 318 w 1272"/>
                <a:gd name="T23" fmla="*/ 3 h 387"/>
                <a:gd name="T24" fmla="*/ 346 w 1272"/>
                <a:gd name="T25" fmla="*/ 0 h 387"/>
                <a:gd name="T26" fmla="*/ 376 w 1272"/>
                <a:gd name="T27" fmla="*/ 9 h 387"/>
                <a:gd name="T28" fmla="*/ 405 w 1272"/>
                <a:gd name="T29" fmla="*/ 27 h 387"/>
                <a:gd name="T30" fmla="*/ 433 w 1272"/>
                <a:gd name="T31" fmla="*/ 34 h 387"/>
                <a:gd name="T32" fmla="*/ 463 w 1272"/>
                <a:gd name="T33" fmla="*/ 43 h 387"/>
                <a:gd name="T34" fmla="*/ 492 w 1272"/>
                <a:gd name="T35" fmla="*/ 57 h 387"/>
                <a:gd name="T36" fmla="*/ 520 w 1272"/>
                <a:gd name="T37" fmla="*/ 68 h 387"/>
                <a:gd name="T38" fmla="*/ 550 w 1272"/>
                <a:gd name="T39" fmla="*/ 64 h 387"/>
                <a:gd name="T40" fmla="*/ 578 w 1272"/>
                <a:gd name="T41" fmla="*/ 56 h 387"/>
                <a:gd name="T42" fmla="*/ 607 w 1272"/>
                <a:gd name="T43" fmla="*/ 86 h 387"/>
                <a:gd name="T44" fmla="*/ 637 w 1272"/>
                <a:gd name="T45" fmla="*/ 131 h 387"/>
                <a:gd name="T46" fmla="*/ 665 w 1272"/>
                <a:gd name="T47" fmla="*/ 193 h 387"/>
                <a:gd name="T48" fmla="*/ 694 w 1272"/>
                <a:gd name="T49" fmla="*/ 244 h 387"/>
                <a:gd name="T50" fmla="*/ 724 w 1272"/>
                <a:gd name="T51" fmla="*/ 258 h 387"/>
                <a:gd name="T52" fmla="*/ 752 w 1272"/>
                <a:gd name="T53" fmla="*/ 275 h 387"/>
                <a:gd name="T54" fmla="*/ 781 w 1272"/>
                <a:gd name="T55" fmla="*/ 285 h 387"/>
                <a:gd name="T56" fmla="*/ 809 w 1272"/>
                <a:gd name="T57" fmla="*/ 273 h 387"/>
                <a:gd name="T58" fmla="*/ 839 w 1272"/>
                <a:gd name="T59" fmla="*/ 262 h 387"/>
                <a:gd name="T60" fmla="*/ 868 w 1272"/>
                <a:gd name="T61" fmla="*/ 260 h 387"/>
                <a:gd name="T62" fmla="*/ 896 w 1272"/>
                <a:gd name="T63" fmla="*/ 265 h 387"/>
                <a:gd name="T64" fmla="*/ 926 w 1272"/>
                <a:gd name="T65" fmla="*/ 280 h 387"/>
                <a:gd name="T66" fmla="*/ 955 w 1272"/>
                <a:gd name="T67" fmla="*/ 268 h 387"/>
                <a:gd name="T68" fmla="*/ 983 w 1272"/>
                <a:gd name="T69" fmla="*/ 236 h 387"/>
                <a:gd name="T70" fmla="*/ 1013 w 1272"/>
                <a:gd name="T71" fmla="*/ 195 h 387"/>
                <a:gd name="T72" fmla="*/ 1041 w 1272"/>
                <a:gd name="T73" fmla="*/ 144 h 387"/>
                <a:gd name="T74" fmla="*/ 1070 w 1272"/>
                <a:gd name="T75" fmla="*/ 116 h 387"/>
                <a:gd name="T76" fmla="*/ 1099 w 1272"/>
                <a:gd name="T77" fmla="*/ 97 h 387"/>
                <a:gd name="T78" fmla="*/ 1128 w 1272"/>
                <a:gd name="T79" fmla="*/ 81 h 387"/>
                <a:gd name="T80" fmla="*/ 1157 w 1272"/>
                <a:gd name="T81" fmla="*/ 88 h 387"/>
                <a:gd name="T82" fmla="*/ 1186 w 1272"/>
                <a:gd name="T83" fmla="*/ 96 h 387"/>
                <a:gd name="T84" fmla="*/ 1215 w 1272"/>
                <a:gd name="T85" fmla="*/ 107 h 387"/>
                <a:gd name="T86" fmla="*/ 1244 w 1272"/>
                <a:gd name="T87" fmla="*/ 137 h 387"/>
                <a:gd name="T88" fmla="*/ 1272 w 1272"/>
                <a:gd name="T89" fmla="*/ 146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387">
                  <a:moveTo>
                    <a:pt x="0" y="321"/>
                  </a:moveTo>
                  <a:lnTo>
                    <a:pt x="29" y="340"/>
                  </a:lnTo>
                  <a:lnTo>
                    <a:pt x="58" y="367"/>
                  </a:lnTo>
                  <a:lnTo>
                    <a:pt x="87" y="387"/>
                  </a:lnTo>
                  <a:lnTo>
                    <a:pt x="115" y="386"/>
                  </a:lnTo>
                  <a:lnTo>
                    <a:pt x="144" y="358"/>
                  </a:lnTo>
                  <a:lnTo>
                    <a:pt x="174" y="284"/>
                  </a:lnTo>
                  <a:lnTo>
                    <a:pt x="202" y="195"/>
                  </a:lnTo>
                  <a:lnTo>
                    <a:pt x="231" y="120"/>
                  </a:lnTo>
                  <a:lnTo>
                    <a:pt x="261" y="61"/>
                  </a:lnTo>
                  <a:lnTo>
                    <a:pt x="289" y="20"/>
                  </a:lnTo>
                  <a:lnTo>
                    <a:pt x="318" y="3"/>
                  </a:lnTo>
                  <a:lnTo>
                    <a:pt x="346" y="0"/>
                  </a:lnTo>
                  <a:lnTo>
                    <a:pt x="376" y="9"/>
                  </a:lnTo>
                  <a:lnTo>
                    <a:pt x="405" y="27"/>
                  </a:lnTo>
                  <a:lnTo>
                    <a:pt x="433" y="34"/>
                  </a:lnTo>
                  <a:lnTo>
                    <a:pt x="463" y="43"/>
                  </a:lnTo>
                  <a:lnTo>
                    <a:pt x="492" y="57"/>
                  </a:lnTo>
                  <a:lnTo>
                    <a:pt x="520" y="68"/>
                  </a:lnTo>
                  <a:lnTo>
                    <a:pt x="550" y="64"/>
                  </a:lnTo>
                  <a:lnTo>
                    <a:pt x="578" y="56"/>
                  </a:lnTo>
                  <a:lnTo>
                    <a:pt x="607" y="86"/>
                  </a:lnTo>
                  <a:lnTo>
                    <a:pt x="637" y="131"/>
                  </a:lnTo>
                  <a:lnTo>
                    <a:pt x="665" y="193"/>
                  </a:lnTo>
                  <a:lnTo>
                    <a:pt x="694" y="244"/>
                  </a:lnTo>
                  <a:lnTo>
                    <a:pt x="724" y="258"/>
                  </a:lnTo>
                  <a:lnTo>
                    <a:pt x="752" y="275"/>
                  </a:lnTo>
                  <a:lnTo>
                    <a:pt x="781" y="285"/>
                  </a:lnTo>
                  <a:lnTo>
                    <a:pt x="809" y="273"/>
                  </a:lnTo>
                  <a:lnTo>
                    <a:pt x="839" y="262"/>
                  </a:lnTo>
                  <a:lnTo>
                    <a:pt x="868" y="260"/>
                  </a:lnTo>
                  <a:lnTo>
                    <a:pt x="896" y="265"/>
                  </a:lnTo>
                  <a:lnTo>
                    <a:pt x="926" y="280"/>
                  </a:lnTo>
                  <a:lnTo>
                    <a:pt x="955" y="268"/>
                  </a:lnTo>
                  <a:lnTo>
                    <a:pt x="983" y="236"/>
                  </a:lnTo>
                  <a:lnTo>
                    <a:pt x="1013" y="195"/>
                  </a:lnTo>
                  <a:lnTo>
                    <a:pt x="1041" y="144"/>
                  </a:lnTo>
                  <a:lnTo>
                    <a:pt x="1070" y="116"/>
                  </a:lnTo>
                  <a:lnTo>
                    <a:pt x="1099" y="97"/>
                  </a:lnTo>
                  <a:lnTo>
                    <a:pt x="1128" y="81"/>
                  </a:lnTo>
                  <a:lnTo>
                    <a:pt x="1157" y="88"/>
                  </a:lnTo>
                  <a:lnTo>
                    <a:pt x="1186" y="96"/>
                  </a:lnTo>
                  <a:lnTo>
                    <a:pt x="1215" y="107"/>
                  </a:lnTo>
                  <a:lnTo>
                    <a:pt x="1244" y="137"/>
                  </a:lnTo>
                  <a:lnTo>
                    <a:pt x="1272" y="14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9" name="Freeform 28">
              <a:extLst>
                <a:ext uri="{FF2B5EF4-FFF2-40B4-BE49-F238E27FC236}">
                  <a16:creationId xmlns="" xmlns:a16="http://schemas.microsoft.com/office/drawing/2014/main" id="{91BA5912-66EE-4ED2-8193-FC0577E4F85D}"/>
                </a:ext>
              </a:extLst>
            </p:cNvPr>
            <p:cNvSpPr>
              <a:spLocks/>
            </p:cNvSpPr>
            <p:nvPr/>
          </p:nvSpPr>
          <p:spPr bwMode="auto">
            <a:xfrm>
              <a:off x="4144963" y="4183063"/>
              <a:ext cx="1928813" cy="668338"/>
            </a:xfrm>
            <a:custGeom>
              <a:avLst/>
              <a:gdLst>
                <a:gd name="T0" fmla="*/ 0 w 1215"/>
                <a:gd name="T1" fmla="*/ 31 h 421"/>
                <a:gd name="T2" fmla="*/ 29 w 1215"/>
                <a:gd name="T3" fmla="*/ 0 h 421"/>
                <a:gd name="T4" fmla="*/ 58 w 1215"/>
                <a:gd name="T5" fmla="*/ 4 h 421"/>
                <a:gd name="T6" fmla="*/ 87 w 1215"/>
                <a:gd name="T7" fmla="*/ 28 h 421"/>
                <a:gd name="T8" fmla="*/ 115 w 1215"/>
                <a:gd name="T9" fmla="*/ 84 h 421"/>
                <a:gd name="T10" fmla="*/ 144 w 1215"/>
                <a:gd name="T11" fmla="*/ 174 h 421"/>
                <a:gd name="T12" fmla="*/ 174 w 1215"/>
                <a:gd name="T13" fmla="*/ 268 h 421"/>
                <a:gd name="T14" fmla="*/ 202 w 1215"/>
                <a:gd name="T15" fmla="*/ 347 h 421"/>
                <a:gd name="T16" fmla="*/ 231 w 1215"/>
                <a:gd name="T17" fmla="*/ 389 h 421"/>
                <a:gd name="T18" fmla="*/ 261 w 1215"/>
                <a:gd name="T19" fmla="*/ 411 h 421"/>
                <a:gd name="T20" fmla="*/ 289 w 1215"/>
                <a:gd name="T21" fmla="*/ 421 h 421"/>
                <a:gd name="T22" fmla="*/ 318 w 1215"/>
                <a:gd name="T23" fmla="*/ 413 h 421"/>
                <a:gd name="T24" fmla="*/ 346 w 1215"/>
                <a:gd name="T25" fmla="*/ 397 h 421"/>
                <a:gd name="T26" fmla="*/ 376 w 1215"/>
                <a:gd name="T27" fmla="*/ 384 h 421"/>
                <a:gd name="T28" fmla="*/ 405 w 1215"/>
                <a:gd name="T29" fmla="*/ 374 h 421"/>
                <a:gd name="T30" fmla="*/ 433 w 1215"/>
                <a:gd name="T31" fmla="*/ 375 h 421"/>
                <a:gd name="T32" fmla="*/ 463 w 1215"/>
                <a:gd name="T33" fmla="*/ 373 h 421"/>
                <a:gd name="T34" fmla="*/ 492 w 1215"/>
                <a:gd name="T35" fmla="*/ 357 h 421"/>
                <a:gd name="T36" fmla="*/ 520 w 1215"/>
                <a:gd name="T37" fmla="*/ 330 h 421"/>
                <a:gd name="T38" fmla="*/ 550 w 1215"/>
                <a:gd name="T39" fmla="*/ 287 h 421"/>
                <a:gd name="T40" fmla="*/ 578 w 1215"/>
                <a:gd name="T41" fmla="*/ 240 h 421"/>
                <a:gd name="T42" fmla="*/ 607 w 1215"/>
                <a:gd name="T43" fmla="*/ 202 h 421"/>
                <a:gd name="T44" fmla="*/ 637 w 1215"/>
                <a:gd name="T45" fmla="*/ 177 h 421"/>
                <a:gd name="T46" fmla="*/ 665 w 1215"/>
                <a:gd name="T47" fmla="*/ 164 h 421"/>
                <a:gd name="T48" fmla="*/ 694 w 1215"/>
                <a:gd name="T49" fmla="*/ 151 h 421"/>
                <a:gd name="T50" fmla="*/ 724 w 1215"/>
                <a:gd name="T51" fmla="*/ 144 h 421"/>
                <a:gd name="T52" fmla="*/ 752 w 1215"/>
                <a:gd name="T53" fmla="*/ 148 h 421"/>
                <a:gd name="T54" fmla="*/ 781 w 1215"/>
                <a:gd name="T55" fmla="*/ 150 h 421"/>
                <a:gd name="T56" fmla="*/ 809 w 1215"/>
                <a:gd name="T57" fmla="*/ 156 h 421"/>
                <a:gd name="T58" fmla="*/ 839 w 1215"/>
                <a:gd name="T59" fmla="*/ 167 h 421"/>
                <a:gd name="T60" fmla="*/ 868 w 1215"/>
                <a:gd name="T61" fmla="*/ 170 h 421"/>
                <a:gd name="T62" fmla="*/ 896 w 1215"/>
                <a:gd name="T63" fmla="*/ 169 h 421"/>
                <a:gd name="T64" fmla="*/ 926 w 1215"/>
                <a:gd name="T65" fmla="*/ 174 h 421"/>
                <a:gd name="T66" fmla="*/ 955 w 1215"/>
                <a:gd name="T67" fmla="*/ 191 h 421"/>
                <a:gd name="T68" fmla="*/ 983 w 1215"/>
                <a:gd name="T69" fmla="*/ 242 h 421"/>
                <a:gd name="T70" fmla="*/ 1013 w 1215"/>
                <a:gd name="T71" fmla="*/ 304 h 421"/>
                <a:gd name="T72" fmla="*/ 1041 w 1215"/>
                <a:gd name="T73" fmla="*/ 349 h 421"/>
                <a:gd name="T74" fmla="*/ 1070 w 1215"/>
                <a:gd name="T75" fmla="*/ 373 h 421"/>
                <a:gd name="T76" fmla="*/ 1099 w 1215"/>
                <a:gd name="T77" fmla="*/ 377 h 421"/>
                <a:gd name="T78" fmla="*/ 1128 w 1215"/>
                <a:gd name="T79" fmla="*/ 357 h 421"/>
                <a:gd name="T80" fmla="*/ 1157 w 1215"/>
                <a:gd name="T81" fmla="*/ 358 h 421"/>
                <a:gd name="T82" fmla="*/ 1186 w 1215"/>
                <a:gd name="T83" fmla="*/ 341 h 421"/>
                <a:gd name="T84" fmla="*/ 1215 w 1215"/>
                <a:gd name="T85" fmla="*/ 287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21">
                  <a:moveTo>
                    <a:pt x="0" y="31"/>
                  </a:moveTo>
                  <a:lnTo>
                    <a:pt x="29" y="0"/>
                  </a:lnTo>
                  <a:lnTo>
                    <a:pt x="58" y="4"/>
                  </a:lnTo>
                  <a:lnTo>
                    <a:pt x="87" y="28"/>
                  </a:lnTo>
                  <a:lnTo>
                    <a:pt x="115" y="84"/>
                  </a:lnTo>
                  <a:lnTo>
                    <a:pt x="144" y="174"/>
                  </a:lnTo>
                  <a:lnTo>
                    <a:pt x="174" y="268"/>
                  </a:lnTo>
                  <a:lnTo>
                    <a:pt x="202" y="347"/>
                  </a:lnTo>
                  <a:lnTo>
                    <a:pt x="231" y="389"/>
                  </a:lnTo>
                  <a:lnTo>
                    <a:pt x="261" y="411"/>
                  </a:lnTo>
                  <a:lnTo>
                    <a:pt x="289" y="421"/>
                  </a:lnTo>
                  <a:lnTo>
                    <a:pt x="318" y="413"/>
                  </a:lnTo>
                  <a:lnTo>
                    <a:pt x="346" y="397"/>
                  </a:lnTo>
                  <a:lnTo>
                    <a:pt x="376" y="384"/>
                  </a:lnTo>
                  <a:lnTo>
                    <a:pt x="405" y="374"/>
                  </a:lnTo>
                  <a:lnTo>
                    <a:pt x="433" y="375"/>
                  </a:lnTo>
                  <a:lnTo>
                    <a:pt x="463" y="373"/>
                  </a:lnTo>
                  <a:lnTo>
                    <a:pt x="492" y="357"/>
                  </a:lnTo>
                  <a:lnTo>
                    <a:pt x="520" y="330"/>
                  </a:lnTo>
                  <a:lnTo>
                    <a:pt x="550" y="287"/>
                  </a:lnTo>
                  <a:lnTo>
                    <a:pt x="578" y="240"/>
                  </a:lnTo>
                  <a:lnTo>
                    <a:pt x="607" y="202"/>
                  </a:lnTo>
                  <a:lnTo>
                    <a:pt x="637" y="177"/>
                  </a:lnTo>
                  <a:lnTo>
                    <a:pt x="665" y="164"/>
                  </a:lnTo>
                  <a:lnTo>
                    <a:pt x="694" y="151"/>
                  </a:lnTo>
                  <a:lnTo>
                    <a:pt x="724" y="144"/>
                  </a:lnTo>
                  <a:lnTo>
                    <a:pt x="752" y="148"/>
                  </a:lnTo>
                  <a:lnTo>
                    <a:pt x="781" y="150"/>
                  </a:lnTo>
                  <a:lnTo>
                    <a:pt x="809" y="156"/>
                  </a:lnTo>
                  <a:lnTo>
                    <a:pt x="839" y="167"/>
                  </a:lnTo>
                  <a:lnTo>
                    <a:pt x="868" y="170"/>
                  </a:lnTo>
                  <a:lnTo>
                    <a:pt x="896" y="169"/>
                  </a:lnTo>
                  <a:lnTo>
                    <a:pt x="926" y="174"/>
                  </a:lnTo>
                  <a:lnTo>
                    <a:pt x="955" y="191"/>
                  </a:lnTo>
                  <a:lnTo>
                    <a:pt x="983" y="242"/>
                  </a:lnTo>
                  <a:lnTo>
                    <a:pt x="1013" y="304"/>
                  </a:lnTo>
                  <a:lnTo>
                    <a:pt x="1041" y="349"/>
                  </a:lnTo>
                  <a:lnTo>
                    <a:pt x="1070" y="373"/>
                  </a:lnTo>
                  <a:lnTo>
                    <a:pt x="1099" y="377"/>
                  </a:lnTo>
                  <a:lnTo>
                    <a:pt x="1128" y="357"/>
                  </a:lnTo>
                  <a:lnTo>
                    <a:pt x="1157" y="358"/>
                  </a:lnTo>
                  <a:lnTo>
                    <a:pt x="1186" y="341"/>
                  </a:lnTo>
                  <a:lnTo>
                    <a:pt x="1215" y="28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0" name="Freeform 29">
              <a:extLst>
                <a:ext uri="{FF2B5EF4-FFF2-40B4-BE49-F238E27FC236}">
                  <a16:creationId xmlns="" xmlns:a16="http://schemas.microsoft.com/office/drawing/2014/main" id="{6E12D6B8-2302-4A49-9742-27E59FE17595}"/>
                </a:ext>
              </a:extLst>
            </p:cNvPr>
            <p:cNvSpPr>
              <a:spLocks/>
            </p:cNvSpPr>
            <p:nvPr/>
          </p:nvSpPr>
          <p:spPr bwMode="auto">
            <a:xfrm>
              <a:off x="4144963" y="4327525"/>
              <a:ext cx="1974850" cy="776288"/>
            </a:xfrm>
            <a:custGeom>
              <a:avLst/>
              <a:gdLst>
                <a:gd name="T0" fmla="*/ 0 w 1244"/>
                <a:gd name="T1" fmla="*/ 489 h 489"/>
                <a:gd name="T2" fmla="*/ 29 w 1244"/>
                <a:gd name="T3" fmla="*/ 448 h 489"/>
                <a:gd name="T4" fmla="*/ 58 w 1244"/>
                <a:gd name="T5" fmla="*/ 390 h 489"/>
                <a:gd name="T6" fmla="*/ 87 w 1244"/>
                <a:gd name="T7" fmla="*/ 324 h 489"/>
                <a:gd name="T8" fmla="*/ 115 w 1244"/>
                <a:gd name="T9" fmla="*/ 241 h 489"/>
                <a:gd name="T10" fmla="*/ 144 w 1244"/>
                <a:gd name="T11" fmla="*/ 135 h 489"/>
                <a:gd name="T12" fmla="*/ 174 w 1244"/>
                <a:gd name="T13" fmla="*/ 60 h 489"/>
                <a:gd name="T14" fmla="*/ 202 w 1244"/>
                <a:gd name="T15" fmla="*/ 17 h 489"/>
                <a:gd name="T16" fmla="*/ 231 w 1244"/>
                <a:gd name="T17" fmla="*/ 0 h 489"/>
                <a:gd name="T18" fmla="*/ 261 w 1244"/>
                <a:gd name="T19" fmla="*/ 12 h 489"/>
                <a:gd name="T20" fmla="*/ 289 w 1244"/>
                <a:gd name="T21" fmla="*/ 30 h 489"/>
                <a:gd name="T22" fmla="*/ 318 w 1244"/>
                <a:gd name="T23" fmla="*/ 51 h 489"/>
                <a:gd name="T24" fmla="*/ 346 w 1244"/>
                <a:gd name="T25" fmla="*/ 69 h 489"/>
                <a:gd name="T26" fmla="*/ 376 w 1244"/>
                <a:gd name="T27" fmla="*/ 80 h 489"/>
                <a:gd name="T28" fmla="*/ 405 w 1244"/>
                <a:gd name="T29" fmla="*/ 85 h 489"/>
                <a:gd name="T30" fmla="*/ 433 w 1244"/>
                <a:gd name="T31" fmla="*/ 86 h 489"/>
                <a:gd name="T32" fmla="*/ 463 w 1244"/>
                <a:gd name="T33" fmla="*/ 85 h 489"/>
                <a:gd name="T34" fmla="*/ 492 w 1244"/>
                <a:gd name="T35" fmla="*/ 92 h 489"/>
                <a:gd name="T36" fmla="*/ 520 w 1244"/>
                <a:gd name="T37" fmla="*/ 129 h 489"/>
                <a:gd name="T38" fmla="*/ 550 w 1244"/>
                <a:gd name="T39" fmla="*/ 190 h 489"/>
                <a:gd name="T40" fmla="*/ 578 w 1244"/>
                <a:gd name="T41" fmla="*/ 252 h 489"/>
                <a:gd name="T42" fmla="*/ 607 w 1244"/>
                <a:gd name="T43" fmla="*/ 299 h 489"/>
                <a:gd name="T44" fmla="*/ 637 w 1244"/>
                <a:gd name="T45" fmla="*/ 311 h 489"/>
                <a:gd name="T46" fmla="*/ 665 w 1244"/>
                <a:gd name="T47" fmla="*/ 300 h 489"/>
                <a:gd name="T48" fmla="*/ 694 w 1244"/>
                <a:gd name="T49" fmla="*/ 293 h 489"/>
                <a:gd name="T50" fmla="*/ 724 w 1244"/>
                <a:gd name="T51" fmla="*/ 287 h 489"/>
                <a:gd name="T52" fmla="*/ 752 w 1244"/>
                <a:gd name="T53" fmla="*/ 277 h 489"/>
                <a:gd name="T54" fmla="*/ 781 w 1244"/>
                <a:gd name="T55" fmla="*/ 276 h 489"/>
                <a:gd name="T56" fmla="*/ 809 w 1244"/>
                <a:gd name="T57" fmla="*/ 292 h 489"/>
                <a:gd name="T58" fmla="*/ 839 w 1244"/>
                <a:gd name="T59" fmla="*/ 287 h 489"/>
                <a:gd name="T60" fmla="*/ 868 w 1244"/>
                <a:gd name="T61" fmla="*/ 263 h 489"/>
                <a:gd name="T62" fmla="*/ 896 w 1244"/>
                <a:gd name="T63" fmla="*/ 229 h 489"/>
                <a:gd name="T64" fmla="*/ 926 w 1244"/>
                <a:gd name="T65" fmla="*/ 186 h 489"/>
                <a:gd name="T66" fmla="*/ 955 w 1244"/>
                <a:gd name="T67" fmla="*/ 154 h 489"/>
                <a:gd name="T68" fmla="*/ 983 w 1244"/>
                <a:gd name="T69" fmla="*/ 124 h 489"/>
                <a:gd name="T70" fmla="*/ 1013 w 1244"/>
                <a:gd name="T71" fmla="*/ 91 h 489"/>
                <a:gd name="T72" fmla="*/ 1041 w 1244"/>
                <a:gd name="T73" fmla="*/ 69 h 489"/>
                <a:gd name="T74" fmla="*/ 1070 w 1244"/>
                <a:gd name="T75" fmla="*/ 60 h 489"/>
                <a:gd name="T76" fmla="*/ 1099 w 1244"/>
                <a:gd name="T77" fmla="*/ 63 h 489"/>
                <a:gd name="T78" fmla="*/ 1128 w 1244"/>
                <a:gd name="T79" fmla="*/ 74 h 489"/>
                <a:gd name="T80" fmla="*/ 1157 w 1244"/>
                <a:gd name="T81" fmla="*/ 79 h 489"/>
                <a:gd name="T82" fmla="*/ 1186 w 1244"/>
                <a:gd name="T83" fmla="*/ 97 h 489"/>
                <a:gd name="T84" fmla="*/ 1215 w 1244"/>
                <a:gd name="T85" fmla="*/ 90 h 489"/>
                <a:gd name="T86" fmla="*/ 1244 w 1244"/>
                <a:gd name="T87" fmla="*/ 6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89">
                  <a:moveTo>
                    <a:pt x="0" y="489"/>
                  </a:moveTo>
                  <a:lnTo>
                    <a:pt x="29" y="448"/>
                  </a:lnTo>
                  <a:lnTo>
                    <a:pt x="58" y="390"/>
                  </a:lnTo>
                  <a:lnTo>
                    <a:pt x="87" y="324"/>
                  </a:lnTo>
                  <a:lnTo>
                    <a:pt x="115" y="241"/>
                  </a:lnTo>
                  <a:lnTo>
                    <a:pt x="144" y="135"/>
                  </a:lnTo>
                  <a:lnTo>
                    <a:pt x="174" y="60"/>
                  </a:lnTo>
                  <a:lnTo>
                    <a:pt x="202" y="17"/>
                  </a:lnTo>
                  <a:lnTo>
                    <a:pt x="231" y="0"/>
                  </a:lnTo>
                  <a:lnTo>
                    <a:pt x="261" y="12"/>
                  </a:lnTo>
                  <a:lnTo>
                    <a:pt x="289" y="30"/>
                  </a:lnTo>
                  <a:lnTo>
                    <a:pt x="318" y="51"/>
                  </a:lnTo>
                  <a:lnTo>
                    <a:pt x="346" y="69"/>
                  </a:lnTo>
                  <a:lnTo>
                    <a:pt x="376" y="80"/>
                  </a:lnTo>
                  <a:lnTo>
                    <a:pt x="405" y="85"/>
                  </a:lnTo>
                  <a:lnTo>
                    <a:pt x="433" y="86"/>
                  </a:lnTo>
                  <a:lnTo>
                    <a:pt x="463" y="85"/>
                  </a:lnTo>
                  <a:lnTo>
                    <a:pt x="492" y="92"/>
                  </a:lnTo>
                  <a:lnTo>
                    <a:pt x="520" y="129"/>
                  </a:lnTo>
                  <a:lnTo>
                    <a:pt x="550" y="190"/>
                  </a:lnTo>
                  <a:lnTo>
                    <a:pt x="578" y="252"/>
                  </a:lnTo>
                  <a:lnTo>
                    <a:pt x="607" y="299"/>
                  </a:lnTo>
                  <a:lnTo>
                    <a:pt x="637" y="311"/>
                  </a:lnTo>
                  <a:lnTo>
                    <a:pt x="665" y="300"/>
                  </a:lnTo>
                  <a:lnTo>
                    <a:pt x="694" y="293"/>
                  </a:lnTo>
                  <a:lnTo>
                    <a:pt x="724" y="287"/>
                  </a:lnTo>
                  <a:lnTo>
                    <a:pt x="752" y="277"/>
                  </a:lnTo>
                  <a:lnTo>
                    <a:pt x="781" y="276"/>
                  </a:lnTo>
                  <a:lnTo>
                    <a:pt x="809" y="292"/>
                  </a:lnTo>
                  <a:lnTo>
                    <a:pt x="839" y="287"/>
                  </a:lnTo>
                  <a:lnTo>
                    <a:pt x="868" y="263"/>
                  </a:lnTo>
                  <a:lnTo>
                    <a:pt x="896" y="229"/>
                  </a:lnTo>
                  <a:lnTo>
                    <a:pt x="926" y="186"/>
                  </a:lnTo>
                  <a:lnTo>
                    <a:pt x="955" y="154"/>
                  </a:lnTo>
                  <a:lnTo>
                    <a:pt x="983" y="124"/>
                  </a:lnTo>
                  <a:lnTo>
                    <a:pt x="1013" y="91"/>
                  </a:lnTo>
                  <a:lnTo>
                    <a:pt x="1041" y="69"/>
                  </a:lnTo>
                  <a:lnTo>
                    <a:pt x="1070" y="60"/>
                  </a:lnTo>
                  <a:lnTo>
                    <a:pt x="1099" y="63"/>
                  </a:lnTo>
                  <a:lnTo>
                    <a:pt x="1128" y="74"/>
                  </a:lnTo>
                  <a:lnTo>
                    <a:pt x="1157" y="79"/>
                  </a:lnTo>
                  <a:lnTo>
                    <a:pt x="1186" y="97"/>
                  </a:lnTo>
                  <a:lnTo>
                    <a:pt x="1215" y="90"/>
                  </a:lnTo>
                  <a:lnTo>
                    <a:pt x="1244" y="6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1" name="Freeform 30">
              <a:extLst>
                <a:ext uri="{FF2B5EF4-FFF2-40B4-BE49-F238E27FC236}">
                  <a16:creationId xmlns="" xmlns:a16="http://schemas.microsoft.com/office/drawing/2014/main" id="{70E22A77-414B-4E74-BBCA-0DAEFFEE0B9F}"/>
                </a:ext>
              </a:extLst>
            </p:cNvPr>
            <p:cNvSpPr>
              <a:spLocks/>
            </p:cNvSpPr>
            <p:nvPr/>
          </p:nvSpPr>
          <p:spPr bwMode="auto">
            <a:xfrm>
              <a:off x="4144963" y="4352925"/>
              <a:ext cx="1928813" cy="493713"/>
            </a:xfrm>
            <a:custGeom>
              <a:avLst/>
              <a:gdLst>
                <a:gd name="T0" fmla="*/ 0 w 1215"/>
                <a:gd name="T1" fmla="*/ 0 h 311"/>
                <a:gd name="T2" fmla="*/ 29 w 1215"/>
                <a:gd name="T3" fmla="*/ 62 h 311"/>
                <a:gd name="T4" fmla="*/ 58 w 1215"/>
                <a:gd name="T5" fmla="*/ 121 h 311"/>
                <a:gd name="T6" fmla="*/ 87 w 1215"/>
                <a:gd name="T7" fmla="*/ 176 h 311"/>
                <a:gd name="T8" fmla="*/ 115 w 1215"/>
                <a:gd name="T9" fmla="*/ 224 h 311"/>
                <a:gd name="T10" fmla="*/ 144 w 1215"/>
                <a:gd name="T11" fmla="*/ 266 h 311"/>
                <a:gd name="T12" fmla="*/ 174 w 1215"/>
                <a:gd name="T13" fmla="*/ 278 h 311"/>
                <a:gd name="T14" fmla="*/ 202 w 1215"/>
                <a:gd name="T15" fmla="*/ 286 h 311"/>
                <a:gd name="T16" fmla="*/ 231 w 1215"/>
                <a:gd name="T17" fmla="*/ 299 h 311"/>
                <a:gd name="T18" fmla="*/ 261 w 1215"/>
                <a:gd name="T19" fmla="*/ 311 h 311"/>
                <a:gd name="T20" fmla="*/ 289 w 1215"/>
                <a:gd name="T21" fmla="*/ 311 h 311"/>
                <a:gd name="T22" fmla="*/ 318 w 1215"/>
                <a:gd name="T23" fmla="*/ 303 h 311"/>
                <a:gd name="T24" fmla="*/ 346 w 1215"/>
                <a:gd name="T25" fmla="*/ 298 h 311"/>
                <a:gd name="T26" fmla="*/ 376 w 1215"/>
                <a:gd name="T27" fmla="*/ 273 h 311"/>
                <a:gd name="T28" fmla="*/ 405 w 1215"/>
                <a:gd name="T29" fmla="*/ 234 h 311"/>
                <a:gd name="T30" fmla="*/ 433 w 1215"/>
                <a:gd name="T31" fmla="*/ 172 h 311"/>
                <a:gd name="T32" fmla="*/ 463 w 1215"/>
                <a:gd name="T33" fmla="*/ 112 h 311"/>
                <a:gd name="T34" fmla="*/ 492 w 1215"/>
                <a:gd name="T35" fmla="*/ 79 h 311"/>
                <a:gd name="T36" fmla="*/ 520 w 1215"/>
                <a:gd name="T37" fmla="*/ 58 h 311"/>
                <a:gd name="T38" fmla="*/ 550 w 1215"/>
                <a:gd name="T39" fmla="*/ 51 h 311"/>
                <a:gd name="T40" fmla="*/ 578 w 1215"/>
                <a:gd name="T41" fmla="*/ 42 h 311"/>
                <a:gd name="T42" fmla="*/ 607 w 1215"/>
                <a:gd name="T43" fmla="*/ 39 h 311"/>
                <a:gd name="T44" fmla="*/ 637 w 1215"/>
                <a:gd name="T45" fmla="*/ 41 h 311"/>
                <a:gd name="T46" fmla="*/ 665 w 1215"/>
                <a:gd name="T47" fmla="*/ 44 h 311"/>
                <a:gd name="T48" fmla="*/ 694 w 1215"/>
                <a:gd name="T49" fmla="*/ 62 h 311"/>
                <a:gd name="T50" fmla="*/ 724 w 1215"/>
                <a:gd name="T51" fmla="*/ 70 h 311"/>
                <a:gd name="T52" fmla="*/ 752 w 1215"/>
                <a:gd name="T53" fmla="*/ 75 h 311"/>
                <a:gd name="T54" fmla="*/ 781 w 1215"/>
                <a:gd name="T55" fmla="*/ 69 h 311"/>
                <a:gd name="T56" fmla="*/ 809 w 1215"/>
                <a:gd name="T57" fmla="*/ 53 h 311"/>
                <a:gd name="T58" fmla="*/ 839 w 1215"/>
                <a:gd name="T59" fmla="*/ 60 h 311"/>
                <a:gd name="T60" fmla="*/ 868 w 1215"/>
                <a:gd name="T61" fmla="*/ 94 h 311"/>
                <a:gd name="T62" fmla="*/ 896 w 1215"/>
                <a:gd name="T63" fmla="*/ 155 h 311"/>
                <a:gd name="T64" fmla="*/ 926 w 1215"/>
                <a:gd name="T65" fmla="*/ 219 h 311"/>
                <a:gd name="T66" fmla="*/ 955 w 1215"/>
                <a:gd name="T67" fmla="*/ 260 h 311"/>
                <a:gd name="T68" fmla="*/ 983 w 1215"/>
                <a:gd name="T69" fmla="*/ 284 h 311"/>
                <a:gd name="T70" fmla="*/ 1013 w 1215"/>
                <a:gd name="T71" fmla="*/ 302 h 311"/>
                <a:gd name="T72" fmla="*/ 1041 w 1215"/>
                <a:gd name="T73" fmla="*/ 305 h 311"/>
                <a:gd name="T74" fmla="*/ 1070 w 1215"/>
                <a:gd name="T75" fmla="*/ 298 h 311"/>
                <a:gd name="T76" fmla="*/ 1099 w 1215"/>
                <a:gd name="T77" fmla="*/ 283 h 311"/>
                <a:gd name="T78" fmla="*/ 1128 w 1215"/>
                <a:gd name="T79" fmla="*/ 266 h 311"/>
                <a:gd name="T80" fmla="*/ 1157 w 1215"/>
                <a:gd name="T81" fmla="*/ 246 h 311"/>
                <a:gd name="T82" fmla="*/ 1186 w 1215"/>
                <a:gd name="T83" fmla="*/ 236 h 311"/>
                <a:gd name="T84" fmla="*/ 1215 w 1215"/>
                <a:gd name="T85" fmla="*/ 235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11">
                  <a:moveTo>
                    <a:pt x="0" y="0"/>
                  </a:moveTo>
                  <a:lnTo>
                    <a:pt x="29" y="62"/>
                  </a:lnTo>
                  <a:lnTo>
                    <a:pt x="58" y="121"/>
                  </a:lnTo>
                  <a:lnTo>
                    <a:pt x="87" y="176"/>
                  </a:lnTo>
                  <a:lnTo>
                    <a:pt x="115" y="224"/>
                  </a:lnTo>
                  <a:lnTo>
                    <a:pt x="144" y="266"/>
                  </a:lnTo>
                  <a:lnTo>
                    <a:pt x="174" y="278"/>
                  </a:lnTo>
                  <a:lnTo>
                    <a:pt x="202" y="286"/>
                  </a:lnTo>
                  <a:lnTo>
                    <a:pt x="231" y="299"/>
                  </a:lnTo>
                  <a:lnTo>
                    <a:pt x="261" y="311"/>
                  </a:lnTo>
                  <a:lnTo>
                    <a:pt x="289" y="311"/>
                  </a:lnTo>
                  <a:lnTo>
                    <a:pt x="318" y="303"/>
                  </a:lnTo>
                  <a:lnTo>
                    <a:pt x="346" y="298"/>
                  </a:lnTo>
                  <a:lnTo>
                    <a:pt x="376" y="273"/>
                  </a:lnTo>
                  <a:lnTo>
                    <a:pt x="405" y="234"/>
                  </a:lnTo>
                  <a:lnTo>
                    <a:pt x="433" y="172"/>
                  </a:lnTo>
                  <a:lnTo>
                    <a:pt x="463" y="112"/>
                  </a:lnTo>
                  <a:lnTo>
                    <a:pt x="492" y="79"/>
                  </a:lnTo>
                  <a:lnTo>
                    <a:pt x="520" y="58"/>
                  </a:lnTo>
                  <a:lnTo>
                    <a:pt x="550" y="51"/>
                  </a:lnTo>
                  <a:lnTo>
                    <a:pt x="578" y="42"/>
                  </a:lnTo>
                  <a:lnTo>
                    <a:pt x="607" y="39"/>
                  </a:lnTo>
                  <a:lnTo>
                    <a:pt x="637" y="41"/>
                  </a:lnTo>
                  <a:lnTo>
                    <a:pt x="665" y="44"/>
                  </a:lnTo>
                  <a:lnTo>
                    <a:pt x="694" y="62"/>
                  </a:lnTo>
                  <a:lnTo>
                    <a:pt x="724" y="70"/>
                  </a:lnTo>
                  <a:lnTo>
                    <a:pt x="752" y="75"/>
                  </a:lnTo>
                  <a:lnTo>
                    <a:pt x="781" y="69"/>
                  </a:lnTo>
                  <a:lnTo>
                    <a:pt x="809" y="53"/>
                  </a:lnTo>
                  <a:lnTo>
                    <a:pt x="839" y="60"/>
                  </a:lnTo>
                  <a:lnTo>
                    <a:pt x="868" y="94"/>
                  </a:lnTo>
                  <a:lnTo>
                    <a:pt x="896" y="155"/>
                  </a:lnTo>
                  <a:lnTo>
                    <a:pt x="926" y="219"/>
                  </a:lnTo>
                  <a:lnTo>
                    <a:pt x="955" y="260"/>
                  </a:lnTo>
                  <a:lnTo>
                    <a:pt x="983" y="284"/>
                  </a:lnTo>
                  <a:lnTo>
                    <a:pt x="1013" y="302"/>
                  </a:lnTo>
                  <a:lnTo>
                    <a:pt x="1041" y="305"/>
                  </a:lnTo>
                  <a:lnTo>
                    <a:pt x="1070" y="298"/>
                  </a:lnTo>
                  <a:lnTo>
                    <a:pt x="1099" y="283"/>
                  </a:lnTo>
                  <a:lnTo>
                    <a:pt x="1128" y="266"/>
                  </a:lnTo>
                  <a:lnTo>
                    <a:pt x="1157" y="246"/>
                  </a:lnTo>
                  <a:lnTo>
                    <a:pt x="1186" y="236"/>
                  </a:lnTo>
                  <a:lnTo>
                    <a:pt x="1215" y="23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2" name="Freeform 31">
              <a:extLst>
                <a:ext uri="{FF2B5EF4-FFF2-40B4-BE49-F238E27FC236}">
                  <a16:creationId xmlns="" xmlns:a16="http://schemas.microsoft.com/office/drawing/2014/main" id="{8A3A4F9A-B7B8-46D7-B8D5-A1A639E627FA}"/>
                </a:ext>
              </a:extLst>
            </p:cNvPr>
            <p:cNvSpPr>
              <a:spLocks/>
            </p:cNvSpPr>
            <p:nvPr/>
          </p:nvSpPr>
          <p:spPr bwMode="auto">
            <a:xfrm>
              <a:off x="4144963" y="4321175"/>
              <a:ext cx="1928813" cy="474663"/>
            </a:xfrm>
            <a:custGeom>
              <a:avLst/>
              <a:gdLst>
                <a:gd name="T0" fmla="*/ 0 w 1215"/>
                <a:gd name="T1" fmla="*/ 285 h 299"/>
                <a:gd name="T2" fmla="*/ 29 w 1215"/>
                <a:gd name="T3" fmla="*/ 138 h 299"/>
                <a:gd name="T4" fmla="*/ 58 w 1215"/>
                <a:gd name="T5" fmla="*/ 40 h 299"/>
                <a:gd name="T6" fmla="*/ 87 w 1215"/>
                <a:gd name="T7" fmla="*/ 15 h 299"/>
                <a:gd name="T8" fmla="*/ 115 w 1215"/>
                <a:gd name="T9" fmla="*/ 11 h 299"/>
                <a:gd name="T10" fmla="*/ 144 w 1215"/>
                <a:gd name="T11" fmla="*/ 0 h 299"/>
                <a:gd name="T12" fmla="*/ 174 w 1215"/>
                <a:gd name="T13" fmla="*/ 19 h 299"/>
                <a:gd name="T14" fmla="*/ 202 w 1215"/>
                <a:gd name="T15" fmla="*/ 25 h 299"/>
                <a:gd name="T16" fmla="*/ 231 w 1215"/>
                <a:gd name="T17" fmla="*/ 37 h 299"/>
                <a:gd name="T18" fmla="*/ 261 w 1215"/>
                <a:gd name="T19" fmla="*/ 56 h 299"/>
                <a:gd name="T20" fmla="*/ 289 w 1215"/>
                <a:gd name="T21" fmla="*/ 63 h 299"/>
                <a:gd name="T22" fmla="*/ 318 w 1215"/>
                <a:gd name="T23" fmla="*/ 73 h 299"/>
                <a:gd name="T24" fmla="*/ 346 w 1215"/>
                <a:gd name="T25" fmla="*/ 96 h 299"/>
                <a:gd name="T26" fmla="*/ 376 w 1215"/>
                <a:gd name="T27" fmla="*/ 146 h 299"/>
                <a:gd name="T28" fmla="*/ 405 w 1215"/>
                <a:gd name="T29" fmla="*/ 211 h 299"/>
                <a:gd name="T30" fmla="*/ 433 w 1215"/>
                <a:gd name="T31" fmla="*/ 267 h 299"/>
                <a:gd name="T32" fmla="*/ 463 w 1215"/>
                <a:gd name="T33" fmla="*/ 292 h 299"/>
                <a:gd name="T34" fmla="*/ 492 w 1215"/>
                <a:gd name="T35" fmla="*/ 299 h 299"/>
                <a:gd name="T36" fmla="*/ 520 w 1215"/>
                <a:gd name="T37" fmla="*/ 291 h 299"/>
                <a:gd name="T38" fmla="*/ 550 w 1215"/>
                <a:gd name="T39" fmla="*/ 280 h 299"/>
                <a:gd name="T40" fmla="*/ 578 w 1215"/>
                <a:gd name="T41" fmla="*/ 276 h 299"/>
                <a:gd name="T42" fmla="*/ 607 w 1215"/>
                <a:gd name="T43" fmla="*/ 269 h 299"/>
                <a:gd name="T44" fmla="*/ 637 w 1215"/>
                <a:gd name="T45" fmla="*/ 255 h 299"/>
                <a:gd name="T46" fmla="*/ 665 w 1215"/>
                <a:gd name="T47" fmla="*/ 256 h 299"/>
                <a:gd name="T48" fmla="*/ 694 w 1215"/>
                <a:gd name="T49" fmla="*/ 262 h 299"/>
                <a:gd name="T50" fmla="*/ 724 w 1215"/>
                <a:gd name="T51" fmla="*/ 280 h 299"/>
                <a:gd name="T52" fmla="*/ 752 w 1215"/>
                <a:gd name="T53" fmla="*/ 286 h 299"/>
                <a:gd name="T54" fmla="*/ 781 w 1215"/>
                <a:gd name="T55" fmla="*/ 266 h 299"/>
                <a:gd name="T56" fmla="*/ 809 w 1215"/>
                <a:gd name="T57" fmla="*/ 235 h 299"/>
                <a:gd name="T58" fmla="*/ 839 w 1215"/>
                <a:gd name="T59" fmla="*/ 186 h 299"/>
                <a:gd name="T60" fmla="*/ 868 w 1215"/>
                <a:gd name="T61" fmla="*/ 143 h 299"/>
                <a:gd name="T62" fmla="*/ 896 w 1215"/>
                <a:gd name="T63" fmla="*/ 115 h 299"/>
                <a:gd name="T64" fmla="*/ 926 w 1215"/>
                <a:gd name="T65" fmla="*/ 93 h 299"/>
                <a:gd name="T66" fmla="*/ 955 w 1215"/>
                <a:gd name="T67" fmla="*/ 73 h 299"/>
                <a:gd name="T68" fmla="*/ 983 w 1215"/>
                <a:gd name="T69" fmla="*/ 61 h 299"/>
                <a:gd name="T70" fmla="*/ 1013 w 1215"/>
                <a:gd name="T71" fmla="*/ 52 h 299"/>
                <a:gd name="T72" fmla="*/ 1041 w 1215"/>
                <a:gd name="T73" fmla="*/ 52 h 299"/>
                <a:gd name="T74" fmla="*/ 1070 w 1215"/>
                <a:gd name="T75" fmla="*/ 62 h 299"/>
                <a:gd name="T76" fmla="*/ 1099 w 1215"/>
                <a:gd name="T77" fmla="*/ 59 h 299"/>
                <a:gd name="T78" fmla="*/ 1128 w 1215"/>
                <a:gd name="T79" fmla="*/ 64 h 299"/>
                <a:gd name="T80" fmla="*/ 1157 w 1215"/>
                <a:gd name="T81" fmla="*/ 67 h 299"/>
                <a:gd name="T82" fmla="*/ 1186 w 1215"/>
                <a:gd name="T83" fmla="*/ 78 h 299"/>
                <a:gd name="T84" fmla="*/ 1215 w 1215"/>
                <a:gd name="T85" fmla="*/ 95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299">
                  <a:moveTo>
                    <a:pt x="0" y="285"/>
                  </a:moveTo>
                  <a:lnTo>
                    <a:pt x="29" y="138"/>
                  </a:lnTo>
                  <a:lnTo>
                    <a:pt x="58" y="40"/>
                  </a:lnTo>
                  <a:lnTo>
                    <a:pt x="87" y="15"/>
                  </a:lnTo>
                  <a:lnTo>
                    <a:pt x="115" y="11"/>
                  </a:lnTo>
                  <a:lnTo>
                    <a:pt x="144" y="0"/>
                  </a:lnTo>
                  <a:lnTo>
                    <a:pt x="174" y="19"/>
                  </a:lnTo>
                  <a:lnTo>
                    <a:pt x="202" y="25"/>
                  </a:lnTo>
                  <a:lnTo>
                    <a:pt x="231" y="37"/>
                  </a:lnTo>
                  <a:lnTo>
                    <a:pt x="261" y="56"/>
                  </a:lnTo>
                  <a:lnTo>
                    <a:pt x="289" y="63"/>
                  </a:lnTo>
                  <a:lnTo>
                    <a:pt x="318" y="73"/>
                  </a:lnTo>
                  <a:lnTo>
                    <a:pt x="346" y="96"/>
                  </a:lnTo>
                  <a:lnTo>
                    <a:pt x="376" y="146"/>
                  </a:lnTo>
                  <a:lnTo>
                    <a:pt x="405" y="211"/>
                  </a:lnTo>
                  <a:lnTo>
                    <a:pt x="433" y="267"/>
                  </a:lnTo>
                  <a:lnTo>
                    <a:pt x="463" y="292"/>
                  </a:lnTo>
                  <a:lnTo>
                    <a:pt x="492" y="299"/>
                  </a:lnTo>
                  <a:lnTo>
                    <a:pt x="520" y="291"/>
                  </a:lnTo>
                  <a:lnTo>
                    <a:pt x="550" y="280"/>
                  </a:lnTo>
                  <a:lnTo>
                    <a:pt x="578" y="276"/>
                  </a:lnTo>
                  <a:lnTo>
                    <a:pt x="607" y="269"/>
                  </a:lnTo>
                  <a:lnTo>
                    <a:pt x="637" y="255"/>
                  </a:lnTo>
                  <a:lnTo>
                    <a:pt x="665" y="256"/>
                  </a:lnTo>
                  <a:lnTo>
                    <a:pt x="694" y="262"/>
                  </a:lnTo>
                  <a:lnTo>
                    <a:pt x="724" y="280"/>
                  </a:lnTo>
                  <a:lnTo>
                    <a:pt x="752" y="286"/>
                  </a:lnTo>
                  <a:lnTo>
                    <a:pt x="781" y="266"/>
                  </a:lnTo>
                  <a:lnTo>
                    <a:pt x="809" y="235"/>
                  </a:lnTo>
                  <a:lnTo>
                    <a:pt x="839" y="186"/>
                  </a:lnTo>
                  <a:lnTo>
                    <a:pt x="868" y="143"/>
                  </a:lnTo>
                  <a:lnTo>
                    <a:pt x="896" y="115"/>
                  </a:lnTo>
                  <a:lnTo>
                    <a:pt x="926" y="93"/>
                  </a:lnTo>
                  <a:lnTo>
                    <a:pt x="955" y="73"/>
                  </a:lnTo>
                  <a:lnTo>
                    <a:pt x="983" y="61"/>
                  </a:lnTo>
                  <a:lnTo>
                    <a:pt x="1013" y="52"/>
                  </a:lnTo>
                  <a:lnTo>
                    <a:pt x="1041" y="52"/>
                  </a:lnTo>
                  <a:lnTo>
                    <a:pt x="1070" y="62"/>
                  </a:lnTo>
                  <a:lnTo>
                    <a:pt x="1099" y="59"/>
                  </a:lnTo>
                  <a:lnTo>
                    <a:pt x="1128" y="64"/>
                  </a:lnTo>
                  <a:lnTo>
                    <a:pt x="1157" y="67"/>
                  </a:lnTo>
                  <a:lnTo>
                    <a:pt x="1186" y="78"/>
                  </a:lnTo>
                  <a:lnTo>
                    <a:pt x="1215" y="9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3" name="Freeform 32">
              <a:extLst>
                <a:ext uri="{FF2B5EF4-FFF2-40B4-BE49-F238E27FC236}">
                  <a16:creationId xmlns="" xmlns:a16="http://schemas.microsoft.com/office/drawing/2014/main" id="{1B39256F-84F3-40B6-9398-D4F25C6D8E6A}"/>
                </a:ext>
              </a:extLst>
            </p:cNvPr>
            <p:cNvSpPr>
              <a:spLocks/>
            </p:cNvSpPr>
            <p:nvPr/>
          </p:nvSpPr>
          <p:spPr bwMode="auto">
            <a:xfrm>
              <a:off x="4144963" y="4394200"/>
              <a:ext cx="1974850" cy="523875"/>
            </a:xfrm>
            <a:custGeom>
              <a:avLst/>
              <a:gdLst>
                <a:gd name="T0" fmla="*/ 0 w 1244"/>
                <a:gd name="T1" fmla="*/ 330 h 330"/>
                <a:gd name="T2" fmla="*/ 29 w 1244"/>
                <a:gd name="T3" fmla="*/ 317 h 330"/>
                <a:gd name="T4" fmla="*/ 58 w 1244"/>
                <a:gd name="T5" fmla="*/ 326 h 330"/>
                <a:gd name="T6" fmla="*/ 87 w 1244"/>
                <a:gd name="T7" fmla="*/ 325 h 330"/>
                <a:gd name="T8" fmla="*/ 115 w 1244"/>
                <a:gd name="T9" fmla="*/ 319 h 330"/>
                <a:gd name="T10" fmla="*/ 144 w 1244"/>
                <a:gd name="T11" fmla="*/ 322 h 330"/>
                <a:gd name="T12" fmla="*/ 174 w 1244"/>
                <a:gd name="T13" fmla="*/ 317 h 330"/>
                <a:gd name="T14" fmla="*/ 202 w 1244"/>
                <a:gd name="T15" fmla="*/ 311 h 330"/>
                <a:gd name="T16" fmla="*/ 231 w 1244"/>
                <a:gd name="T17" fmla="*/ 273 h 330"/>
                <a:gd name="T18" fmla="*/ 261 w 1244"/>
                <a:gd name="T19" fmla="*/ 205 h 330"/>
                <a:gd name="T20" fmla="*/ 289 w 1244"/>
                <a:gd name="T21" fmla="*/ 133 h 330"/>
                <a:gd name="T22" fmla="*/ 318 w 1244"/>
                <a:gd name="T23" fmla="*/ 64 h 330"/>
                <a:gd name="T24" fmla="*/ 346 w 1244"/>
                <a:gd name="T25" fmla="*/ 27 h 330"/>
                <a:gd name="T26" fmla="*/ 376 w 1244"/>
                <a:gd name="T27" fmla="*/ 12 h 330"/>
                <a:gd name="T28" fmla="*/ 405 w 1244"/>
                <a:gd name="T29" fmla="*/ 2 h 330"/>
                <a:gd name="T30" fmla="*/ 433 w 1244"/>
                <a:gd name="T31" fmla="*/ 0 h 330"/>
                <a:gd name="T32" fmla="*/ 463 w 1244"/>
                <a:gd name="T33" fmla="*/ 5 h 330"/>
                <a:gd name="T34" fmla="*/ 492 w 1244"/>
                <a:gd name="T35" fmla="*/ 13 h 330"/>
                <a:gd name="T36" fmla="*/ 520 w 1244"/>
                <a:gd name="T37" fmla="*/ 27 h 330"/>
                <a:gd name="T38" fmla="*/ 550 w 1244"/>
                <a:gd name="T39" fmla="*/ 37 h 330"/>
                <a:gd name="T40" fmla="*/ 578 w 1244"/>
                <a:gd name="T41" fmla="*/ 43 h 330"/>
                <a:gd name="T42" fmla="*/ 607 w 1244"/>
                <a:gd name="T43" fmla="*/ 33 h 330"/>
                <a:gd name="T44" fmla="*/ 637 w 1244"/>
                <a:gd name="T45" fmla="*/ 25 h 330"/>
                <a:gd name="T46" fmla="*/ 665 w 1244"/>
                <a:gd name="T47" fmla="*/ 20 h 330"/>
                <a:gd name="T48" fmla="*/ 694 w 1244"/>
                <a:gd name="T49" fmla="*/ 37 h 330"/>
                <a:gd name="T50" fmla="*/ 724 w 1244"/>
                <a:gd name="T51" fmla="*/ 76 h 330"/>
                <a:gd name="T52" fmla="*/ 752 w 1244"/>
                <a:gd name="T53" fmla="*/ 117 h 330"/>
                <a:gd name="T54" fmla="*/ 781 w 1244"/>
                <a:gd name="T55" fmla="*/ 161 h 330"/>
                <a:gd name="T56" fmla="*/ 809 w 1244"/>
                <a:gd name="T57" fmla="*/ 194 h 330"/>
                <a:gd name="T58" fmla="*/ 839 w 1244"/>
                <a:gd name="T59" fmla="*/ 229 h 330"/>
                <a:gd name="T60" fmla="*/ 868 w 1244"/>
                <a:gd name="T61" fmla="*/ 244 h 330"/>
                <a:gd name="T62" fmla="*/ 896 w 1244"/>
                <a:gd name="T63" fmla="*/ 245 h 330"/>
                <a:gd name="T64" fmla="*/ 926 w 1244"/>
                <a:gd name="T65" fmla="*/ 253 h 330"/>
                <a:gd name="T66" fmla="*/ 955 w 1244"/>
                <a:gd name="T67" fmla="*/ 264 h 330"/>
                <a:gd name="T68" fmla="*/ 983 w 1244"/>
                <a:gd name="T69" fmla="*/ 279 h 330"/>
                <a:gd name="T70" fmla="*/ 1013 w 1244"/>
                <a:gd name="T71" fmla="*/ 277 h 330"/>
                <a:gd name="T72" fmla="*/ 1041 w 1244"/>
                <a:gd name="T73" fmla="*/ 262 h 330"/>
                <a:gd name="T74" fmla="*/ 1070 w 1244"/>
                <a:gd name="T75" fmla="*/ 241 h 330"/>
                <a:gd name="T76" fmla="*/ 1099 w 1244"/>
                <a:gd name="T77" fmla="*/ 209 h 330"/>
                <a:gd name="T78" fmla="*/ 1128 w 1244"/>
                <a:gd name="T79" fmla="*/ 170 h 330"/>
                <a:gd name="T80" fmla="*/ 1157 w 1244"/>
                <a:gd name="T81" fmla="*/ 127 h 330"/>
                <a:gd name="T82" fmla="*/ 1186 w 1244"/>
                <a:gd name="T83" fmla="*/ 101 h 330"/>
                <a:gd name="T84" fmla="*/ 1215 w 1244"/>
                <a:gd name="T85" fmla="*/ 91 h 330"/>
                <a:gd name="T86" fmla="*/ 1244 w 1244"/>
                <a:gd name="T87" fmla="*/ 10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30">
                  <a:moveTo>
                    <a:pt x="0" y="330"/>
                  </a:moveTo>
                  <a:lnTo>
                    <a:pt x="29" y="317"/>
                  </a:lnTo>
                  <a:lnTo>
                    <a:pt x="58" y="326"/>
                  </a:lnTo>
                  <a:lnTo>
                    <a:pt x="87" y="325"/>
                  </a:lnTo>
                  <a:lnTo>
                    <a:pt x="115" y="319"/>
                  </a:lnTo>
                  <a:lnTo>
                    <a:pt x="144" y="322"/>
                  </a:lnTo>
                  <a:lnTo>
                    <a:pt x="174" y="317"/>
                  </a:lnTo>
                  <a:lnTo>
                    <a:pt x="202" y="311"/>
                  </a:lnTo>
                  <a:lnTo>
                    <a:pt x="231" y="273"/>
                  </a:lnTo>
                  <a:lnTo>
                    <a:pt x="261" y="205"/>
                  </a:lnTo>
                  <a:lnTo>
                    <a:pt x="289" y="133"/>
                  </a:lnTo>
                  <a:lnTo>
                    <a:pt x="318" y="64"/>
                  </a:lnTo>
                  <a:lnTo>
                    <a:pt x="346" y="27"/>
                  </a:lnTo>
                  <a:lnTo>
                    <a:pt x="376" y="12"/>
                  </a:lnTo>
                  <a:lnTo>
                    <a:pt x="405" y="2"/>
                  </a:lnTo>
                  <a:lnTo>
                    <a:pt x="433" y="0"/>
                  </a:lnTo>
                  <a:lnTo>
                    <a:pt x="463" y="5"/>
                  </a:lnTo>
                  <a:lnTo>
                    <a:pt x="492" y="13"/>
                  </a:lnTo>
                  <a:lnTo>
                    <a:pt x="520" y="27"/>
                  </a:lnTo>
                  <a:lnTo>
                    <a:pt x="550" y="37"/>
                  </a:lnTo>
                  <a:lnTo>
                    <a:pt x="578" y="43"/>
                  </a:lnTo>
                  <a:lnTo>
                    <a:pt x="607" y="33"/>
                  </a:lnTo>
                  <a:lnTo>
                    <a:pt x="637" y="25"/>
                  </a:lnTo>
                  <a:lnTo>
                    <a:pt x="665" y="20"/>
                  </a:lnTo>
                  <a:lnTo>
                    <a:pt x="694" y="37"/>
                  </a:lnTo>
                  <a:lnTo>
                    <a:pt x="724" y="76"/>
                  </a:lnTo>
                  <a:lnTo>
                    <a:pt x="752" y="117"/>
                  </a:lnTo>
                  <a:lnTo>
                    <a:pt x="781" y="161"/>
                  </a:lnTo>
                  <a:lnTo>
                    <a:pt x="809" y="194"/>
                  </a:lnTo>
                  <a:lnTo>
                    <a:pt x="839" y="229"/>
                  </a:lnTo>
                  <a:lnTo>
                    <a:pt x="868" y="244"/>
                  </a:lnTo>
                  <a:lnTo>
                    <a:pt x="896" y="245"/>
                  </a:lnTo>
                  <a:lnTo>
                    <a:pt x="926" y="253"/>
                  </a:lnTo>
                  <a:lnTo>
                    <a:pt x="955" y="264"/>
                  </a:lnTo>
                  <a:lnTo>
                    <a:pt x="983" y="279"/>
                  </a:lnTo>
                  <a:lnTo>
                    <a:pt x="1013" y="277"/>
                  </a:lnTo>
                  <a:lnTo>
                    <a:pt x="1041" y="262"/>
                  </a:lnTo>
                  <a:lnTo>
                    <a:pt x="1070" y="241"/>
                  </a:lnTo>
                  <a:lnTo>
                    <a:pt x="1099" y="209"/>
                  </a:lnTo>
                  <a:lnTo>
                    <a:pt x="1128" y="170"/>
                  </a:lnTo>
                  <a:lnTo>
                    <a:pt x="1157" y="127"/>
                  </a:lnTo>
                  <a:lnTo>
                    <a:pt x="1186" y="101"/>
                  </a:lnTo>
                  <a:lnTo>
                    <a:pt x="1215" y="91"/>
                  </a:lnTo>
                  <a:lnTo>
                    <a:pt x="1244" y="10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4" name="Freeform 33">
              <a:extLst>
                <a:ext uri="{FF2B5EF4-FFF2-40B4-BE49-F238E27FC236}">
                  <a16:creationId xmlns="" xmlns:a16="http://schemas.microsoft.com/office/drawing/2014/main" id="{85D2E724-9912-483E-8674-70325B8EE4BB}"/>
                </a:ext>
              </a:extLst>
            </p:cNvPr>
            <p:cNvSpPr>
              <a:spLocks/>
            </p:cNvSpPr>
            <p:nvPr/>
          </p:nvSpPr>
          <p:spPr bwMode="auto">
            <a:xfrm>
              <a:off x="4144963" y="4216400"/>
              <a:ext cx="1928813" cy="642938"/>
            </a:xfrm>
            <a:custGeom>
              <a:avLst/>
              <a:gdLst>
                <a:gd name="T0" fmla="*/ 0 w 1215"/>
                <a:gd name="T1" fmla="*/ 44 h 405"/>
                <a:gd name="T2" fmla="*/ 29 w 1215"/>
                <a:gd name="T3" fmla="*/ 23 h 405"/>
                <a:gd name="T4" fmla="*/ 58 w 1215"/>
                <a:gd name="T5" fmla="*/ 4 h 405"/>
                <a:gd name="T6" fmla="*/ 87 w 1215"/>
                <a:gd name="T7" fmla="*/ 0 h 405"/>
                <a:gd name="T8" fmla="*/ 115 w 1215"/>
                <a:gd name="T9" fmla="*/ 23 h 405"/>
                <a:gd name="T10" fmla="*/ 144 w 1215"/>
                <a:gd name="T11" fmla="*/ 80 h 405"/>
                <a:gd name="T12" fmla="*/ 174 w 1215"/>
                <a:gd name="T13" fmla="*/ 149 h 405"/>
                <a:gd name="T14" fmla="*/ 202 w 1215"/>
                <a:gd name="T15" fmla="*/ 217 h 405"/>
                <a:gd name="T16" fmla="*/ 231 w 1215"/>
                <a:gd name="T17" fmla="*/ 273 h 405"/>
                <a:gd name="T18" fmla="*/ 261 w 1215"/>
                <a:gd name="T19" fmla="*/ 320 h 405"/>
                <a:gd name="T20" fmla="*/ 289 w 1215"/>
                <a:gd name="T21" fmla="*/ 368 h 405"/>
                <a:gd name="T22" fmla="*/ 318 w 1215"/>
                <a:gd name="T23" fmla="*/ 401 h 405"/>
                <a:gd name="T24" fmla="*/ 346 w 1215"/>
                <a:gd name="T25" fmla="*/ 405 h 405"/>
                <a:gd name="T26" fmla="*/ 376 w 1215"/>
                <a:gd name="T27" fmla="*/ 390 h 405"/>
                <a:gd name="T28" fmla="*/ 405 w 1215"/>
                <a:gd name="T29" fmla="*/ 364 h 405"/>
                <a:gd name="T30" fmla="*/ 433 w 1215"/>
                <a:gd name="T31" fmla="*/ 346 h 405"/>
                <a:gd name="T32" fmla="*/ 463 w 1215"/>
                <a:gd name="T33" fmla="*/ 328 h 405"/>
                <a:gd name="T34" fmla="*/ 492 w 1215"/>
                <a:gd name="T35" fmla="*/ 312 h 405"/>
                <a:gd name="T36" fmla="*/ 520 w 1215"/>
                <a:gd name="T37" fmla="*/ 314 h 405"/>
                <a:gd name="T38" fmla="*/ 550 w 1215"/>
                <a:gd name="T39" fmla="*/ 322 h 405"/>
                <a:gd name="T40" fmla="*/ 578 w 1215"/>
                <a:gd name="T41" fmla="*/ 333 h 405"/>
                <a:gd name="T42" fmla="*/ 607 w 1215"/>
                <a:gd name="T43" fmla="*/ 319 h 405"/>
                <a:gd name="T44" fmla="*/ 637 w 1215"/>
                <a:gd name="T45" fmla="*/ 271 h 405"/>
                <a:gd name="T46" fmla="*/ 665 w 1215"/>
                <a:gd name="T47" fmla="*/ 214 h 405"/>
                <a:gd name="T48" fmla="*/ 694 w 1215"/>
                <a:gd name="T49" fmla="*/ 175 h 405"/>
                <a:gd name="T50" fmla="*/ 724 w 1215"/>
                <a:gd name="T51" fmla="*/ 151 h 405"/>
                <a:gd name="T52" fmla="*/ 752 w 1215"/>
                <a:gd name="T53" fmla="*/ 139 h 405"/>
                <a:gd name="T54" fmla="*/ 781 w 1215"/>
                <a:gd name="T55" fmla="*/ 134 h 405"/>
                <a:gd name="T56" fmla="*/ 809 w 1215"/>
                <a:gd name="T57" fmla="*/ 132 h 405"/>
                <a:gd name="T58" fmla="*/ 839 w 1215"/>
                <a:gd name="T59" fmla="*/ 135 h 405"/>
                <a:gd name="T60" fmla="*/ 868 w 1215"/>
                <a:gd name="T61" fmla="*/ 140 h 405"/>
                <a:gd name="T62" fmla="*/ 896 w 1215"/>
                <a:gd name="T63" fmla="*/ 137 h 405"/>
                <a:gd name="T64" fmla="*/ 926 w 1215"/>
                <a:gd name="T65" fmla="*/ 132 h 405"/>
                <a:gd name="T66" fmla="*/ 955 w 1215"/>
                <a:gd name="T67" fmla="*/ 128 h 405"/>
                <a:gd name="T68" fmla="*/ 983 w 1215"/>
                <a:gd name="T69" fmla="*/ 128 h 405"/>
                <a:gd name="T70" fmla="*/ 1013 w 1215"/>
                <a:gd name="T71" fmla="*/ 143 h 405"/>
                <a:gd name="T72" fmla="*/ 1041 w 1215"/>
                <a:gd name="T73" fmla="*/ 172 h 405"/>
                <a:gd name="T74" fmla="*/ 1070 w 1215"/>
                <a:gd name="T75" fmla="*/ 210 h 405"/>
                <a:gd name="T76" fmla="*/ 1099 w 1215"/>
                <a:gd name="T77" fmla="*/ 255 h 405"/>
                <a:gd name="T78" fmla="*/ 1128 w 1215"/>
                <a:gd name="T79" fmla="*/ 280 h 405"/>
                <a:gd name="T80" fmla="*/ 1157 w 1215"/>
                <a:gd name="T81" fmla="*/ 294 h 405"/>
                <a:gd name="T82" fmla="*/ 1186 w 1215"/>
                <a:gd name="T83" fmla="*/ 306 h 405"/>
                <a:gd name="T84" fmla="*/ 1215 w 1215"/>
                <a:gd name="T85" fmla="*/ 314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05">
                  <a:moveTo>
                    <a:pt x="0" y="44"/>
                  </a:moveTo>
                  <a:lnTo>
                    <a:pt x="29" y="23"/>
                  </a:lnTo>
                  <a:lnTo>
                    <a:pt x="58" y="4"/>
                  </a:lnTo>
                  <a:lnTo>
                    <a:pt x="87" y="0"/>
                  </a:lnTo>
                  <a:lnTo>
                    <a:pt x="115" y="23"/>
                  </a:lnTo>
                  <a:lnTo>
                    <a:pt x="144" y="80"/>
                  </a:lnTo>
                  <a:lnTo>
                    <a:pt x="174" y="149"/>
                  </a:lnTo>
                  <a:lnTo>
                    <a:pt x="202" y="217"/>
                  </a:lnTo>
                  <a:lnTo>
                    <a:pt x="231" y="273"/>
                  </a:lnTo>
                  <a:lnTo>
                    <a:pt x="261" y="320"/>
                  </a:lnTo>
                  <a:lnTo>
                    <a:pt x="289" y="368"/>
                  </a:lnTo>
                  <a:lnTo>
                    <a:pt x="318" y="401"/>
                  </a:lnTo>
                  <a:lnTo>
                    <a:pt x="346" y="405"/>
                  </a:lnTo>
                  <a:lnTo>
                    <a:pt x="376" y="390"/>
                  </a:lnTo>
                  <a:lnTo>
                    <a:pt x="405" y="364"/>
                  </a:lnTo>
                  <a:lnTo>
                    <a:pt x="433" y="346"/>
                  </a:lnTo>
                  <a:lnTo>
                    <a:pt x="463" y="328"/>
                  </a:lnTo>
                  <a:lnTo>
                    <a:pt x="492" y="312"/>
                  </a:lnTo>
                  <a:lnTo>
                    <a:pt x="520" y="314"/>
                  </a:lnTo>
                  <a:lnTo>
                    <a:pt x="550" y="322"/>
                  </a:lnTo>
                  <a:lnTo>
                    <a:pt x="578" y="333"/>
                  </a:lnTo>
                  <a:lnTo>
                    <a:pt x="607" y="319"/>
                  </a:lnTo>
                  <a:lnTo>
                    <a:pt x="637" y="271"/>
                  </a:lnTo>
                  <a:lnTo>
                    <a:pt x="665" y="214"/>
                  </a:lnTo>
                  <a:lnTo>
                    <a:pt x="694" y="175"/>
                  </a:lnTo>
                  <a:lnTo>
                    <a:pt x="724" y="151"/>
                  </a:lnTo>
                  <a:lnTo>
                    <a:pt x="752" y="139"/>
                  </a:lnTo>
                  <a:lnTo>
                    <a:pt x="781" y="134"/>
                  </a:lnTo>
                  <a:lnTo>
                    <a:pt x="809" y="132"/>
                  </a:lnTo>
                  <a:lnTo>
                    <a:pt x="839" y="135"/>
                  </a:lnTo>
                  <a:lnTo>
                    <a:pt x="868" y="140"/>
                  </a:lnTo>
                  <a:lnTo>
                    <a:pt x="896" y="137"/>
                  </a:lnTo>
                  <a:lnTo>
                    <a:pt x="926" y="132"/>
                  </a:lnTo>
                  <a:lnTo>
                    <a:pt x="955" y="128"/>
                  </a:lnTo>
                  <a:lnTo>
                    <a:pt x="983" y="128"/>
                  </a:lnTo>
                  <a:lnTo>
                    <a:pt x="1013" y="143"/>
                  </a:lnTo>
                  <a:lnTo>
                    <a:pt x="1041" y="172"/>
                  </a:lnTo>
                  <a:lnTo>
                    <a:pt x="1070" y="210"/>
                  </a:lnTo>
                  <a:lnTo>
                    <a:pt x="1099" y="255"/>
                  </a:lnTo>
                  <a:lnTo>
                    <a:pt x="1128" y="280"/>
                  </a:lnTo>
                  <a:lnTo>
                    <a:pt x="1157" y="294"/>
                  </a:lnTo>
                  <a:lnTo>
                    <a:pt x="1186" y="306"/>
                  </a:lnTo>
                  <a:lnTo>
                    <a:pt x="1215" y="31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5" name="Freeform 34">
              <a:extLst>
                <a:ext uri="{FF2B5EF4-FFF2-40B4-BE49-F238E27FC236}">
                  <a16:creationId xmlns="" xmlns:a16="http://schemas.microsoft.com/office/drawing/2014/main" id="{8496EFA9-A601-4D4D-8B21-0C95F1E03AEA}"/>
                </a:ext>
              </a:extLst>
            </p:cNvPr>
            <p:cNvSpPr>
              <a:spLocks/>
            </p:cNvSpPr>
            <p:nvPr/>
          </p:nvSpPr>
          <p:spPr bwMode="auto">
            <a:xfrm>
              <a:off x="4144963" y="4335463"/>
              <a:ext cx="1974850" cy="757238"/>
            </a:xfrm>
            <a:custGeom>
              <a:avLst/>
              <a:gdLst>
                <a:gd name="T0" fmla="*/ 0 w 1244"/>
                <a:gd name="T1" fmla="*/ 465 h 477"/>
                <a:gd name="T2" fmla="*/ 29 w 1244"/>
                <a:gd name="T3" fmla="*/ 477 h 477"/>
                <a:gd name="T4" fmla="*/ 58 w 1244"/>
                <a:gd name="T5" fmla="*/ 460 h 477"/>
                <a:gd name="T6" fmla="*/ 87 w 1244"/>
                <a:gd name="T7" fmla="*/ 420 h 477"/>
                <a:gd name="T8" fmla="*/ 115 w 1244"/>
                <a:gd name="T9" fmla="*/ 354 h 477"/>
                <a:gd name="T10" fmla="*/ 144 w 1244"/>
                <a:gd name="T11" fmla="*/ 236 h 477"/>
                <a:gd name="T12" fmla="*/ 174 w 1244"/>
                <a:gd name="T13" fmla="*/ 129 h 477"/>
                <a:gd name="T14" fmla="*/ 202 w 1244"/>
                <a:gd name="T15" fmla="*/ 57 h 477"/>
                <a:gd name="T16" fmla="*/ 231 w 1244"/>
                <a:gd name="T17" fmla="*/ 11 h 477"/>
                <a:gd name="T18" fmla="*/ 261 w 1244"/>
                <a:gd name="T19" fmla="*/ 1 h 477"/>
                <a:gd name="T20" fmla="*/ 289 w 1244"/>
                <a:gd name="T21" fmla="*/ 0 h 477"/>
                <a:gd name="T22" fmla="*/ 318 w 1244"/>
                <a:gd name="T23" fmla="*/ 6 h 477"/>
                <a:gd name="T24" fmla="*/ 346 w 1244"/>
                <a:gd name="T25" fmla="*/ 36 h 477"/>
                <a:gd name="T26" fmla="*/ 376 w 1244"/>
                <a:gd name="T27" fmla="*/ 62 h 477"/>
                <a:gd name="T28" fmla="*/ 405 w 1244"/>
                <a:gd name="T29" fmla="*/ 78 h 477"/>
                <a:gd name="T30" fmla="*/ 433 w 1244"/>
                <a:gd name="T31" fmla="*/ 79 h 477"/>
                <a:gd name="T32" fmla="*/ 463 w 1244"/>
                <a:gd name="T33" fmla="*/ 69 h 477"/>
                <a:gd name="T34" fmla="*/ 492 w 1244"/>
                <a:gd name="T35" fmla="*/ 66 h 477"/>
                <a:gd name="T36" fmla="*/ 520 w 1244"/>
                <a:gd name="T37" fmla="*/ 76 h 477"/>
                <a:gd name="T38" fmla="*/ 550 w 1244"/>
                <a:gd name="T39" fmla="*/ 116 h 477"/>
                <a:gd name="T40" fmla="*/ 578 w 1244"/>
                <a:gd name="T41" fmla="*/ 176 h 477"/>
                <a:gd name="T42" fmla="*/ 607 w 1244"/>
                <a:gd name="T43" fmla="*/ 233 h 477"/>
                <a:gd name="T44" fmla="*/ 637 w 1244"/>
                <a:gd name="T45" fmla="*/ 278 h 477"/>
                <a:gd name="T46" fmla="*/ 665 w 1244"/>
                <a:gd name="T47" fmla="*/ 300 h 477"/>
                <a:gd name="T48" fmla="*/ 694 w 1244"/>
                <a:gd name="T49" fmla="*/ 301 h 477"/>
                <a:gd name="T50" fmla="*/ 724 w 1244"/>
                <a:gd name="T51" fmla="*/ 289 h 477"/>
                <a:gd name="T52" fmla="*/ 752 w 1244"/>
                <a:gd name="T53" fmla="*/ 274 h 477"/>
                <a:gd name="T54" fmla="*/ 781 w 1244"/>
                <a:gd name="T55" fmla="*/ 262 h 477"/>
                <a:gd name="T56" fmla="*/ 809 w 1244"/>
                <a:gd name="T57" fmla="*/ 262 h 477"/>
                <a:gd name="T58" fmla="*/ 839 w 1244"/>
                <a:gd name="T59" fmla="*/ 261 h 477"/>
                <a:gd name="T60" fmla="*/ 868 w 1244"/>
                <a:gd name="T61" fmla="*/ 245 h 477"/>
                <a:gd name="T62" fmla="*/ 896 w 1244"/>
                <a:gd name="T63" fmla="*/ 241 h 477"/>
                <a:gd name="T64" fmla="*/ 926 w 1244"/>
                <a:gd name="T65" fmla="*/ 240 h 477"/>
                <a:gd name="T66" fmla="*/ 955 w 1244"/>
                <a:gd name="T67" fmla="*/ 233 h 477"/>
                <a:gd name="T68" fmla="*/ 983 w 1244"/>
                <a:gd name="T69" fmla="*/ 209 h 477"/>
                <a:gd name="T70" fmla="*/ 1013 w 1244"/>
                <a:gd name="T71" fmla="*/ 159 h 477"/>
                <a:gd name="T72" fmla="*/ 1041 w 1244"/>
                <a:gd name="T73" fmla="*/ 122 h 477"/>
                <a:gd name="T74" fmla="*/ 1070 w 1244"/>
                <a:gd name="T75" fmla="*/ 103 h 477"/>
                <a:gd name="T76" fmla="*/ 1099 w 1244"/>
                <a:gd name="T77" fmla="*/ 92 h 477"/>
                <a:gd name="T78" fmla="*/ 1128 w 1244"/>
                <a:gd name="T79" fmla="*/ 91 h 477"/>
                <a:gd name="T80" fmla="*/ 1157 w 1244"/>
                <a:gd name="T81" fmla="*/ 86 h 477"/>
                <a:gd name="T82" fmla="*/ 1186 w 1244"/>
                <a:gd name="T83" fmla="*/ 87 h 477"/>
                <a:gd name="T84" fmla="*/ 1215 w 1244"/>
                <a:gd name="T85" fmla="*/ 101 h 477"/>
                <a:gd name="T86" fmla="*/ 1244 w 1244"/>
                <a:gd name="T87" fmla="*/ 98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77">
                  <a:moveTo>
                    <a:pt x="0" y="465"/>
                  </a:moveTo>
                  <a:lnTo>
                    <a:pt x="29" y="477"/>
                  </a:lnTo>
                  <a:lnTo>
                    <a:pt x="58" y="460"/>
                  </a:lnTo>
                  <a:lnTo>
                    <a:pt x="87" y="420"/>
                  </a:lnTo>
                  <a:lnTo>
                    <a:pt x="115" y="354"/>
                  </a:lnTo>
                  <a:lnTo>
                    <a:pt x="144" y="236"/>
                  </a:lnTo>
                  <a:lnTo>
                    <a:pt x="174" y="129"/>
                  </a:lnTo>
                  <a:lnTo>
                    <a:pt x="202" y="57"/>
                  </a:lnTo>
                  <a:lnTo>
                    <a:pt x="231" y="11"/>
                  </a:lnTo>
                  <a:lnTo>
                    <a:pt x="261" y="1"/>
                  </a:lnTo>
                  <a:lnTo>
                    <a:pt x="289" y="0"/>
                  </a:lnTo>
                  <a:lnTo>
                    <a:pt x="318" y="6"/>
                  </a:lnTo>
                  <a:lnTo>
                    <a:pt x="346" y="36"/>
                  </a:lnTo>
                  <a:lnTo>
                    <a:pt x="376" y="62"/>
                  </a:lnTo>
                  <a:lnTo>
                    <a:pt x="405" y="78"/>
                  </a:lnTo>
                  <a:lnTo>
                    <a:pt x="433" y="79"/>
                  </a:lnTo>
                  <a:lnTo>
                    <a:pt x="463" y="69"/>
                  </a:lnTo>
                  <a:lnTo>
                    <a:pt x="492" y="66"/>
                  </a:lnTo>
                  <a:lnTo>
                    <a:pt x="520" y="76"/>
                  </a:lnTo>
                  <a:lnTo>
                    <a:pt x="550" y="116"/>
                  </a:lnTo>
                  <a:lnTo>
                    <a:pt x="578" y="176"/>
                  </a:lnTo>
                  <a:lnTo>
                    <a:pt x="607" y="233"/>
                  </a:lnTo>
                  <a:lnTo>
                    <a:pt x="637" y="278"/>
                  </a:lnTo>
                  <a:lnTo>
                    <a:pt x="665" y="300"/>
                  </a:lnTo>
                  <a:lnTo>
                    <a:pt x="694" y="301"/>
                  </a:lnTo>
                  <a:lnTo>
                    <a:pt x="724" y="289"/>
                  </a:lnTo>
                  <a:lnTo>
                    <a:pt x="752" y="274"/>
                  </a:lnTo>
                  <a:lnTo>
                    <a:pt x="781" y="262"/>
                  </a:lnTo>
                  <a:lnTo>
                    <a:pt x="809" y="262"/>
                  </a:lnTo>
                  <a:lnTo>
                    <a:pt x="839" y="261"/>
                  </a:lnTo>
                  <a:lnTo>
                    <a:pt x="868" y="245"/>
                  </a:lnTo>
                  <a:lnTo>
                    <a:pt x="896" y="241"/>
                  </a:lnTo>
                  <a:lnTo>
                    <a:pt x="926" y="240"/>
                  </a:lnTo>
                  <a:lnTo>
                    <a:pt x="955" y="233"/>
                  </a:lnTo>
                  <a:lnTo>
                    <a:pt x="983" y="209"/>
                  </a:lnTo>
                  <a:lnTo>
                    <a:pt x="1013" y="159"/>
                  </a:lnTo>
                  <a:lnTo>
                    <a:pt x="1041" y="122"/>
                  </a:lnTo>
                  <a:lnTo>
                    <a:pt x="1070" y="103"/>
                  </a:lnTo>
                  <a:lnTo>
                    <a:pt x="1099" y="92"/>
                  </a:lnTo>
                  <a:lnTo>
                    <a:pt x="1128" y="91"/>
                  </a:lnTo>
                  <a:lnTo>
                    <a:pt x="1157" y="86"/>
                  </a:lnTo>
                  <a:lnTo>
                    <a:pt x="1186" y="87"/>
                  </a:lnTo>
                  <a:lnTo>
                    <a:pt x="1215" y="101"/>
                  </a:lnTo>
                  <a:lnTo>
                    <a:pt x="1244" y="9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6" name="Freeform 35">
              <a:extLst>
                <a:ext uri="{FF2B5EF4-FFF2-40B4-BE49-F238E27FC236}">
                  <a16:creationId xmlns="" xmlns:a16="http://schemas.microsoft.com/office/drawing/2014/main" id="{E3EDE659-840D-4072-9758-DB8ADFC1D17F}"/>
                </a:ext>
              </a:extLst>
            </p:cNvPr>
            <p:cNvSpPr>
              <a:spLocks/>
            </p:cNvSpPr>
            <p:nvPr/>
          </p:nvSpPr>
          <p:spPr bwMode="auto">
            <a:xfrm>
              <a:off x="4144963" y="4165600"/>
              <a:ext cx="1882775" cy="692150"/>
            </a:xfrm>
            <a:custGeom>
              <a:avLst/>
              <a:gdLst>
                <a:gd name="T0" fmla="*/ 0 w 1186"/>
                <a:gd name="T1" fmla="*/ 21 h 436"/>
                <a:gd name="T2" fmla="*/ 29 w 1186"/>
                <a:gd name="T3" fmla="*/ 0 h 436"/>
                <a:gd name="T4" fmla="*/ 58 w 1186"/>
                <a:gd name="T5" fmla="*/ 43 h 436"/>
                <a:gd name="T6" fmla="*/ 87 w 1186"/>
                <a:gd name="T7" fmla="*/ 118 h 436"/>
                <a:gd name="T8" fmla="*/ 115 w 1186"/>
                <a:gd name="T9" fmla="*/ 202 h 436"/>
                <a:gd name="T10" fmla="*/ 144 w 1186"/>
                <a:gd name="T11" fmla="*/ 304 h 436"/>
                <a:gd name="T12" fmla="*/ 174 w 1186"/>
                <a:gd name="T13" fmla="*/ 370 h 436"/>
                <a:gd name="T14" fmla="*/ 202 w 1186"/>
                <a:gd name="T15" fmla="*/ 392 h 436"/>
                <a:gd name="T16" fmla="*/ 231 w 1186"/>
                <a:gd name="T17" fmla="*/ 420 h 436"/>
                <a:gd name="T18" fmla="*/ 261 w 1186"/>
                <a:gd name="T19" fmla="*/ 436 h 436"/>
                <a:gd name="T20" fmla="*/ 289 w 1186"/>
                <a:gd name="T21" fmla="*/ 436 h 436"/>
                <a:gd name="T22" fmla="*/ 318 w 1186"/>
                <a:gd name="T23" fmla="*/ 429 h 436"/>
                <a:gd name="T24" fmla="*/ 346 w 1186"/>
                <a:gd name="T25" fmla="*/ 412 h 436"/>
                <a:gd name="T26" fmla="*/ 376 w 1186"/>
                <a:gd name="T27" fmla="*/ 405 h 436"/>
                <a:gd name="T28" fmla="*/ 405 w 1186"/>
                <a:gd name="T29" fmla="*/ 400 h 436"/>
                <a:gd name="T30" fmla="*/ 433 w 1186"/>
                <a:gd name="T31" fmla="*/ 376 h 436"/>
                <a:gd name="T32" fmla="*/ 463 w 1186"/>
                <a:gd name="T33" fmla="*/ 326 h 436"/>
                <a:gd name="T34" fmla="*/ 492 w 1186"/>
                <a:gd name="T35" fmla="*/ 278 h 436"/>
                <a:gd name="T36" fmla="*/ 520 w 1186"/>
                <a:gd name="T37" fmla="*/ 234 h 436"/>
                <a:gd name="T38" fmla="*/ 550 w 1186"/>
                <a:gd name="T39" fmla="*/ 197 h 436"/>
                <a:gd name="T40" fmla="*/ 578 w 1186"/>
                <a:gd name="T41" fmla="*/ 176 h 436"/>
                <a:gd name="T42" fmla="*/ 607 w 1186"/>
                <a:gd name="T43" fmla="*/ 159 h 436"/>
                <a:gd name="T44" fmla="*/ 637 w 1186"/>
                <a:gd name="T45" fmla="*/ 154 h 436"/>
                <a:gd name="T46" fmla="*/ 665 w 1186"/>
                <a:gd name="T47" fmla="*/ 157 h 436"/>
                <a:gd name="T48" fmla="*/ 694 w 1186"/>
                <a:gd name="T49" fmla="*/ 164 h 436"/>
                <a:gd name="T50" fmla="*/ 724 w 1186"/>
                <a:gd name="T51" fmla="*/ 173 h 436"/>
                <a:gd name="T52" fmla="*/ 752 w 1186"/>
                <a:gd name="T53" fmla="*/ 181 h 436"/>
                <a:gd name="T54" fmla="*/ 781 w 1186"/>
                <a:gd name="T55" fmla="*/ 189 h 436"/>
                <a:gd name="T56" fmla="*/ 809 w 1186"/>
                <a:gd name="T57" fmla="*/ 185 h 436"/>
                <a:gd name="T58" fmla="*/ 839 w 1186"/>
                <a:gd name="T59" fmla="*/ 176 h 436"/>
                <a:gd name="T60" fmla="*/ 868 w 1186"/>
                <a:gd name="T61" fmla="*/ 181 h 436"/>
                <a:gd name="T62" fmla="*/ 896 w 1186"/>
                <a:gd name="T63" fmla="*/ 203 h 436"/>
                <a:gd name="T64" fmla="*/ 926 w 1186"/>
                <a:gd name="T65" fmla="*/ 252 h 436"/>
                <a:gd name="T66" fmla="*/ 955 w 1186"/>
                <a:gd name="T67" fmla="*/ 309 h 436"/>
                <a:gd name="T68" fmla="*/ 983 w 1186"/>
                <a:gd name="T69" fmla="*/ 358 h 436"/>
                <a:gd name="T70" fmla="*/ 1013 w 1186"/>
                <a:gd name="T71" fmla="*/ 396 h 436"/>
                <a:gd name="T72" fmla="*/ 1041 w 1186"/>
                <a:gd name="T73" fmla="*/ 417 h 436"/>
                <a:gd name="T74" fmla="*/ 1070 w 1186"/>
                <a:gd name="T75" fmla="*/ 424 h 436"/>
                <a:gd name="T76" fmla="*/ 1099 w 1186"/>
                <a:gd name="T77" fmla="*/ 396 h 436"/>
                <a:gd name="T78" fmla="*/ 1128 w 1186"/>
                <a:gd name="T79" fmla="*/ 381 h 436"/>
                <a:gd name="T80" fmla="*/ 1157 w 1186"/>
                <a:gd name="T81" fmla="*/ 346 h 436"/>
                <a:gd name="T82" fmla="*/ 1186 w 1186"/>
                <a:gd name="T83" fmla="*/ 300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36">
                  <a:moveTo>
                    <a:pt x="0" y="21"/>
                  </a:moveTo>
                  <a:lnTo>
                    <a:pt x="29" y="0"/>
                  </a:lnTo>
                  <a:lnTo>
                    <a:pt x="58" y="43"/>
                  </a:lnTo>
                  <a:lnTo>
                    <a:pt x="87" y="118"/>
                  </a:lnTo>
                  <a:lnTo>
                    <a:pt x="115" y="202"/>
                  </a:lnTo>
                  <a:lnTo>
                    <a:pt x="144" y="304"/>
                  </a:lnTo>
                  <a:lnTo>
                    <a:pt x="174" y="370"/>
                  </a:lnTo>
                  <a:lnTo>
                    <a:pt x="202" y="392"/>
                  </a:lnTo>
                  <a:lnTo>
                    <a:pt x="231" y="420"/>
                  </a:lnTo>
                  <a:lnTo>
                    <a:pt x="261" y="436"/>
                  </a:lnTo>
                  <a:lnTo>
                    <a:pt x="289" y="436"/>
                  </a:lnTo>
                  <a:lnTo>
                    <a:pt x="318" y="429"/>
                  </a:lnTo>
                  <a:lnTo>
                    <a:pt x="346" y="412"/>
                  </a:lnTo>
                  <a:lnTo>
                    <a:pt x="376" y="405"/>
                  </a:lnTo>
                  <a:lnTo>
                    <a:pt x="405" y="400"/>
                  </a:lnTo>
                  <a:lnTo>
                    <a:pt x="433" y="376"/>
                  </a:lnTo>
                  <a:lnTo>
                    <a:pt x="463" y="326"/>
                  </a:lnTo>
                  <a:lnTo>
                    <a:pt x="492" y="278"/>
                  </a:lnTo>
                  <a:lnTo>
                    <a:pt x="520" y="234"/>
                  </a:lnTo>
                  <a:lnTo>
                    <a:pt x="550" y="197"/>
                  </a:lnTo>
                  <a:lnTo>
                    <a:pt x="578" y="176"/>
                  </a:lnTo>
                  <a:lnTo>
                    <a:pt x="607" y="159"/>
                  </a:lnTo>
                  <a:lnTo>
                    <a:pt x="637" y="154"/>
                  </a:lnTo>
                  <a:lnTo>
                    <a:pt x="665" y="157"/>
                  </a:lnTo>
                  <a:lnTo>
                    <a:pt x="694" y="164"/>
                  </a:lnTo>
                  <a:lnTo>
                    <a:pt x="724" y="173"/>
                  </a:lnTo>
                  <a:lnTo>
                    <a:pt x="752" y="181"/>
                  </a:lnTo>
                  <a:lnTo>
                    <a:pt x="781" y="189"/>
                  </a:lnTo>
                  <a:lnTo>
                    <a:pt x="809" y="185"/>
                  </a:lnTo>
                  <a:lnTo>
                    <a:pt x="839" y="176"/>
                  </a:lnTo>
                  <a:lnTo>
                    <a:pt x="868" y="181"/>
                  </a:lnTo>
                  <a:lnTo>
                    <a:pt x="896" y="203"/>
                  </a:lnTo>
                  <a:lnTo>
                    <a:pt x="926" y="252"/>
                  </a:lnTo>
                  <a:lnTo>
                    <a:pt x="955" y="309"/>
                  </a:lnTo>
                  <a:lnTo>
                    <a:pt x="983" y="358"/>
                  </a:lnTo>
                  <a:lnTo>
                    <a:pt x="1013" y="396"/>
                  </a:lnTo>
                  <a:lnTo>
                    <a:pt x="1041" y="417"/>
                  </a:lnTo>
                  <a:lnTo>
                    <a:pt x="1070" y="424"/>
                  </a:lnTo>
                  <a:lnTo>
                    <a:pt x="1099" y="396"/>
                  </a:lnTo>
                  <a:lnTo>
                    <a:pt x="1128" y="381"/>
                  </a:lnTo>
                  <a:lnTo>
                    <a:pt x="1157" y="346"/>
                  </a:lnTo>
                  <a:lnTo>
                    <a:pt x="1186" y="30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7" name="Freeform 36">
              <a:extLst>
                <a:ext uri="{FF2B5EF4-FFF2-40B4-BE49-F238E27FC236}">
                  <a16:creationId xmlns="" xmlns:a16="http://schemas.microsoft.com/office/drawing/2014/main" id="{1553EC22-10B4-4CF4-9FBB-1010468500F4}"/>
                </a:ext>
              </a:extLst>
            </p:cNvPr>
            <p:cNvSpPr>
              <a:spLocks/>
            </p:cNvSpPr>
            <p:nvPr/>
          </p:nvSpPr>
          <p:spPr bwMode="auto">
            <a:xfrm>
              <a:off x="4144963" y="4324350"/>
              <a:ext cx="1974850" cy="665163"/>
            </a:xfrm>
            <a:custGeom>
              <a:avLst/>
              <a:gdLst>
                <a:gd name="T0" fmla="*/ 0 w 1244"/>
                <a:gd name="T1" fmla="*/ 419 h 419"/>
                <a:gd name="T2" fmla="*/ 29 w 1244"/>
                <a:gd name="T3" fmla="*/ 300 h 419"/>
                <a:gd name="T4" fmla="*/ 58 w 1244"/>
                <a:gd name="T5" fmla="*/ 222 h 419"/>
                <a:gd name="T6" fmla="*/ 87 w 1244"/>
                <a:gd name="T7" fmla="*/ 163 h 419"/>
                <a:gd name="T8" fmla="*/ 115 w 1244"/>
                <a:gd name="T9" fmla="*/ 91 h 419"/>
                <a:gd name="T10" fmla="*/ 144 w 1244"/>
                <a:gd name="T11" fmla="*/ 28 h 419"/>
                <a:gd name="T12" fmla="*/ 174 w 1244"/>
                <a:gd name="T13" fmla="*/ 0 h 419"/>
                <a:gd name="T14" fmla="*/ 202 w 1244"/>
                <a:gd name="T15" fmla="*/ 5 h 419"/>
                <a:gd name="T16" fmla="*/ 231 w 1244"/>
                <a:gd name="T17" fmla="*/ 24 h 419"/>
                <a:gd name="T18" fmla="*/ 261 w 1244"/>
                <a:gd name="T19" fmla="*/ 43 h 419"/>
                <a:gd name="T20" fmla="*/ 289 w 1244"/>
                <a:gd name="T21" fmla="*/ 66 h 419"/>
                <a:gd name="T22" fmla="*/ 318 w 1244"/>
                <a:gd name="T23" fmla="*/ 76 h 419"/>
                <a:gd name="T24" fmla="*/ 346 w 1244"/>
                <a:gd name="T25" fmla="*/ 76 h 419"/>
                <a:gd name="T26" fmla="*/ 376 w 1244"/>
                <a:gd name="T27" fmla="*/ 72 h 419"/>
                <a:gd name="T28" fmla="*/ 405 w 1244"/>
                <a:gd name="T29" fmla="*/ 72 h 419"/>
                <a:gd name="T30" fmla="*/ 433 w 1244"/>
                <a:gd name="T31" fmla="*/ 112 h 419"/>
                <a:gd name="T32" fmla="*/ 463 w 1244"/>
                <a:gd name="T33" fmla="*/ 174 h 419"/>
                <a:gd name="T34" fmla="*/ 492 w 1244"/>
                <a:gd name="T35" fmla="*/ 241 h 419"/>
                <a:gd name="T36" fmla="*/ 520 w 1244"/>
                <a:gd name="T37" fmla="*/ 286 h 419"/>
                <a:gd name="T38" fmla="*/ 550 w 1244"/>
                <a:gd name="T39" fmla="*/ 295 h 419"/>
                <a:gd name="T40" fmla="*/ 578 w 1244"/>
                <a:gd name="T41" fmla="*/ 294 h 419"/>
                <a:gd name="T42" fmla="*/ 607 w 1244"/>
                <a:gd name="T43" fmla="*/ 292 h 419"/>
                <a:gd name="T44" fmla="*/ 637 w 1244"/>
                <a:gd name="T45" fmla="*/ 291 h 419"/>
                <a:gd name="T46" fmla="*/ 665 w 1244"/>
                <a:gd name="T47" fmla="*/ 286 h 419"/>
                <a:gd name="T48" fmla="*/ 694 w 1244"/>
                <a:gd name="T49" fmla="*/ 291 h 419"/>
                <a:gd name="T50" fmla="*/ 724 w 1244"/>
                <a:gd name="T51" fmla="*/ 292 h 419"/>
                <a:gd name="T52" fmla="*/ 752 w 1244"/>
                <a:gd name="T53" fmla="*/ 292 h 419"/>
                <a:gd name="T54" fmla="*/ 781 w 1244"/>
                <a:gd name="T55" fmla="*/ 290 h 419"/>
                <a:gd name="T56" fmla="*/ 809 w 1244"/>
                <a:gd name="T57" fmla="*/ 262 h 419"/>
                <a:gd name="T58" fmla="*/ 839 w 1244"/>
                <a:gd name="T59" fmla="*/ 219 h 419"/>
                <a:gd name="T60" fmla="*/ 868 w 1244"/>
                <a:gd name="T61" fmla="*/ 174 h 419"/>
                <a:gd name="T62" fmla="*/ 896 w 1244"/>
                <a:gd name="T63" fmla="*/ 141 h 419"/>
                <a:gd name="T64" fmla="*/ 926 w 1244"/>
                <a:gd name="T65" fmla="*/ 117 h 419"/>
                <a:gd name="T66" fmla="*/ 955 w 1244"/>
                <a:gd name="T67" fmla="*/ 98 h 419"/>
                <a:gd name="T68" fmla="*/ 983 w 1244"/>
                <a:gd name="T69" fmla="*/ 76 h 419"/>
                <a:gd name="T70" fmla="*/ 1013 w 1244"/>
                <a:gd name="T71" fmla="*/ 59 h 419"/>
                <a:gd name="T72" fmla="*/ 1041 w 1244"/>
                <a:gd name="T73" fmla="*/ 56 h 419"/>
                <a:gd name="T74" fmla="*/ 1070 w 1244"/>
                <a:gd name="T75" fmla="*/ 55 h 419"/>
                <a:gd name="T76" fmla="*/ 1099 w 1244"/>
                <a:gd name="T77" fmla="*/ 59 h 419"/>
                <a:gd name="T78" fmla="*/ 1128 w 1244"/>
                <a:gd name="T79" fmla="*/ 65 h 419"/>
                <a:gd name="T80" fmla="*/ 1157 w 1244"/>
                <a:gd name="T81" fmla="*/ 82 h 419"/>
                <a:gd name="T82" fmla="*/ 1186 w 1244"/>
                <a:gd name="T83" fmla="*/ 93 h 419"/>
                <a:gd name="T84" fmla="*/ 1215 w 1244"/>
                <a:gd name="T85" fmla="*/ 110 h 419"/>
                <a:gd name="T86" fmla="*/ 1244 w 1244"/>
                <a:gd name="T87" fmla="*/ 129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19">
                  <a:moveTo>
                    <a:pt x="0" y="419"/>
                  </a:moveTo>
                  <a:lnTo>
                    <a:pt x="29" y="300"/>
                  </a:lnTo>
                  <a:lnTo>
                    <a:pt x="58" y="222"/>
                  </a:lnTo>
                  <a:lnTo>
                    <a:pt x="87" y="163"/>
                  </a:lnTo>
                  <a:lnTo>
                    <a:pt x="115" y="91"/>
                  </a:lnTo>
                  <a:lnTo>
                    <a:pt x="144" y="28"/>
                  </a:lnTo>
                  <a:lnTo>
                    <a:pt x="174" y="0"/>
                  </a:lnTo>
                  <a:lnTo>
                    <a:pt x="202" y="5"/>
                  </a:lnTo>
                  <a:lnTo>
                    <a:pt x="231" y="24"/>
                  </a:lnTo>
                  <a:lnTo>
                    <a:pt x="261" y="43"/>
                  </a:lnTo>
                  <a:lnTo>
                    <a:pt x="289" y="66"/>
                  </a:lnTo>
                  <a:lnTo>
                    <a:pt x="318" y="76"/>
                  </a:lnTo>
                  <a:lnTo>
                    <a:pt x="346" y="76"/>
                  </a:lnTo>
                  <a:lnTo>
                    <a:pt x="376" y="72"/>
                  </a:lnTo>
                  <a:lnTo>
                    <a:pt x="405" y="72"/>
                  </a:lnTo>
                  <a:lnTo>
                    <a:pt x="433" y="112"/>
                  </a:lnTo>
                  <a:lnTo>
                    <a:pt x="463" y="174"/>
                  </a:lnTo>
                  <a:lnTo>
                    <a:pt x="492" y="241"/>
                  </a:lnTo>
                  <a:lnTo>
                    <a:pt x="520" y="286"/>
                  </a:lnTo>
                  <a:lnTo>
                    <a:pt x="550" y="295"/>
                  </a:lnTo>
                  <a:lnTo>
                    <a:pt x="578" y="294"/>
                  </a:lnTo>
                  <a:lnTo>
                    <a:pt x="607" y="292"/>
                  </a:lnTo>
                  <a:lnTo>
                    <a:pt x="637" y="291"/>
                  </a:lnTo>
                  <a:lnTo>
                    <a:pt x="665" y="286"/>
                  </a:lnTo>
                  <a:lnTo>
                    <a:pt x="694" y="291"/>
                  </a:lnTo>
                  <a:lnTo>
                    <a:pt x="724" y="292"/>
                  </a:lnTo>
                  <a:lnTo>
                    <a:pt x="752" y="292"/>
                  </a:lnTo>
                  <a:lnTo>
                    <a:pt x="781" y="290"/>
                  </a:lnTo>
                  <a:lnTo>
                    <a:pt x="809" y="262"/>
                  </a:lnTo>
                  <a:lnTo>
                    <a:pt x="839" y="219"/>
                  </a:lnTo>
                  <a:lnTo>
                    <a:pt x="868" y="174"/>
                  </a:lnTo>
                  <a:lnTo>
                    <a:pt x="896" y="141"/>
                  </a:lnTo>
                  <a:lnTo>
                    <a:pt x="926" y="117"/>
                  </a:lnTo>
                  <a:lnTo>
                    <a:pt x="955" y="98"/>
                  </a:lnTo>
                  <a:lnTo>
                    <a:pt x="983" y="76"/>
                  </a:lnTo>
                  <a:lnTo>
                    <a:pt x="1013" y="59"/>
                  </a:lnTo>
                  <a:lnTo>
                    <a:pt x="1041" y="56"/>
                  </a:lnTo>
                  <a:lnTo>
                    <a:pt x="1070" y="55"/>
                  </a:lnTo>
                  <a:lnTo>
                    <a:pt x="1099" y="59"/>
                  </a:lnTo>
                  <a:lnTo>
                    <a:pt x="1128" y="65"/>
                  </a:lnTo>
                  <a:lnTo>
                    <a:pt x="1157" y="82"/>
                  </a:lnTo>
                  <a:lnTo>
                    <a:pt x="1186" y="93"/>
                  </a:lnTo>
                  <a:lnTo>
                    <a:pt x="1215" y="110"/>
                  </a:lnTo>
                  <a:lnTo>
                    <a:pt x="1244" y="12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8" name="Freeform 37">
              <a:extLst>
                <a:ext uri="{FF2B5EF4-FFF2-40B4-BE49-F238E27FC236}">
                  <a16:creationId xmlns="" xmlns:a16="http://schemas.microsoft.com/office/drawing/2014/main" id="{F0145140-BA4A-4AB1-B012-D4FF3D6E4841}"/>
                </a:ext>
              </a:extLst>
            </p:cNvPr>
            <p:cNvSpPr>
              <a:spLocks/>
            </p:cNvSpPr>
            <p:nvPr/>
          </p:nvSpPr>
          <p:spPr bwMode="auto">
            <a:xfrm>
              <a:off x="4144963" y="4371975"/>
              <a:ext cx="1974850" cy="506413"/>
            </a:xfrm>
            <a:custGeom>
              <a:avLst/>
              <a:gdLst>
                <a:gd name="T0" fmla="*/ 0 w 1244"/>
                <a:gd name="T1" fmla="*/ 0 h 319"/>
                <a:gd name="T2" fmla="*/ 29 w 1244"/>
                <a:gd name="T3" fmla="*/ 51 h 319"/>
                <a:gd name="T4" fmla="*/ 58 w 1244"/>
                <a:gd name="T5" fmla="*/ 143 h 319"/>
                <a:gd name="T6" fmla="*/ 87 w 1244"/>
                <a:gd name="T7" fmla="*/ 196 h 319"/>
                <a:gd name="T8" fmla="*/ 115 w 1244"/>
                <a:gd name="T9" fmla="*/ 218 h 319"/>
                <a:gd name="T10" fmla="*/ 144 w 1244"/>
                <a:gd name="T11" fmla="*/ 274 h 319"/>
                <a:gd name="T12" fmla="*/ 174 w 1244"/>
                <a:gd name="T13" fmla="*/ 290 h 319"/>
                <a:gd name="T14" fmla="*/ 202 w 1244"/>
                <a:gd name="T15" fmla="*/ 308 h 319"/>
                <a:gd name="T16" fmla="*/ 231 w 1244"/>
                <a:gd name="T17" fmla="*/ 319 h 319"/>
                <a:gd name="T18" fmla="*/ 261 w 1244"/>
                <a:gd name="T19" fmla="*/ 308 h 319"/>
                <a:gd name="T20" fmla="*/ 289 w 1244"/>
                <a:gd name="T21" fmla="*/ 314 h 319"/>
                <a:gd name="T22" fmla="*/ 318 w 1244"/>
                <a:gd name="T23" fmla="*/ 299 h 319"/>
                <a:gd name="T24" fmla="*/ 346 w 1244"/>
                <a:gd name="T25" fmla="*/ 265 h 319"/>
                <a:gd name="T26" fmla="*/ 376 w 1244"/>
                <a:gd name="T27" fmla="*/ 217 h 319"/>
                <a:gd name="T28" fmla="*/ 405 w 1244"/>
                <a:gd name="T29" fmla="*/ 142 h 319"/>
                <a:gd name="T30" fmla="*/ 433 w 1244"/>
                <a:gd name="T31" fmla="*/ 83 h 319"/>
                <a:gd name="T32" fmla="*/ 463 w 1244"/>
                <a:gd name="T33" fmla="*/ 50 h 319"/>
                <a:gd name="T34" fmla="*/ 492 w 1244"/>
                <a:gd name="T35" fmla="*/ 29 h 319"/>
                <a:gd name="T36" fmla="*/ 520 w 1244"/>
                <a:gd name="T37" fmla="*/ 23 h 319"/>
                <a:gd name="T38" fmla="*/ 550 w 1244"/>
                <a:gd name="T39" fmla="*/ 27 h 319"/>
                <a:gd name="T40" fmla="*/ 578 w 1244"/>
                <a:gd name="T41" fmla="*/ 23 h 319"/>
                <a:gd name="T42" fmla="*/ 607 w 1244"/>
                <a:gd name="T43" fmla="*/ 21 h 319"/>
                <a:gd name="T44" fmla="*/ 637 w 1244"/>
                <a:gd name="T45" fmla="*/ 30 h 319"/>
                <a:gd name="T46" fmla="*/ 665 w 1244"/>
                <a:gd name="T47" fmla="*/ 42 h 319"/>
                <a:gd name="T48" fmla="*/ 694 w 1244"/>
                <a:gd name="T49" fmla="*/ 52 h 319"/>
                <a:gd name="T50" fmla="*/ 724 w 1244"/>
                <a:gd name="T51" fmla="*/ 55 h 319"/>
                <a:gd name="T52" fmla="*/ 752 w 1244"/>
                <a:gd name="T53" fmla="*/ 53 h 319"/>
                <a:gd name="T54" fmla="*/ 781 w 1244"/>
                <a:gd name="T55" fmla="*/ 52 h 319"/>
                <a:gd name="T56" fmla="*/ 809 w 1244"/>
                <a:gd name="T57" fmla="*/ 82 h 319"/>
                <a:gd name="T58" fmla="*/ 839 w 1244"/>
                <a:gd name="T59" fmla="*/ 123 h 319"/>
                <a:gd name="T60" fmla="*/ 868 w 1244"/>
                <a:gd name="T61" fmla="*/ 160 h 319"/>
                <a:gd name="T62" fmla="*/ 896 w 1244"/>
                <a:gd name="T63" fmla="*/ 211 h 319"/>
                <a:gd name="T64" fmla="*/ 926 w 1244"/>
                <a:gd name="T65" fmla="*/ 245 h 319"/>
                <a:gd name="T66" fmla="*/ 955 w 1244"/>
                <a:gd name="T67" fmla="*/ 269 h 319"/>
                <a:gd name="T68" fmla="*/ 983 w 1244"/>
                <a:gd name="T69" fmla="*/ 302 h 319"/>
                <a:gd name="T70" fmla="*/ 1013 w 1244"/>
                <a:gd name="T71" fmla="*/ 310 h 319"/>
                <a:gd name="T72" fmla="*/ 1041 w 1244"/>
                <a:gd name="T73" fmla="*/ 298 h 319"/>
                <a:gd name="T74" fmla="*/ 1070 w 1244"/>
                <a:gd name="T75" fmla="*/ 277 h 319"/>
                <a:gd name="T76" fmla="*/ 1099 w 1244"/>
                <a:gd name="T77" fmla="*/ 243 h 319"/>
                <a:gd name="T78" fmla="*/ 1128 w 1244"/>
                <a:gd name="T79" fmla="*/ 202 h 319"/>
                <a:gd name="T80" fmla="*/ 1157 w 1244"/>
                <a:gd name="T81" fmla="*/ 187 h 319"/>
                <a:gd name="T82" fmla="*/ 1186 w 1244"/>
                <a:gd name="T83" fmla="*/ 171 h 319"/>
                <a:gd name="T84" fmla="*/ 1215 w 1244"/>
                <a:gd name="T85" fmla="*/ 166 h 319"/>
                <a:gd name="T86" fmla="*/ 1244 w 1244"/>
                <a:gd name="T87" fmla="*/ 187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19">
                  <a:moveTo>
                    <a:pt x="0" y="0"/>
                  </a:moveTo>
                  <a:lnTo>
                    <a:pt x="29" y="51"/>
                  </a:lnTo>
                  <a:lnTo>
                    <a:pt x="58" y="143"/>
                  </a:lnTo>
                  <a:lnTo>
                    <a:pt x="87" y="196"/>
                  </a:lnTo>
                  <a:lnTo>
                    <a:pt x="115" y="218"/>
                  </a:lnTo>
                  <a:lnTo>
                    <a:pt x="144" y="274"/>
                  </a:lnTo>
                  <a:lnTo>
                    <a:pt x="174" y="290"/>
                  </a:lnTo>
                  <a:lnTo>
                    <a:pt x="202" y="308"/>
                  </a:lnTo>
                  <a:lnTo>
                    <a:pt x="231" y="319"/>
                  </a:lnTo>
                  <a:lnTo>
                    <a:pt x="261" y="308"/>
                  </a:lnTo>
                  <a:lnTo>
                    <a:pt x="289" y="314"/>
                  </a:lnTo>
                  <a:lnTo>
                    <a:pt x="318" y="299"/>
                  </a:lnTo>
                  <a:lnTo>
                    <a:pt x="346" y="265"/>
                  </a:lnTo>
                  <a:lnTo>
                    <a:pt x="376" y="217"/>
                  </a:lnTo>
                  <a:lnTo>
                    <a:pt x="405" y="142"/>
                  </a:lnTo>
                  <a:lnTo>
                    <a:pt x="433" y="83"/>
                  </a:lnTo>
                  <a:lnTo>
                    <a:pt x="463" y="50"/>
                  </a:lnTo>
                  <a:lnTo>
                    <a:pt x="492" y="29"/>
                  </a:lnTo>
                  <a:lnTo>
                    <a:pt x="520" y="23"/>
                  </a:lnTo>
                  <a:lnTo>
                    <a:pt x="550" y="27"/>
                  </a:lnTo>
                  <a:lnTo>
                    <a:pt x="578" y="23"/>
                  </a:lnTo>
                  <a:lnTo>
                    <a:pt x="607" y="21"/>
                  </a:lnTo>
                  <a:lnTo>
                    <a:pt x="637" y="30"/>
                  </a:lnTo>
                  <a:lnTo>
                    <a:pt x="665" y="42"/>
                  </a:lnTo>
                  <a:lnTo>
                    <a:pt x="694" y="52"/>
                  </a:lnTo>
                  <a:lnTo>
                    <a:pt x="724" y="55"/>
                  </a:lnTo>
                  <a:lnTo>
                    <a:pt x="752" y="53"/>
                  </a:lnTo>
                  <a:lnTo>
                    <a:pt x="781" y="52"/>
                  </a:lnTo>
                  <a:lnTo>
                    <a:pt x="809" y="82"/>
                  </a:lnTo>
                  <a:lnTo>
                    <a:pt x="839" y="123"/>
                  </a:lnTo>
                  <a:lnTo>
                    <a:pt x="868" y="160"/>
                  </a:lnTo>
                  <a:lnTo>
                    <a:pt x="896" y="211"/>
                  </a:lnTo>
                  <a:lnTo>
                    <a:pt x="926" y="245"/>
                  </a:lnTo>
                  <a:lnTo>
                    <a:pt x="955" y="269"/>
                  </a:lnTo>
                  <a:lnTo>
                    <a:pt x="983" y="302"/>
                  </a:lnTo>
                  <a:lnTo>
                    <a:pt x="1013" y="310"/>
                  </a:lnTo>
                  <a:lnTo>
                    <a:pt x="1041" y="298"/>
                  </a:lnTo>
                  <a:lnTo>
                    <a:pt x="1070" y="277"/>
                  </a:lnTo>
                  <a:lnTo>
                    <a:pt x="1099" y="243"/>
                  </a:lnTo>
                  <a:lnTo>
                    <a:pt x="1128" y="202"/>
                  </a:lnTo>
                  <a:lnTo>
                    <a:pt x="1157" y="187"/>
                  </a:lnTo>
                  <a:lnTo>
                    <a:pt x="1186" y="171"/>
                  </a:lnTo>
                  <a:lnTo>
                    <a:pt x="1215" y="166"/>
                  </a:lnTo>
                  <a:lnTo>
                    <a:pt x="1244" y="18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9" name="Freeform 38">
              <a:extLst>
                <a:ext uri="{FF2B5EF4-FFF2-40B4-BE49-F238E27FC236}">
                  <a16:creationId xmlns="" xmlns:a16="http://schemas.microsoft.com/office/drawing/2014/main" id="{430174D8-1674-433A-A444-49F6D1685888}"/>
                </a:ext>
              </a:extLst>
            </p:cNvPr>
            <p:cNvSpPr>
              <a:spLocks/>
            </p:cNvSpPr>
            <p:nvPr/>
          </p:nvSpPr>
          <p:spPr bwMode="auto">
            <a:xfrm>
              <a:off x="4144963" y="4291013"/>
              <a:ext cx="1974850" cy="534988"/>
            </a:xfrm>
            <a:custGeom>
              <a:avLst/>
              <a:gdLst>
                <a:gd name="T0" fmla="*/ 0 w 1244"/>
                <a:gd name="T1" fmla="*/ 238 h 337"/>
                <a:gd name="T2" fmla="*/ 29 w 1244"/>
                <a:gd name="T3" fmla="*/ 146 h 337"/>
                <a:gd name="T4" fmla="*/ 58 w 1244"/>
                <a:gd name="T5" fmla="*/ 75 h 337"/>
                <a:gd name="T6" fmla="*/ 87 w 1244"/>
                <a:gd name="T7" fmla="*/ 46 h 337"/>
                <a:gd name="T8" fmla="*/ 115 w 1244"/>
                <a:gd name="T9" fmla="*/ 26 h 337"/>
                <a:gd name="T10" fmla="*/ 144 w 1244"/>
                <a:gd name="T11" fmla="*/ 0 h 337"/>
                <a:gd name="T12" fmla="*/ 174 w 1244"/>
                <a:gd name="T13" fmla="*/ 18 h 337"/>
                <a:gd name="T14" fmla="*/ 202 w 1244"/>
                <a:gd name="T15" fmla="*/ 44 h 337"/>
                <a:gd name="T16" fmla="*/ 231 w 1244"/>
                <a:gd name="T17" fmla="*/ 74 h 337"/>
                <a:gd name="T18" fmla="*/ 261 w 1244"/>
                <a:gd name="T19" fmla="*/ 93 h 337"/>
                <a:gd name="T20" fmla="*/ 289 w 1244"/>
                <a:gd name="T21" fmla="*/ 98 h 337"/>
                <a:gd name="T22" fmla="*/ 318 w 1244"/>
                <a:gd name="T23" fmla="*/ 113 h 337"/>
                <a:gd name="T24" fmla="*/ 346 w 1244"/>
                <a:gd name="T25" fmla="*/ 157 h 337"/>
                <a:gd name="T26" fmla="*/ 376 w 1244"/>
                <a:gd name="T27" fmla="*/ 226 h 337"/>
                <a:gd name="T28" fmla="*/ 405 w 1244"/>
                <a:gd name="T29" fmla="*/ 290 h 337"/>
                <a:gd name="T30" fmla="*/ 433 w 1244"/>
                <a:gd name="T31" fmla="*/ 328 h 337"/>
                <a:gd name="T32" fmla="*/ 463 w 1244"/>
                <a:gd name="T33" fmla="*/ 337 h 337"/>
                <a:gd name="T34" fmla="*/ 492 w 1244"/>
                <a:gd name="T35" fmla="*/ 322 h 337"/>
                <a:gd name="T36" fmla="*/ 520 w 1244"/>
                <a:gd name="T37" fmla="*/ 311 h 337"/>
                <a:gd name="T38" fmla="*/ 550 w 1244"/>
                <a:gd name="T39" fmla="*/ 300 h 337"/>
                <a:gd name="T40" fmla="*/ 578 w 1244"/>
                <a:gd name="T41" fmla="*/ 297 h 337"/>
                <a:gd name="T42" fmla="*/ 607 w 1244"/>
                <a:gd name="T43" fmla="*/ 293 h 337"/>
                <a:gd name="T44" fmla="*/ 637 w 1244"/>
                <a:gd name="T45" fmla="*/ 285 h 337"/>
                <a:gd name="T46" fmla="*/ 665 w 1244"/>
                <a:gd name="T47" fmla="*/ 288 h 337"/>
                <a:gd name="T48" fmla="*/ 694 w 1244"/>
                <a:gd name="T49" fmla="*/ 293 h 337"/>
                <a:gd name="T50" fmla="*/ 724 w 1244"/>
                <a:gd name="T51" fmla="*/ 289 h 337"/>
                <a:gd name="T52" fmla="*/ 752 w 1244"/>
                <a:gd name="T53" fmla="*/ 268 h 337"/>
                <a:gd name="T54" fmla="*/ 781 w 1244"/>
                <a:gd name="T55" fmla="*/ 225 h 337"/>
                <a:gd name="T56" fmla="*/ 809 w 1244"/>
                <a:gd name="T57" fmla="*/ 170 h 337"/>
                <a:gd name="T58" fmla="*/ 839 w 1244"/>
                <a:gd name="T59" fmla="*/ 133 h 337"/>
                <a:gd name="T60" fmla="*/ 868 w 1244"/>
                <a:gd name="T61" fmla="*/ 101 h 337"/>
                <a:gd name="T62" fmla="*/ 896 w 1244"/>
                <a:gd name="T63" fmla="*/ 85 h 337"/>
                <a:gd name="T64" fmla="*/ 926 w 1244"/>
                <a:gd name="T65" fmla="*/ 81 h 337"/>
                <a:gd name="T66" fmla="*/ 955 w 1244"/>
                <a:gd name="T67" fmla="*/ 67 h 337"/>
                <a:gd name="T68" fmla="*/ 983 w 1244"/>
                <a:gd name="T69" fmla="*/ 58 h 337"/>
                <a:gd name="T70" fmla="*/ 1013 w 1244"/>
                <a:gd name="T71" fmla="*/ 59 h 337"/>
                <a:gd name="T72" fmla="*/ 1041 w 1244"/>
                <a:gd name="T73" fmla="*/ 67 h 337"/>
                <a:gd name="T74" fmla="*/ 1070 w 1244"/>
                <a:gd name="T75" fmla="*/ 91 h 337"/>
                <a:gd name="T76" fmla="*/ 1099 w 1244"/>
                <a:gd name="T77" fmla="*/ 112 h 337"/>
                <a:gd name="T78" fmla="*/ 1128 w 1244"/>
                <a:gd name="T79" fmla="*/ 103 h 337"/>
                <a:gd name="T80" fmla="*/ 1157 w 1244"/>
                <a:gd name="T81" fmla="*/ 88 h 337"/>
                <a:gd name="T82" fmla="*/ 1186 w 1244"/>
                <a:gd name="T83" fmla="*/ 62 h 337"/>
                <a:gd name="T84" fmla="*/ 1215 w 1244"/>
                <a:gd name="T85" fmla="*/ 30 h 337"/>
                <a:gd name="T86" fmla="*/ 1244 w 1244"/>
                <a:gd name="T87" fmla="*/ 19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37">
                  <a:moveTo>
                    <a:pt x="0" y="238"/>
                  </a:moveTo>
                  <a:lnTo>
                    <a:pt x="29" y="146"/>
                  </a:lnTo>
                  <a:lnTo>
                    <a:pt x="58" y="75"/>
                  </a:lnTo>
                  <a:lnTo>
                    <a:pt x="87" y="46"/>
                  </a:lnTo>
                  <a:lnTo>
                    <a:pt x="115" y="26"/>
                  </a:lnTo>
                  <a:lnTo>
                    <a:pt x="144" y="0"/>
                  </a:lnTo>
                  <a:lnTo>
                    <a:pt x="174" y="18"/>
                  </a:lnTo>
                  <a:lnTo>
                    <a:pt x="202" y="44"/>
                  </a:lnTo>
                  <a:lnTo>
                    <a:pt x="231" y="74"/>
                  </a:lnTo>
                  <a:lnTo>
                    <a:pt x="261" y="93"/>
                  </a:lnTo>
                  <a:lnTo>
                    <a:pt x="289" y="98"/>
                  </a:lnTo>
                  <a:lnTo>
                    <a:pt x="318" y="113"/>
                  </a:lnTo>
                  <a:lnTo>
                    <a:pt x="346" y="157"/>
                  </a:lnTo>
                  <a:lnTo>
                    <a:pt x="376" y="226"/>
                  </a:lnTo>
                  <a:lnTo>
                    <a:pt x="405" y="290"/>
                  </a:lnTo>
                  <a:lnTo>
                    <a:pt x="433" y="328"/>
                  </a:lnTo>
                  <a:lnTo>
                    <a:pt x="463" y="337"/>
                  </a:lnTo>
                  <a:lnTo>
                    <a:pt x="492" y="322"/>
                  </a:lnTo>
                  <a:lnTo>
                    <a:pt x="520" y="311"/>
                  </a:lnTo>
                  <a:lnTo>
                    <a:pt x="550" y="300"/>
                  </a:lnTo>
                  <a:lnTo>
                    <a:pt x="578" y="297"/>
                  </a:lnTo>
                  <a:lnTo>
                    <a:pt x="607" y="293"/>
                  </a:lnTo>
                  <a:lnTo>
                    <a:pt x="637" y="285"/>
                  </a:lnTo>
                  <a:lnTo>
                    <a:pt x="665" y="288"/>
                  </a:lnTo>
                  <a:lnTo>
                    <a:pt x="694" y="293"/>
                  </a:lnTo>
                  <a:lnTo>
                    <a:pt x="724" y="289"/>
                  </a:lnTo>
                  <a:lnTo>
                    <a:pt x="752" y="268"/>
                  </a:lnTo>
                  <a:lnTo>
                    <a:pt x="781" y="225"/>
                  </a:lnTo>
                  <a:lnTo>
                    <a:pt x="809" y="170"/>
                  </a:lnTo>
                  <a:lnTo>
                    <a:pt x="839" y="133"/>
                  </a:lnTo>
                  <a:lnTo>
                    <a:pt x="868" y="101"/>
                  </a:lnTo>
                  <a:lnTo>
                    <a:pt x="896" y="85"/>
                  </a:lnTo>
                  <a:lnTo>
                    <a:pt x="926" y="81"/>
                  </a:lnTo>
                  <a:lnTo>
                    <a:pt x="955" y="67"/>
                  </a:lnTo>
                  <a:lnTo>
                    <a:pt x="983" y="58"/>
                  </a:lnTo>
                  <a:lnTo>
                    <a:pt x="1013" y="59"/>
                  </a:lnTo>
                  <a:lnTo>
                    <a:pt x="1041" y="67"/>
                  </a:lnTo>
                  <a:lnTo>
                    <a:pt x="1070" y="91"/>
                  </a:lnTo>
                  <a:lnTo>
                    <a:pt x="1099" y="112"/>
                  </a:lnTo>
                  <a:lnTo>
                    <a:pt x="1128" y="103"/>
                  </a:lnTo>
                  <a:lnTo>
                    <a:pt x="1157" y="88"/>
                  </a:lnTo>
                  <a:lnTo>
                    <a:pt x="1186" y="62"/>
                  </a:lnTo>
                  <a:lnTo>
                    <a:pt x="1215" y="30"/>
                  </a:lnTo>
                  <a:lnTo>
                    <a:pt x="1244" y="1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0" name="Freeform 39">
              <a:extLst>
                <a:ext uri="{FF2B5EF4-FFF2-40B4-BE49-F238E27FC236}">
                  <a16:creationId xmlns="" xmlns:a16="http://schemas.microsoft.com/office/drawing/2014/main" id="{31366853-A850-4BFB-B941-528CDE9378F0}"/>
                </a:ext>
              </a:extLst>
            </p:cNvPr>
            <p:cNvSpPr>
              <a:spLocks/>
            </p:cNvSpPr>
            <p:nvPr/>
          </p:nvSpPr>
          <p:spPr bwMode="auto">
            <a:xfrm>
              <a:off x="4144963" y="4389438"/>
              <a:ext cx="1974850" cy="541338"/>
            </a:xfrm>
            <a:custGeom>
              <a:avLst/>
              <a:gdLst>
                <a:gd name="T0" fmla="*/ 0 w 1244"/>
                <a:gd name="T1" fmla="*/ 260 h 341"/>
                <a:gd name="T2" fmla="*/ 29 w 1244"/>
                <a:gd name="T3" fmla="*/ 261 h 341"/>
                <a:gd name="T4" fmla="*/ 58 w 1244"/>
                <a:gd name="T5" fmla="*/ 303 h 341"/>
                <a:gd name="T6" fmla="*/ 87 w 1244"/>
                <a:gd name="T7" fmla="*/ 341 h 341"/>
                <a:gd name="T8" fmla="*/ 115 w 1244"/>
                <a:gd name="T9" fmla="*/ 339 h 341"/>
                <a:gd name="T10" fmla="*/ 144 w 1244"/>
                <a:gd name="T11" fmla="*/ 333 h 341"/>
                <a:gd name="T12" fmla="*/ 174 w 1244"/>
                <a:gd name="T13" fmla="*/ 310 h 341"/>
                <a:gd name="T14" fmla="*/ 202 w 1244"/>
                <a:gd name="T15" fmla="*/ 272 h 341"/>
                <a:gd name="T16" fmla="*/ 231 w 1244"/>
                <a:gd name="T17" fmla="*/ 250 h 341"/>
                <a:gd name="T18" fmla="*/ 261 w 1244"/>
                <a:gd name="T19" fmla="*/ 199 h 341"/>
                <a:gd name="T20" fmla="*/ 289 w 1244"/>
                <a:gd name="T21" fmla="*/ 125 h 341"/>
                <a:gd name="T22" fmla="*/ 318 w 1244"/>
                <a:gd name="T23" fmla="*/ 67 h 341"/>
                <a:gd name="T24" fmla="*/ 346 w 1244"/>
                <a:gd name="T25" fmla="*/ 31 h 341"/>
                <a:gd name="T26" fmla="*/ 376 w 1244"/>
                <a:gd name="T27" fmla="*/ 15 h 341"/>
                <a:gd name="T28" fmla="*/ 405 w 1244"/>
                <a:gd name="T29" fmla="*/ 8 h 341"/>
                <a:gd name="T30" fmla="*/ 433 w 1244"/>
                <a:gd name="T31" fmla="*/ 4 h 341"/>
                <a:gd name="T32" fmla="*/ 463 w 1244"/>
                <a:gd name="T33" fmla="*/ 0 h 341"/>
                <a:gd name="T34" fmla="*/ 492 w 1244"/>
                <a:gd name="T35" fmla="*/ 7 h 341"/>
                <a:gd name="T36" fmla="*/ 520 w 1244"/>
                <a:gd name="T37" fmla="*/ 21 h 341"/>
                <a:gd name="T38" fmla="*/ 550 w 1244"/>
                <a:gd name="T39" fmla="*/ 31 h 341"/>
                <a:gd name="T40" fmla="*/ 578 w 1244"/>
                <a:gd name="T41" fmla="*/ 36 h 341"/>
                <a:gd name="T42" fmla="*/ 607 w 1244"/>
                <a:gd name="T43" fmla="*/ 36 h 341"/>
                <a:gd name="T44" fmla="*/ 637 w 1244"/>
                <a:gd name="T45" fmla="*/ 34 h 341"/>
                <a:gd name="T46" fmla="*/ 665 w 1244"/>
                <a:gd name="T47" fmla="*/ 41 h 341"/>
                <a:gd name="T48" fmla="*/ 694 w 1244"/>
                <a:gd name="T49" fmla="*/ 61 h 341"/>
                <a:gd name="T50" fmla="*/ 724 w 1244"/>
                <a:gd name="T51" fmla="*/ 87 h 341"/>
                <a:gd name="T52" fmla="*/ 752 w 1244"/>
                <a:gd name="T53" fmla="*/ 137 h 341"/>
                <a:gd name="T54" fmla="*/ 781 w 1244"/>
                <a:gd name="T55" fmla="*/ 208 h 341"/>
                <a:gd name="T56" fmla="*/ 809 w 1244"/>
                <a:gd name="T57" fmla="*/ 261 h 341"/>
                <a:gd name="T58" fmla="*/ 839 w 1244"/>
                <a:gd name="T59" fmla="*/ 281 h 341"/>
                <a:gd name="T60" fmla="*/ 868 w 1244"/>
                <a:gd name="T61" fmla="*/ 267 h 341"/>
                <a:gd name="T62" fmla="*/ 896 w 1244"/>
                <a:gd name="T63" fmla="*/ 238 h 341"/>
                <a:gd name="T64" fmla="*/ 926 w 1244"/>
                <a:gd name="T65" fmla="*/ 242 h 341"/>
                <a:gd name="T66" fmla="*/ 955 w 1244"/>
                <a:gd name="T67" fmla="*/ 259 h 341"/>
                <a:gd name="T68" fmla="*/ 983 w 1244"/>
                <a:gd name="T69" fmla="*/ 269 h 341"/>
                <a:gd name="T70" fmla="*/ 1013 w 1244"/>
                <a:gd name="T71" fmla="*/ 267 h 341"/>
                <a:gd name="T72" fmla="*/ 1041 w 1244"/>
                <a:gd name="T73" fmla="*/ 244 h 341"/>
                <a:gd name="T74" fmla="*/ 1070 w 1244"/>
                <a:gd name="T75" fmla="*/ 212 h 341"/>
                <a:gd name="T76" fmla="*/ 1099 w 1244"/>
                <a:gd name="T77" fmla="*/ 170 h 341"/>
                <a:gd name="T78" fmla="*/ 1128 w 1244"/>
                <a:gd name="T79" fmla="*/ 131 h 341"/>
                <a:gd name="T80" fmla="*/ 1157 w 1244"/>
                <a:gd name="T81" fmla="*/ 99 h 341"/>
                <a:gd name="T82" fmla="*/ 1186 w 1244"/>
                <a:gd name="T83" fmla="*/ 88 h 341"/>
                <a:gd name="T84" fmla="*/ 1215 w 1244"/>
                <a:gd name="T85" fmla="*/ 93 h 341"/>
                <a:gd name="T86" fmla="*/ 1244 w 1244"/>
                <a:gd name="T87" fmla="*/ 84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41">
                  <a:moveTo>
                    <a:pt x="0" y="260"/>
                  </a:moveTo>
                  <a:lnTo>
                    <a:pt x="29" y="261"/>
                  </a:lnTo>
                  <a:lnTo>
                    <a:pt x="58" y="303"/>
                  </a:lnTo>
                  <a:lnTo>
                    <a:pt x="87" y="341"/>
                  </a:lnTo>
                  <a:lnTo>
                    <a:pt x="115" y="339"/>
                  </a:lnTo>
                  <a:lnTo>
                    <a:pt x="144" y="333"/>
                  </a:lnTo>
                  <a:lnTo>
                    <a:pt x="174" y="310"/>
                  </a:lnTo>
                  <a:lnTo>
                    <a:pt x="202" y="272"/>
                  </a:lnTo>
                  <a:lnTo>
                    <a:pt x="231" y="250"/>
                  </a:lnTo>
                  <a:lnTo>
                    <a:pt x="261" y="199"/>
                  </a:lnTo>
                  <a:lnTo>
                    <a:pt x="289" y="125"/>
                  </a:lnTo>
                  <a:lnTo>
                    <a:pt x="318" y="67"/>
                  </a:lnTo>
                  <a:lnTo>
                    <a:pt x="346" y="31"/>
                  </a:lnTo>
                  <a:lnTo>
                    <a:pt x="376" y="15"/>
                  </a:lnTo>
                  <a:lnTo>
                    <a:pt x="405" y="8"/>
                  </a:lnTo>
                  <a:lnTo>
                    <a:pt x="433" y="4"/>
                  </a:lnTo>
                  <a:lnTo>
                    <a:pt x="463" y="0"/>
                  </a:lnTo>
                  <a:lnTo>
                    <a:pt x="492" y="7"/>
                  </a:lnTo>
                  <a:lnTo>
                    <a:pt x="520" y="21"/>
                  </a:lnTo>
                  <a:lnTo>
                    <a:pt x="550" y="31"/>
                  </a:lnTo>
                  <a:lnTo>
                    <a:pt x="578" y="36"/>
                  </a:lnTo>
                  <a:lnTo>
                    <a:pt x="607" y="36"/>
                  </a:lnTo>
                  <a:lnTo>
                    <a:pt x="637" y="34"/>
                  </a:lnTo>
                  <a:lnTo>
                    <a:pt x="665" y="41"/>
                  </a:lnTo>
                  <a:lnTo>
                    <a:pt x="694" y="61"/>
                  </a:lnTo>
                  <a:lnTo>
                    <a:pt x="724" y="87"/>
                  </a:lnTo>
                  <a:lnTo>
                    <a:pt x="752" y="137"/>
                  </a:lnTo>
                  <a:lnTo>
                    <a:pt x="781" y="208"/>
                  </a:lnTo>
                  <a:lnTo>
                    <a:pt x="809" y="261"/>
                  </a:lnTo>
                  <a:lnTo>
                    <a:pt x="839" y="281"/>
                  </a:lnTo>
                  <a:lnTo>
                    <a:pt x="868" y="267"/>
                  </a:lnTo>
                  <a:lnTo>
                    <a:pt x="896" y="238"/>
                  </a:lnTo>
                  <a:lnTo>
                    <a:pt x="926" y="242"/>
                  </a:lnTo>
                  <a:lnTo>
                    <a:pt x="955" y="259"/>
                  </a:lnTo>
                  <a:lnTo>
                    <a:pt x="983" y="269"/>
                  </a:lnTo>
                  <a:lnTo>
                    <a:pt x="1013" y="267"/>
                  </a:lnTo>
                  <a:lnTo>
                    <a:pt x="1041" y="244"/>
                  </a:lnTo>
                  <a:lnTo>
                    <a:pt x="1070" y="212"/>
                  </a:lnTo>
                  <a:lnTo>
                    <a:pt x="1099" y="170"/>
                  </a:lnTo>
                  <a:lnTo>
                    <a:pt x="1128" y="131"/>
                  </a:lnTo>
                  <a:lnTo>
                    <a:pt x="1157" y="99"/>
                  </a:lnTo>
                  <a:lnTo>
                    <a:pt x="1186" y="88"/>
                  </a:lnTo>
                  <a:lnTo>
                    <a:pt x="1215" y="93"/>
                  </a:lnTo>
                  <a:lnTo>
                    <a:pt x="1244" y="8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1" name="Freeform 40">
              <a:extLst>
                <a:ext uri="{FF2B5EF4-FFF2-40B4-BE49-F238E27FC236}">
                  <a16:creationId xmlns="" xmlns:a16="http://schemas.microsoft.com/office/drawing/2014/main" id="{3E160219-2791-4158-9D70-FDF47420FFE7}"/>
                </a:ext>
              </a:extLst>
            </p:cNvPr>
            <p:cNvSpPr>
              <a:spLocks/>
            </p:cNvSpPr>
            <p:nvPr/>
          </p:nvSpPr>
          <p:spPr bwMode="auto">
            <a:xfrm>
              <a:off x="4144963" y="4256088"/>
              <a:ext cx="1928813" cy="577850"/>
            </a:xfrm>
            <a:custGeom>
              <a:avLst/>
              <a:gdLst>
                <a:gd name="T0" fmla="*/ 0 w 1215"/>
                <a:gd name="T1" fmla="*/ 43 h 364"/>
                <a:gd name="T2" fmla="*/ 29 w 1215"/>
                <a:gd name="T3" fmla="*/ 21 h 364"/>
                <a:gd name="T4" fmla="*/ 58 w 1215"/>
                <a:gd name="T5" fmla="*/ 3 h 364"/>
                <a:gd name="T6" fmla="*/ 87 w 1215"/>
                <a:gd name="T7" fmla="*/ 0 h 364"/>
                <a:gd name="T8" fmla="*/ 115 w 1215"/>
                <a:gd name="T9" fmla="*/ 11 h 364"/>
                <a:gd name="T10" fmla="*/ 144 w 1215"/>
                <a:gd name="T11" fmla="*/ 27 h 364"/>
                <a:gd name="T12" fmla="*/ 174 w 1215"/>
                <a:gd name="T13" fmla="*/ 80 h 364"/>
                <a:gd name="T14" fmla="*/ 202 w 1215"/>
                <a:gd name="T15" fmla="*/ 158 h 364"/>
                <a:gd name="T16" fmla="*/ 231 w 1215"/>
                <a:gd name="T17" fmla="*/ 238 h 364"/>
                <a:gd name="T18" fmla="*/ 261 w 1215"/>
                <a:gd name="T19" fmla="*/ 307 h 364"/>
                <a:gd name="T20" fmla="*/ 289 w 1215"/>
                <a:gd name="T21" fmla="*/ 345 h 364"/>
                <a:gd name="T22" fmla="*/ 318 w 1215"/>
                <a:gd name="T23" fmla="*/ 360 h 364"/>
                <a:gd name="T24" fmla="*/ 346 w 1215"/>
                <a:gd name="T25" fmla="*/ 364 h 364"/>
                <a:gd name="T26" fmla="*/ 376 w 1215"/>
                <a:gd name="T27" fmla="*/ 358 h 364"/>
                <a:gd name="T28" fmla="*/ 405 w 1215"/>
                <a:gd name="T29" fmla="*/ 340 h 364"/>
                <a:gd name="T30" fmla="*/ 433 w 1215"/>
                <a:gd name="T31" fmla="*/ 319 h 364"/>
                <a:gd name="T32" fmla="*/ 463 w 1215"/>
                <a:gd name="T33" fmla="*/ 312 h 364"/>
                <a:gd name="T34" fmla="*/ 492 w 1215"/>
                <a:gd name="T35" fmla="*/ 301 h 364"/>
                <a:gd name="T36" fmla="*/ 520 w 1215"/>
                <a:gd name="T37" fmla="*/ 294 h 364"/>
                <a:gd name="T38" fmla="*/ 550 w 1215"/>
                <a:gd name="T39" fmla="*/ 300 h 364"/>
                <a:gd name="T40" fmla="*/ 578 w 1215"/>
                <a:gd name="T41" fmla="*/ 299 h 364"/>
                <a:gd name="T42" fmla="*/ 607 w 1215"/>
                <a:gd name="T43" fmla="*/ 294 h 364"/>
                <a:gd name="T44" fmla="*/ 637 w 1215"/>
                <a:gd name="T45" fmla="*/ 269 h 364"/>
                <a:gd name="T46" fmla="*/ 665 w 1215"/>
                <a:gd name="T47" fmla="*/ 221 h 364"/>
                <a:gd name="T48" fmla="*/ 694 w 1215"/>
                <a:gd name="T49" fmla="*/ 179 h 364"/>
                <a:gd name="T50" fmla="*/ 724 w 1215"/>
                <a:gd name="T51" fmla="*/ 148 h 364"/>
                <a:gd name="T52" fmla="*/ 752 w 1215"/>
                <a:gd name="T53" fmla="*/ 132 h 364"/>
                <a:gd name="T54" fmla="*/ 781 w 1215"/>
                <a:gd name="T55" fmla="*/ 123 h 364"/>
                <a:gd name="T56" fmla="*/ 809 w 1215"/>
                <a:gd name="T57" fmla="*/ 112 h 364"/>
                <a:gd name="T58" fmla="*/ 839 w 1215"/>
                <a:gd name="T59" fmla="*/ 108 h 364"/>
                <a:gd name="T60" fmla="*/ 868 w 1215"/>
                <a:gd name="T61" fmla="*/ 108 h 364"/>
                <a:gd name="T62" fmla="*/ 896 w 1215"/>
                <a:gd name="T63" fmla="*/ 108 h 364"/>
                <a:gd name="T64" fmla="*/ 926 w 1215"/>
                <a:gd name="T65" fmla="*/ 109 h 364"/>
                <a:gd name="T66" fmla="*/ 955 w 1215"/>
                <a:gd name="T67" fmla="*/ 97 h 364"/>
                <a:gd name="T68" fmla="*/ 983 w 1215"/>
                <a:gd name="T69" fmla="*/ 89 h 364"/>
                <a:gd name="T70" fmla="*/ 1013 w 1215"/>
                <a:gd name="T71" fmla="*/ 104 h 364"/>
                <a:gd name="T72" fmla="*/ 1041 w 1215"/>
                <a:gd name="T73" fmla="*/ 134 h 364"/>
                <a:gd name="T74" fmla="*/ 1070 w 1215"/>
                <a:gd name="T75" fmla="*/ 177 h 364"/>
                <a:gd name="T76" fmla="*/ 1099 w 1215"/>
                <a:gd name="T77" fmla="*/ 210 h 364"/>
                <a:gd name="T78" fmla="*/ 1128 w 1215"/>
                <a:gd name="T79" fmla="*/ 235 h 364"/>
                <a:gd name="T80" fmla="*/ 1157 w 1215"/>
                <a:gd name="T81" fmla="*/ 251 h 364"/>
                <a:gd name="T82" fmla="*/ 1186 w 1215"/>
                <a:gd name="T83" fmla="*/ 249 h 364"/>
                <a:gd name="T84" fmla="*/ 1215 w 1215"/>
                <a:gd name="T85" fmla="*/ 255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64">
                  <a:moveTo>
                    <a:pt x="0" y="43"/>
                  </a:moveTo>
                  <a:lnTo>
                    <a:pt x="29" y="21"/>
                  </a:lnTo>
                  <a:lnTo>
                    <a:pt x="58" y="3"/>
                  </a:lnTo>
                  <a:lnTo>
                    <a:pt x="87" y="0"/>
                  </a:lnTo>
                  <a:lnTo>
                    <a:pt x="115" y="11"/>
                  </a:lnTo>
                  <a:lnTo>
                    <a:pt x="144" y="27"/>
                  </a:lnTo>
                  <a:lnTo>
                    <a:pt x="174" y="80"/>
                  </a:lnTo>
                  <a:lnTo>
                    <a:pt x="202" y="158"/>
                  </a:lnTo>
                  <a:lnTo>
                    <a:pt x="231" y="238"/>
                  </a:lnTo>
                  <a:lnTo>
                    <a:pt x="261" y="307"/>
                  </a:lnTo>
                  <a:lnTo>
                    <a:pt x="289" y="345"/>
                  </a:lnTo>
                  <a:lnTo>
                    <a:pt x="318" y="360"/>
                  </a:lnTo>
                  <a:lnTo>
                    <a:pt x="346" y="364"/>
                  </a:lnTo>
                  <a:lnTo>
                    <a:pt x="376" y="358"/>
                  </a:lnTo>
                  <a:lnTo>
                    <a:pt x="405" y="340"/>
                  </a:lnTo>
                  <a:lnTo>
                    <a:pt x="433" y="319"/>
                  </a:lnTo>
                  <a:lnTo>
                    <a:pt x="463" y="312"/>
                  </a:lnTo>
                  <a:lnTo>
                    <a:pt x="492" y="301"/>
                  </a:lnTo>
                  <a:lnTo>
                    <a:pt x="520" y="294"/>
                  </a:lnTo>
                  <a:lnTo>
                    <a:pt x="550" y="300"/>
                  </a:lnTo>
                  <a:lnTo>
                    <a:pt x="578" y="299"/>
                  </a:lnTo>
                  <a:lnTo>
                    <a:pt x="607" y="294"/>
                  </a:lnTo>
                  <a:lnTo>
                    <a:pt x="637" y="269"/>
                  </a:lnTo>
                  <a:lnTo>
                    <a:pt x="665" y="221"/>
                  </a:lnTo>
                  <a:lnTo>
                    <a:pt x="694" y="179"/>
                  </a:lnTo>
                  <a:lnTo>
                    <a:pt x="724" y="148"/>
                  </a:lnTo>
                  <a:lnTo>
                    <a:pt x="752" y="132"/>
                  </a:lnTo>
                  <a:lnTo>
                    <a:pt x="781" y="123"/>
                  </a:lnTo>
                  <a:lnTo>
                    <a:pt x="809" y="112"/>
                  </a:lnTo>
                  <a:lnTo>
                    <a:pt x="839" y="108"/>
                  </a:lnTo>
                  <a:lnTo>
                    <a:pt x="868" y="108"/>
                  </a:lnTo>
                  <a:lnTo>
                    <a:pt x="896" y="108"/>
                  </a:lnTo>
                  <a:lnTo>
                    <a:pt x="926" y="109"/>
                  </a:lnTo>
                  <a:lnTo>
                    <a:pt x="955" y="97"/>
                  </a:lnTo>
                  <a:lnTo>
                    <a:pt x="983" y="89"/>
                  </a:lnTo>
                  <a:lnTo>
                    <a:pt x="1013" y="104"/>
                  </a:lnTo>
                  <a:lnTo>
                    <a:pt x="1041" y="134"/>
                  </a:lnTo>
                  <a:lnTo>
                    <a:pt x="1070" y="177"/>
                  </a:lnTo>
                  <a:lnTo>
                    <a:pt x="1099" y="210"/>
                  </a:lnTo>
                  <a:lnTo>
                    <a:pt x="1128" y="235"/>
                  </a:lnTo>
                  <a:lnTo>
                    <a:pt x="1157" y="251"/>
                  </a:lnTo>
                  <a:lnTo>
                    <a:pt x="1186" y="249"/>
                  </a:lnTo>
                  <a:lnTo>
                    <a:pt x="1215" y="25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2" name="Freeform 41">
              <a:extLst>
                <a:ext uri="{FF2B5EF4-FFF2-40B4-BE49-F238E27FC236}">
                  <a16:creationId xmlns="" xmlns:a16="http://schemas.microsoft.com/office/drawing/2014/main" id="{FD8EEF49-4DF4-4065-BD02-C0A6538B588D}"/>
                </a:ext>
              </a:extLst>
            </p:cNvPr>
            <p:cNvSpPr>
              <a:spLocks/>
            </p:cNvSpPr>
            <p:nvPr/>
          </p:nvSpPr>
          <p:spPr bwMode="auto">
            <a:xfrm>
              <a:off x="4144963" y="4337050"/>
              <a:ext cx="1928813" cy="747713"/>
            </a:xfrm>
            <a:custGeom>
              <a:avLst/>
              <a:gdLst>
                <a:gd name="T0" fmla="*/ 0 w 1215"/>
                <a:gd name="T1" fmla="*/ 469 h 471"/>
                <a:gd name="T2" fmla="*/ 29 w 1215"/>
                <a:gd name="T3" fmla="*/ 471 h 471"/>
                <a:gd name="T4" fmla="*/ 58 w 1215"/>
                <a:gd name="T5" fmla="*/ 465 h 471"/>
                <a:gd name="T6" fmla="*/ 87 w 1215"/>
                <a:gd name="T7" fmla="*/ 407 h 471"/>
                <a:gd name="T8" fmla="*/ 115 w 1215"/>
                <a:gd name="T9" fmla="*/ 316 h 471"/>
                <a:gd name="T10" fmla="*/ 144 w 1215"/>
                <a:gd name="T11" fmla="*/ 211 h 471"/>
                <a:gd name="T12" fmla="*/ 174 w 1215"/>
                <a:gd name="T13" fmla="*/ 120 h 471"/>
                <a:gd name="T14" fmla="*/ 202 w 1215"/>
                <a:gd name="T15" fmla="*/ 68 h 471"/>
                <a:gd name="T16" fmla="*/ 231 w 1215"/>
                <a:gd name="T17" fmla="*/ 36 h 471"/>
                <a:gd name="T18" fmla="*/ 261 w 1215"/>
                <a:gd name="T19" fmla="*/ 8 h 471"/>
                <a:gd name="T20" fmla="*/ 289 w 1215"/>
                <a:gd name="T21" fmla="*/ 0 h 471"/>
                <a:gd name="T22" fmla="*/ 318 w 1215"/>
                <a:gd name="T23" fmla="*/ 14 h 471"/>
                <a:gd name="T24" fmla="*/ 346 w 1215"/>
                <a:gd name="T25" fmla="*/ 31 h 471"/>
                <a:gd name="T26" fmla="*/ 376 w 1215"/>
                <a:gd name="T27" fmla="*/ 52 h 471"/>
                <a:gd name="T28" fmla="*/ 405 w 1215"/>
                <a:gd name="T29" fmla="*/ 70 h 471"/>
                <a:gd name="T30" fmla="*/ 433 w 1215"/>
                <a:gd name="T31" fmla="*/ 81 h 471"/>
                <a:gd name="T32" fmla="*/ 463 w 1215"/>
                <a:gd name="T33" fmla="*/ 90 h 471"/>
                <a:gd name="T34" fmla="*/ 492 w 1215"/>
                <a:gd name="T35" fmla="*/ 81 h 471"/>
                <a:gd name="T36" fmla="*/ 520 w 1215"/>
                <a:gd name="T37" fmla="*/ 74 h 471"/>
                <a:gd name="T38" fmla="*/ 550 w 1215"/>
                <a:gd name="T39" fmla="*/ 85 h 471"/>
                <a:gd name="T40" fmla="*/ 578 w 1215"/>
                <a:gd name="T41" fmla="*/ 122 h 471"/>
                <a:gd name="T42" fmla="*/ 607 w 1215"/>
                <a:gd name="T43" fmla="*/ 184 h 471"/>
                <a:gd name="T44" fmla="*/ 637 w 1215"/>
                <a:gd name="T45" fmla="*/ 239 h 471"/>
                <a:gd name="T46" fmla="*/ 665 w 1215"/>
                <a:gd name="T47" fmla="*/ 272 h 471"/>
                <a:gd name="T48" fmla="*/ 694 w 1215"/>
                <a:gd name="T49" fmla="*/ 280 h 471"/>
                <a:gd name="T50" fmla="*/ 724 w 1215"/>
                <a:gd name="T51" fmla="*/ 289 h 471"/>
                <a:gd name="T52" fmla="*/ 752 w 1215"/>
                <a:gd name="T53" fmla="*/ 289 h 471"/>
                <a:gd name="T54" fmla="*/ 781 w 1215"/>
                <a:gd name="T55" fmla="*/ 272 h 471"/>
                <a:gd name="T56" fmla="*/ 809 w 1215"/>
                <a:gd name="T57" fmla="*/ 262 h 471"/>
                <a:gd name="T58" fmla="*/ 839 w 1215"/>
                <a:gd name="T59" fmla="*/ 259 h 471"/>
                <a:gd name="T60" fmla="*/ 868 w 1215"/>
                <a:gd name="T61" fmla="*/ 272 h 471"/>
                <a:gd name="T62" fmla="*/ 896 w 1215"/>
                <a:gd name="T63" fmla="*/ 286 h 471"/>
                <a:gd name="T64" fmla="*/ 926 w 1215"/>
                <a:gd name="T65" fmla="*/ 264 h 471"/>
                <a:gd name="T66" fmla="*/ 955 w 1215"/>
                <a:gd name="T67" fmla="*/ 223 h 471"/>
                <a:gd name="T68" fmla="*/ 983 w 1215"/>
                <a:gd name="T69" fmla="*/ 207 h 471"/>
                <a:gd name="T70" fmla="*/ 1013 w 1215"/>
                <a:gd name="T71" fmla="*/ 201 h 471"/>
                <a:gd name="T72" fmla="*/ 1041 w 1215"/>
                <a:gd name="T73" fmla="*/ 165 h 471"/>
                <a:gd name="T74" fmla="*/ 1070 w 1215"/>
                <a:gd name="T75" fmla="*/ 132 h 471"/>
                <a:gd name="T76" fmla="*/ 1099 w 1215"/>
                <a:gd name="T77" fmla="*/ 104 h 471"/>
                <a:gd name="T78" fmla="*/ 1128 w 1215"/>
                <a:gd name="T79" fmla="*/ 86 h 471"/>
                <a:gd name="T80" fmla="*/ 1157 w 1215"/>
                <a:gd name="T81" fmla="*/ 79 h 471"/>
                <a:gd name="T82" fmla="*/ 1186 w 1215"/>
                <a:gd name="T83" fmla="*/ 83 h 471"/>
                <a:gd name="T84" fmla="*/ 1215 w 1215"/>
                <a:gd name="T85" fmla="*/ 9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71">
                  <a:moveTo>
                    <a:pt x="0" y="469"/>
                  </a:moveTo>
                  <a:lnTo>
                    <a:pt x="29" y="471"/>
                  </a:lnTo>
                  <a:lnTo>
                    <a:pt x="58" y="465"/>
                  </a:lnTo>
                  <a:lnTo>
                    <a:pt x="87" y="407"/>
                  </a:lnTo>
                  <a:lnTo>
                    <a:pt x="115" y="316"/>
                  </a:lnTo>
                  <a:lnTo>
                    <a:pt x="144" y="211"/>
                  </a:lnTo>
                  <a:lnTo>
                    <a:pt x="174" y="120"/>
                  </a:lnTo>
                  <a:lnTo>
                    <a:pt x="202" y="68"/>
                  </a:lnTo>
                  <a:lnTo>
                    <a:pt x="231" y="36"/>
                  </a:lnTo>
                  <a:lnTo>
                    <a:pt x="261" y="8"/>
                  </a:lnTo>
                  <a:lnTo>
                    <a:pt x="289" y="0"/>
                  </a:lnTo>
                  <a:lnTo>
                    <a:pt x="318" y="14"/>
                  </a:lnTo>
                  <a:lnTo>
                    <a:pt x="346" y="31"/>
                  </a:lnTo>
                  <a:lnTo>
                    <a:pt x="376" y="52"/>
                  </a:lnTo>
                  <a:lnTo>
                    <a:pt x="405" y="70"/>
                  </a:lnTo>
                  <a:lnTo>
                    <a:pt x="433" y="81"/>
                  </a:lnTo>
                  <a:lnTo>
                    <a:pt x="463" y="90"/>
                  </a:lnTo>
                  <a:lnTo>
                    <a:pt x="492" y="81"/>
                  </a:lnTo>
                  <a:lnTo>
                    <a:pt x="520" y="74"/>
                  </a:lnTo>
                  <a:lnTo>
                    <a:pt x="550" y="85"/>
                  </a:lnTo>
                  <a:lnTo>
                    <a:pt x="578" y="122"/>
                  </a:lnTo>
                  <a:lnTo>
                    <a:pt x="607" y="184"/>
                  </a:lnTo>
                  <a:lnTo>
                    <a:pt x="637" y="239"/>
                  </a:lnTo>
                  <a:lnTo>
                    <a:pt x="665" y="272"/>
                  </a:lnTo>
                  <a:lnTo>
                    <a:pt x="694" y="280"/>
                  </a:lnTo>
                  <a:lnTo>
                    <a:pt x="724" y="289"/>
                  </a:lnTo>
                  <a:lnTo>
                    <a:pt x="752" y="289"/>
                  </a:lnTo>
                  <a:lnTo>
                    <a:pt x="781" y="272"/>
                  </a:lnTo>
                  <a:lnTo>
                    <a:pt x="809" y="262"/>
                  </a:lnTo>
                  <a:lnTo>
                    <a:pt x="839" y="259"/>
                  </a:lnTo>
                  <a:lnTo>
                    <a:pt x="868" y="272"/>
                  </a:lnTo>
                  <a:lnTo>
                    <a:pt x="896" y="286"/>
                  </a:lnTo>
                  <a:lnTo>
                    <a:pt x="926" y="264"/>
                  </a:lnTo>
                  <a:lnTo>
                    <a:pt x="955" y="223"/>
                  </a:lnTo>
                  <a:lnTo>
                    <a:pt x="983" y="207"/>
                  </a:lnTo>
                  <a:lnTo>
                    <a:pt x="1013" y="201"/>
                  </a:lnTo>
                  <a:lnTo>
                    <a:pt x="1041" y="165"/>
                  </a:lnTo>
                  <a:lnTo>
                    <a:pt x="1070" y="132"/>
                  </a:lnTo>
                  <a:lnTo>
                    <a:pt x="1099" y="104"/>
                  </a:lnTo>
                  <a:lnTo>
                    <a:pt x="1128" y="86"/>
                  </a:lnTo>
                  <a:lnTo>
                    <a:pt x="1157" y="79"/>
                  </a:lnTo>
                  <a:lnTo>
                    <a:pt x="1186" y="83"/>
                  </a:lnTo>
                  <a:lnTo>
                    <a:pt x="1215" y="9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3" name="Freeform 42">
              <a:extLst>
                <a:ext uri="{FF2B5EF4-FFF2-40B4-BE49-F238E27FC236}">
                  <a16:creationId xmlns="" xmlns:a16="http://schemas.microsoft.com/office/drawing/2014/main" id="{E0663DBF-6D07-4478-9E01-7ACC37F70668}"/>
                </a:ext>
              </a:extLst>
            </p:cNvPr>
            <p:cNvSpPr>
              <a:spLocks/>
            </p:cNvSpPr>
            <p:nvPr/>
          </p:nvSpPr>
          <p:spPr bwMode="auto">
            <a:xfrm>
              <a:off x="4144963" y="4143375"/>
              <a:ext cx="1882775" cy="719138"/>
            </a:xfrm>
            <a:custGeom>
              <a:avLst/>
              <a:gdLst>
                <a:gd name="T0" fmla="*/ 0 w 1186"/>
                <a:gd name="T1" fmla="*/ 32 h 453"/>
                <a:gd name="T2" fmla="*/ 29 w 1186"/>
                <a:gd name="T3" fmla="*/ 0 h 453"/>
                <a:gd name="T4" fmla="*/ 58 w 1186"/>
                <a:gd name="T5" fmla="*/ 56 h 453"/>
                <a:gd name="T6" fmla="*/ 87 w 1186"/>
                <a:gd name="T7" fmla="*/ 136 h 453"/>
                <a:gd name="T8" fmla="*/ 115 w 1186"/>
                <a:gd name="T9" fmla="*/ 205 h 453"/>
                <a:gd name="T10" fmla="*/ 144 w 1186"/>
                <a:gd name="T11" fmla="*/ 313 h 453"/>
                <a:gd name="T12" fmla="*/ 174 w 1186"/>
                <a:gd name="T13" fmla="*/ 384 h 453"/>
                <a:gd name="T14" fmla="*/ 202 w 1186"/>
                <a:gd name="T15" fmla="*/ 413 h 453"/>
                <a:gd name="T16" fmla="*/ 231 w 1186"/>
                <a:gd name="T17" fmla="*/ 432 h 453"/>
                <a:gd name="T18" fmla="*/ 261 w 1186"/>
                <a:gd name="T19" fmla="*/ 447 h 453"/>
                <a:gd name="T20" fmla="*/ 289 w 1186"/>
                <a:gd name="T21" fmla="*/ 453 h 453"/>
                <a:gd name="T22" fmla="*/ 318 w 1186"/>
                <a:gd name="T23" fmla="*/ 451 h 453"/>
                <a:gd name="T24" fmla="*/ 346 w 1186"/>
                <a:gd name="T25" fmla="*/ 446 h 453"/>
                <a:gd name="T26" fmla="*/ 376 w 1186"/>
                <a:gd name="T27" fmla="*/ 436 h 453"/>
                <a:gd name="T28" fmla="*/ 405 w 1186"/>
                <a:gd name="T29" fmla="*/ 421 h 453"/>
                <a:gd name="T30" fmla="*/ 433 w 1186"/>
                <a:gd name="T31" fmla="*/ 399 h 453"/>
                <a:gd name="T32" fmla="*/ 463 w 1186"/>
                <a:gd name="T33" fmla="*/ 344 h 453"/>
                <a:gd name="T34" fmla="*/ 492 w 1186"/>
                <a:gd name="T35" fmla="*/ 281 h 453"/>
                <a:gd name="T36" fmla="*/ 520 w 1186"/>
                <a:gd name="T37" fmla="*/ 233 h 453"/>
                <a:gd name="T38" fmla="*/ 550 w 1186"/>
                <a:gd name="T39" fmla="*/ 197 h 453"/>
                <a:gd name="T40" fmla="*/ 578 w 1186"/>
                <a:gd name="T41" fmla="*/ 190 h 453"/>
                <a:gd name="T42" fmla="*/ 607 w 1186"/>
                <a:gd name="T43" fmla="*/ 185 h 453"/>
                <a:gd name="T44" fmla="*/ 637 w 1186"/>
                <a:gd name="T45" fmla="*/ 181 h 453"/>
                <a:gd name="T46" fmla="*/ 665 w 1186"/>
                <a:gd name="T47" fmla="*/ 184 h 453"/>
                <a:gd name="T48" fmla="*/ 694 w 1186"/>
                <a:gd name="T49" fmla="*/ 181 h 453"/>
                <a:gd name="T50" fmla="*/ 724 w 1186"/>
                <a:gd name="T51" fmla="*/ 183 h 453"/>
                <a:gd name="T52" fmla="*/ 752 w 1186"/>
                <a:gd name="T53" fmla="*/ 185 h 453"/>
                <a:gd name="T54" fmla="*/ 781 w 1186"/>
                <a:gd name="T55" fmla="*/ 186 h 453"/>
                <a:gd name="T56" fmla="*/ 809 w 1186"/>
                <a:gd name="T57" fmla="*/ 196 h 453"/>
                <a:gd name="T58" fmla="*/ 839 w 1186"/>
                <a:gd name="T59" fmla="*/ 201 h 453"/>
                <a:gd name="T60" fmla="*/ 868 w 1186"/>
                <a:gd name="T61" fmla="*/ 202 h 453"/>
                <a:gd name="T62" fmla="*/ 896 w 1186"/>
                <a:gd name="T63" fmla="*/ 202 h 453"/>
                <a:gd name="T64" fmla="*/ 926 w 1186"/>
                <a:gd name="T65" fmla="*/ 210 h 453"/>
                <a:gd name="T66" fmla="*/ 955 w 1186"/>
                <a:gd name="T67" fmla="*/ 234 h 453"/>
                <a:gd name="T68" fmla="*/ 983 w 1186"/>
                <a:gd name="T69" fmla="*/ 280 h 453"/>
                <a:gd name="T70" fmla="*/ 1013 w 1186"/>
                <a:gd name="T71" fmla="*/ 345 h 453"/>
                <a:gd name="T72" fmla="*/ 1041 w 1186"/>
                <a:gd name="T73" fmla="*/ 397 h 453"/>
                <a:gd name="T74" fmla="*/ 1070 w 1186"/>
                <a:gd name="T75" fmla="*/ 403 h 453"/>
                <a:gd name="T76" fmla="*/ 1099 w 1186"/>
                <a:gd name="T77" fmla="*/ 405 h 453"/>
                <a:gd name="T78" fmla="*/ 1128 w 1186"/>
                <a:gd name="T79" fmla="*/ 418 h 453"/>
                <a:gd name="T80" fmla="*/ 1157 w 1186"/>
                <a:gd name="T81" fmla="*/ 384 h 453"/>
                <a:gd name="T82" fmla="*/ 1186 w 1186"/>
                <a:gd name="T83" fmla="*/ 326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53">
                  <a:moveTo>
                    <a:pt x="0" y="32"/>
                  </a:moveTo>
                  <a:lnTo>
                    <a:pt x="29" y="0"/>
                  </a:lnTo>
                  <a:lnTo>
                    <a:pt x="58" y="56"/>
                  </a:lnTo>
                  <a:lnTo>
                    <a:pt x="87" y="136"/>
                  </a:lnTo>
                  <a:lnTo>
                    <a:pt x="115" y="205"/>
                  </a:lnTo>
                  <a:lnTo>
                    <a:pt x="144" y="313"/>
                  </a:lnTo>
                  <a:lnTo>
                    <a:pt x="174" y="384"/>
                  </a:lnTo>
                  <a:lnTo>
                    <a:pt x="202" y="413"/>
                  </a:lnTo>
                  <a:lnTo>
                    <a:pt x="231" y="432"/>
                  </a:lnTo>
                  <a:lnTo>
                    <a:pt x="261" y="447"/>
                  </a:lnTo>
                  <a:lnTo>
                    <a:pt x="289" y="453"/>
                  </a:lnTo>
                  <a:lnTo>
                    <a:pt x="318" y="451"/>
                  </a:lnTo>
                  <a:lnTo>
                    <a:pt x="346" y="446"/>
                  </a:lnTo>
                  <a:lnTo>
                    <a:pt x="376" y="436"/>
                  </a:lnTo>
                  <a:lnTo>
                    <a:pt x="405" y="421"/>
                  </a:lnTo>
                  <a:lnTo>
                    <a:pt x="433" y="399"/>
                  </a:lnTo>
                  <a:lnTo>
                    <a:pt x="463" y="344"/>
                  </a:lnTo>
                  <a:lnTo>
                    <a:pt x="492" y="281"/>
                  </a:lnTo>
                  <a:lnTo>
                    <a:pt x="520" y="233"/>
                  </a:lnTo>
                  <a:lnTo>
                    <a:pt x="550" y="197"/>
                  </a:lnTo>
                  <a:lnTo>
                    <a:pt x="578" y="190"/>
                  </a:lnTo>
                  <a:lnTo>
                    <a:pt x="607" y="185"/>
                  </a:lnTo>
                  <a:lnTo>
                    <a:pt x="637" y="181"/>
                  </a:lnTo>
                  <a:lnTo>
                    <a:pt x="665" y="184"/>
                  </a:lnTo>
                  <a:lnTo>
                    <a:pt x="694" y="181"/>
                  </a:lnTo>
                  <a:lnTo>
                    <a:pt x="724" y="183"/>
                  </a:lnTo>
                  <a:lnTo>
                    <a:pt x="752" y="185"/>
                  </a:lnTo>
                  <a:lnTo>
                    <a:pt x="781" y="186"/>
                  </a:lnTo>
                  <a:lnTo>
                    <a:pt x="809" y="196"/>
                  </a:lnTo>
                  <a:lnTo>
                    <a:pt x="839" y="201"/>
                  </a:lnTo>
                  <a:lnTo>
                    <a:pt x="868" y="202"/>
                  </a:lnTo>
                  <a:lnTo>
                    <a:pt x="896" y="202"/>
                  </a:lnTo>
                  <a:lnTo>
                    <a:pt x="926" y="210"/>
                  </a:lnTo>
                  <a:lnTo>
                    <a:pt x="955" y="234"/>
                  </a:lnTo>
                  <a:lnTo>
                    <a:pt x="983" y="280"/>
                  </a:lnTo>
                  <a:lnTo>
                    <a:pt x="1013" y="345"/>
                  </a:lnTo>
                  <a:lnTo>
                    <a:pt x="1041" y="397"/>
                  </a:lnTo>
                  <a:lnTo>
                    <a:pt x="1070" y="403"/>
                  </a:lnTo>
                  <a:lnTo>
                    <a:pt x="1099" y="405"/>
                  </a:lnTo>
                  <a:lnTo>
                    <a:pt x="1128" y="418"/>
                  </a:lnTo>
                  <a:lnTo>
                    <a:pt x="1157" y="384"/>
                  </a:lnTo>
                  <a:lnTo>
                    <a:pt x="1186" y="32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4" name="Freeform 43">
              <a:extLst>
                <a:ext uri="{FF2B5EF4-FFF2-40B4-BE49-F238E27FC236}">
                  <a16:creationId xmlns="" xmlns:a16="http://schemas.microsoft.com/office/drawing/2014/main" id="{0450C572-CAB1-4EF5-84F3-0AC2316C303C}"/>
                </a:ext>
              </a:extLst>
            </p:cNvPr>
            <p:cNvSpPr>
              <a:spLocks/>
            </p:cNvSpPr>
            <p:nvPr/>
          </p:nvSpPr>
          <p:spPr bwMode="auto">
            <a:xfrm>
              <a:off x="4144963" y="4298950"/>
              <a:ext cx="1974850" cy="658813"/>
            </a:xfrm>
            <a:custGeom>
              <a:avLst/>
              <a:gdLst>
                <a:gd name="T0" fmla="*/ 0 w 1244"/>
                <a:gd name="T1" fmla="*/ 415 h 415"/>
                <a:gd name="T2" fmla="*/ 29 w 1244"/>
                <a:gd name="T3" fmla="*/ 311 h 415"/>
                <a:gd name="T4" fmla="*/ 58 w 1244"/>
                <a:gd name="T5" fmla="*/ 236 h 415"/>
                <a:gd name="T6" fmla="*/ 87 w 1244"/>
                <a:gd name="T7" fmla="*/ 174 h 415"/>
                <a:gd name="T8" fmla="*/ 115 w 1244"/>
                <a:gd name="T9" fmla="*/ 105 h 415"/>
                <a:gd name="T10" fmla="*/ 144 w 1244"/>
                <a:gd name="T11" fmla="*/ 28 h 415"/>
                <a:gd name="T12" fmla="*/ 174 w 1244"/>
                <a:gd name="T13" fmla="*/ 0 h 415"/>
                <a:gd name="T14" fmla="*/ 202 w 1244"/>
                <a:gd name="T15" fmla="*/ 1 h 415"/>
                <a:gd name="T16" fmla="*/ 231 w 1244"/>
                <a:gd name="T17" fmla="*/ 21 h 415"/>
                <a:gd name="T18" fmla="*/ 261 w 1244"/>
                <a:gd name="T19" fmla="*/ 49 h 415"/>
                <a:gd name="T20" fmla="*/ 289 w 1244"/>
                <a:gd name="T21" fmla="*/ 65 h 415"/>
                <a:gd name="T22" fmla="*/ 318 w 1244"/>
                <a:gd name="T23" fmla="*/ 72 h 415"/>
                <a:gd name="T24" fmla="*/ 346 w 1244"/>
                <a:gd name="T25" fmla="*/ 76 h 415"/>
                <a:gd name="T26" fmla="*/ 376 w 1244"/>
                <a:gd name="T27" fmla="*/ 91 h 415"/>
                <a:gd name="T28" fmla="*/ 405 w 1244"/>
                <a:gd name="T29" fmla="*/ 141 h 415"/>
                <a:gd name="T30" fmla="*/ 433 w 1244"/>
                <a:gd name="T31" fmla="*/ 217 h 415"/>
                <a:gd name="T32" fmla="*/ 463 w 1244"/>
                <a:gd name="T33" fmla="*/ 284 h 415"/>
                <a:gd name="T34" fmla="*/ 492 w 1244"/>
                <a:gd name="T35" fmla="*/ 322 h 415"/>
                <a:gd name="T36" fmla="*/ 520 w 1244"/>
                <a:gd name="T37" fmla="*/ 333 h 415"/>
                <a:gd name="T38" fmla="*/ 550 w 1244"/>
                <a:gd name="T39" fmla="*/ 326 h 415"/>
                <a:gd name="T40" fmla="*/ 578 w 1244"/>
                <a:gd name="T41" fmla="*/ 320 h 415"/>
                <a:gd name="T42" fmla="*/ 607 w 1244"/>
                <a:gd name="T43" fmla="*/ 305 h 415"/>
                <a:gd name="T44" fmla="*/ 637 w 1244"/>
                <a:gd name="T45" fmla="*/ 291 h 415"/>
                <a:gd name="T46" fmla="*/ 665 w 1244"/>
                <a:gd name="T47" fmla="*/ 284 h 415"/>
                <a:gd name="T48" fmla="*/ 694 w 1244"/>
                <a:gd name="T49" fmla="*/ 278 h 415"/>
                <a:gd name="T50" fmla="*/ 724 w 1244"/>
                <a:gd name="T51" fmla="*/ 284 h 415"/>
                <a:gd name="T52" fmla="*/ 752 w 1244"/>
                <a:gd name="T53" fmla="*/ 276 h 415"/>
                <a:gd name="T54" fmla="*/ 781 w 1244"/>
                <a:gd name="T55" fmla="*/ 265 h 415"/>
                <a:gd name="T56" fmla="*/ 809 w 1244"/>
                <a:gd name="T57" fmla="*/ 247 h 415"/>
                <a:gd name="T58" fmla="*/ 839 w 1244"/>
                <a:gd name="T59" fmla="*/ 214 h 415"/>
                <a:gd name="T60" fmla="*/ 868 w 1244"/>
                <a:gd name="T61" fmla="*/ 182 h 415"/>
                <a:gd name="T62" fmla="*/ 896 w 1244"/>
                <a:gd name="T63" fmla="*/ 147 h 415"/>
                <a:gd name="T64" fmla="*/ 926 w 1244"/>
                <a:gd name="T65" fmla="*/ 123 h 415"/>
                <a:gd name="T66" fmla="*/ 955 w 1244"/>
                <a:gd name="T67" fmla="*/ 115 h 415"/>
                <a:gd name="T68" fmla="*/ 983 w 1244"/>
                <a:gd name="T69" fmla="*/ 109 h 415"/>
                <a:gd name="T70" fmla="*/ 1013 w 1244"/>
                <a:gd name="T71" fmla="*/ 101 h 415"/>
                <a:gd name="T72" fmla="*/ 1041 w 1244"/>
                <a:gd name="T73" fmla="*/ 92 h 415"/>
                <a:gd name="T74" fmla="*/ 1070 w 1244"/>
                <a:gd name="T75" fmla="*/ 81 h 415"/>
                <a:gd name="T76" fmla="*/ 1099 w 1244"/>
                <a:gd name="T77" fmla="*/ 80 h 415"/>
                <a:gd name="T78" fmla="*/ 1128 w 1244"/>
                <a:gd name="T79" fmla="*/ 82 h 415"/>
                <a:gd name="T80" fmla="*/ 1157 w 1244"/>
                <a:gd name="T81" fmla="*/ 93 h 415"/>
                <a:gd name="T82" fmla="*/ 1186 w 1244"/>
                <a:gd name="T83" fmla="*/ 98 h 415"/>
                <a:gd name="T84" fmla="*/ 1215 w 1244"/>
                <a:gd name="T85" fmla="*/ 113 h 415"/>
                <a:gd name="T86" fmla="*/ 1244 w 1244"/>
                <a:gd name="T87" fmla="*/ 137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15">
                  <a:moveTo>
                    <a:pt x="0" y="415"/>
                  </a:moveTo>
                  <a:lnTo>
                    <a:pt x="29" y="311"/>
                  </a:lnTo>
                  <a:lnTo>
                    <a:pt x="58" y="236"/>
                  </a:lnTo>
                  <a:lnTo>
                    <a:pt x="87" y="174"/>
                  </a:lnTo>
                  <a:lnTo>
                    <a:pt x="115" y="105"/>
                  </a:lnTo>
                  <a:lnTo>
                    <a:pt x="144" y="28"/>
                  </a:lnTo>
                  <a:lnTo>
                    <a:pt x="174" y="0"/>
                  </a:lnTo>
                  <a:lnTo>
                    <a:pt x="202" y="1"/>
                  </a:lnTo>
                  <a:lnTo>
                    <a:pt x="231" y="21"/>
                  </a:lnTo>
                  <a:lnTo>
                    <a:pt x="261" y="49"/>
                  </a:lnTo>
                  <a:lnTo>
                    <a:pt x="289" y="65"/>
                  </a:lnTo>
                  <a:lnTo>
                    <a:pt x="318" y="72"/>
                  </a:lnTo>
                  <a:lnTo>
                    <a:pt x="346" y="76"/>
                  </a:lnTo>
                  <a:lnTo>
                    <a:pt x="376" y="91"/>
                  </a:lnTo>
                  <a:lnTo>
                    <a:pt x="405" y="141"/>
                  </a:lnTo>
                  <a:lnTo>
                    <a:pt x="433" y="217"/>
                  </a:lnTo>
                  <a:lnTo>
                    <a:pt x="463" y="284"/>
                  </a:lnTo>
                  <a:lnTo>
                    <a:pt x="492" y="322"/>
                  </a:lnTo>
                  <a:lnTo>
                    <a:pt x="520" y="333"/>
                  </a:lnTo>
                  <a:lnTo>
                    <a:pt x="550" y="326"/>
                  </a:lnTo>
                  <a:lnTo>
                    <a:pt x="578" y="320"/>
                  </a:lnTo>
                  <a:lnTo>
                    <a:pt x="607" y="305"/>
                  </a:lnTo>
                  <a:lnTo>
                    <a:pt x="637" y="291"/>
                  </a:lnTo>
                  <a:lnTo>
                    <a:pt x="665" y="284"/>
                  </a:lnTo>
                  <a:lnTo>
                    <a:pt x="694" y="278"/>
                  </a:lnTo>
                  <a:lnTo>
                    <a:pt x="724" y="284"/>
                  </a:lnTo>
                  <a:lnTo>
                    <a:pt x="752" y="276"/>
                  </a:lnTo>
                  <a:lnTo>
                    <a:pt x="781" y="265"/>
                  </a:lnTo>
                  <a:lnTo>
                    <a:pt x="809" y="247"/>
                  </a:lnTo>
                  <a:lnTo>
                    <a:pt x="839" y="214"/>
                  </a:lnTo>
                  <a:lnTo>
                    <a:pt x="868" y="182"/>
                  </a:lnTo>
                  <a:lnTo>
                    <a:pt x="896" y="147"/>
                  </a:lnTo>
                  <a:lnTo>
                    <a:pt x="926" y="123"/>
                  </a:lnTo>
                  <a:lnTo>
                    <a:pt x="955" y="115"/>
                  </a:lnTo>
                  <a:lnTo>
                    <a:pt x="983" y="109"/>
                  </a:lnTo>
                  <a:lnTo>
                    <a:pt x="1013" y="101"/>
                  </a:lnTo>
                  <a:lnTo>
                    <a:pt x="1041" y="92"/>
                  </a:lnTo>
                  <a:lnTo>
                    <a:pt x="1070" y="81"/>
                  </a:lnTo>
                  <a:lnTo>
                    <a:pt x="1099" y="80"/>
                  </a:lnTo>
                  <a:lnTo>
                    <a:pt x="1128" y="82"/>
                  </a:lnTo>
                  <a:lnTo>
                    <a:pt x="1157" y="93"/>
                  </a:lnTo>
                  <a:lnTo>
                    <a:pt x="1186" y="98"/>
                  </a:lnTo>
                  <a:lnTo>
                    <a:pt x="1215" y="113"/>
                  </a:lnTo>
                  <a:lnTo>
                    <a:pt x="1244" y="13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5" name="Freeform 44">
              <a:extLst>
                <a:ext uri="{FF2B5EF4-FFF2-40B4-BE49-F238E27FC236}">
                  <a16:creationId xmlns="" xmlns:a16="http://schemas.microsoft.com/office/drawing/2014/main" id="{30A6CF4F-F754-4103-BF13-E2341B1D1D55}"/>
                </a:ext>
              </a:extLst>
            </p:cNvPr>
            <p:cNvSpPr>
              <a:spLocks/>
            </p:cNvSpPr>
            <p:nvPr/>
          </p:nvSpPr>
          <p:spPr bwMode="auto">
            <a:xfrm>
              <a:off x="4144963" y="4386263"/>
              <a:ext cx="1836738" cy="528638"/>
            </a:xfrm>
            <a:custGeom>
              <a:avLst/>
              <a:gdLst>
                <a:gd name="T0" fmla="*/ 0 w 1157"/>
                <a:gd name="T1" fmla="*/ 26 h 333"/>
                <a:gd name="T2" fmla="*/ 29 w 1157"/>
                <a:gd name="T3" fmla="*/ 110 h 333"/>
                <a:gd name="T4" fmla="*/ 58 w 1157"/>
                <a:gd name="T5" fmla="*/ 175 h 333"/>
                <a:gd name="T6" fmla="*/ 87 w 1157"/>
                <a:gd name="T7" fmla="*/ 219 h 333"/>
                <a:gd name="T8" fmla="*/ 115 w 1157"/>
                <a:gd name="T9" fmla="*/ 272 h 333"/>
                <a:gd name="T10" fmla="*/ 144 w 1157"/>
                <a:gd name="T11" fmla="*/ 314 h 333"/>
                <a:gd name="T12" fmla="*/ 174 w 1157"/>
                <a:gd name="T13" fmla="*/ 326 h 333"/>
                <a:gd name="T14" fmla="*/ 202 w 1157"/>
                <a:gd name="T15" fmla="*/ 333 h 333"/>
                <a:gd name="T16" fmla="*/ 231 w 1157"/>
                <a:gd name="T17" fmla="*/ 331 h 333"/>
                <a:gd name="T18" fmla="*/ 261 w 1157"/>
                <a:gd name="T19" fmla="*/ 322 h 333"/>
                <a:gd name="T20" fmla="*/ 289 w 1157"/>
                <a:gd name="T21" fmla="*/ 288 h 333"/>
                <a:gd name="T22" fmla="*/ 318 w 1157"/>
                <a:gd name="T23" fmla="*/ 215 h 333"/>
                <a:gd name="T24" fmla="*/ 346 w 1157"/>
                <a:gd name="T25" fmla="*/ 139 h 333"/>
                <a:gd name="T26" fmla="*/ 376 w 1157"/>
                <a:gd name="T27" fmla="*/ 78 h 333"/>
                <a:gd name="T28" fmla="*/ 405 w 1157"/>
                <a:gd name="T29" fmla="*/ 31 h 333"/>
                <a:gd name="T30" fmla="*/ 433 w 1157"/>
                <a:gd name="T31" fmla="*/ 15 h 333"/>
                <a:gd name="T32" fmla="*/ 463 w 1157"/>
                <a:gd name="T33" fmla="*/ 10 h 333"/>
                <a:gd name="T34" fmla="*/ 492 w 1157"/>
                <a:gd name="T35" fmla="*/ 0 h 333"/>
                <a:gd name="T36" fmla="*/ 520 w 1157"/>
                <a:gd name="T37" fmla="*/ 10 h 333"/>
                <a:gd name="T38" fmla="*/ 550 w 1157"/>
                <a:gd name="T39" fmla="*/ 21 h 333"/>
                <a:gd name="T40" fmla="*/ 578 w 1157"/>
                <a:gd name="T41" fmla="*/ 34 h 333"/>
                <a:gd name="T42" fmla="*/ 607 w 1157"/>
                <a:gd name="T43" fmla="*/ 46 h 333"/>
                <a:gd name="T44" fmla="*/ 637 w 1157"/>
                <a:gd name="T45" fmla="*/ 48 h 333"/>
                <a:gd name="T46" fmla="*/ 665 w 1157"/>
                <a:gd name="T47" fmla="*/ 47 h 333"/>
                <a:gd name="T48" fmla="*/ 694 w 1157"/>
                <a:gd name="T49" fmla="*/ 38 h 333"/>
                <a:gd name="T50" fmla="*/ 724 w 1157"/>
                <a:gd name="T51" fmla="*/ 41 h 333"/>
                <a:gd name="T52" fmla="*/ 752 w 1157"/>
                <a:gd name="T53" fmla="*/ 52 h 333"/>
                <a:gd name="T54" fmla="*/ 781 w 1157"/>
                <a:gd name="T55" fmla="*/ 84 h 333"/>
                <a:gd name="T56" fmla="*/ 809 w 1157"/>
                <a:gd name="T57" fmla="*/ 143 h 333"/>
                <a:gd name="T58" fmla="*/ 839 w 1157"/>
                <a:gd name="T59" fmla="*/ 196 h 333"/>
                <a:gd name="T60" fmla="*/ 868 w 1157"/>
                <a:gd name="T61" fmla="*/ 231 h 333"/>
                <a:gd name="T62" fmla="*/ 896 w 1157"/>
                <a:gd name="T63" fmla="*/ 247 h 333"/>
                <a:gd name="T64" fmla="*/ 926 w 1157"/>
                <a:gd name="T65" fmla="*/ 251 h 333"/>
                <a:gd name="T66" fmla="*/ 955 w 1157"/>
                <a:gd name="T67" fmla="*/ 267 h 333"/>
                <a:gd name="T68" fmla="*/ 983 w 1157"/>
                <a:gd name="T69" fmla="*/ 294 h 333"/>
                <a:gd name="T70" fmla="*/ 1013 w 1157"/>
                <a:gd name="T71" fmla="*/ 303 h 333"/>
                <a:gd name="T72" fmla="*/ 1041 w 1157"/>
                <a:gd name="T73" fmla="*/ 294 h 333"/>
                <a:gd name="T74" fmla="*/ 1070 w 1157"/>
                <a:gd name="T75" fmla="*/ 272 h 333"/>
                <a:gd name="T76" fmla="*/ 1099 w 1157"/>
                <a:gd name="T77" fmla="*/ 247 h 333"/>
                <a:gd name="T78" fmla="*/ 1128 w 1157"/>
                <a:gd name="T79" fmla="*/ 250 h 333"/>
                <a:gd name="T80" fmla="*/ 1157 w 1157"/>
                <a:gd name="T81" fmla="*/ 249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333">
                  <a:moveTo>
                    <a:pt x="0" y="26"/>
                  </a:moveTo>
                  <a:lnTo>
                    <a:pt x="29" y="110"/>
                  </a:lnTo>
                  <a:lnTo>
                    <a:pt x="58" y="175"/>
                  </a:lnTo>
                  <a:lnTo>
                    <a:pt x="87" y="219"/>
                  </a:lnTo>
                  <a:lnTo>
                    <a:pt x="115" y="272"/>
                  </a:lnTo>
                  <a:lnTo>
                    <a:pt x="144" y="314"/>
                  </a:lnTo>
                  <a:lnTo>
                    <a:pt x="174" y="326"/>
                  </a:lnTo>
                  <a:lnTo>
                    <a:pt x="202" y="333"/>
                  </a:lnTo>
                  <a:lnTo>
                    <a:pt x="231" y="331"/>
                  </a:lnTo>
                  <a:lnTo>
                    <a:pt x="261" y="322"/>
                  </a:lnTo>
                  <a:lnTo>
                    <a:pt x="289" y="288"/>
                  </a:lnTo>
                  <a:lnTo>
                    <a:pt x="318" y="215"/>
                  </a:lnTo>
                  <a:lnTo>
                    <a:pt x="346" y="139"/>
                  </a:lnTo>
                  <a:lnTo>
                    <a:pt x="376" y="78"/>
                  </a:lnTo>
                  <a:lnTo>
                    <a:pt x="405" y="31"/>
                  </a:lnTo>
                  <a:lnTo>
                    <a:pt x="433" y="15"/>
                  </a:lnTo>
                  <a:lnTo>
                    <a:pt x="463" y="10"/>
                  </a:lnTo>
                  <a:lnTo>
                    <a:pt x="492" y="0"/>
                  </a:lnTo>
                  <a:lnTo>
                    <a:pt x="520" y="10"/>
                  </a:lnTo>
                  <a:lnTo>
                    <a:pt x="550" y="21"/>
                  </a:lnTo>
                  <a:lnTo>
                    <a:pt x="578" y="34"/>
                  </a:lnTo>
                  <a:lnTo>
                    <a:pt x="607" y="46"/>
                  </a:lnTo>
                  <a:lnTo>
                    <a:pt x="637" y="48"/>
                  </a:lnTo>
                  <a:lnTo>
                    <a:pt x="665" y="47"/>
                  </a:lnTo>
                  <a:lnTo>
                    <a:pt x="694" y="38"/>
                  </a:lnTo>
                  <a:lnTo>
                    <a:pt x="724" y="41"/>
                  </a:lnTo>
                  <a:lnTo>
                    <a:pt x="752" y="52"/>
                  </a:lnTo>
                  <a:lnTo>
                    <a:pt x="781" y="84"/>
                  </a:lnTo>
                  <a:lnTo>
                    <a:pt x="809" y="143"/>
                  </a:lnTo>
                  <a:lnTo>
                    <a:pt x="839" y="196"/>
                  </a:lnTo>
                  <a:lnTo>
                    <a:pt x="868" y="231"/>
                  </a:lnTo>
                  <a:lnTo>
                    <a:pt x="896" y="247"/>
                  </a:lnTo>
                  <a:lnTo>
                    <a:pt x="926" y="251"/>
                  </a:lnTo>
                  <a:lnTo>
                    <a:pt x="955" y="267"/>
                  </a:lnTo>
                  <a:lnTo>
                    <a:pt x="983" y="294"/>
                  </a:lnTo>
                  <a:lnTo>
                    <a:pt x="1013" y="303"/>
                  </a:lnTo>
                  <a:lnTo>
                    <a:pt x="1041" y="294"/>
                  </a:lnTo>
                  <a:lnTo>
                    <a:pt x="1070" y="272"/>
                  </a:lnTo>
                  <a:lnTo>
                    <a:pt x="1099" y="247"/>
                  </a:lnTo>
                  <a:lnTo>
                    <a:pt x="1128" y="250"/>
                  </a:lnTo>
                  <a:lnTo>
                    <a:pt x="1157" y="24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6" name="Freeform 45">
              <a:extLst>
                <a:ext uri="{FF2B5EF4-FFF2-40B4-BE49-F238E27FC236}">
                  <a16:creationId xmlns="" xmlns:a16="http://schemas.microsoft.com/office/drawing/2014/main" id="{AEA6902E-A365-4C7D-9646-AB426B3AF89B}"/>
                </a:ext>
              </a:extLst>
            </p:cNvPr>
            <p:cNvSpPr>
              <a:spLocks/>
            </p:cNvSpPr>
            <p:nvPr/>
          </p:nvSpPr>
          <p:spPr bwMode="auto">
            <a:xfrm>
              <a:off x="4144963" y="4284663"/>
              <a:ext cx="1928813" cy="568325"/>
            </a:xfrm>
            <a:custGeom>
              <a:avLst/>
              <a:gdLst>
                <a:gd name="T0" fmla="*/ 0 w 1215"/>
                <a:gd name="T1" fmla="*/ 253 h 358"/>
                <a:gd name="T2" fmla="*/ 29 w 1215"/>
                <a:gd name="T3" fmla="*/ 108 h 358"/>
                <a:gd name="T4" fmla="*/ 58 w 1215"/>
                <a:gd name="T5" fmla="*/ 41 h 358"/>
                <a:gd name="T6" fmla="*/ 87 w 1215"/>
                <a:gd name="T7" fmla="*/ 19 h 358"/>
                <a:gd name="T8" fmla="*/ 115 w 1215"/>
                <a:gd name="T9" fmla="*/ 1 h 358"/>
                <a:gd name="T10" fmla="*/ 144 w 1215"/>
                <a:gd name="T11" fmla="*/ 0 h 358"/>
                <a:gd name="T12" fmla="*/ 174 w 1215"/>
                <a:gd name="T13" fmla="*/ 11 h 358"/>
                <a:gd name="T14" fmla="*/ 202 w 1215"/>
                <a:gd name="T15" fmla="*/ 31 h 358"/>
                <a:gd name="T16" fmla="*/ 231 w 1215"/>
                <a:gd name="T17" fmla="*/ 46 h 358"/>
                <a:gd name="T18" fmla="*/ 261 w 1215"/>
                <a:gd name="T19" fmla="*/ 63 h 358"/>
                <a:gd name="T20" fmla="*/ 289 w 1215"/>
                <a:gd name="T21" fmla="*/ 107 h 358"/>
                <a:gd name="T22" fmla="*/ 318 w 1215"/>
                <a:gd name="T23" fmla="*/ 167 h 358"/>
                <a:gd name="T24" fmla="*/ 346 w 1215"/>
                <a:gd name="T25" fmla="*/ 244 h 358"/>
                <a:gd name="T26" fmla="*/ 376 w 1215"/>
                <a:gd name="T27" fmla="*/ 311 h 358"/>
                <a:gd name="T28" fmla="*/ 405 w 1215"/>
                <a:gd name="T29" fmla="*/ 351 h 358"/>
                <a:gd name="T30" fmla="*/ 433 w 1215"/>
                <a:gd name="T31" fmla="*/ 358 h 358"/>
                <a:gd name="T32" fmla="*/ 463 w 1215"/>
                <a:gd name="T33" fmla="*/ 354 h 358"/>
                <a:gd name="T34" fmla="*/ 492 w 1215"/>
                <a:gd name="T35" fmla="*/ 342 h 358"/>
                <a:gd name="T36" fmla="*/ 520 w 1215"/>
                <a:gd name="T37" fmla="*/ 322 h 358"/>
                <a:gd name="T38" fmla="*/ 550 w 1215"/>
                <a:gd name="T39" fmla="*/ 305 h 358"/>
                <a:gd name="T40" fmla="*/ 578 w 1215"/>
                <a:gd name="T41" fmla="*/ 290 h 358"/>
                <a:gd name="T42" fmla="*/ 607 w 1215"/>
                <a:gd name="T43" fmla="*/ 287 h 358"/>
                <a:gd name="T44" fmla="*/ 637 w 1215"/>
                <a:gd name="T45" fmla="*/ 292 h 358"/>
                <a:gd name="T46" fmla="*/ 665 w 1215"/>
                <a:gd name="T47" fmla="*/ 277 h 358"/>
                <a:gd name="T48" fmla="*/ 694 w 1215"/>
                <a:gd name="T49" fmla="*/ 268 h 358"/>
                <a:gd name="T50" fmla="*/ 724 w 1215"/>
                <a:gd name="T51" fmla="*/ 242 h 358"/>
                <a:gd name="T52" fmla="*/ 752 w 1215"/>
                <a:gd name="T53" fmla="*/ 187 h 358"/>
                <a:gd name="T54" fmla="*/ 781 w 1215"/>
                <a:gd name="T55" fmla="*/ 146 h 358"/>
                <a:gd name="T56" fmla="*/ 809 w 1215"/>
                <a:gd name="T57" fmla="*/ 110 h 358"/>
                <a:gd name="T58" fmla="*/ 839 w 1215"/>
                <a:gd name="T59" fmla="*/ 98 h 358"/>
                <a:gd name="T60" fmla="*/ 868 w 1215"/>
                <a:gd name="T61" fmla="*/ 108 h 358"/>
                <a:gd name="T62" fmla="*/ 896 w 1215"/>
                <a:gd name="T63" fmla="*/ 96 h 358"/>
                <a:gd name="T64" fmla="*/ 926 w 1215"/>
                <a:gd name="T65" fmla="*/ 75 h 358"/>
                <a:gd name="T66" fmla="*/ 955 w 1215"/>
                <a:gd name="T67" fmla="*/ 66 h 358"/>
                <a:gd name="T68" fmla="*/ 983 w 1215"/>
                <a:gd name="T69" fmla="*/ 70 h 358"/>
                <a:gd name="T70" fmla="*/ 1013 w 1215"/>
                <a:gd name="T71" fmla="*/ 76 h 358"/>
                <a:gd name="T72" fmla="*/ 1041 w 1215"/>
                <a:gd name="T73" fmla="*/ 80 h 358"/>
                <a:gd name="T74" fmla="*/ 1070 w 1215"/>
                <a:gd name="T75" fmla="*/ 89 h 358"/>
                <a:gd name="T76" fmla="*/ 1099 w 1215"/>
                <a:gd name="T77" fmla="*/ 117 h 358"/>
                <a:gd name="T78" fmla="*/ 1128 w 1215"/>
                <a:gd name="T79" fmla="*/ 144 h 358"/>
                <a:gd name="T80" fmla="*/ 1157 w 1215"/>
                <a:gd name="T81" fmla="*/ 175 h 358"/>
                <a:gd name="T82" fmla="*/ 1186 w 1215"/>
                <a:gd name="T83" fmla="*/ 185 h 358"/>
                <a:gd name="T84" fmla="*/ 1215 w 1215"/>
                <a:gd name="T85" fmla="*/ 17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58">
                  <a:moveTo>
                    <a:pt x="0" y="253"/>
                  </a:moveTo>
                  <a:lnTo>
                    <a:pt x="29" y="108"/>
                  </a:lnTo>
                  <a:lnTo>
                    <a:pt x="58" y="41"/>
                  </a:lnTo>
                  <a:lnTo>
                    <a:pt x="87" y="19"/>
                  </a:lnTo>
                  <a:lnTo>
                    <a:pt x="115" y="1"/>
                  </a:lnTo>
                  <a:lnTo>
                    <a:pt x="144" y="0"/>
                  </a:lnTo>
                  <a:lnTo>
                    <a:pt x="174" y="11"/>
                  </a:lnTo>
                  <a:lnTo>
                    <a:pt x="202" y="31"/>
                  </a:lnTo>
                  <a:lnTo>
                    <a:pt x="231" y="46"/>
                  </a:lnTo>
                  <a:lnTo>
                    <a:pt x="261" y="63"/>
                  </a:lnTo>
                  <a:lnTo>
                    <a:pt x="289" y="107"/>
                  </a:lnTo>
                  <a:lnTo>
                    <a:pt x="318" y="167"/>
                  </a:lnTo>
                  <a:lnTo>
                    <a:pt x="346" y="244"/>
                  </a:lnTo>
                  <a:lnTo>
                    <a:pt x="376" y="311"/>
                  </a:lnTo>
                  <a:lnTo>
                    <a:pt x="405" y="351"/>
                  </a:lnTo>
                  <a:lnTo>
                    <a:pt x="433" y="358"/>
                  </a:lnTo>
                  <a:lnTo>
                    <a:pt x="463" y="354"/>
                  </a:lnTo>
                  <a:lnTo>
                    <a:pt x="492" y="342"/>
                  </a:lnTo>
                  <a:lnTo>
                    <a:pt x="520" y="322"/>
                  </a:lnTo>
                  <a:lnTo>
                    <a:pt x="550" y="305"/>
                  </a:lnTo>
                  <a:lnTo>
                    <a:pt x="578" y="290"/>
                  </a:lnTo>
                  <a:lnTo>
                    <a:pt x="607" y="287"/>
                  </a:lnTo>
                  <a:lnTo>
                    <a:pt x="637" y="292"/>
                  </a:lnTo>
                  <a:lnTo>
                    <a:pt x="665" y="277"/>
                  </a:lnTo>
                  <a:lnTo>
                    <a:pt x="694" y="268"/>
                  </a:lnTo>
                  <a:lnTo>
                    <a:pt x="724" y="242"/>
                  </a:lnTo>
                  <a:lnTo>
                    <a:pt x="752" y="187"/>
                  </a:lnTo>
                  <a:lnTo>
                    <a:pt x="781" y="146"/>
                  </a:lnTo>
                  <a:lnTo>
                    <a:pt x="809" y="110"/>
                  </a:lnTo>
                  <a:lnTo>
                    <a:pt x="839" y="98"/>
                  </a:lnTo>
                  <a:lnTo>
                    <a:pt x="868" y="108"/>
                  </a:lnTo>
                  <a:lnTo>
                    <a:pt x="896" y="96"/>
                  </a:lnTo>
                  <a:lnTo>
                    <a:pt x="926" y="75"/>
                  </a:lnTo>
                  <a:lnTo>
                    <a:pt x="955" y="66"/>
                  </a:lnTo>
                  <a:lnTo>
                    <a:pt x="983" y="70"/>
                  </a:lnTo>
                  <a:lnTo>
                    <a:pt x="1013" y="76"/>
                  </a:lnTo>
                  <a:lnTo>
                    <a:pt x="1041" y="80"/>
                  </a:lnTo>
                  <a:lnTo>
                    <a:pt x="1070" y="89"/>
                  </a:lnTo>
                  <a:lnTo>
                    <a:pt x="1099" y="117"/>
                  </a:lnTo>
                  <a:lnTo>
                    <a:pt x="1128" y="144"/>
                  </a:lnTo>
                  <a:lnTo>
                    <a:pt x="1157" y="175"/>
                  </a:lnTo>
                  <a:lnTo>
                    <a:pt x="1186" y="185"/>
                  </a:lnTo>
                  <a:lnTo>
                    <a:pt x="1215" y="17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7" name="Freeform 46">
              <a:extLst>
                <a:ext uri="{FF2B5EF4-FFF2-40B4-BE49-F238E27FC236}">
                  <a16:creationId xmlns="" xmlns:a16="http://schemas.microsoft.com/office/drawing/2014/main" id="{8971AFD8-1272-491D-A4E3-5BDC3F28D60F}"/>
                </a:ext>
              </a:extLst>
            </p:cNvPr>
            <p:cNvSpPr>
              <a:spLocks/>
            </p:cNvSpPr>
            <p:nvPr/>
          </p:nvSpPr>
          <p:spPr bwMode="auto">
            <a:xfrm>
              <a:off x="4144963" y="4367213"/>
              <a:ext cx="1974850" cy="581025"/>
            </a:xfrm>
            <a:custGeom>
              <a:avLst/>
              <a:gdLst>
                <a:gd name="T0" fmla="*/ 0 w 1244"/>
                <a:gd name="T1" fmla="*/ 221 h 366"/>
                <a:gd name="T2" fmla="*/ 29 w 1244"/>
                <a:gd name="T3" fmla="*/ 293 h 366"/>
                <a:gd name="T4" fmla="*/ 58 w 1244"/>
                <a:gd name="T5" fmla="*/ 347 h 366"/>
                <a:gd name="T6" fmla="*/ 87 w 1244"/>
                <a:gd name="T7" fmla="*/ 358 h 366"/>
                <a:gd name="T8" fmla="*/ 115 w 1244"/>
                <a:gd name="T9" fmla="*/ 358 h 366"/>
                <a:gd name="T10" fmla="*/ 144 w 1244"/>
                <a:gd name="T11" fmla="*/ 366 h 366"/>
                <a:gd name="T12" fmla="*/ 174 w 1244"/>
                <a:gd name="T13" fmla="*/ 352 h 366"/>
                <a:gd name="T14" fmla="*/ 202 w 1244"/>
                <a:gd name="T15" fmla="*/ 326 h 366"/>
                <a:gd name="T16" fmla="*/ 231 w 1244"/>
                <a:gd name="T17" fmla="*/ 267 h 366"/>
                <a:gd name="T18" fmla="*/ 261 w 1244"/>
                <a:gd name="T19" fmla="*/ 178 h 366"/>
                <a:gd name="T20" fmla="*/ 289 w 1244"/>
                <a:gd name="T21" fmla="*/ 106 h 366"/>
                <a:gd name="T22" fmla="*/ 318 w 1244"/>
                <a:gd name="T23" fmla="*/ 53 h 366"/>
                <a:gd name="T24" fmla="*/ 346 w 1244"/>
                <a:gd name="T25" fmla="*/ 22 h 366"/>
                <a:gd name="T26" fmla="*/ 376 w 1244"/>
                <a:gd name="T27" fmla="*/ 10 h 366"/>
                <a:gd name="T28" fmla="*/ 405 w 1244"/>
                <a:gd name="T29" fmla="*/ 0 h 366"/>
                <a:gd name="T30" fmla="*/ 433 w 1244"/>
                <a:gd name="T31" fmla="*/ 2 h 366"/>
                <a:gd name="T32" fmla="*/ 463 w 1244"/>
                <a:gd name="T33" fmla="*/ 19 h 366"/>
                <a:gd name="T34" fmla="*/ 492 w 1244"/>
                <a:gd name="T35" fmla="*/ 28 h 366"/>
                <a:gd name="T36" fmla="*/ 520 w 1244"/>
                <a:gd name="T37" fmla="*/ 40 h 366"/>
                <a:gd name="T38" fmla="*/ 550 w 1244"/>
                <a:gd name="T39" fmla="*/ 45 h 366"/>
                <a:gd name="T40" fmla="*/ 578 w 1244"/>
                <a:gd name="T41" fmla="*/ 39 h 366"/>
                <a:gd name="T42" fmla="*/ 607 w 1244"/>
                <a:gd name="T43" fmla="*/ 43 h 366"/>
                <a:gd name="T44" fmla="*/ 637 w 1244"/>
                <a:gd name="T45" fmla="*/ 56 h 366"/>
                <a:gd name="T46" fmla="*/ 665 w 1244"/>
                <a:gd name="T47" fmla="*/ 94 h 366"/>
                <a:gd name="T48" fmla="*/ 694 w 1244"/>
                <a:gd name="T49" fmla="*/ 167 h 366"/>
                <a:gd name="T50" fmla="*/ 724 w 1244"/>
                <a:gd name="T51" fmla="*/ 225 h 366"/>
                <a:gd name="T52" fmla="*/ 752 w 1244"/>
                <a:gd name="T53" fmla="*/ 253 h 366"/>
                <a:gd name="T54" fmla="*/ 781 w 1244"/>
                <a:gd name="T55" fmla="*/ 258 h 366"/>
                <a:gd name="T56" fmla="*/ 809 w 1244"/>
                <a:gd name="T57" fmla="*/ 258 h 366"/>
                <a:gd name="T58" fmla="*/ 839 w 1244"/>
                <a:gd name="T59" fmla="*/ 269 h 366"/>
                <a:gd name="T60" fmla="*/ 868 w 1244"/>
                <a:gd name="T61" fmla="*/ 273 h 366"/>
                <a:gd name="T62" fmla="*/ 896 w 1244"/>
                <a:gd name="T63" fmla="*/ 257 h 366"/>
                <a:gd name="T64" fmla="*/ 926 w 1244"/>
                <a:gd name="T65" fmla="*/ 236 h 366"/>
                <a:gd name="T66" fmla="*/ 955 w 1244"/>
                <a:gd name="T67" fmla="*/ 232 h 366"/>
                <a:gd name="T68" fmla="*/ 983 w 1244"/>
                <a:gd name="T69" fmla="*/ 236 h 366"/>
                <a:gd name="T70" fmla="*/ 1013 w 1244"/>
                <a:gd name="T71" fmla="*/ 240 h 366"/>
                <a:gd name="T72" fmla="*/ 1041 w 1244"/>
                <a:gd name="T73" fmla="*/ 221 h 366"/>
                <a:gd name="T74" fmla="*/ 1070 w 1244"/>
                <a:gd name="T75" fmla="*/ 188 h 366"/>
                <a:gd name="T76" fmla="*/ 1099 w 1244"/>
                <a:gd name="T77" fmla="*/ 149 h 366"/>
                <a:gd name="T78" fmla="*/ 1128 w 1244"/>
                <a:gd name="T79" fmla="*/ 110 h 366"/>
                <a:gd name="T80" fmla="*/ 1157 w 1244"/>
                <a:gd name="T81" fmla="*/ 92 h 366"/>
                <a:gd name="T82" fmla="*/ 1186 w 1244"/>
                <a:gd name="T83" fmla="*/ 91 h 366"/>
                <a:gd name="T84" fmla="*/ 1215 w 1244"/>
                <a:gd name="T85" fmla="*/ 97 h 366"/>
                <a:gd name="T86" fmla="*/ 1244 w 1244"/>
                <a:gd name="T87" fmla="*/ 101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66">
                  <a:moveTo>
                    <a:pt x="0" y="221"/>
                  </a:moveTo>
                  <a:lnTo>
                    <a:pt x="29" y="293"/>
                  </a:lnTo>
                  <a:lnTo>
                    <a:pt x="58" y="347"/>
                  </a:lnTo>
                  <a:lnTo>
                    <a:pt x="87" y="358"/>
                  </a:lnTo>
                  <a:lnTo>
                    <a:pt x="115" y="358"/>
                  </a:lnTo>
                  <a:lnTo>
                    <a:pt x="144" y="366"/>
                  </a:lnTo>
                  <a:lnTo>
                    <a:pt x="174" y="352"/>
                  </a:lnTo>
                  <a:lnTo>
                    <a:pt x="202" y="326"/>
                  </a:lnTo>
                  <a:lnTo>
                    <a:pt x="231" y="267"/>
                  </a:lnTo>
                  <a:lnTo>
                    <a:pt x="261" y="178"/>
                  </a:lnTo>
                  <a:lnTo>
                    <a:pt x="289" y="106"/>
                  </a:lnTo>
                  <a:lnTo>
                    <a:pt x="318" y="53"/>
                  </a:lnTo>
                  <a:lnTo>
                    <a:pt x="346" y="22"/>
                  </a:lnTo>
                  <a:lnTo>
                    <a:pt x="376" y="10"/>
                  </a:lnTo>
                  <a:lnTo>
                    <a:pt x="405" y="0"/>
                  </a:lnTo>
                  <a:lnTo>
                    <a:pt x="433" y="2"/>
                  </a:lnTo>
                  <a:lnTo>
                    <a:pt x="463" y="19"/>
                  </a:lnTo>
                  <a:lnTo>
                    <a:pt x="492" y="28"/>
                  </a:lnTo>
                  <a:lnTo>
                    <a:pt x="520" y="40"/>
                  </a:lnTo>
                  <a:lnTo>
                    <a:pt x="550" y="45"/>
                  </a:lnTo>
                  <a:lnTo>
                    <a:pt x="578" y="39"/>
                  </a:lnTo>
                  <a:lnTo>
                    <a:pt x="607" y="43"/>
                  </a:lnTo>
                  <a:lnTo>
                    <a:pt x="637" y="56"/>
                  </a:lnTo>
                  <a:lnTo>
                    <a:pt x="665" y="94"/>
                  </a:lnTo>
                  <a:lnTo>
                    <a:pt x="694" y="167"/>
                  </a:lnTo>
                  <a:lnTo>
                    <a:pt x="724" y="225"/>
                  </a:lnTo>
                  <a:lnTo>
                    <a:pt x="752" y="253"/>
                  </a:lnTo>
                  <a:lnTo>
                    <a:pt x="781" y="258"/>
                  </a:lnTo>
                  <a:lnTo>
                    <a:pt x="809" y="258"/>
                  </a:lnTo>
                  <a:lnTo>
                    <a:pt x="839" y="269"/>
                  </a:lnTo>
                  <a:lnTo>
                    <a:pt x="868" y="273"/>
                  </a:lnTo>
                  <a:lnTo>
                    <a:pt x="896" y="257"/>
                  </a:lnTo>
                  <a:lnTo>
                    <a:pt x="926" y="236"/>
                  </a:lnTo>
                  <a:lnTo>
                    <a:pt x="955" y="232"/>
                  </a:lnTo>
                  <a:lnTo>
                    <a:pt x="983" y="236"/>
                  </a:lnTo>
                  <a:lnTo>
                    <a:pt x="1013" y="240"/>
                  </a:lnTo>
                  <a:lnTo>
                    <a:pt x="1041" y="221"/>
                  </a:lnTo>
                  <a:lnTo>
                    <a:pt x="1070" y="188"/>
                  </a:lnTo>
                  <a:lnTo>
                    <a:pt x="1099" y="149"/>
                  </a:lnTo>
                  <a:lnTo>
                    <a:pt x="1128" y="110"/>
                  </a:lnTo>
                  <a:lnTo>
                    <a:pt x="1157" y="92"/>
                  </a:lnTo>
                  <a:lnTo>
                    <a:pt x="1186" y="91"/>
                  </a:lnTo>
                  <a:lnTo>
                    <a:pt x="1215" y="97"/>
                  </a:lnTo>
                  <a:lnTo>
                    <a:pt x="1244" y="10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8" name="Freeform 47">
              <a:extLst>
                <a:ext uri="{FF2B5EF4-FFF2-40B4-BE49-F238E27FC236}">
                  <a16:creationId xmlns="" xmlns:a16="http://schemas.microsoft.com/office/drawing/2014/main" id="{44FF4E1B-0E8C-44EF-BD71-6B9DCE6CD65A}"/>
                </a:ext>
              </a:extLst>
            </p:cNvPr>
            <p:cNvSpPr>
              <a:spLocks/>
            </p:cNvSpPr>
            <p:nvPr/>
          </p:nvSpPr>
          <p:spPr bwMode="auto">
            <a:xfrm>
              <a:off x="4144963" y="4235450"/>
              <a:ext cx="1928813" cy="623888"/>
            </a:xfrm>
            <a:custGeom>
              <a:avLst/>
              <a:gdLst>
                <a:gd name="T0" fmla="*/ 0 w 1215"/>
                <a:gd name="T1" fmla="*/ 118 h 393"/>
                <a:gd name="T2" fmla="*/ 29 w 1215"/>
                <a:gd name="T3" fmla="*/ 36 h 393"/>
                <a:gd name="T4" fmla="*/ 58 w 1215"/>
                <a:gd name="T5" fmla="*/ 9 h 393"/>
                <a:gd name="T6" fmla="*/ 87 w 1215"/>
                <a:gd name="T7" fmla="*/ 0 h 393"/>
                <a:gd name="T8" fmla="*/ 115 w 1215"/>
                <a:gd name="T9" fmla="*/ 0 h 393"/>
                <a:gd name="T10" fmla="*/ 144 w 1215"/>
                <a:gd name="T11" fmla="*/ 11 h 393"/>
                <a:gd name="T12" fmla="*/ 174 w 1215"/>
                <a:gd name="T13" fmla="*/ 48 h 393"/>
                <a:gd name="T14" fmla="*/ 202 w 1215"/>
                <a:gd name="T15" fmla="*/ 113 h 393"/>
                <a:gd name="T16" fmla="*/ 231 w 1215"/>
                <a:gd name="T17" fmla="*/ 190 h 393"/>
                <a:gd name="T18" fmla="*/ 261 w 1215"/>
                <a:gd name="T19" fmla="*/ 273 h 393"/>
                <a:gd name="T20" fmla="*/ 289 w 1215"/>
                <a:gd name="T21" fmla="*/ 340 h 393"/>
                <a:gd name="T22" fmla="*/ 318 w 1215"/>
                <a:gd name="T23" fmla="*/ 377 h 393"/>
                <a:gd name="T24" fmla="*/ 346 w 1215"/>
                <a:gd name="T25" fmla="*/ 393 h 393"/>
                <a:gd name="T26" fmla="*/ 376 w 1215"/>
                <a:gd name="T27" fmla="*/ 387 h 393"/>
                <a:gd name="T28" fmla="*/ 405 w 1215"/>
                <a:gd name="T29" fmla="*/ 367 h 393"/>
                <a:gd name="T30" fmla="*/ 433 w 1215"/>
                <a:gd name="T31" fmla="*/ 348 h 393"/>
                <a:gd name="T32" fmla="*/ 463 w 1215"/>
                <a:gd name="T33" fmla="*/ 340 h 393"/>
                <a:gd name="T34" fmla="*/ 492 w 1215"/>
                <a:gd name="T35" fmla="*/ 341 h 393"/>
                <a:gd name="T36" fmla="*/ 520 w 1215"/>
                <a:gd name="T37" fmla="*/ 344 h 393"/>
                <a:gd name="T38" fmla="*/ 550 w 1215"/>
                <a:gd name="T39" fmla="*/ 337 h 393"/>
                <a:gd name="T40" fmla="*/ 578 w 1215"/>
                <a:gd name="T41" fmla="*/ 316 h 393"/>
                <a:gd name="T42" fmla="*/ 607 w 1215"/>
                <a:gd name="T43" fmla="*/ 292 h 393"/>
                <a:gd name="T44" fmla="*/ 637 w 1215"/>
                <a:gd name="T45" fmla="*/ 248 h 393"/>
                <a:gd name="T46" fmla="*/ 665 w 1215"/>
                <a:gd name="T47" fmla="*/ 203 h 393"/>
                <a:gd name="T48" fmla="*/ 694 w 1215"/>
                <a:gd name="T49" fmla="*/ 166 h 393"/>
                <a:gd name="T50" fmla="*/ 724 w 1215"/>
                <a:gd name="T51" fmla="*/ 136 h 393"/>
                <a:gd name="T52" fmla="*/ 752 w 1215"/>
                <a:gd name="T53" fmla="*/ 125 h 393"/>
                <a:gd name="T54" fmla="*/ 781 w 1215"/>
                <a:gd name="T55" fmla="*/ 116 h 393"/>
                <a:gd name="T56" fmla="*/ 809 w 1215"/>
                <a:gd name="T57" fmla="*/ 107 h 393"/>
                <a:gd name="T58" fmla="*/ 839 w 1215"/>
                <a:gd name="T59" fmla="*/ 117 h 393"/>
                <a:gd name="T60" fmla="*/ 868 w 1215"/>
                <a:gd name="T61" fmla="*/ 123 h 393"/>
                <a:gd name="T62" fmla="*/ 896 w 1215"/>
                <a:gd name="T63" fmla="*/ 122 h 393"/>
                <a:gd name="T64" fmla="*/ 926 w 1215"/>
                <a:gd name="T65" fmla="*/ 126 h 393"/>
                <a:gd name="T66" fmla="*/ 955 w 1215"/>
                <a:gd name="T67" fmla="*/ 118 h 393"/>
                <a:gd name="T68" fmla="*/ 983 w 1215"/>
                <a:gd name="T69" fmla="*/ 127 h 393"/>
                <a:gd name="T70" fmla="*/ 1013 w 1215"/>
                <a:gd name="T71" fmla="*/ 157 h 393"/>
                <a:gd name="T72" fmla="*/ 1041 w 1215"/>
                <a:gd name="T73" fmla="*/ 198 h 393"/>
                <a:gd name="T74" fmla="*/ 1070 w 1215"/>
                <a:gd name="T75" fmla="*/ 254 h 393"/>
                <a:gd name="T76" fmla="*/ 1099 w 1215"/>
                <a:gd name="T77" fmla="*/ 278 h 393"/>
                <a:gd name="T78" fmla="*/ 1128 w 1215"/>
                <a:gd name="T79" fmla="*/ 280 h 393"/>
                <a:gd name="T80" fmla="*/ 1157 w 1215"/>
                <a:gd name="T81" fmla="*/ 268 h 393"/>
                <a:gd name="T82" fmla="*/ 1186 w 1215"/>
                <a:gd name="T83" fmla="*/ 248 h 393"/>
                <a:gd name="T84" fmla="*/ 1215 w 1215"/>
                <a:gd name="T85" fmla="*/ 245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93">
                  <a:moveTo>
                    <a:pt x="0" y="118"/>
                  </a:moveTo>
                  <a:lnTo>
                    <a:pt x="29" y="36"/>
                  </a:lnTo>
                  <a:lnTo>
                    <a:pt x="58" y="9"/>
                  </a:lnTo>
                  <a:lnTo>
                    <a:pt x="87" y="0"/>
                  </a:lnTo>
                  <a:lnTo>
                    <a:pt x="115" y="0"/>
                  </a:lnTo>
                  <a:lnTo>
                    <a:pt x="144" y="11"/>
                  </a:lnTo>
                  <a:lnTo>
                    <a:pt x="174" y="48"/>
                  </a:lnTo>
                  <a:lnTo>
                    <a:pt x="202" y="113"/>
                  </a:lnTo>
                  <a:lnTo>
                    <a:pt x="231" y="190"/>
                  </a:lnTo>
                  <a:lnTo>
                    <a:pt x="261" y="273"/>
                  </a:lnTo>
                  <a:lnTo>
                    <a:pt x="289" y="340"/>
                  </a:lnTo>
                  <a:lnTo>
                    <a:pt x="318" y="377"/>
                  </a:lnTo>
                  <a:lnTo>
                    <a:pt x="346" y="393"/>
                  </a:lnTo>
                  <a:lnTo>
                    <a:pt x="376" y="387"/>
                  </a:lnTo>
                  <a:lnTo>
                    <a:pt x="405" y="367"/>
                  </a:lnTo>
                  <a:lnTo>
                    <a:pt x="433" y="348"/>
                  </a:lnTo>
                  <a:lnTo>
                    <a:pt x="463" y="340"/>
                  </a:lnTo>
                  <a:lnTo>
                    <a:pt x="492" y="341"/>
                  </a:lnTo>
                  <a:lnTo>
                    <a:pt x="520" y="344"/>
                  </a:lnTo>
                  <a:lnTo>
                    <a:pt x="550" y="337"/>
                  </a:lnTo>
                  <a:lnTo>
                    <a:pt x="578" y="316"/>
                  </a:lnTo>
                  <a:lnTo>
                    <a:pt x="607" y="292"/>
                  </a:lnTo>
                  <a:lnTo>
                    <a:pt x="637" y="248"/>
                  </a:lnTo>
                  <a:lnTo>
                    <a:pt x="665" y="203"/>
                  </a:lnTo>
                  <a:lnTo>
                    <a:pt x="694" y="166"/>
                  </a:lnTo>
                  <a:lnTo>
                    <a:pt x="724" y="136"/>
                  </a:lnTo>
                  <a:lnTo>
                    <a:pt x="752" y="125"/>
                  </a:lnTo>
                  <a:lnTo>
                    <a:pt x="781" y="116"/>
                  </a:lnTo>
                  <a:lnTo>
                    <a:pt x="809" y="107"/>
                  </a:lnTo>
                  <a:lnTo>
                    <a:pt x="839" y="117"/>
                  </a:lnTo>
                  <a:lnTo>
                    <a:pt x="868" y="123"/>
                  </a:lnTo>
                  <a:lnTo>
                    <a:pt x="896" y="122"/>
                  </a:lnTo>
                  <a:lnTo>
                    <a:pt x="926" y="126"/>
                  </a:lnTo>
                  <a:lnTo>
                    <a:pt x="955" y="118"/>
                  </a:lnTo>
                  <a:lnTo>
                    <a:pt x="983" y="127"/>
                  </a:lnTo>
                  <a:lnTo>
                    <a:pt x="1013" y="157"/>
                  </a:lnTo>
                  <a:lnTo>
                    <a:pt x="1041" y="198"/>
                  </a:lnTo>
                  <a:lnTo>
                    <a:pt x="1070" y="254"/>
                  </a:lnTo>
                  <a:lnTo>
                    <a:pt x="1099" y="278"/>
                  </a:lnTo>
                  <a:lnTo>
                    <a:pt x="1128" y="280"/>
                  </a:lnTo>
                  <a:lnTo>
                    <a:pt x="1157" y="268"/>
                  </a:lnTo>
                  <a:lnTo>
                    <a:pt x="1186" y="248"/>
                  </a:lnTo>
                  <a:lnTo>
                    <a:pt x="1215" y="24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9" name="Freeform 48">
              <a:extLst>
                <a:ext uri="{FF2B5EF4-FFF2-40B4-BE49-F238E27FC236}">
                  <a16:creationId xmlns="" xmlns:a16="http://schemas.microsoft.com/office/drawing/2014/main" id="{81359320-9B9E-4609-9DBB-283EC1E22F2A}"/>
                </a:ext>
              </a:extLst>
            </p:cNvPr>
            <p:cNvSpPr>
              <a:spLocks/>
            </p:cNvSpPr>
            <p:nvPr/>
          </p:nvSpPr>
          <p:spPr bwMode="auto">
            <a:xfrm>
              <a:off x="4144963" y="4338638"/>
              <a:ext cx="1974850" cy="701675"/>
            </a:xfrm>
            <a:custGeom>
              <a:avLst/>
              <a:gdLst>
                <a:gd name="T0" fmla="*/ 0 w 1244"/>
                <a:gd name="T1" fmla="*/ 442 h 442"/>
                <a:gd name="T2" fmla="*/ 29 w 1244"/>
                <a:gd name="T3" fmla="*/ 427 h 442"/>
                <a:gd name="T4" fmla="*/ 58 w 1244"/>
                <a:gd name="T5" fmla="*/ 424 h 442"/>
                <a:gd name="T6" fmla="*/ 87 w 1244"/>
                <a:gd name="T7" fmla="*/ 402 h 442"/>
                <a:gd name="T8" fmla="*/ 115 w 1244"/>
                <a:gd name="T9" fmla="*/ 347 h 442"/>
                <a:gd name="T10" fmla="*/ 144 w 1244"/>
                <a:gd name="T11" fmla="*/ 264 h 442"/>
                <a:gd name="T12" fmla="*/ 174 w 1244"/>
                <a:gd name="T13" fmla="*/ 169 h 442"/>
                <a:gd name="T14" fmla="*/ 202 w 1244"/>
                <a:gd name="T15" fmla="*/ 87 h 442"/>
                <a:gd name="T16" fmla="*/ 231 w 1244"/>
                <a:gd name="T17" fmla="*/ 41 h 442"/>
                <a:gd name="T18" fmla="*/ 261 w 1244"/>
                <a:gd name="T19" fmla="*/ 12 h 442"/>
                <a:gd name="T20" fmla="*/ 289 w 1244"/>
                <a:gd name="T21" fmla="*/ 0 h 442"/>
                <a:gd name="T22" fmla="*/ 318 w 1244"/>
                <a:gd name="T23" fmla="*/ 9 h 442"/>
                <a:gd name="T24" fmla="*/ 346 w 1244"/>
                <a:gd name="T25" fmla="*/ 23 h 442"/>
                <a:gd name="T26" fmla="*/ 376 w 1244"/>
                <a:gd name="T27" fmla="*/ 44 h 442"/>
                <a:gd name="T28" fmla="*/ 405 w 1244"/>
                <a:gd name="T29" fmla="*/ 66 h 442"/>
                <a:gd name="T30" fmla="*/ 433 w 1244"/>
                <a:gd name="T31" fmla="*/ 79 h 442"/>
                <a:gd name="T32" fmla="*/ 463 w 1244"/>
                <a:gd name="T33" fmla="*/ 80 h 442"/>
                <a:gd name="T34" fmla="*/ 492 w 1244"/>
                <a:gd name="T35" fmla="*/ 76 h 442"/>
                <a:gd name="T36" fmla="*/ 520 w 1244"/>
                <a:gd name="T37" fmla="*/ 64 h 442"/>
                <a:gd name="T38" fmla="*/ 550 w 1244"/>
                <a:gd name="T39" fmla="*/ 69 h 442"/>
                <a:gd name="T40" fmla="*/ 578 w 1244"/>
                <a:gd name="T41" fmla="*/ 112 h 442"/>
                <a:gd name="T42" fmla="*/ 607 w 1244"/>
                <a:gd name="T43" fmla="*/ 173 h 442"/>
                <a:gd name="T44" fmla="*/ 637 w 1244"/>
                <a:gd name="T45" fmla="*/ 232 h 442"/>
                <a:gd name="T46" fmla="*/ 665 w 1244"/>
                <a:gd name="T47" fmla="*/ 282 h 442"/>
                <a:gd name="T48" fmla="*/ 694 w 1244"/>
                <a:gd name="T49" fmla="*/ 308 h 442"/>
                <a:gd name="T50" fmla="*/ 724 w 1244"/>
                <a:gd name="T51" fmla="*/ 309 h 442"/>
                <a:gd name="T52" fmla="*/ 752 w 1244"/>
                <a:gd name="T53" fmla="*/ 299 h 442"/>
                <a:gd name="T54" fmla="*/ 781 w 1244"/>
                <a:gd name="T55" fmla="*/ 281 h 442"/>
                <a:gd name="T56" fmla="*/ 809 w 1244"/>
                <a:gd name="T57" fmla="*/ 263 h 442"/>
                <a:gd name="T58" fmla="*/ 839 w 1244"/>
                <a:gd name="T59" fmla="*/ 258 h 442"/>
                <a:gd name="T60" fmla="*/ 868 w 1244"/>
                <a:gd name="T61" fmla="*/ 259 h 442"/>
                <a:gd name="T62" fmla="*/ 896 w 1244"/>
                <a:gd name="T63" fmla="*/ 258 h 442"/>
                <a:gd name="T64" fmla="*/ 926 w 1244"/>
                <a:gd name="T65" fmla="*/ 255 h 442"/>
                <a:gd name="T66" fmla="*/ 955 w 1244"/>
                <a:gd name="T67" fmla="*/ 228 h 442"/>
                <a:gd name="T68" fmla="*/ 983 w 1244"/>
                <a:gd name="T69" fmla="*/ 186 h 442"/>
                <a:gd name="T70" fmla="*/ 1013 w 1244"/>
                <a:gd name="T71" fmla="*/ 154 h 442"/>
                <a:gd name="T72" fmla="*/ 1041 w 1244"/>
                <a:gd name="T73" fmla="*/ 125 h 442"/>
                <a:gd name="T74" fmla="*/ 1070 w 1244"/>
                <a:gd name="T75" fmla="*/ 108 h 442"/>
                <a:gd name="T76" fmla="*/ 1099 w 1244"/>
                <a:gd name="T77" fmla="*/ 85 h 442"/>
                <a:gd name="T78" fmla="*/ 1128 w 1244"/>
                <a:gd name="T79" fmla="*/ 79 h 442"/>
                <a:gd name="T80" fmla="*/ 1157 w 1244"/>
                <a:gd name="T81" fmla="*/ 83 h 442"/>
                <a:gd name="T82" fmla="*/ 1186 w 1244"/>
                <a:gd name="T83" fmla="*/ 103 h 442"/>
                <a:gd name="T84" fmla="*/ 1215 w 1244"/>
                <a:gd name="T85" fmla="*/ 122 h 442"/>
                <a:gd name="T86" fmla="*/ 1244 w 1244"/>
                <a:gd name="T87" fmla="*/ 121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42">
                  <a:moveTo>
                    <a:pt x="0" y="442"/>
                  </a:moveTo>
                  <a:lnTo>
                    <a:pt x="29" y="427"/>
                  </a:lnTo>
                  <a:lnTo>
                    <a:pt x="58" y="424"/>
                  </a:lnTo>
                  <a:lnTo>
                    <a:pt x="87" y="402"/>
                  </a:lnTo>
                  <a:lnTo>
                    <a:pt x="115" y="347"/>
                  </a:lnTo>
                  <a:lnTo>
                    <a:pt x="144" y="264"/>
                  </a:lnTo>
                  <a:lnTo>
                    <a:pt x="174" y="169"/>
                  </a:lnTo>
                  <a:lnTo>
                    <a:pt x="202" y="87"/>
                  </a:lnTo>
                  <a:lnTo>
                    <a:pt x="231" y="41"/>
                  </a:lnTo>
                  <a:lnTo>
                    <a:pt x="261" y="12"/>
                  </a:lnTo>
                  <a:lnTo>
                    <a:pt x="289" y="0"/>
                  </a:lnTo>
                  <a:lnTo>
                    <a:pt x="318" y="9"/>
                  </a:lnTo>
                  <a:lnTo>
                    <a:pt x="346" y="23"/>
                  </a:lnTo>
                  <a:lnTo>
                    <a:pt x="376" y="44"/>
                  </a:lnTo>
                  <a:lnTo>
                    <a:pt x="405" y="66"/>
                  </a:lnTo>
                  <a:lnTo>
                    <a:pt x="433" y="79"/>
                  </a:lnTo>
                  <a:lnTo>
                    <a:pt x="463" y="80"/>
                  </a:lnTo>
                  <a:lnTo>
                    <a:pt x="492" y="76"/>
                  </a:lnTo>
                  <a:lnTo>
                    <a:pt x="520" y="64"/>
                  </a:lnTo>
                  <a:lnTo>
                    <a:pt x="550" y="69"/>
                  </a:lnTo>
                  <a:lnTo>
                    <a:pt x="578" y="112"/>
                  </a:lnTo>
                  <a:lnTo>
                    <a:pt x="607" y="173"/>
                  </a:lnTo>
                  <a:lnTo>
                    <a:pt x="637" y="232"/>
                  </a:lnTo>
                  <a:lnTo>
                    <a:pt x="665" y="282"/>
                  </a:lnTo>
                  <a:lnTo>
                    <a:pt x="694" y="308"/>
                  </a:lnTo>
                  <a:lnTo>
                    <a:pt x="724" y="309"/>
                  </a:lnTo>
                  <a:lnTo>
                    <a:pt x="752" y="299"/>
                  </a:lnTo>
                  <a:lnTo>
                    <a:pt x="781" y="281"/>
                  </a:lnTo>
                  <a:lnTo>
                    <a:pt x="809" y="263"/>
                  </a:lnTo>
                  <a:lnTo>
                    <a:pt x="839" y="258"/>
                  </a:lnTo>
                  <a:lnTo>
                    <a:pt x="868" y="259"/>
                  </a:lnTo>
                  <a:lnTo>
                    <a:pt x="896" y="258"/>
                  </a:lnTo>
                  <a:lnTo>
                    <a:pt x="926" y="255"/>
                  </a:lnTo>
                  <a:lnTo>
                    <a:pt x="955" y="228"/>
                  </a:lnTo>
                  <a:lnTo>
                    <a:pt x="983" y="186"/>
                  </a:lnTo>
                  <a:lnTo>
                    <a:pt x="1013" y="154"/>
                  </a:lnTo>
                  <a:lnTo>
                    <a:pt x="1041" y="125"/>
                  </a:lnTo>
                  <a:lnTo>
                    <a:pt x="1070" y="108"/>
                  </a:lnTo>
                  <a:lnTo>
                    <a:pt x="1099" y="85"/>
                  </a:lnTo>
                  <a:lnTo>
                    <a:pt x="1128" y="79"/>
                  </a:lnTo>
                  <a:lnTo>
                    <a:pt x="1157" y="83"/>
                  </a:lnTo>
                  <a:lnTo>
                    <a:pt x="1186" y="103"/>
                  </a:lnTo>
                  <a:lnTo>
                    <a:pt x="1215" y="122"/>
                  </a:lnTo>
                  <a:lnTo>
                    <a:pt x="1244" y="12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0" name="Freeform 49">
              <a:extLst>
                <a:ext uri="{FF2B5EF4-FFF2-40B4-BE49-F238E27FC236}">
                  <a16:creationId xmlns="" xmlns:a16="http://schemas.microsoft.com/office/drawing/2014/main" id="{6CEFF68C-6DCB-4DD8-AE80-EF937C603982}"/>
                </a:ext>
              </a:extLst>
            </p:cNvPr>
            <p:cNvSpPr>
              <a:spLocks/>
            </p:cNvSpPr>
            <p:nvPr/>
          </p:nvSpPr>
          <p:spPr bwMode="auto">
            <a:xfrm>
              <a:off x="4144963" y="4184650"/>
              <a:ext cx="1928813" cy="669925"/>
            </a:xfrm>
            <a:custGeom>
              <a:avLst/>
              <a:gdLst>
                <a:gd name="T0" fmla="*/ 0 w 1215"/>
                <a:gd name="T1" fmla="*/ 21 h 422"/>
                <a:gd name="T2" fmla="*/ 29 w 1215"/>
                <a:gd name="T3" fmla="*/ 0 h 422"/>
                <a:gd name="T4" fmla="*/ 58 w 1215"/>
                <a:gd name="T5" fmla="*/ 43 h 422"/>
                <a:gd name="T6" fmla="*/ 87 w 1215"/>
                <a:gd name="T7" fmla="*/ 105 h 422"/>
                <a:gd name="T8" fmla="*/ 115 w 1215"/>
                <a:gd name="T9" fmla="*/ 182 h 422"/>
                <a:gd name="T10" fmla="*/ 144 w 1215"/>
                <a:gd name="T11" fmla="*/ 289 h 422"/>
                <a:gd name="T12" fmla="*/ 174 w 1215"/>
                <a:gd name="T13" fmla="*/ 361 h 422"/>
                <a:gd name="T14" fmla="*/ 202 w 1215"/>
                <a:gd name="T15" fmla="*/ 403 h 422"/>
                <a:gd name="T16" fmla="*/ 231 w 1215"/>
                <a:gd name="T17" fmla="*/ 420 h 422"/>
                <a:gd name="T18" fmla="*/ 261 w 1215"/>
                <a:gd name="T19" fmla="*/ 420 h 422"/>
                <a:gd name="T20" fmla="*/ 289 w 1215"/>
                <a:gd name="T21" fmla="*/ 422 h 422"/>
                <a:gd name="T22" fmla="*/ 318 w 1215"/>
                <a:gd name="T23" fmla="*/ 412 h 422"/>
                <a:gd name="T24" fmla="*/ 346 w 1215"/>
                <a:gd name="T25" fmla="*/ 400 h 422"/>
                <a:gd name="T26" fmla="*/ 376 w 1215"/>
                <a:gd name="T27" fmla="*/ 394 h 422"/>
                <a:gd name="T28" fmla="*/ 405 w 1215"/>
                <a:gd name="T29" fmla="*/ 385 h 422"/>
                <a:gd name="T30" fmla="*/ 433 w 1215"/>
                <a:gd name="T31" fmla="*/ 367 h 422"/>
                <a:gd name="T32" fmla="*/ 463 w 1215"/>
                <a:gd name="T33" fmla="*/ 326 h 422"/>
                <a:gd name="T34" fmla="*/ 492 w 1215"/>
                <a:gd name="T35" fmla="*/ 277 h 422"/>
                <a:gd name="T36" fmla="*/ 520 w 1215"/>
                <a:gd name="T37" fmla="*/ 227 h 422"/>
                <a:gd name="T38" fmla="*/ 550 w 1215"/>
                <a:gd name="T39" fmla="*/ 190 h 422"/>
                <a:gd name="T40" fmla="*/ 578 w 1215"/>
                <a:gd name="T41" fmla="*/ 163 h 422"/>
                <a:gd name="T42" fmla="*/ 607 w 1215"/>
                <a:gd name="T43" fmla="*/ 147 h 422"/>
                <a:gd name="T44" fmla="*/ 637 w 1215"/>
                <a:gd name="T45" fmla="*/ 137 h 422"/>
                <a:gd name="T46" fmla="*/ 665 w 1215"/>
                <a:gd name="T47" fmla="*/ 141 h 422"/>
                <a:gd name="T48" fmla="*/ 694 w 1215"/>
                <a:gd name="T49" fmla="*/ 153 h 422"/>
                <a:gd name="T50" fmla="*/ 724 w 1215"/>
                <a:gd name="T51" fmla="*/ 155 h 422"/>
                <a:gd name="T52" fmla="*/ 752 w 1215"/>
                <a:gd name="T53" fmla="*/ 160 h 422"/>
                <a:gd name="T54" fmla="*/ 781 w 1215"/>
                <a:gd name="T55" fmla="*/ 161 h 422"/>
                <a:gd name="T56" fmla="*/ 809 w 1215"/>
                <a:gd name="T57" fmla="*/ 153 h 422"/>
                <a:gd name="T58" fmla="*/ 839 w 1215"/>
                <a:gd name="T59" fmla="*/ 160 h 422"/>
                <a:gd name="T60" fmla="*/ 868 w 1215"/>
                <a:gd name="T61" fmla="*/ 185 h 422"/>
                <a:gd name="T62" fmla="*/ 896 w 1215"/>
                <a:gd name="T63" fmla="*/ 198 h 422"/>
                <a:gd name="T64" fmla="*/ 926 w 1215"/>
                <a:gd name="T65" fmla="*/ 221 h 422"/>
                <a:gd name="T66" fmla="*/ 955 w 1215"/>
                <a:gd name="T67" fmla="*/ 254 h 422"/>
                <a:gd name="T68" fmla="*/ 983 w 1215"/>
                <a:gd name="T69" fmla="*/ 284 h 422"/>
                <a:gd name="T70" fmla="*/ 1013 w 1215"/>
                <a:gd name="T71" fmla="*/ 342 h 422"/>
                <a:gd name="T72" fmla="*/ 1041 w 1215"/>
                <a:gd name="T73" fmla="*/ 392 h 422"/>
                <a:gd name="T74" fmla="*/ 1070 w 1215"/>
                <a:gd name="T75" fmla="*/ 396 h 422"/>
                <a:gd name="T76" fmla="*/ 1099 w 1215"/>
                <a:gd name="T77" fmla="*/ 376 h 422"/>
                <a:gd name="T78" fmla="*/ 1128 w 1215"/>
                <a:gd name="T79" fmla="*/ 336 h 422"/>
                <a:gd name="T80" fmla="*/ 1157 w 1215"/>
                <a:gd name="T81" fmla="*/ 294 h 422"/>
                <a:gd name="T82" fmla="*/ 1186 w 1215"/>
                <a:gd name="T83" fmla="*/ 273 h 422"/>
                <a:gd name="T84" fmla="*/ 1215 w 1215"/>
                <a:gd name="T85" fmla="*/ 26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22">
                  <a:moveTo>
                    <a:pt x="0" y="21"/>
                  </a:moveTo>
                  <a:lnTo>
                    <a:pt x="29" y="0"/>
                  </a:lnTo>
                  <a:lnTo>
                    <a:pt x="58" y="43"/>
                  </a:lnTo>
                  <a:lnTo>
                    <a:pt x="87" y="105"/>
                  </a:lnTo>
                  <a:lnTo>
                    <a:pt x="115" y="182"/>
                  </a:lnTo>
                  <a:lnTo>
                    <a:pt x="144" y="289"/>
                  </a:lnTo>
                  <a:lnTo>
                    <a:pt x="174" y="361"/>
                  </a:lnTo>
                  <a:lnTo>
                    <a:pt x="202" y="403"/>
                  </a:lnTo>
                  <a:lnTo>
                    <a:pt x="231" y="420"/>
                  </a:lnTo>
                  <a:lnTo>
                    <a:pt x="261" y="420"/>
                  </a:lnTo>
                  <a:lnTo>
                    <a:pt x="289" y="422"/>
                  </a:lnTo>
                  <a:lnTo>
                    <a:pt x="318" y="412"/>
                  </a:lnTo>
                  <a:lnTo>
                    <a:pt x="346" y="400"/>
                  </a:lnTo>
                  <a:lnTo>
                    <a:pt x="376" y="394"/>
                  </a:lnTo>
                  <a:lnTo>
                    <a:pt x="405" y="385"/>
                  </a:lnTo>
                  <a:lnTo>
                    <a:pt x="433" y="367"/>
                  </a:lnTo>
                  <a:lnTo>
                    <a:pt x="463" y="326"/>
                  </a:lnTo>
                  <a:lnTo>
                    <a:pt x="492" y="277"/>
                  </a:lnTo>
                  <a:lnTo>
                    <a:pt x="520" y="227"/>
                  </a:lnTo>
                  <a:lnTo>
                    <a:pt x="550" y="190"/>
                  </a:lnTo>
                  <a:lnTo>
                    <a:pt x="578" y="163"/>
                  </a:lnTo>
                  <a:lnTo>
                    <a:pt x="607" y="147"/>
                  </a:lnTo>
                  <a:lnTo>
                    <a:pt x="637" y="137"/>
                  </a:lnTo>
                  <a:lnTo>
                    <a:pt x="665" y="141"/>
                  </a:lnTo>
                  <a:lnTo>
                    <a:pt x="694" y="153"/>
                  </a:lnTo>
                  <a:lnTo>
                    <a:pt x="724" y="155"/>
                  </a:lnTo>
                  <a:lnTo>
                    <a:pt x="752" y="160"/>
                  </a:lnTo>
                  <a:lnTo>
                    <a:pt x="781" y="161"/>
                  </a:lnTo>
                  <a:lnTo>
                    <a:pt x="809" y="153"/>
                  </a:lnTo>
                  <a:lnTo>
                    <a:pt x="839" y="160"/>
                  </a:lnTo>
                  <a:lnTo>
                    <a:pt x="868" y="185"/>
                  </a:lnTo>
                  <a:lnTo>
                    <a:pt x="896" y="198"/>
                  </a:lnTo>
                  <a:lnTo>
                    <a:pt x="926" y="221"/>
                  </a:lnTo>
                  <a:lnTo>
                    <a:pt x="955" y="254"/>
                  </a:lnTo>
                  <a:lnTo>
                    <a:pt x="983" y="284"/>
                  </a:lnTo>
                  <a:lnTo>
                    <a:pt x="1013" y="342"/>
                  </a:lnTo>
                  <a:lnTo>
                    <a:pt x="1041" y="392"/>
                  </a:lnTo>
                  <a:lnTo>
                    <a:pt x="1070" y="396"/>
                  </a:lnTo>
                  <a:lnTo>
                    <a:pt x="1099" y="376"/>
                  </a:lnTo>
                  <a:lnTo>
                    <a:pt x="1128" y="336"/>
                  </a:lnTo>
                  <a:lnTo>
                    <a:pt x="1157" y="294"/>
                  </a:lnTo>
                  <a:lnTo>
                    <a:pt x="1186" y="273"/>
                  </a:lnTo>
                  <a:lnTo>
                    <a:pt x="1215" y="26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1" name="Freeform 50">
              <a:extLst>
                <a:ext uri="{FF2B5EF4-FFF2-40B4-BE49-F238E27FC236}">
                  <a16:creationId xmlns="" xmlns:a16="http://schemas.microsoft.com/office/drawing/2014/main" id="{D877F279-48C0-41F1-84E4-DCB9154290D2}"/>
                </a:ext>
              </a:extLst>
            </p:cNvPr>
            <p:cNvSpPr>
              <a:spLocks/>
            </p:cNvSpPr>
            <p:nvPr/>
          </p:nvSpPr>
          <p:spPr bwMode="auto">
            <a:xfrm>
              <a:off x="4144963" y="4314825"/>
              <a:ext cx="1882775" cy="763588"/>
            </a:xfrm>
            <a:custGeom>
              <a:avLst/>
              <a:gdLst>
                <a:gd name="T0" fmla="*/ 0 w 1186"/>
                <a:gd name="T1" fmla="*/ 481 h 481"/>
                <a:gd name="T2" fmla="*/ 29 w 1186"/>
                <a:gd name="T3" fmla="*/ 344 h 481"/>
                <a:gd name="T4" fmla="*/ 58 w 1186"/>
                <a:gd name="T5" fmla="*/ 247 h 481"/>
                <a:gd name="T6" fmla="*/ 87 w 1186"/>
                <a:gd name="T7" fmla="*/ 180 h 481"/>
                <a:gd name="T8" fmla="*/ 115 w 1186"/>
                <a:gd name="T9" fmla="*/ 125 h 481"/>
                <a:gd name="T10" fmla="*/ 144 w 1186"/>
                <a:gd name="T11" fmla="*/ 46 h 481"/>
                <a:gd name="T12" fmla="*/ 174 w 1186"/>
                <a:gd name="T13" fmla="*/ 12 h 481"/>
                <a:gd name="T14" fmla="*/ 202 w 1186"/>
                <a:gd name="T15" fmla="*/ 0 h 481"/>
                <a:gd name="T16" fmla="*/ 231 w 1186"/>
                <a:gd name="T17" fmla="*/ 6 h 481"/>
                <a:gd name="T18" fmla="*/ 261 w 1186"/>
                <a:gd name="T19" fmla="*/ 30 h 481"/>
                <a:gd name="T20" fmla="*/ 289 w 1186"/>
                <a:gd name="T21" fmla="*/ 56 h 481"/>
                <a:gd name="T22" fmla="*/ 318 w 1186"/>
                <a:gd name="T23" fmla="*/ 78 h 481"/>
                <a:gd name="T24" fmla="*/ 346 w 1186"/>
                <a:gd name="T25" fmla="*/ 84 h 481"/>
                <a:gd name="T26" fmla="*/ 376 w 1186"/>
                <a:gd name="T27" fmla="*/ 81 h 481"/>
                <a:gd name="T28" fmla="*/ 405 w 1186"/>
                <a:gd name="T29" fmla="*/ 84 h 481"/>
                <a:gd name="T30" fmla="*/ 433 w 1186"/>
                <a:gd name="T31" fmla="*/ 115 h 481"/>
                <a:gd name="T32" fmla="*/ 463 w 1186"/>
                <a:gd name="T33" fmla="*/ 171 h 481"/>
                <a:gd name="T34" fmla="*/ 492 w 1186"/>
                <a:gd name="T35" fmla="*/ 232 h 481"/>
                <a:gd name="T36" fmla="*/ 520 w 1186"/>
                <a:gd name="T37" fmla="*/ 285 h 481"/>
                <a:gd name="T38" fmla="*/ 550 w 1186"/>
                <a:gd name="T39" fmla="*/ 314 h 481"/>
                <a:gd name="T40" fmla="*/ 578 w 1186"/>
                <a:gd name="T41" fmla="*/ 319 h 481"/>
                <a:gd name="T42" fmla="*/ 607 w 1186"/>
                <a:gd name="T43" fmla="*/ 307 h 481"/>
                <a:gd name="T44" fmla="*/ 637 w 1186"/>
                <a:gd name="T45" fmla="*/ 290 h 481"/>
                <a:gd name="T46" fmla="*/ 665 w 1186"/>
                <a:gd name="T47" fmla="*/ 276 h 481"/>
                <a:gd name="T48" fmla="*/ 694 w 1186"/>
                <a:gd name="T49" fmla="*/ 275 h 481"/>
                <a:gd name="T50" fmla="*/ 724 w 1186"/>
                <a:gd name="T51" fmla="*/ 270 h 481"/>
                <a:gd name="T52" fmla="*/ 752 w 1186"/>
                <a:gd name="T53" fmla="*/ 266 h 481"/>
                <a:gd name="T54" fmla="*/ 781 w 1186"/>
                <a:gd name="T55" fmla="*/ 265 h 481"/>
                <a:gd name="T56" fmla="*/ 809 w 1186"/>
                <a:gd name="T57" fmla="*/ 254 h 481"/>
                <a:gd name="T58" fmla="*/ 839 w 1186"/>
                <a:gd name="T59" fmla="*/ 238 h 481"/>
                <a:gd name="T60" fmla="*/ 868 w 1186"/>
                <a:gd name="T61" fmla="*/ 214 h 481"/>
                <a:gd name="T62" fmla="*/ 896 w 1186"/>
                <a:gd name="T63" fmla="*/ 184 h 481"/>
                <a:gd name="T64" fmla="*/ 926 w 1186"/>
                <a:gd name="T65" fmla="*/ 155 h 481"/>
                <a:gd name="T66" fmla="*/ 955 w 1186"/>
                <a:gd name="T67" fmla="*/ 126 h 481"/>
                <a:gd name="T68" fmla="*/ 983 w 1186"/>
                <a:gd name="T69" fmla="*/ 93 h 481"/>
                <a:gd name="T70" fmla="*/ 1013 w 1186"/>
                <a:gd name="T71" fmla="*/ 76 h 481"/>
                <a:gd name="T72" fmla="*/ 1041 w 1186"/>
                <a:gd name="T73" fmla="*/ 71 h 481"/>
                <a:gd name="T74" fmla="*/ 1070 w 1186"/>
                <a:gd name="T75" fmla="*/ 62 h 481"/>
                <a:gd name="T76" fmla="*/ 1099 w 1186"/>
                <a:gd name="T77" fmla="*/ 65 h 481"/>
                <a:gd name="T78" fmla="*/ 1128 w 1186"/>
                <a:gd name="T79" fmla="*/ 55 h 481"/>
                <a:gd name="T80" fmla="*/ 1157 w 1186"/>
                <a:gd name="T81" fmla="*/ 55 h 481"/>
                <a:gd name="T82" fmla="*/ 1186 w 1186"/>
                <a:gd name="T83" fmla="*/ 63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81">
                  <a:moveTo>
                    <a:pt x="0" y="481"/>
                  </a:moveTo>
                  <a:lnTo>
                    <a:pt x="29" y="344"/>
                  </a:lnTo>
                  <a:lnTo>
                    <a:pt x="58" y="247"/>
                  </a:lnTo>
                  <a:lnTo>
                    <a:pt x="87" y="180"/>
                  </a:lnTo>
                  <a:lnTo>
                    <a:pt x="115" y="125"/>
                  </a:lnTo>
                  <a:lnTo>
                    <a:pt x="144" y="46"/>
                  </a:lnTo>
                  <a:lnTo>
                    <a:pt x="174" y="12"/>
                  </a:lnTo>
                  <a:lnTo>
                    <a:pt x="202" y="0"/>
                  </a:lnTo>
                  <a:lnTo>
                    <a:pt x="231" y="6"/>
                  </a:lnTo>
                  <a:lnTo>
                    <a:pt x="261" y="30"/>
                  </a:lnTo>
                  <a:lnTo>
                    <a:pt x="289" y="56"/>
                  </a:lnTo>
                  <a:lnTo>
                    <a:pt x="318" y="78"/>
                  </a:lnTo>
                  <a:lnTo>
                    <a:pt x="346" y="84"/>
                  </a:lnTo>
                  <a:lnTo>
                    <a:pt x="376" y="81"/>
                  </a:lnTo>
                  <a:lnTo>
                    <a:pt x="405" y="84"/>
                  </a:lnTo>
                  <a:lnTo>
                    <a:pt x="433" y="115"/>
                  </a:lnTo>
                  <a:lnTo>
                    <a:pt x="463" y="171"/>
                  </a:lnTo>
                  <a:lnTo>
                    <a:pt x="492" y="232"/>
                  </a:lnTo>
                  <a:lnTo>
                    <a:pt x="520" y="285"/>
                  </a:lnTo>
                  <a:lnTo>
                    <a:pt x="550" y="314"/>
                  </a:lnTo>
                  <a:lnTo>
                    <a:pt x="578" y="319"/>
                  </a:lnTo>
                  <a:lnTo>
                    <a:pt x="607" y="307"/>
                  </a:lnTo>
                  <a:lnTo>
                    <a:pt x="637" y="290"/>
                  </a:lnTo>
                  <a:lnTo>
                    <a:pt x="665" y="276"/>
                  </a:lnTo>
                  <a:lnTo>
                    <a:pt x="694" y="275"/>
                  </a:lnTo>
                  <a:lnTo>
                    <a:pt x="724" y="270"/>
                  </a:lnTo>
                  <a:lnTo>
                    <a:pt x="752" y="266"/>
                  </a:lnTo>
                  <a:lnTo>
                    <a:pt x="781" y="265"/>
                  </a:lnTo>
                  <a:lnTo>
                    <a:pt x="809" y="254"/>
                  </a:lnTo>
                  <a:lnTo>
                    <a:pt x="839" y="238"/>
                  </a:lnTo>
                  <a:lnTo>
                    <a:pt x="868" y="214"/>
                  </a:lnTo>
                  <a:lnTo>
                    <a:pt x="896" y="184"/>
                  </a:lnTo>
                  <a:lnTo>
                    <a:pt x="926" y="155"/>
                  </a:lnTo>
                  <a:lnTo>
                    <a:pt x="955" y="126"/>
                  </a:lnTo>
                  <a:lnTo>
                    <a:pt x="983" y="93"/>
                  </a:lnTo>
                  <a:lnTo>
                    <a:pt x="1013" y="76"/>
                  </a:lnTo>
                  <a:lnTo>
                    <a:pt x="1041" y="71"/>
                  </a:lnTo>
                  <a:lnTo>
                    <a:pt x="1070" y="62"/>
                  </a:lnTo>
                  <a:lnTo>
                    <a:pt x="1099" y="65"/>
                  </a:lnTo>
                  <a:lnTo>
                    <a:pt x="1128" y="55"/>
                  </a:lnTo>
                  <a:lnTo>
                    <a:pt x="1157" y="55"/>
                  </a:lnTo>
                  <a:lnTo>
                    <a:pt x="1186" y="6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2" name="Freeform 51">
              <a:extLst>
                <a:ext uri="{FF2B5EF4-FFF2-40B4-BE49-F238E27FC236}">
                  <a16:creationId xmlns="" xmlns:a16="http://schemas.microsoft.com/office/drawing/2014/main" id="{D4E48066-37E3-4733-B994-4B2EA31EDD6F}"/>
                </a:ext>
              </a:extLst>
            </p:cNvPr>
            <p:cNvSpPr>
              <a:spLocks/>
            </p:cNvSpPr>
            <p:nvPr/>
          </p:nvSpPr>
          <p:spPr bwMode="auto">
            <a:xfrm>
              <a:off x="4144963" y="4371975"/>
              <a:ext cx="1928813" cy="534988"/>
            </a:xfrm>
            <a:custGeom>
              <a:avLst/>
              <a:gdLst>
                <a:gd name="T0" fmla="*/ 0 w 1215"/>
                <a:gd name="T1" fmla="*/ 0 h 337"/>
                <a:gd name="T2" fmla="*/ 29 w 1215"/>
                <a:gd name="T3" fmla="*/ 69 h 337"/>
                <a:gd name="T4" fmla="*/ 58 w 1215"/>
                <a:gd name="T5" fmla="*/ 133 h 337"/>
                <a:gd name="T6" fmla="*/ 87 w 1215"/>
                <a:gd name="T7" fmla="*/ 173 h 337"/>
                <a:gd name="T8" fmla="*/ 115 w 1215"/>
                <a:gd name="T9" fmla="*/ 230 h 337"/>
                <a:gd name="T10" fmla="*/ 144 w 1215"/>
                <a:gd name="T11" fmla="*/ 292 h 337"/>
                <a:gd name="T12" fmla="*/ 174 w 1215"/>
                <a:gd name="T13" fmla="*/ 319 h 337"/>
                <a:gd name="T14" fmla="*/ 202 w 1215"/>
                <a:gd name="T15" fmla="*/ 335 h 337"/>
                <a:gd name="T16" fmla="*/ 231 w 1215"/>
                <a:gd name="T17" fmla="*/ 337 h 337"/>
                <a:gd name="T18" fmla="*/ 261 w 1215"/>
                <a:gd name="T19" fmla="*/ 335 h 337"/>
                <a:gd name="T20" fmla="*/ 289 w 1215"/>
                <a:gd name="T21" fmla="*/ 319 h 337"/>
                <a:gd name="T22" fmla="*/ 318 w 1215"/>
                <a:gd name="T23" fmla="*/ 277 h 337"/>
                <a:gd name="T24" fmla="*/ 346 w 1215"/>
                <a:gd name="T25" fmla="*/ 208 h 337"/>
                <a:gd name="T26" fmla="*/ 376 w 1215"/>
                <a:gd name="T27" fmla="*/ 139 h 337"/>
                <a:gd name="T28" fmla="*/ 405 w 1215"/>
                <a:gd name="T29" fmla="*/ 80 h 337"/>
                <a:gd name="T30" fmla="*/ 433 w 1215"/>
                <a:gd name="T31" fmla="*/ 40 h 337"/>
                <a:gd name="T32" fmla="*/ 463 w 1215"/>
                <a:gd name="T33" fmla="*/ 24 h 337"/>
                <a:gd name="T34" fmla="*/ 492 w 1215"/>
                <a:gd name="T35" fmla="*/ 16 h 337"/>
                <a:gd name="T36" fmla="*/ 520 w 1215"/>
                <a:gd name="T37" fmla="*/ 15 h 337"/>
                <a:gd name="T38" fmla="*/ 550 w 1215"/>
                <a:gd name="T39" fmla="*/ 18 h 337"/>
                <a:gd name="T40" fmla="*/ 578 w 1215"/>
                <a:gd name="T41" fmla="*/ 24 h 337"/>
                <a:gd name="T42" fmla="*/ 607 w 1215"/>
                <a:gd name="T43" fmla="*/ 35 h 337"/>
                <a:gd name="T44" fmla="*/ 637 w 1215"/>
                <a:gd name="T45" fmla="*/ 50 h 337"/>
                <a:gd name="T46" fmla="*/ 665 w 1215"/>
                <a:gd name="T47" fmla="*/ 59 h 337"/>
                <a:gd name="T48" fmla="*/ 694 w 1215"/>
                <a:gd name="T49" fmla="*/ 61 h 337"/>
                <a:gd name="T50" fmla="*/ 724 w 1215"/>
                <a:gd name="T51" fmla="*/ 51 h 337"/>
                <a:gd name="T52" fmla="*/ 752 w 1215"/>
                <a:gd name="T53" fmla="*/ 47 h 337"/>
                <a:gd name="T54" fmla="*/ 781 w 1215"/>
                <a:gd name="T55" fmla="*/ 68 h 337"/>
                <a:gd name="T56" fmla="*/ 809 w 1215"/>
                <a:gd name="T57" fmla="*/ 112 h 337"/>
                <a:gd name="T58" fmla="*/ 839 w 1215"/>
                <a:gd name="T59" fmla="*/ 164 h 337"/>
                <a:gd name="T60" fmla="*/ 868 w 1215"/>
                <a:gd name="T61" fmla="*/ 210 h 337"/>
                <a:gd name="T62" fmla="*/ 896 w 1215"/>
                <a:gd name="T63" fmla="*/ 235 h 337"/>
                <a:gd name="T64" fmla="*/ 926 w 1215"/>
                <a:gd name="T65" fmla="*/ 256 h 337"/>
                <a:gd name="T66" fmla="*/ 955 w 1215"/>
                <a:gd name="T67" fmla="*/ 278 h 337"/>
                <a:gd name="T68" fmla="*/ 983 w 1215"/>
                <a:gd name="T69" fmla="*/ 290 h 337"/>
                <a:gd name="T70" fmla="*/ 1013 w 1215"/>
                <a:gd name="T71" fmla="*/ 292 h 337"/>
                <a:gd name="T72" fmla="*/ 1041 w 1215"/>
                <a:gd name="T73" fmla="*/ 275 h 337"/>
                <a:gd name="T74" fmla="*/ 1070 w 1215"/>
                <a:gd name="T75" fmla="*/ 261 h 337"/>
                <a:gd name="T76" fmla="*/ 1099 w 1215"/>
                <a:gd name="T77" fmla="*/ 245 h 337"/>
                <a:gd name="T78" fmla="*/ 1128 w 1215"/>
                <a:gd name="T79" fmla="*/ 228 h 337"/>
                <a:gd name="T80" fmla="*/ 1157 w 1215"/>
                <a:gd name="T81" fmla="*/ 226 h 337"/>
                <a:gd name="T82" fmla="*/ 1186 w 1215"/>
                <a:gd name="T83" fmla="*/ 200 h 337"/>
                <a:gd name="T84" fmla="*/ 1215 w 1215"/>
                <a:gd name="T85" fmla="*/ 16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37">
                  <a:moveTo>
                    <a:pt x="0" y="0"/>
                  </a:moveTo>
                  <a:lnTo>
                    <a:pt x="29" y="69"/>
                  </a:lnTo>
                  <a:lnTo>
                    <a:pt x="58" y="133"/>
                  </a:lnTo>
                  <a:lnTo>
                    <a:pt x="87" y="173"/>
                  </a:lnTo>
                  <a:lnTo>
                    <a:pt x="115" y="230"/>
                  </a:lnTo>
                  <a:lnTo>
                    <a:pt x="144" y="292"/>
                  </a:lnTo>
                  <a:lnTo>
                    <a:pt x="174" y="319"/>
                  </a:lnTo>
                  <a:lnTo>
                    <a:pt x="202" y="335"/>
                  </a:lnTo>
                  <a:lnTo>
                    <a:pt x="231" y="337"/>
                  </a:lnTo>
                  <a:lnTo>
                    <a:pt x="261" y="335"/>
                  </a:lnTo>
                  <a:lnTo>
                    <a:pt x="289" y="319"/>
                  </a:lnTo>
                  <a:lnTo>
                    <a:pt x="318" y="277"/>
                  </a:lnTo>
                  <a:lnTo>
                    <a:pt x="346" y="208"/>
                  </a:lnTo>
                  <a:lnTo>
                    <a:pt x="376" y="139"/>
                  </a:lnTo>
                  <a:lnTo>
                    <a:pt x="405" y="80"/>
                  </a:lnTo>
                  <a:lnTo>
                    <a:pt x="433" y="40"/>
                  </a:lnTo>
                  <a:lnTo>
                    <a:pt x="463" y="24"/>
                  </a:lnTo>
                  <a:lnTo>
                    <a:pt x="492" y="16"/>
                  </a:lnTo>
                  <a:lnTo>
                    <a:pt x="520" y="15"/>
                  </a:lnTo>
                  <a:lnTo>
                    <a:pt x="550" y="18"/>
                  </a:lnTo>
                  <a:lnTo>
                    <a:pt x="578" y="24"/>
                  </a:lnTo>
                  <a:lnTo>
                    <a:pt x="607" y="35"/>
                  </a:lnTo>
                  <a:lnTo>
                    <a:pt x="637" y="50"/>
                  </a:lnTo>
                  <a:lnTo>
                    <a:pt x="665" y="59"/>
                  </a:lnTo>
                  <a:lnTo>
                    <a:pt x="694" y="61"/>
                  </a:lnTo>
                  <a:lnTo>
                    <a:pt x="724" y="51"/>
                  </a:lnTo>
                  <a:lnTo>
                    <a:pt x="752" y="47"/>
                  </a:lnTo>
                  <a:lnTo>
                    <a:pt x="781" y="68"/>
                  </a:lnTo>
                  <a:lnTo>
                    <a:pt x="809" y="112"/>
                  </a:lnTo>
                  <a:lnTo>
                    <a:pt x="839" y="164"/>
                  </a:lnTo>
                  <a:lnTo>
                    <a:pt x="868" y="210"/>
                  </a:lnTo>
                  <a:lnTo>
                    <a:pt x="896" y="235"/>
                  </a:lnTo>
                  <a:lnTo>
                    <a:pt x="926" y="256"/>
                  </a:lnTo>
                  <a:lnTo>
                    <a:pt x="955" y="278"/>
                  </a:lnTo>
                  <a:lnTo>
                    <a:pt x="983" y="290"/>
                  </a:lnTo>
                  <a:lnTo>
                    <a:pt x="1013" y="292"/>
                  </a:lnTo>
                  <a:lnTo>
                    <a:pt x="1041" y="275"/>
                  </a:lnTo>
                  <a:lnTo>
                    <a:pt x="1070" y="261"/>
                  </a:lnTo>
                  <a:lnTo>
                    <a:pt x="1099" y="245"/>
                  </a:lnTo>
                  <a:lnTo>
                    <a:pt x="1128" y="228"/>
                  </a:lnTo>
                  <a:lnTo>
                    <a:pt x="1157" y="226"/>
                  </a:lnTo>
                  <a:lnTo>
                    <a:pt x="1186" y="200"/>
                  </a:lnTo>
                  <a:lnTo>
                    <a:pt x="1215" y="16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3" name="Freeform 52">
              <a:extLst>
                <a:ext uri="{FF2B5EF4-FFF2-40B4-BE49-F238E27FC236}">
                  <a16:creationId xmlns="" xmlns:a16="http://schemas.microsoft.com/office/drawing/2014/main" id="{DAC93687-5570-437E-8449-2F7B3D19FB97}"/>
                </a:ext>
              </a:extLst>
            </p:cNvPr>
            <p:cNvSpPr>
              <a:spLocks/>
            </p:cNvSpPr>
            <p:nvPr/>
          </p:nvSpPr>
          <p:spPr bwMode="auto">
            <a:xfrm>
              <a:off x="4144963" y="4286250"/>
              <a:ext cx="1882775" cy="582613"/>
            </a:xfrm>
            <a:custGeom>
              <a:avLst/>
              <a:gdLst>
                <a:gd name="T0" fmla="*/ 0 w 1186"/>
                <a:gd name="T1" fmla="*/ 367 h 367"/>
                <a:gd name="T2" fmla="*/ 29 w 1186"/>
                <a:gd name="T3" fmla="*/ 261 h 367"/>
                <a:gd name="T4" fmla="*/ 58 w 1186"/>
                <a:gd name="T5" fmla="*/ 150 h 367"/>
                <a:gd name="T6" fmla="*/ 87 w 1186"/>
                <a:gd name="T7" fmla="*/ 85 h 367"/>
                <a:gd name="T8" fmla="*/ 115 w 1186"/>
                <a:gd name="T9" fmla="*/ 45 h 367"/>
                <a:gd name="T10" fmla="*/ 144 w 1186"/>
                <a:gd name="T11" fmla="*/ 0 h 367"/>
                <a:gd name="T12" fmla="*/ 174 w 1186"/>
                <a:gd name="T13" fmla="*/ 3 h 367"/>
                <a:gd name="T14" fmla="*/ 202 w 1186"/>
                <a:gd name="T15" fmla="*/ 20 h 367"/>
                <a:gd name="T16" fmla="*/ 231 w 1186"/>
                <a:gd name="T17" fmla="*/ 36 h 367"/>
                <a:gd name="T18" fmla="*/ 261 w 1186"/>
                <a:gd name="T19" fmla="*/ 59 h 367"/>
                <a:gd name="T20" fmla="*/ 289 w 1186"/>
                <a:gd name="T21" fmla="*/ 78 h 367"/>
                <a:gd name="T22" fmla="*/ 318 w 1186"/>
                <a:gd name="T23" fmla="*/ 112 h 367"/>
                <a:gd name="T24" fmla="*/ 346 w 1186"/>
                <a:gd name="T25" fmla="*/ 169 h 367"/>
                <a:gd name="T26" fmla="*/ 376 w 1186"/>
                <a:gd name="T27" fmla="*/ 243 h 367"/>
                <a:gd name="T28" fmla="*/ 405 w 1186"/>
                <a:gd name="T29" fmla="*/ 308 h 367"/>
                <a:gd name="T30" fmla="*/ 433 w 1186"/>
                <a:gd name="T31" fmla="*/ 345 h 367"/>
                <a:gd name="T32" fmla="*/ 463 w 1186"/>
                <a:gd name="T33" fmla="*/ 355 h 367"/>
                <a:gd name="T34" fmla="*/ 492 w 1186"/>
                <a:gd name="T35" fmla="*/ 342 h 367"/>
                <a:gd name="T36" fmla="*/ 520 w 1186"/>
                <a:gd name="T37" fmla="*/ 334 h 367"/>
                <a:gd name="T38" fmla="*/ 550 w 1186"/>
                <a:gd name="T39" fmla="*/ 319 h 367"/>
                <a:gd name="T40" fmla="*/ 578 w 1186"/>
                <a:gd name="T41" fmla="*/ 303 h 367"/>
                <a:gd name="T42" fmla="*/ 607 w 1186"/>
                <a:gd name="T43" fmla="*/ 302 h 367"/>
                <a:gd name="T44" fmla="*/ 637 w 1186"/>
                <a:gd name="T45" fmla="*/ 294 h 367"/>
                <a:gd name="T46" fmla="*/ 665 w 1186"/>
                <a:gd name="T47" fmla="*/ 294 h 367"/>
                <a:gd name="T48" fmla="*/ 694 w 1186"/>
                <a:gd name="T49" fmla="*/ 287 h 367"/>
                <a:gd name="T50" fmla="*/ 724 w 1186"/>
                <a:gd name="T51" fmla="*/ 259 h 367"/>
                <a:gd name="T52" fmla="*/ 752 w 1186"/>
                <a:gd name="T53" fmla="*/ 214 h 367"/>
                <a:gd name="T54" fmla="*/ 781 w 1186"/>
                <a:gd name="T55" fmla="*/ 176 h 367"/>
                <a:gd name="T56" fmla="*/ 809 w 1186"/>
                <a:gd name="T57" fmla="*/ 137 h 367"/>
                <a:gd name="T58" fmla="*/ 839 w 1186"/>
                <a:gd name="T59" fmla="*/ 105 h 367"/>
                <a:gd name="T60" fmla="*/ 868 w 1186"/>
                <a:gd name="T61" fmla="*/ 95 h 367"/>
                <a:gd name="T62" fmla="*/ 896 w 1186"/>
                <a:gd name="T63" fmla="*/ 79 h 367"/>
                <a:gd name="T64" fmla="*/ 926 w 1186"/>
                <a:gd name="T65" fmla="*/ 73 h 367"/>
                <a:gd name="T66" fmla="*/ 955 w 1186"/>
                <a:gd name="T67" fmla="*/ 67 h 367"/>
                <a:gd name="T68" fmla="*/ 983 w 1186"/>
                <a:gd name="T69" fmla="*/ 62 h 367"/>
                <a:gd name="T70" fmla="*/ 1013 w 1186"/>
                <a:gd name="T71" fmla="*/ 59 h 367"/>
                <a:gd name="T72" fmla="*/ 1041 w 1186"/>
                <a:gd name="T73" fmla="*/ 51 h 367"/>
                <a:gd name="T74" fmla="*/ 1070 w 1186"/>
                <a:gd name="T75" fmla="*/ 56 h 367"/>
                <a:gd name="T76" fmla="*/ 1099 w 1186"/>
                <a:gd name="T77" fmla="*/ 74 h 367"/>
                <a:gd name="T78" fmla="*/ 1128 w 1186"/>
                <a:gd name="T79" fmla="*/ 94 h 367"/>
                <a:gd name="T80" fmla="*/ 1157 w 1186"/>
                <a:gd name="T81" fmla="*/ 142 h 367"/>
                <a:gd name="T82" fmla="*/ 1186 w 1186"/>
                <a:gd name="T83" fmla="*/ 196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67">
                  <a:moveTo>
                    <a:pt x="0" y="367"/>
                  </a:moveTo>
                  <a:lnTo>
                    <a:pt x="29" y="261"/>
                  </a:lnTo>
                  <a:lnTo>
                    <a:pt x="58" y="150"/>
                  </a:lnTo>
                  <a:lnTo>
                    <a:pt x="87" y="85"/>
                  </a:lnTo>
                  <a:lnTo>
                    <a:pt x="115" y="45"/>
                  </a:lnTo>
                  <a:lnTo>
                    <a:pt x="144" y="0"/>
                  </a:lnTo>
                  <a:lnTo>
                    <a:pt x="174" y="3"/>
                  </a:lnTo>
                  <a:lnTo>
                    <a:pt x="202" y="20"/>
                  </a:lnTo>
                  <a:lnTo>
                    <a:pt x="231" y="36"/>
                  </a:lnTo>
                  <a:lnTo>
                    <a:pt x="261" y="59"/>
                  </a:lnTo>
                  <a:lnTo>
                    <a:pt x="289" y="78"/>
                  </a:lnTo>
                  <a:lnTo>
                    <a:pt x="318" y="112"/>
                  </a:lnTo>
                  <a:lnTo>
                    <a:pt x="346" y="169"/>
                  </a:lnTo>
                  <a:lnTo>
                    <a:pt x="376" y="243"/>
                  </a:lnTo>
                  <a:lnTo>
                    <a:pt x="405" y="308"/>
                  </a:lnTo>
                  <a:lnTo>
                    <a:pt x="433" y="345"/>
                  </a:lnTo>
                  <a:lnTo>
                    <a:pt x="463" y="355"/>
                  </a:lnTo>
                  <a:lnTo>
                    <a:pt x="492" y="342"/>
                  </a:lnTo>
                  <a:lnTo>
                    <a:pt x="520" y="334"/>
                  </a:lnTo>
                  <a:lnTo>
                    <a:pt x="550" y="319"/>
                  </a:lnTo>
                  <a:lnTo>
                    <a:pt x="578" y="303"/>
                  </a:lnTo>
                  <a:lnTo>
                    <a:pt x="607" y="302"/>
                  </a:lnTo>
                  <a:lnTo>
                    <a:pt x="637" y="294"/>
                  </a:lnTo>
                  <a:lnTo>
                    <a:pt x="665" y="294"/>
                  </a:lnTo>
                  <a:lnTo>
                    <a:pt x="694" y="287"/>
                  </a:lnTo>
                  <a:lnTo>
                    <a:pt x="724" y="259"/>
                  </a:lnTo>
                  <a:lnTo>
                    <a:pt x="752" y="214"/>
                  </a:lnTo>
                  <a:lnTo>
                    <a:pt x="781" y="176"/>
                  </a:lnTo>
                  <a:lnTo>
                    <a:pt x="809" y="137"/>
                  </a:lnTo>
                  <a:lnTo>
                    <a:pt x="839" y="105"/>
                  </a:lnTo>
                  <a:lnTo>
                    <a:pt x="868" y="95"/>
                  </a:lnTo>
                  <a:lnTo>
                    <a:pt x="896" y="79"/>
                  </a:lnTo>
                  <a:lnTo>
                    <a:pt x="926" y="73"/>
                  </a:lnTo>
                  <a:lnTo>
                    <a:pt x="955" y="67"/>
                  </a:lnTo>
                  <a:lnTo>
                    <a:pt x="983" y="62"/>
                  </a:lnTo>
                  <a:lnTo>
                    <a:pt x="1013" y="59"/>
                  </a:lnTo>
                  <a:lnTo>
                    <a:pt x="1041" y="51"/>
                  </a:lnTo>
                  <a:lnTo>
                    <a:pt x="1070" y="56"/>
                  </a:lnTo>
                  <a:lnTo>
                    <a:pt x="1099" y="74"/>
                  </a:lnTo>
                  <a:lnTo>
                    <a:pt x="1128" y="94"/>
                  </a:lnTo>
                  <a:lnTo>
                    <a:pt x="1157" y="142"/>
                  </a:lnTo>
                  <a:lnTo>
                    <a:pt x="1186" y="19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4" name="Freeform 53">
              <a:extLst>
                <a:ext uri="{FF2B5EF4-FFF2-40B4-BE49-F238E27FC236}">
                  <a16:creationId xmlns="" xmlns:a16="http://schemas.microsoft.com/office/drawing/2014/main" id="{125E9355-CA37-4FD4-B532-307BD33FB892}"/>
                </a:ext>
              </a:extLst>
            </p:cNvPr>
            <p:cNvSpPr>
              <a:spLocks/>
            </p:cNvSpPr>
            <p:nvPr/>
          </p:nvSpPr>
          <p:spPr bwMode="auto">
            <a:xfrm>
              <a:off x="4144963" y="4370388"/>
              <a:ext cx="1928813" cy="631825"/>
            </a:xfrm>
            <a:custGeom>
              <a:avLst/>
              <a:gdLst>
                <a:gd name="T0" fmla="*/ 0 w 1215"/>
                <a:gd name="T1" fmla="*/ 185 h 398"/>
                <a:gd name="T2" fmla="*/ 29 w 1215"/>
                <a:gd name="T3" fmla="*/ 240 h 398"/>
                <a:gd name="T4" fmla="*/ 58 w 1215"/>
                <a:gd name="T5" fmla="*/ 288 h 398"/>
                <a:gd name="T6" fmla="*/ 87 w 1215"/>
                <a:gd name="T7" fmla="*/ 331 h 398"/>
                <a:gd name="T8" fmla="*/ 115 w 1215"/>
                <a:gd name="T9" fmla="*/ 375 h 398"/>
                <a:gd name="T10" fmla="*/ 144 w 1215"/>
                <a:gd name="T11" fmla="*/ 398 h 398"/>
                <a:gd name="T12" fmla="*/ 174 w 1215"/>
                <a:gd name="T13" fmla="*/ 373 h 398"/>
                <a:gd name="T14" fmla="*/ 202 w 1215"/>
                <a:gd name="T15" fmla="*/ 319 h 398"/>
                <a:gd name="T16" fmla="*/ 231 w 1215"/>
                <a:gd name="T17" fmla="*/ 249 h 398"/>
                <a:gd name="T18" fmla="*/ 261 w 1215"/>
                <a:gd name="T19" fmla="*/ 182 h 398"/>
                <a:gd name="T20" fmla="*/ 289 w 1215"/>
                <a:gd name="T21" fmla="*/ 126 h 398"/>
                <a:gd name="T22" fmla="*/ 318 w 1215"/>
                <a:gd name="T23" fmla="*/ 68 h 398"/>
                <a:gd name="T24" fmla="*/ 346 w 1215"/>
                <a:gd name="T25" fmla="*/ 30 h 398"/>
                <a:gd name="T26" fmla="*/ 376 w 1215"/>
                <a:gd name="T27" fmla="*/ 11 h 398"/>
                <a:gd name="T28" fmla="*/ 405 w 1215"/>
                <a:gd name="T29" fmla="*/ 0 h 398"/>
                <a:gd name="T30" fmla="*/ 433 w 1215"/>
                <a:gd name="T31" fmla="*/ 8 h 398"/>
                <a:gd name="T32" fmla="*/ 463 w 1215"/>
                <a:gd name="T33" fmla="*/ 21 h 398"/>
                <a:gd name="T34" fmla="*/ 492 w 1215"/>
                <a:gd name="T35" fmla="*/ 30 h 398"/>
                <a:gd name="T36" fmla="*/ 520 w 1215"/>
                <a:gd name="T37" fmla="*/ 42 h 398"/>
                <a:gd name="T38" fmla="*/ 550 w 1215"/>
                <a:gd name="T39" fmla="*/ 38 h 398"/>
                <a:gd name="T40" fmla="*/ 578 w 1215"/>
                <a:gd name="T41" fmla="*/ 36 h 398"/>
                <a:gd name="T42" fmla="*/ 607 w 1215"/>
                <a:gd name="T43" fmla="*/ 36 h 398"/>
                <a:gd name="T44" fmla="*/ 637 w 1215"/>
                <a:gd name="T45" fmla="*/ 37 h 398"/>
                <a:gd name="T46" fmla="*/ 665 w 1215"/>
                <a:gd name="T47" fmla="*/ 64 h 398"/>
                <a:gd name="T48" fmla="*/ 694 w 1215"/>
                <a:gd name="T49" fmla="*/ 113 h 398"/>
                <a:gd name="T50" fmla="*/ 724 w 1215"/>
                <a:gd name="T51" fmla="*/ 171 h 398"/>
                <a:gd name="T52" fmla="*/ 752 w 1215"/>
                <a:gd name="T53" fmla="*/ 219 h 398"/>
                <a:gd name="T54" fmla="*/ 781 w 1215"/>
                <a:gd name="T55" fmla="*/ 250 h 398"/>
                <a:gd name="T56" fmla="*/ 809 w 1215"/>
                <a:gd name="T57" fmla="*/ 265 h 398"/>
                <a:gd name="T58" fmla="*/ 839 w 1215"/>
                <a:gd name="T59" fmla="*/ 261 h 398"/>
                <a:gd name="T60" fmla="*/ 868 w 1215"/>
                <a:gd name="T61" fmla="*/ 256 h 398"/>
                <a:gd name="T62" fmla="*/ 896 w 1215"/>
                <a:gd name="T63" fmla="*/ 251 h 398"/>
                <a:gd name="T64" fmla="*/ 926 w 1215"/>
                <a:gd name="T65" fmla="*/ 249 h 398"/>
                <a:gd name="T66" fmla="*/ 955 w 1215"/>
                <a:gd name="T67" fmla="*/ 252 h 398"/>
                <a:gd name="T68" fmla="*/ 983 w 1215"/>
                <a:gd name="T69" fmla="*/ 247 h 398"/>
                <a:gd name="T70" fmla="*/ 1013 w 1215"/>
                <a:gd name="T71" fmla="*/ 235 h 398"/>
                <a:gd name="T72" fmla="*/ 1041 w 1215"/>
                <a:gd name="T73" fmla="*/ 219 h 398"/>
                <a:gd name="T74" fmla="*/ 1070 w 1215"/>
                <a:gd name="T75" fmla="*/ 191 h 398"/>
                <a:gd name="T76" fmla="*/ 1099 w 1215"/>
                <a:gd name="T77" fmla="*/ 154 h 398"/>
                <a:gd name="T78" fmla="*/ 1128 w 1215"/>
                <a:gd name="T79" fmla="*/ 132 h 398"/>
                <a:gd name="T80" fmla="*/ 1157 w 1215"/>
                <a:gd name="T81" fmla="*/ 106 h 398"/>
                <a:gd name="T82" fmla="*/ 1186 w 1215"/>
                <a:gd name="T83" fmla="*/ 113 h 398"/>
                <a:gd name="T84" fmla="*/ 1215 w 1215"/>
                <a:gd name="T85" fmla="*/ 13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98">
                  <a:moveTo>
                    <a:pt x="0" y="185"/>
                  </a:moveTo>
                  <a:lnTo>
                    <a:pt x="29" y="240"/>
                  </a:lnTo>
                  <a:lnTo>
                    <a:pt x="58" y="288"/>
                  </a:lnTo>
                  <a:lnTo>
                    <a:pt x="87" y="331"/>
                  </a:lnTo>
                  <a:lnTo>
                    <a:pt x="115" y="375"/>
                  </a:lnTo>
                  <a:lnTo>
                    <a:pt x="144" y="398"/>
                  </a:lnTo>
                  <a:lnTo>
                    <a:pt x="174" y="373"/>
                  </a:lnTo>
                  <a:lnTo>
                    <a:pt x="202" y="319"/>
                  </a:lnTo>
                  <a:lnTo>
                    <a:pt x="231" y="249"/>
                  </a:lnTo>
                  <a:lnTo>
                    <a:pt x="261" y="182"/>
                  </a:lnTo>
                  <a:lnTo>
                    <a:pt x="289" y="126"/>
                  </a:lnTo>
                  <a:lnTo>
                    <a:pt x="318" y="68"/>
                  </a:lnTo>
                  <a:lnTo>
                    <a:pt x="346" y="30"/>
                  </a:lnTo>
                  <a:lnTo>
                    <a:pt x="376" y="11"/>
                  </a:lnTo>
                  <a:lnTo>
                    <a:pt x="405" y="0"/>
                  </a:lnTo>
                  <a:lnTo>
                    <a:pt x="433" y="8"/>
                  </a:lnTo>
                  <a:lnTo>
                    <a:pt x="463" y="21"/>
                  </a:lnTo>
                  <a:lnTo>
                    <a:pt x="492" y="30"/>
                  </a:lnTo>
                  <a:lnTo>
                    <a:pt x="520" y="42"/>
                  </a:lnTo>
                  <a:lnTo>
                    <a:pt x="550" y="38"/>
                  </a:lnTo>
                  <a:lnTo>
                    <a:pt x="578" y="36"/>
                  </a:lnTo>
                  <a:lnTo>
                    <a:pt x="607" y="36"/>
                  </a:lnTo>
                  <a:lnTo>
                    <a:pt x="637" y="37"/>
                  </a:lnTo>
                  <a:lnTo>
                    <a:pt x="665" y="64"/>
                  </a:lnTo>
                  <a:lnTo>
                    <a:pt x="694" y="113"/>
                  </a:lnTo>
                  <a:lnTo>
                    <a:pt x="724" y="171"/>
                  </a:lnTo>
                  <a:lnTo>
                    <a:pt x="752" y="219"/>
                  </a:lnTo>
                  <a:lnTo>
                    <a:pt x="781" y="250"/>
                  </a:lnTo>
                  <a:lnTo>
                    <a:pt x="809" y="265"/>
                  </a:lnTo>
                  <a:lnTo>
                    <a:pt x="839" y="261"/>
                  </a:lnTo>
                  <a:lnTo>
                    <a:pt x="868" y="256"/>
                  </a:lnTo>
                  <a:lnTo>
                    <a:pt x="896" y="251"/>
                  </a:lnTo>
                  <a:lnTo>
                    <a:pt x="926" y="249"/>
                  </a:lnTo>
                  <a:lnTo>
                    <a:pt x="955" y="252"/>
                  </a:lnTo>
                  <a:lnTo>
                    <a:pt x="983" y="247"/>
                  </a:lnTo>
                  <a:lnTo>
                    <a:pt x="1013" y="235"/>
                  </a:lnTo>
                  <a:lnTo>
                    <a:pt x="1041" y="219"/>
                  </a:lnTo>
                  <a:lnTo>
                    <a:pt x="1070" y="191"/>
                  </a:lnTo>
                  <a:lnTo>
                    <a:pt x="1099" y="154"/>
                  </a:lnTo>
                  <a:lnTo>
                    <a:pt x="1128" y="132"/>
                  </a:lnTo>
                  <a:lnTo>
                    <a:pt x="1157" y="106"/>
                  </a:lnTo>
                  <a:lnTo>
                    <a:pt x="1186" y="113"/>
                  </a:lnTo>
                  <a:lnTo>
                    <a:pt x="1215" y="13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5" name="Freeform 54">
              <a:extLst>
                <a:ext uri="{FF2B5EF4-FFF2-40B4-BE49-F238E27FC236}">
                  <a16:creationId xmlns="" xmlns:a16="http://schemas.microsoft.com/office/drawing/2014/main" id="{612C4AD6-3559-425F-8EA3-058C0187CBA8}"/>
                </a:ext>
              </a:extLst>
            </p:cNvPr>
            <p:cNvSpPr>
              <a:spLocks/>
            </p:cNvSpPr>
            <p:nvPr/>
          </p:nvSpPr>
          <p:spPr bwMode="auto">
            <a:xfrm>
              <a:off x="4144963" y="4208463"/>
              <a:ext cx="1882775" cy="625475"/>
            </a:xfrm>
            <a:custGeom>
              <a:avLst/>
              <a:gdLst>
                <a:gd name="T0" fmla="*/ 0 w 1186"/>
                <a:gd name="T1" fmla="*/ 118 h 394"/>
                <a:gd name="T2" fmla="*/ 29 w 1186"/>
                <a:gd name="T3" fmla="*/ 55 h 394"/>
                <a:gd name="T4" fmla="*/ 58 w 1186"/>
                <a:gd name="T5" fmla="*/ 14 h 394"/>
                <a:gd name="T6" fmla="*/ 87 w 1186"/>
                <a:gd name="T7" fmla="*/ 0 h 394"/>
                <a:gd name="T8" fmla="*/ 115 w 1186"/>
                <a:gd name="T9" fmla="*/ 6 h 394"/>
                <a:gd name="T10" fmla="*/ 144 w 1186"/>
                <a:gd name="T11" fmla="*/ 26 h 394"/>
                <a:gd name="T12" fmla="*/ 174 w 1186"/>
                <a:gd name="T13" fmla="*/ 92 h 394"/>
                <a:gd name="T14" fmla="*/ 202 w 1186"/>
                <a:gd name="T15" fmla="*/ 181 h 394"/>
                <a:gd name="T16" fmla="*/ 231 w 1186"/>
                <a:gd name="T17" fmla="*/ 269 h 394"/>
                <a:gd name="T18" fmla="*/ 261 w 1186"/>
                <a:gd name="T19" fmla="*/ 337 h 394"/>
                <a:gd name="T20" fmla="*/ 289 w 1186"/>
                <a:gd name="T21" fmla="*/ 374 h 394"/>
                <a:gd name="T22" fmla="*/ 318 w 1186"/>
                <a:gd name="T23" fmla="*/ 391 h 394"/>
                <a:gd name="T24" fmla="*/ 346 w 1186"/>
                <a:gd name="T25" fmla="*/ 394 h 394"/>
                <a:gd name="T26" fmla="*/ 376 w 1186"/>
                <a:gd name="T27" fmla="*/ 391 h 394"/>
                <a:gd name="T28" fmla="*/ 405 w 1186"/>
                <a:gd name="T29" fmla="*/ 381 h 394"/>
                <a:gd name="T30" fmla="*/ 433 w 1186"/>
                <a:gd name="T31" fmla="*/ 362 h 394"/>
                <a:gd name="T32" fmla="*/ 463 w 1186"/>
                <a:gd name="T33" fmla="*/ 345 h 394"/>
                <a:gd name="T34" fmla="*/ 492 w 1186"/>
                <a:gd name="T35" fmla="*/ 336 h 394"/>
                <a:gd name="T36" fmla="*/ 520 w 1186"/>
                <a:gd name="T37" fmla="*/ 331 h 394"/>
                <a:gd name="T38" fmla="*/ 550 w 1186"/>
                <a:gd name="T39" fmla="*/ 340 h 394"/>
                <a:gd name="T40" fmla="*/ 578 w 1186"/>
                <a:gd name="T41" fmla="*/ 331 h 394"/>
                <a:gd name="T42" fmla="*/ 607 w 1186"/>
                <a:gd name="T43" fmla="*/ 305 h 394"/>
                <a:gd name="T44" fmla="*/ 637 w 1186"/>
                <a:gd name="T45" fmla="*/ 263 h 394"/>
                <a:gd name="T46" fmla="*/ 665 w 1186"/>
                <a:gd name="T47" fmla="*/ 207 h 394"/>
                <a:gd name="T48" fmla="*/ 694 w 1186"/>
                <a:gd name="T49" fmla="*/ 162 h 394"/>
                <a:gd name="T50" fmla="*/ 724 w 1186"/>
                <a:gd name="T51" fmla="*/ 137 h 394"/>
                <a:gd name="T52" fmla="*/ 752 w 1186"/>
                <a:gd name="T53" fmla="*/ 130 h 394"/>
                <a:gd name="T54" fmla="*/ 781 w 1186"/>
                <a:gd name="T55" fmla="*/ 132 h 394"/>
                <a:gd name="T56" fmla="*/ 809 w 1186"/>
                <a:gd name="T57" fmla="*/ 130 h 394"/>
                <a:gd name="T58" fmla="*/ 839 w 1186"/>
                <a:gd name="T59" fmla="*/ 140 h 394"/>
                <a:gd name="T60" fmla="*/ 868 w 1186"/>
                <a:gd name="T61" fmla="*/ 146 h 394"/>
                <a:gd name="T62" fmla="*/ 896 w 1186"/>
                <a:gd name="T63" fmla="*/ 150 h 394"/>
                <a:gd name="T64" fmla="*/ 926 w 1186"/>
                <a:gd name="T65" fmla="*/ 146 h 394"/>
                <a:gd name="T66" fmla="*/ 955 w 1186"/>
                <a:gd name="T67" fmla="*/ 128 h 394"/>
                <a:gd name="T68" fmla="*/ 983 w 1186"/>
                <a:gd name="T69" fmla="*/ 130 h 394"/>
                <a:gd name="T70" fmla="*/ 1013 w 1186"/>
                <a:gd name="T71" fmla="*/ 164 h 394"/>
                <a:gd name="T72" fmla="*/ 1041 w 1186"/>
                <a:gd name="T73" fmla="*/ 212 h 394"/>
                <a:gd name="T74" fmla="*/ 1070 w 1186"/>
                <a:gd name="T75" fmla="*/ 262 h 394"/>
                <a:gd name="T76" fmla="*/ 1099 w 1186"/>
                <a:gd name="T77" fmla="*/ 292 h 394"/>
                <a:gd name="T78" fmla="*/ 1128 w 1186"/>
                <a:gd name="T79" fmla="*/ 301 h 394"/>
                <a:gd name="T80" fmla="*/ 1157 w 1186"/>
                <a:gd name="T81" fmla="*/ 303 h 394"/>
                <a:gd name="T82" fmla="*/ 1186 w 1186"/>
                <a:gd name="T83" fmla="*/ 2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94">
                  <a:moveTo>
                    <a:pt x="0" y="118"/>
                  </a:moveTo>
                  <a:lnTo>
                    <a:pt x="29" y="55"/>
                  </a:lnTo>
                  <a:lnTo>
                    <a:pt x="58" y="14"/>
                  </a:lnTo>
                  <a:lnTo>
                    <a:pt x="87" y="0"/>
                  </a:lnTo>
                  <a:lnTo>
                    <a:pt x="115" y="6"/>
                  </a:lnTo>
                  <a:lnTo>
                    <a:pt x="144" y="26"/>
                  </a:lnTo>
                  <a:lnTo>
                    <a:pt x="174" y="92"/>
                  </a:lnTo>
                  <a:lnTo>
                    <a:pt x="202" y="181"/>
                  </a:lnTo>
                  <a:lnTo>
                    <a:pt x="231" y="269"/>
                  </a:lnTo>
                  <a:lnTo>
                    <a:pt x="261" y="337"/>
                  </a:lnTo>
                  <a:lnTo>
                    <a:pt x="289" y="374"/>
                  </a:lnTo>
                  <a:lnTo>
                    <a:pt x="318" y="391"/>
                  </a:lnTo>
                  <a:lnTo>
                    <a:pt x="346" y="394"/>
                  </a:lnTo>
                  <a:lnTo>
                    <a:pt x="376" y="391"/>
                  </a:lnTo>
                  <a:lnTo>
                    <a:pt x="405" y="381"/>
                  </a:lnTo>
                  <a:lnTo>
                    <a:pt x="433" y="362"/>
                  </a:lnTo>
                  <a:lnTo>
                    <a:pt x="463" y="345"/>
                  </a:lnTo>
                  <a:lnTo>
                    <a:pt x="492" y="336"/>
                  </a:lnTo>
                  <a:lnTo>
                    <a:pt x="520" y="331"/>
                  </a:lnTo>
                  <a:lnTo>
                    <a:pt x="550" y="340"/>
                  </a:lnTo>
                  <a:lnTo>
                    <a:pt x="578" y="331"/>
                  </a:lnTo>
                  <a:lnTo>
                    <a:pt x="607" y="305"/>
                  </a:lnTo>
                  <a:lnTo>
                    <a:pt x="637" y="263"/>
                  </a:lnTo>
                  <a:lnTo>
                    <a:pt x="665" y="207"/>
                  </a:lnTo>
                  <a:lnTo>
                    <a:pt x="694" y="162"/>
                  </a:lnTo>
                  <a:lnTo>
                    <a:pt x="724" y="137"/>
                  </a:lnTo>
                  <a:lnTo>
                    <a:pt x="752" y="130"/>
                  </a:lnTo>
                  <a:lnTo>
                    <a:pt x="781" y="132"/>
                  </a:lnTo>
                  <a:lnTo>
                    <a:pt x="809" y="130"/>
                  </a:lnTo>
                  <a:lnTo>
                    <a:pt x="839" y="140"/>
                  </a:lnTo>
                  <a:lnTo>
                    <a:pt x="868" y="146"/>
                  </a:lnTo>
                  <a:lnTo>
                    <a:pt x="896" y="150"/>
                  </a:lnTo>
                  <a:lnTo>
                    <a:pt x="926" y="146"/>
                  </a:lnTo>
                  <a:lnTo>
                    <a:pt x="955" y="128"/>
                  </a:lnTo>
                  <a:lnTo>
                    <a:pt x="983" y="130"/>
                  </a:lnTo>
                  <a:lnTo>
                    <a:pt x="1013" y="164"/>
                  </a:lnTo>
                  <a:lnTo>
                    <a:pt x="1041" y="212"/>
                  </a:lnTo>
                  <a:lnTo>
                    <a:pt x="1070" y="262"/>
                  </a:lnTo>
                  <a:lnTo>
                    <a:pt x="1099" y="292"/>
                  </a:lnTo>
                  <a:lnTo>
                    <a:pt x="1128" y="301"/>
                  </a:lnTo>
                  <a:lnTo>
                    <a:pt x="1157" y="303"/>
                  </a:lnTo>
                  <a:lnTo>
                    <a:pt x="1186" y="29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6" name="Freeform 55">
              <a:extLst>
                <a:ext uri="{FF2B5EF4-FFF2-40B4-BE49-F238E27FC236}">
                  <a16:creationId xmlns="" xmlns:a16="http://schemas.microsoft.com/office/drawing/2014/main" id="{904743EC-6D65-4686-8521-E877BE50664D}"/>
                </a:ext>
              </a:extLst>
            </p:cNvPr>
            <p:cNvSpPr>
              <a:spLocks/>
            </p:cNvSpPr>
            <p:nvPr/>
          </p:nvSpPr>
          <p:spPr bwMode="auto">
            <a:xfrm>
              <a:off x="4144963" y="4343400"/>
              <a:ext cx="1974850" cy="755650"/>
            </a:xfrm>
            <a:custGeom>
              <a:avLst/>
              <a:gdLst>
                <a:gd name="T0" fmla="*/ 0 w 1244"/>
                <a:gd name="T1" fmla="*/ 443 h 476"/>
                <a:gd name="T2" fmla="*/ 29 w 1244"/>
                <a:gd name="T3" fmla="*/ 464 h 476"/>
                <a:gd name="T4" fmla="*/ 58 w 1244"/>
                <a:gd name="T5" fmla="*/ 476 h 476"/>
                <a:gd name="T6" fmla="*/ 87 w 1244"/>
                <a:gd name="T7" fmla="*/ 438 h 476"/>
                <a:gd name="T8" fmla="*/ 115 w 1244"/>
                <a:gd name="T9" fmla="*/ 363 h 476"/>
                <a:gd name="T10" fmla="*/ 144 w 1244"/>
                <a:gd name="T11" fmla="*/ 263 h 476"/>
                <a:gd name="T12" fmla="*/ 174 w 1244"/>
                <a:gd name="T13" fmla="*/ 164 h 476"/>
                <a:gd name="T14" fmla="*/ 202 w 1244"/>
                <a:gd name="T15" fmla="*/ 98 h 476"/>
                <a:gd name="T16" fmla="*/ 231 w 1244"/>
                <a:gd name="T17" fmla="*/ 52 h 476"/>
                <a:gd name="T18" fmla="*/ 261 w 1244"/>
                <a:gd name="T19" fmla="*/ 13 h 476"/>
                <a:gd name="T20" fmla="*/ 289 w 1244"/>
                <a:gd name="T21" fmla="*/ 0 h 476"/>
                <a:gd name="T22" fmla="*/ 318 w 1244"/>
                <a:gd name="T23" fmla="*/ 10 h 476"/>
                <a:gd name="T24" fmla="*/ 346 w 1244"/>
                <a:gd name="T25" fmla="*/ 22 h 476"/>
                <a:gd name="T26" fmla="*/ 376 w 1244"/>
                <a:gd name="T27" fmla="*/ 34 h 476"/>
                <a:gd name="T28" fmla="*/ 405 w 1244"/>
                <a:gd name="T29" fmla="*/ 42 h 476"/>
                <a:gd name="T30" fmla="*/ 433 w 1244"/>
                <a:gd name="T31" fmla="*/ 50 h 476"/>
                <a:gd name="T32" fmla="*/ 463 w 1244"/>
                <a:gd name="T33" fmla="*/ 68 h 476"/>
                <a:gd name="T34" fmla="*/ 492 w 1244"/>
                <a:gd name="T35" fmla="*/ 71 h 476"/>
                <a:gd name="T36" fmla="*/ 520 w 1244"/>
                <a:gd name="T37" fmla="*/ 66 h 476"/>
                <a:gd name="T38" fmla="*/ 550 w 1244"/>
                <a:gd name="T39" fmla="*/ 82 h 476"/>
                <a:gd name="T40" fmla="*/ 578 w 1244"/>
                <a:gd name="T41" fmla="*/ 125 h 476"/>
                <a:gd name="T42" fmla="*/ 607 w 1244"/>
                <a:gd name="T43" fmla="*/ 183 h 476"/>
                <a:gd name="T44" fmla="*/ 637 w 1244"/>
                <a:gd name="T45" fmla="*/ 246 h 476"/>
                <a:gd name="T46" fmla="*/ 665 w 1244"/>
                <a:gd name="T47" fmla="*/ 284 h 476"/>
                <a:gd name="T48" fmla="*/ 694 w 1244"/>
                <a:gd name="T49" fmla="*/ 304 h 476"/>
                <a:gd name="T50" fmla="*/ 724 w 1244"/>
                <a:gd name="T51" fmla="*/ 301 h 476"/>
                <a:gd name="T52" fmla="*/ 752 w 1244"/>
                <a:gd name="T53" fmla="*/ 284 h 476"/>
                <a:gd name="T54" fmla="*/ 781 w 1244"/>
                <a:gd name="T55" fmla="*/ 272 h 476"/>
                <a:gd name="T56" fmla="*/ 809 w 1244"/>
                <a:gd name="T57" fmla="*/ 255 h 476"/>
                <a:gd name="T58" fmla="*/ 839 w 1244"/>
                <a:gd name="T59" fmla="*/ 247 h 476"/>
                <a:gd name="T60" fmla="*/ 868 w 1244"/>
                <a:gd name="T61" fmla="*/ 252 h 476"/>
                <a:gd name="T62" fmla="*/ 896 w 1244"/>
                <a:gd name="T63" fmla="*/ 251 h 476"/>
                <a:gd name="T64" fmla="*/ 926 w 1244"/>
                <a:gd name="T65" fmla="*/ 245 h 476"/>
                <a:gd name="T66" fmla="*/ 955 w 1244"/>
                <a:gd name="T67" fmla="*/ 223 h 476"/>
                <a:gd name="T68" fmla="*/ 983 w 1244"/>
                <a:gd name="T69" fmla="*/ 181 h 476"/>
                <a:gd name="T70" fmla="*/ 1013 w 1244"/>
                <a:gd name="T71" fmla="*/ 132 h 476"/>
                <a:gd name="T72" fmla="*/ 1041 w 1244"/>
                <a:gd name="T73" fmla="*/ 97 h 476"/>
                <a:gd name="T74" fmla="*/ 1070 w 1244"/>
                <a:gd name="T75" fmla="*/ 79 h 476"/>
                <a:gd name="T76" fmla="*/ 1099 w 1244"/>
                <a:gd name="T77" fmla="*/ 71 h 476"/>
                <a:gd name="T78" fmla="*/ 1128 w 1244"/>
                <a:gd name="T79" fmla="*/ 75 h 476"/>
                <a:gd name="T80" fmla="*/ 1157 w 1244"/>
                <a:gd name="T81" fmla="*/ 73 h 476"/>
                <a:gd name="T82" fmla="*/ 1186 w 1244"/>
                <a:gd name="T83" fmla="*/ 73 h 476"/>
                <a:gd name="T84" fmla="*/ 1215 w 1244"/>
                <a:gd name="T85" fmla="*/ 65 h 476"/>
                <a:gd name="T86" fmla="*/ 1244 w 1244"/>
                <a:gd name="T87" fmla="*/ 59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76">
                  <a:moveTo>
                    <a:pt x="0" y="443"/>
                  </a:moveTo>
                  <a:lnTo>
                    <a:pt x="29" y="464"/>
                  </a:lnTo>
                  <a:lnTo>
                    <a:pt x="58" y="476"/>
                  </a:lnTo>
                  <a:lnTo>
                    <a:pt x="87" y="438"/>
                  </a:lnTo>
                  <a:lnTo>
                    <a:pt x="115" y="363"/>
                  </a:lnTo>
                  <a:lnTo>
                    <a:pt x="144" y="263"/>
                  </a:lnTo>
                  <a:lnTo>
                    <a:pt x="174" y="164"/>
                  </a:lnTo>
                  <a:lnTo>
                    <a:pt x="202" y="98"/>
                  </a:lnTo>
                  <a:lnTo>
                    <a:pt x="231" y="52"/>
                  </a:lnTo>
                  <a:lnTo>
                    <a:pt x="261" y="13"/>
                  </a:lnTo>
                  <a:lnTo>
                    <a:pt x="289" y="0"/>
                  </a:lnTo>
                  <a:lnTo>
                    <a:pt x="318" y="10"/>
                  </a:lnTo>
                  <a:lnTo>
                    <a:pt x="346" y="22"/>
                  </a:lnTo>
                  <a:lnTo>
                    <a:pt x="376" y="34"/>
                  </a:lnTo>
                  <a:lnTo>
                    <a:pt x="405" y="42"/>
                  </a:lnTo>
                  <a:lnTo>
                    <a:pt x="433" y="50"/>
                  </a:lnTo>
                  <a:lnTo>
                    <a:pt x="463" y="68"/>
                  </a:lnTo>
                  <a:lnTo>
                    <a:pt x="492" y="71"/>
                  </a:lnTo>
                  <a:lnTo>
                    <a:pt x="520" y="66"/>
                  </a:lnTo>
                  <a:lnTo>
                    <a:pt x="550" y="82"/>
                  </a:lnTo>
                  <a:lnTo>
                    <a:pt x="578" y="125"/>
                  </a:lnTo>
                  <a:lnTo>
                    <a:pt x="607" y="183"/>
                  </a:lnTo>
                  <a:lnTo>
                    <a:pt x="637" y="246"/>
                  </a:lnTo>
                  <a:lnTo>
                    <a:pt x="665" y="284"/>
                  </a:lnTo>
                  <a:lnTo>
                    <a:pt x="694" y="304"/>
                  </a:lnTo>
                  <a:lnTo>
                    <a:pt x="724" y="301"/>
                  </a:lnTo>
                  <a:lnTo>
                    <a:pt x="752" y="284"/>
                  </a:lnTo>
                  <a:lnTo>
                    <a:pt x="781" y="272"/>
                  </a:lnTo>
                  <a:lnTo>
                    <a:pt x="809" y="255"/>
                  </a:lnTo>
                  <a:lnTo>
                    <a:pt x="839" y="247"/>
                  </a:lnTo>
                  <a:lnTo>
                    <a:pt x="868" y="252"/>
                  </a:lnTo>
                  <a:lnTo>
                    <a:pt x="896" y="251"/>
                  </a:lnTo>
                  <a:lnTo>
                    <a:pt x="926" y="245"/>
                  </a:lnTo>
                  <a:lnTo>
                    <a:pt x="955" y="223"/>
                  </a:lnTo>
                  <a:lnTo>
                    <a:pt x="983" y="181"/>
                  </a:lnTo>
                  <a:lnTo>
                    <a:pt x="1013" y="132"/>
                  </a:lnTo>
                  <a:lnTo>
                    <a:pt x="1041" y="97"/>
                  </a:lnTo>
                  <a:lnTo>
                    <a:pt x="1070" y="79"/>
                  </a:lnTo>
                  <a:lnTo>
                    <a:pt x="1099" y="71"/>
                  </a:lnTo>
                  <a:lnTo>
                    <a:pt x="1128" y="75"/>
                  </a:lnTo>
                  <a:lnTo>
                    <a:pt x="1157" y="73"/>
                  </a:lnTo>
                  <a:lnTo>
                    <a:pt x="1186" y="73"/>
                  </a:lnTo>
                  <a:lnTo>
                    <a:pt x="1215" y="65"/>
                  </a:lnTo>
                  <a:lnTo>
                    <a:pt x="1244" y="5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7" name="Freeform 56">
              <a:extLst>
                <a:ext uri="{FF2B5EF4-FFF2-40B4-BE49-F238E27FC236}">
                  <a16:creationId xmlns="" xmlns:a16="http://schemas.microsoft.com/office/drawing/2014/main" id="{823051E4-68AE-48F5-AC25-83ADF0A0B6BA}"/>
                </a:ext>
              </a:extLst>
            </p:cNvPr>
            <p:cNvSpPr>
              <a:spLocks/>
            </p:cNvSpPr>
            <p:nvPr/>
          </p:nvSpPr>
          <p:spPr bwMode="auto">
            <a:xfrm>
              <a:off x="4144963" y="4027488"/>
              <a:ext cx="1882775" cy="809625"/>
            </a:xfrm>
            <a:custGeom>
              <a:avLst/>
              <a:gdLst>
                <a:gd name="T0" fmla="*/ 0 w 1186"/>
                <a:gd name="T1" fmla="*/ 18 h 510"/>
                <a:gd name="T2" fmla="*/ 29 w 1186"/>
                <a:gd name="T3" fmla="*/ 0 h 510"/>
                <a:gd name="T4" fmla="*/ 58 w 1186"/>
                <a:gd name="T5" fmla="*/ 77 h 510"/>
                <a:gd name="T6" fmla="*/ 87 w 1186"/>
                <a:gd name="T7" fmla="*/ 166 h 510"/>
                <a:gd name="T8" fmla="*/ 115 w 1186"/>
                <a:gd name="T9" fmla="*/ 258 h 510"/>
                <a:gd name="T10" fmla="*/ 144 w 1186"/>
                <a:gd name="T11" fmla="*/ 383 h 510"/>
                <a:gd name="T12" fmla="*/ 174 w 1186"/>
                <a:gd name="T13" fmla="*/ 457 h 510"/>
                <a:gd name="T14" fmla="*/ 202 w 1186"/>
                <a:gd name="T15" fmla="*/ 488 h 510"/>
                <a:gd name="T16" fmla="*/ 231 w 1186"/>
                <a:gd name="T17" fmla="*/ 500 h 510"/>
                <a:gd name="T18" fmla="*/ 261 w 1186"/>
                <a:gd name="T19" fmla="*/ 509 h 510"/>
                <a:gd name="T20" fmla="*/ 289 w 1186"/>
                <a:gd name="T21" fmla="*/ 510 h 510"/>
                <a:gd name="T22" fmla="*/ 318 w 1186"/>
                <a:gd name="T23" fmla="*/ 510 h 510"/>
                <a:gd name="T24" fmla="*/ 346 w 1186"/>
                <a:gd name="T25" fmla="*/ 503 h 510"/>
                <a:gd name="T26" fmla="*/ 376 w 1186"/>
                <a:gd name="T27" fmla="*/ 484 h 510"/>
                <a:gd name="T28" fmla="*/ 405 w 1186"/>
                <a:gd name="T29" fmla="*/ 475 h 510"/>
                <a:gd name="T30" fmla="*/ 433 w 1186"/>
                <a:gd name="T31" fmla="*/ 465 h 510"/>
                <a:gd name="T32" fmla="*/ 463 w 1186"/>
                <a:gd name="T33" fmla="*/ 444 h 510"/>
                <a:gd name="T34" fmla="*/ 492 w 1186"/>
                <a:gd name="T35" fmla="*/ 412 h 510"/>
                <a:gd name="T36" fmla="*/ 520 w 1186"/>
                <a:gd name="T37" fmla="*/ 363 h 510"/>
                <a:gd name="T38" fmla="*/ 550 w 1186"/>
                <a:gd name="T39" fmla="*/ 315 h 510"/>
                <a:gd name="T40" fmla="*/ 578 w 1186"/>
                <a:gd name="T41" fmla="*/ 280 h 510"/>
                <a:gd name="T42" fmla="*/ 607 w 1186"/>
                <a:gd name="T43" fmla="*/ 253 h 510"/>
                <a:gd name="T44" fmla="*/ 637 w 1186"/>
                <a:gd name="T45" fmla="*/ 243 h 510"/>
                <a:gd name="T46" fmla="*/ 665 w 1186"/>
                <a:gd name="T47" fmla="*/ 242 h 510"/>
                <a:gd name="T48" fmla="*/ 694 w 1186"/>
                <a:gd name="T49" fmla="*/ 249 h 510"/>
                <a:gd name="T50" fmla="*/ 724 w 1186"/>
                <a:gd name="T51" fmla="*/ 258 h 510"/>
                <a:gd name="T52" fmla="*/ 752 w 1186"/>
                <a:gd name="T53" fmla="*/ 260 h 510"/>
                <a:gd name="T54" fmla="*/ 781 w 1186"/>
                <a:gd name="T55" fmla="*/ 260 h 510"/>
                <a:gd name="T56" fmla="*/ 809 w 1186"/>
                <a:gd name="T57" fmla="*/ 265 h 510"/>
                <a:gd name="T58" fmla="*/ 839 w 1186"/>
                <a:gd name="T59" fmla="*/ 275 h 510"/>
                <a:gd name="T60" fmla="*/ 868 w 1186"/>
                <a:gd name="T61" fmla="*/ 274 h 510"/>
                <a:gd name="T62" fmla="*/ 896 w 1186"/>
                <a:gd name="T63" fmla="*/ 278 h 510"/>
                <a:gd name="T64" fmla="*/ 926 w 1186"/>
                <a:gd name="T65" fmla="*/ 297 h 510"/>
                <a:gd name="T66" fmla="*/ 955 w 1186"/>
                <a:gd name="T67" fmla="*/ 334 h 510"/>
                <a:gd name="T68" fmla="*/ 983 w 1186"/>
                <a:gd name="T69" fmla="*/ 381 h 510"/>
                <a:gd name="T70" fmla="*/ 1013 w 1186"/>
                <a:gd name="T71" fmla="*/ 425 h 510"/>
                <a:gd name="T72" fmla="*/ 1041 w 1186"/>
                <a:gd name="T73" fmla="*/ 463 h 510"/>
                <a:gd name="T74" fmla="*/ 1070 w 1186"/>
                <a:gd name="T75" fmla="*/ 483 h 510"/>
                <a:gd name="T76" fmla="*/ 1099 w 1186"/>
                <a:gd name="T77" fmla="*/ 488 h 510"/>
                <a:gd name="T78" fmla="*/ 1128 w 1186"/>
                <a:gd name="T79" fmla="*/ 484 h 510"/>
                <a:gd name="T80" fmla="*/ 1157 w 1186"/>
                <a:gd name="T81" fmla="*/ 483 h 510"/>
                <a:gd name="T82" fmla="*/ 1186 w 1186"/>
                <a:gd name="T83" fmla="*/ 482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510">
                  <a:moveTo>
                    <a:pt x="0" y="18"/>
                  </a:moveTo>
                  <a:lnTo>
                    <a:pt x="29" y="0"/>
                  </a:lnTo>
                  <a:lnTo>
                    <a:pt x="58" y="77"/>
                  </a:lnTo>
                  <a:lnTo>
                    <a:pt x="87" y="166"/>
                  </a:lnTo>
                  <a:lnTo>
                    <a:pt x="115" y="258"/>
                  </a:lnTo>
                  <a:lnTo>
                    <a:pt x="144" y="383"/>
                  </a:lnTo>
                  <a:lnTo>
                    <a:pt x="174" y="457"/>
                  </a:lnTo>
                  <a:lnTo>
                    <a:pt x="202" y="488"/>
                  </a:lnTo>
                  <a:lnTo>
                    <a:pt x="231" y="500"/>
                  </a:lnTo>
                  <a:lnTo>
                    <a:pt x="261" y="509"/>
                  </a:lnTo>
                  <a:lnTo>
                    <a:pt x="289" y="510"/>
                  </a:lnTo>
                  <a:lnTo>
                    <a:pt x="318" y="510"/>
                  </a:lnTo>
                  <a:lnTo>
                    <a:pt x="346" y="503"/>
                  </a:lnTo>
                  <a:lnTo>
                    <a:pt x="376" y="484"/>
                  </a:lnTo>
                  <a:lnTo>
                    <a:pt x="405" y="475"/>
                  </a:lnTo>
                  <a:lnTo>
                    <a:pt x="433" y="465"/>
                  </a:lnTo>
                  <a:lnTo>
                    <a:pt x="463" y="444"/>
                  </a:lnTo>
                  <a:lnTo>
                    <a:pt x="492" y="412"/>
                  </a:lnTo>
                  <a:lnTo>
                    <a:pt x="520" y="363"/>
                  </a:lnTo>
                  <a:lnTo>
                    <a:pt x="550" y="315"/>
                  </a:lnTo>
                  <a:lnTo>
                    <a:pt x="578" y="280"/>
                  </a:lnTo>
                  <a:lnTo>
                    <a:pt x="607" y="253"/>
                  </a:lnTo>
                  <a:lnTo>
                    <a:pt x="637" y="243"/>
                  </a:lnTo>
                  <a:lnTo>
                    <a:pt x="665" y="242"/>
                  </a:lnTo>
                  <a:lnTo>
                    <a:pt x="694" y="249"/>
                  </a:lnTo>
                  <a:lnTo>
                    <a:pt x="724" y="258"/>
                  </a:lnTo>
                  <a:lnTo>
                    <a:pt x="752" y="260"/>
                  </a:lnTo>
                  <a:lnTo>
                    <a:pt x="781" y="260"/>
                  </a:lnTo>
                  <a:lnTo>
                    <a:pt x="809" y="265"/>
                  </a:lnTo>
                  <a:lnTo>
                    <a:pt x="839" y="275"/>
                  </a:lnTo>
                  <a:lnTo>
                    <a:pt x="868" y="274"/>
                  </a:lnTo>
                  <a:lnTo>
                    <a:pt x="896" y="278"/>
                  </a:lnTo>
                  <a:lnTo>
                    <a:pt x="926" y="297"/>
                  </a:lnTo>
                  <a:lnTo>
                    <a:pt x="955" y="334"/>
                  </a:lnTo>
                  <a:lnTo>
                    <a:pt x="983" y="381"/>
                  </a:lnTo>
                  <a:lnTo>
                    <a:pt x="1013" y="425"/>
                  </a:lnTo>
                  <a:lnTo>
                    <a:pt x="1041" y="463"/>
                  </a:lnTo>
                  <a:lnTo>
                    <a:pt x="1070" y="483"/>
                  </a:lnTo>
                  <a:lnTo>
                    <a:pt x="1099" y="488"/>
                  </a:lnTo>
                  <a:lnTo>
                    <a:pt x="1128" y="484"/>
                  </a:lnTo>
                  <a:lnTo>
                    <a:pt x="1157" y="483"/>
                  </a:lnTo>
                  <a:lnTo>
                    <a:pt x="1186" y="48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8" name="Freeform 57">
              <a:extLst>
                <a:ext uri="{FF2B5EF4-FFF2-40B4-BE49-F238E27FC236}">
                  <a16:creationId xmlns="" xmlns:a16="http://schemas.microsoft.com/office/drawing/2014/main" id="{753F9EA0-1CA8-4F95-A284-AC7CFA92DC6C}"/>
                </a:ext>
              </a:extLst>
            </p:cNvPr>
            <p:cNvSpPr>
              <a:spLocks/>
            </p:cNvSpPr>
            <p:nvPr/>
          </p:nvSpPr>
          <p:spPr bwMode="auto">
            <a:xfrm>
              <a:off x="4144963" y="4333875"/>
              <a:ext cx="2019300" cy="544513"/>
            </a:xfrm>
            <a:custGeom>
              <a:avLst/>
              <a:gdLst>
                <a:gd name="T0" fmla="*/ 0 w 1272"/>
                <a:gd name="T1" fmla="*/ 343 h 343"/>
                <a:gd name="T2" fmla="*/ 29 w 1272"/>
                <a:gd name="T3" fmla="*/ 243 h 343"/>
                <a:gd name="T4" fmla="*/ 58 w 1272"/>
                <a:gd name="T5" fmla="*/ 186 h 343"/>
                <a:gd name="T6" fmla="*/ 87 w 1272"/>
                <a:gd name="T7" fmla="*/ 144 h 343"/>
                <a:gd name="T8" fmla="*/ 115 w 1272"/>
                <a:gd name="T9" fmla="*/ 83 h 343"/>
                <a:gd name="T10" fmla="*/ 144 w 1272"/>
                <a:gd name="T11" fmla="*/ 32 h 343"/>
                <a:gd name="T12" fmla="*/ 174 w 1272"/>
                <a:gd name="T13" fmla="*/ 0 h 343"/>
                <a:gd name="T14" fmla="*/ 202 w 1272"/>
                <a:gd name="T15" fmla="*/ 1 h 343"/>
                <a:gd name="T16" fmla="*/ 231 w 1272"/>
                <a:gd name="T17" fmla="*/ 27 h 343"/>
                <a:gd name="T18" fmla="*/ 261 w 1272"/>
                <a:gd name="T19" fmla="*/ 47 h 343"/>
                <a:gd name="T20" fmla="*/ 289 w 1272"/>
                <a:gd name="T21" fmla="*/ 71 h 343"/>
                <a:gd name="T22" fmla="*/ 318 w 1272"/>
                <a:gd name="T23" fmla="*/ 79 h 343"/>
                <a:gd name="T24" fmla="*/ 346 w 1272"/>
                <a:gd name="T25" fmla="*/ 76 h 343"/>
                <a:gd name="T26" fmla="*/ 376 w 1272"/>
                <a:gd name="T27" fmla="*/ 77 h 343"/>
                <a:gd name="T28" fmla="*/ 405 w 1272"/>
                <a:gd name="T29" fmla="*/ 75 h 343"/>
                <a:gd name="T30" fmla="*/ 433 w 1272"/>
                <a:gd name="T31" fmla="*/ 95 h 343"/>
                <a:gd name="T32" fmla="*/ 463 w 1272"/>
                <a:gd name="T33" fmla="*/ 136 h 343"/>
                <a:gd name="T34" fmla="*/ 492 w 1272"/>
                <a:gd name="T35" fmla="*/ 192 h 343"/>
                <a:gd name="T36" fmla="*/ 520 w 1272"/>
                <a:gd name="T37" fmla="*/ 251 h 343"/>
                <a:gd name="T38" fmla="*/ 550 w 1272"/>
                <a:gd name="T39" fmla="*/ 284 h 343"/>
                <a:gd name="T40" fmla="*/ 578 w 1272"/>
                <a:gd name="T41" fmla="*/ 288 h 343"/>
                <a:gd name="T42" fmla="*/ 607 w 1272"/>
                <a:gd name="T43" fmla="*/ 283 h 343"/>
                <a:gd name="T44" fmla="*/ 637 w 1272"/>
                <a:gd name="T45" fmla="*/ 278 h 343"/>
                <a:gd name="T46" fmla="*/ 665 w 1272"/>
                <a:gd name="T47" fmla="*/ 277 h 343"/>
                <a:gd name="T48" fmla="*/ 694 w 1272"/>
                <a:gd name="T49" fmla="*/ 277 h 343"/>
                <a:gd name="T50" fmla="*/ 724 w 1272"/>
                <a:gd name="T51" fmla="*/ 278 h 343"/>
                <a:gd name="T52" fmla="*/ 752 w 1272"/>
                <a:gd name="T53" fmla="*/ 278 h 343"/>
                <a:gd name="T54" fmla="*/ 781 w 1272"/>
                <a:gd name="T55" fmla="*/ 279 h 343"/>
                <a:gd name="T56" fmla="*/ 809 w 1272"/>
                <a:gd name="T57" fmla="*/ 266 h 343"/>
                <a:gd name="T58" fmla="*/ 839 w 1272"/>
                <a:gd name="T59" fmla="*/ 235 h 343"/>
                <a:gd name="T60" fmla="*/ 868 w 1272"/>
                <a:gd name="T61" fmla="*/ 198 h 343"/>
                <a:gd name="T62" fmla="*/ 896 w 1272"/>
                <a:gd name="T63" fmla="*/ 150 h 343"/>
                <a:gd name="T64" fmla="*/ 926 w 1272"/>
                <a:gd name="T65" fmla="*/ 112 h 343"/>
                <a:gd name="T66" fmla="*/ 955 w 1272"/>
                <a:gd name="T67" fmla="*/ 87 h 343"/>
                <a:gd name="T68" fmla="*/ 983 w 1272"/>
                <a:gd name="T69" fmla="*/ 70 h 343"/>
                <a:gd name="T70" fmla="*/ 1013 w 1272"/>
                <a:gd name="T71" fmla="*/ 63 h 343"/>
                <a:gd name="T72" fmla="*/ 1041 w 1272"/>
                <a:gd name="T73" fmla="*/ 64 h 343"/>
                <a:gd name="T74" fmla="*/ 1070 w 1272"/>
                <a:gd name="T75" fmla="*/ 61 h 343"/>
                <a:gd name="T76" fmla="*/ 1099 w 1272"/>
                <a:gd name="T77" fmla="*/ 60 h 343"/>
                <a:gd name="T78" fmla="*/ 1128 w 1272"/>
                <a:gd name="T79" fmla="*/ 59 h 343"/>
                <a:gd name="T80" fmla="*/ 1157 w 1272"/>
                <a:gd name="T81" fmla="*/ 61 h 343"/>
                <a:gd name="T82" fmla="*/ 1186 w 1272"/>
                <a:gd name="T83" fmla="*/ 75 h 343"/>
                <a:gd name="T84" fmla="*/ 1215 w 1272"/>
                <a:gd name="T85" fmla="*/ 81 h 343"/>
                <a:gd name="T86" fmla="*/ 1244 w 1272"/>
                <a:gd name="T87" fmla="*/ 86 h 343"/>
                <a:gd name="T88" fmla="*/ 1272 w 1272"/>
                <a:gd name="T89" fmla="*/ 107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343">
                  <a:moveTo>
                    <a:pt x="0" y="343"/>
                  </a:moveTo>
                  <a:lnTo>
                    <a:pt x="29" y="243"/>
                  </a:lnTo>
                  <a:lnTo>
                    <a:pt x="58" y="186"/>
                  </a:lnTo>
                  <a:lnTo>
                    <a:pt x="87" y="144"/>
                  </a:lnTo>
                  <a:lnTo>
                    <a:pt x="115" y="83"/>
                  </a:lnTo>
                  <a:lnTo>
                    <a:pt x="144" y="32"/>
                  </a:lnTo>
                  <a:lnTo>
                    <a:pt x="174" y="0"/>
                  </a:lnTo>
                  <a:lnTo>
                    <a:pt x="202" y="1"/>
                  </a:lnTo>
                  <a:lnTo>
                    <a:pt x="231" y="27"/>
                  </a:lnTo>
                  <a:lnTo>
                    <a:pt x="261" y="47"/>
                  </a:lnTo>
                  <a:lnTo>
                    <a:pt x="289" y="71"/>
                  </a:lnTo>
                  <a:lnTo>
                    <a:pt x="318" y="79"/>
                  </a:lnTo>
                  <a:lnTo>
                    <a:pt x="346" y="76"/>
                  </a:lnTo>
                  <a:lnTo>
                    <a:pt x="376" y="77"/>
                  </a:lnTo>
                  <a:lnTo>
                    <a:pt x="405" y="75"/>
                  </a:lnTo>
                  <a:lnTo>
                    <a:pt x="433" y="95"/>
                  </a:lnTo>
                  <a:lnTo>
                    <a:pt x="463" y="136"/>
                  </a:lnTo>
                  <a:lnTo>
                    <a:pt x="492" y="192"/>
                  </a:lnTo>
                  <a:lnTo>
                    <a:pt x="520" y="251"/>
                  </a:lnTo>
                  <a:lnTo>
                    <a:pt x="550" y="284"/>
                  </a:lnTo>
                  <a:lnTo>
                    <a:pt x="578" y="288"/>
                  </a:lnTo>
                  <a:lnTo>
                    <a:pt x="607" y="283"/>
                  </a:lnTo>
                  <a:lnTo>
                    <a:pt x="637" y="278"/>
                  </a:lnTo>
                  <a:lnTo>
                    <a:pt x="665" y="277"/>
                  </a:lnTo>
                  <a:lnTo>
                    <a:pt x="694" y="277"/>
                  </a:lnTo>
                  <a:lnTo>
                    <a:pt x="724" y="278"/>
                  </a:lnTo>
                  <a:lnTo>
                    <a:pt x="752" y="278"/>
                  </a:lnTo>
                  <a:lnTo>
                    <a:pt x="781" y="279"/>
                  </a:lnTo>
                  <a:lnTo>
                    <a:pt x="809" y="266"/>
                  </a:lnTo>
                  <a:lnTo>
                    <a:pt x="839" y="235"/>
                  </a:lnTo>
                  <a:lnTo>
                    <a:pt x="868" y="198"/>
                  </a:lnTo>
                  <a:lnTo>
                    <a:pt x="896" y="150"/>
                  </a:lnTo>
                  <a:lnTo>
                    <a:pt x="926" y="112"/>
                  </a:lnTo>
                  <a:lnTo>
                    <a:pt x="955" y="87"/>
                  </a:lnTo>
                  <a:lnTo>
                    <a:pt x="983" y="70"/>
                  </a:lnTo>
                  <a:lnTo>
                    <a:pt x="1013" y="63"/>
                  </a:lnTo>
                  <a:lnTo>
                    <a:pt x="1041" y="64"/>
                  </a:lnTo>
                  <a:lnTo>
                    <a:pt x="1070" y="61"/>
                  </a:lnTo>
                  <a:lnTo>
                    <a:pt x="1099" y="60"/>
                  </a:lnTo>
                  <a:lnTo>
                    <a:pt x="1128" y="59"/>
                  </a:lnTo>
                  <a:lnTo>
                    <a:pt x="1157" y="61"/>
                  </a:lnTo>
                  <a:lnTo>
                    <a:pt x="1186" y="75"/>
                  </a:lnTo>
                  <a:lnTo>
                    <a:pt x="1215" y="81"/>
                  </a:lnTo>
                  <a:lnTo>
                    <a:pt x="1244" y="86"/>
                  </a:lnTo>
                  <a:lnTo>
                    <a:pt x="1272" y="10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9" name="Freeform 58">
              <a:extLst>
                <a:ext uri="{FF2B5EF4-FFF2-40B4-BE49-F238E27FC236}">
                  <a16:creationId xmlns="" xmlns:a16="http://schemas.microsoft.com/office/drawing/2014/main" id="{D4D61218-176E-4023-B4AC-C35424D04711}"/>
                </a:ext>
              </a:extLst>
            </p:cNvPr>
            <p:cNvSpPr>
              <a:spLocks/>
            </p:cNvSpPr>
            <p:nvPr/>
          </p:nvSpPr>
          <p:spPr bwMode="auto">
            <a:xfrm>
              <a:off x="4144963" y="4418013"/>
              <a:ext cx="2019300" cy="485775"/>
            </a:xfrm>
            <a:custGeom>
              <a:avLst/>
              <a:gdLst>
                <a:gd name="T0" fmla="*/ 0 w 1272"/>
                <a:gd name="T1" fmla="*/ 76 h 306"/>
                <a:gd name="T2" fmla="*/ 29 w 1272"/>
                <a:gd name="T3" fmla="*/ 130 h 306"/>
                <a:gd name="T4" fmla="*/ 58 w 1272"/>
                <a:gd name="T5" fmla="*/ 182 h 306"/>
                <a:gd name="T6" fmla="*/ 87 w 1272"/>
                <a:gd name="T7" fmla="*/ 213 h 306"/>
                <a:gd name="T8" fmla="*/ 115 w 1272"/>
                <a:gd name="T9" fmla="*/ 253 h 306"/>
                <a:gd name="T10" fmla="*/ 144 w 1272"/>
                <a:gd name="T11" fmla="*/ 302 h 306"/>
                <a:gd name="T12" fmla="*/ 174 w 1272"/>
                <a:gd name="T13" fmla="*/ 306 h 306"/>
                <a:gd name="T14" fmla="*/ 202 w 1272"/>
                <a:gd name="T15" fmla="*/ 296 h 306"/>
                <a:gd name="T16" fmla="*/ 231 w 1272"/>
                <a:gd name="T17" fmla="*/ 288 h 306"/>
                <a:gd name="T18" fmla="*/ 261 w 1272"/>
                <a:gd name="T19" fmla="*/ 273 h 306"/>
                <a:gd name="T20" fmla="*/ 289 w 1272"/>
                <a:gd name="T21" fmla="*/ 253 h 306"/>
                <a:gd name="T22" fmla="*/ 318 w 1272"/>
                <a:gd name="T23" fmla="*/ 209 h 306"/>
                <a:gd name="T24" fmla="*/ 346 w 1272"/>
                <a:gd name="T25" fmla="*/ 142 h 306"/>
                <a:gd name="T26" fmla="*/ 376 w 1272"/>
                <a:gd name="T27" fmla="*/ 90 h 306"/>
                <a:gd name="T28" fmla="*/ 405 w 1272"/>
                <a:gd name="T29" fmla="*/ 54 h 306"/>
                <a:gd name="T30" fmla="*/ 433 w 1272"/>
                <a:gd name="T31" fmla="*/ 35 h 306"/>
                <a:gd name="T32" fmla="*/ 463 w 1272"/>
                <a:gd name="T33" fmla="*/ 19 h 306"/>
                <a:gd name="T34" fmla="*/ 492 w 1272"/>
                <a:gd name="T35" fmla="*/ 2 h 306"/>
                <a:gd name="T36" fmla="*/ 520 w 1272"/>
                <a:gd name="T37" fmla="*/ 0 h 306"/>
                <a:gd name="T38" fmla="*/ 550 w 1272"/>
                <a:gd name="T39" fmla="*/ 6 h 306"/>
                <a:gd name="T40" fmla="*/ 578 w 1272"/>
                <a:gd name="T41" fmla="*/ 16 h 306"/>
                <a:gd name="T42" fmla="*/ 607 w 1272"/>
                <a:gd name="T43" fmla="*/ 21 h 306"/>
                <a:gd name="T44" fmla="*/ 637 w 1272"/>
                <a:gd name="T45" fmla="*/ 22 h 306"/>
                <a:gd name="T46" fmla="*/ 665 w 1272"/>
                <a:gd name="T47" fmla="*/ 13 h 306"/>
                <a:gd name="T48" fmla="*/ 694 w 1272"/>
                <a:gd name="T49" fmla="*/ 22 h 306"/>
                <a:gd name="T50" fmla="*/ 724 w 1272"/>
                <a:gd name="T51" fmla="*/ 34 h 306"/>
                <a:gd name="T52" fmla="*/ 752 w 1272"/>
                <a:gd name="T53" fmla="*/ 26 h 306"/>
                <a:gd name="T54" fmla="*/ 781 w 1272"/>
                <a:gd name="T55" fmla="*/ 24 h 306"/>
                <a:gd name="T56" fmla="*/ 809 w 1272"/>
                <a:gd name="T57" fmla="*/ 38 h 306"/>
                <a:gd name="T58" fmla="*/ 839 w 1272"/>
                <a:gd name="T59" fmla="*/ 77 h 306"/>
                <a:gd name="T60" fmla="*/ 868 w 1272"/>
                <a:gd name="T61" fmla="*/ 140 h 306"/>
                <a:gd name="T62" fmla="*/ 896 w 1272"/>
                <a:gd name="T63" fmla="*/ 192 h 306"/>
                <a:gd name="T64" fmla="*/ 926 w 1272"/>
                <a:gd name="T65" fmla="*/ 227 h 306"/>
                <a:gd name="T66" fmla="*/ 955 w 1272"/>
                <a:gd name="T67" fmla="*/ 252 h 306"/>
                <a:gd name="T68" fmla="*/ 983 w 1272"/>
                <a:gd name="T69" fmla="*/ 263 h 306"/>
                <a:gd name="T70" fmla="*/ 1013 w 1272"/>
                <a:gd name="T71" fmla="*/ 259 h 306"/>
                <a:gd name="T72" fmla="*/ 1041 w 1272"/>
                <a:gd name="T73" fmla="*/ 252 h 306"/>
                <a:gd name="T74" fmla="*/ 1070 w 1272"/>
                <a:gd name="T75" fmla="*/ 232 h 306"/>
                <a:gd name="T76" fmla="*/ 1099 w 1272"/>
                <a:gd name="T77" fmla="*/ 213 h 306"/>
                <a:gd name="T78" fmla="*/ 1128 w 1272"/>
                <a:gd name="T79" fmla="*/ 195 h 306"/>
                <a:gd name="T80" fmla="*/ 1157 w 1272"/>
                <a:gd name="T81" fmla="*/ 166 h 306"/>
                <a:gd name="T82" fmla="*/ 1186 w 1272"/>
                <a:gd name="T83" fmla="*/ 144 h 306"/>
                <a:gd name="T84" fmla="*/ 1215 w 1272"/>
                <a:gd name="T85" fmla="*/ 121 h 306"/>
                <a:gd name="T86" fmla="*/ 1244 w 1272"/>
                <a:gd name="T87" fmla="*/ 121 h 306"/>
                <a:gd name="T88" fmla="*/ 1272 w 1272"/>
                <a:gd name="T89" fmla="*/ 133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306">
                  <a:moveTo>
                    <a:pt x="0" y="76"/>
                  </a:moveTo>
                  <a:lnTo>
                    <a:pt x="29" y="130"/>
                  </a:lnTo>
                  <a:lnTo>
                    <a:pt x="58" y="182"/>
                  </a:lnTo>
                  <a:lnTo>
                    <a:pt x="87" y="213"/>
                  </a:lnTo>
                  <a:lnTo>
                    <a:pt x="115" y="253"/>
                  </a:lnTo>
                  <a:lnTo>
                    <a:pt x="144" y="302"/>
                  </a:lnTo>
                  <a:lnTo>
                    <a:pt x="174" y="306"/>
                  </a:lnTo>
                  <a:lnTo>
                    <a:pt x="202" y="296"/>
                  </a:lnTo>
                  <a:lnTo>
                    <a:pt x="231" y="288"/>
                  </a:lnTo>
                  <a:lnTo>
                    <a:pt x="261" y="273"/>
                  </a:lnTo>
                  <a:lnTo>
                    <a:pt x="289" y="253"/>
                  </a:lnTo>
                  <a:lnTo>
                    <a:pt x="318" y="209"/>
                  </a:lnTo>
                  <a:lnTo>
                    <a:pt x="346" y="142"/>
                  </a:lnTo>
                  <a:lnTo>
                    <a:pt x="376" y="90"/>
                  </a:lnTo>
                  <a:lnTo>
                    <a:pt x="405" y="54"/>
                  </a:lnTo>
                  <a:lnTo>
                    <a:pt x="433" y="35"/>
                  </a:lnTo>
                  <a:lnTo>
                    <a:pt x="463" y="19"/>
                  </a:lnTo>
                  <a:lnTo>
                    <a:pt x="492" y="2"/>
                  </a:lnTo>
                  <a:lnTo>
                    <a:pt x="520" y="0"/>
                  </a:lnTo>
                  <a:lnTo>
                    <a:pt x="550" y="6"/>
                  </a:lnTo>
                  <a:lnTo>
                    <a:pt x="578" y="16"/>
                  </a:lnTo>
                  <a:lnTo>
                    <a:pt x="607" y="21"/>
                  </a:lnTo>
                  <a:lnTo>
                    <a:pt x="637" y="22"/>
                  </a:lnTo>
                  <a:lnTo>
                    <a:pt x="665" y="13"/>
                  </a:lnTo>
                  <a:lnTo>
                    <a:pt x="694" y="22"/>
                  </a:lnTo>
                  <a:lnTo>
                    <a:pt x="724" y="34"/>
                  </a:lnTo>
                  <a:lnTo>
                    <a:pt x="752" y="26"/>
                  </a:lnTo>
                  <a:lnTo>
                    <a:pt x="781" y="24"/>
                  </a:lnTo>
                  <a:lnTo>
                    <a:pt x="809" y="38"/>
                  </a:lnTo>
                  <a:lnTo>
                    <a:pt x="839" y="77"/>
                  </a:lnTo>
                  <a:lnTo>
                    <a:pt x="868" y="140"/>
                  </a:lnTo>
                  <a:lnTo>
                    <a:pt x="896" y="192"/>
                  </a:lnTo>
                  <a:lnTo>
                    <a:pt x="926" y="227"/>
                  </a:lnTo>
                  <a:lnTo>
                    <a:pt x="955" y="252"/>
                  </a:lnTo>
                  <a:lnTo>
                    <a:pt x="983" y="263"/>
                  </a:lnTo>
                  <a:lnTo>
                    <a:pt x="1013" y="259"/>
                  </a:lnTo>
                  <a:lnTo>
                    <a:pt x="1041" y="252"/>
                  </a:lnTo>
                  <a:lnTo>
                    <a:pt x="1070" y="232"/>
                  </a:lnTo>
                  <a:lnTo>
                    <a:pt x="1099" y="213"/>
                  </a:lnTo>
                  <a:lnTo>
                    <a:pt x="1128" y="195"/>
                  </a:lnTo>
                  <a:lnTo>
                    <a:pt x="1157" y="166"/>
                  </a:lnTo>
                  <a:lnTo>
                    <a:pt x="1186" y="144"/>
                  </a:lnTo>
                  <a:lnTo>
                    <a:pt x="1215" y="121"/>
                  </a:lnTo>
                  <a:lnTo>
                    <a:pt x="1244" y="121"/>
                  </a:lnTo>
                  <a:lnTo>
                    <a:pt x="1272" y="13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0" name="Freeform 59">
              <a:extLst>
                <a:ext uri="{FF2B5EF4-FFF2-40B4-BE49-F238E27FC236}">
                  <a16:creationId xmlns="" xmlns:a16="http://schemas.microsoft.com/office/drawing/2014/main" id="{72D6E565-3D50-45B3-85A0-73CC3D5CE72C}"/>
                </a:ext>
              </a:extLst>
            </p:cNvPr>
            <p:cNvSpPr>
              <a:spLocks/>
            </p:cNvSpPr>
            <p:nvPr/>
          </p:nvSpPr>
          <p:spPr bwMode="auto">
            <a:xfrm>
              <a:off x="4144963" y="4249738"/>
              <a:ext cx="1974850" cy="595313"/>
            </a:xfrm>
            <a:custGeom>
              <a:avLst/>
              <a:gdLst>
                <a:gd name="T0" fmla="*/ 0 w 1244"/>
                <a:gd name="T1" fmla="*/ 294 h 375"/>
                <a:gd name="T2" fmla="*/ 29 w 1244"/>
                <a:gd name="T3" fmla="*/ 183 h 375"/>
                <a:gd name="T4" fmla="*/ 58 w 1244"/>
                <a:gd name="T5" fmla="*/ 113 h 375"/>
                <a:gd name="T6" fmla="*/ 87 w 1244"/>
                <a:gd name="T7" fmla="*/ 66 h 375"/>
                <a:gd name="T8" fmla="*/ 115 w 1244"/>
                <a:gd name="T9" fmla="*/ 28 h 375"/>
                <a:gd name="T10" fmla="*/ 144 w 1244"/>
                <a:gd name="T11" fmla="*/ 0 h 375"/>
                <a:gd name="T12" fmla="*/ 174 w 1244"/>
                <a:gd name="T13" fmla="*/ 18 h 375"/>
                <a:gd name="T14" fmla="*/ 202 w 1244"/>
                <a:gd name="T15" fmla="*/ 64 h 375"/>
                <a:gd name="T16" fmla="*/ 231 w 1244"/>
                <a:gd name="T17" fmla="*/ 96 h 375"/>
                <a:gd name="T18" fmla="*/ 261 w 1244"/>
                <a:gd name="T19" fmla="*/ 124 h 375"/>
                <a:gd name="T20" fmla="*/ 289 w 1244"/>
                <a:gd name="T21" fmla="*/ 170 h 375"/>
                <a:gd name="T22" fmla="*/ 318 w 1244"/>
                <a:gd name="T23" fmla="*/ 230 h 375"/>
                <a:gd name="T24" fmla="*/ 346 w 1244"/>
                <a:gd name="T25" fmla="*/ 301 h 375"/>
                <a:gd name="T26" fmla="*/ 376 w 1244"/>
                <a:gd name="T27" fmla="*/ 358 h 375"/>
                <a:gd name="T28" fmla="*/ 405 w 1244"/>
                <a:gd name="T29" fmla="*/ 375 h 375"/>
                <a:gd name="T30" fmla="*/ 433 w 1244"/>
                <a:gd name="T31" fmla="*/ 365 h 375"/>
                <a:gd name="T32" fmla="*/ 463 w 1244"/>
                <a:gd name="T33" fmla="*/ 349 h 375"/>
                <a:gd name="T34" fmla="*/ 492 w 1244"/>
                <a:gd name="T35" fmla="*/ 327 h 375"/>
                <a:gd name="T36" fmla="*/ 520 w 1244"/>
                <a:gd name="T37" fmla="*/ 312 h 375"/>
                <a:gd name="T38" fmla="*/ 550 w 1244"/>
                <a:gd name="T39" fmla="*/ 312 h 375"/>
                <a:gd name="T40" fmla="*/ 578 w 1244"/>
                <a:gd name="T41" fmla="*/ 315 h 375"/>
                <a:gd name="T42" fmla="*/ 607 w 1244"/>
                <a:gd name="T43" fmla="*/ 321 h 375"/>
                <a:gd name="T44" fmla="*/ 637 w 1244"/>
                <a:gd name="T45" fmla="*/ 327 h 375"/>
                <a:gd name="T46" fmla="*/ 665 w 1244"/>
                <a:gd name="T47" fmla="*/ 312 h 375"/>
                <a:gd name="T48" fmla="*/ 694 w 1244"/>
                <a:gd name="T49" fmla="*/ 275 h 375"/>
                <a:gd name="T50" fmla="*/ 724 w 1244"/>
                <a:gd name="T51" fmla="*/ 234 h 375"/>
                <a:gd name="T52" fmla="*/ 752 w 1244"/>
                <a:gd name="T53" fmla="*/ 197 h 375"/>
                <a:gd name="T54" fmla="*/ 781 w 1244"/>
                <a:gd name="T55" fmla="*/ 166 h 375"/>
                <a:gd name="T56" fmla="*/ 809 w 1244"/>
                <a:gd name="T57" fmla="*/ 150 h 375"/>
                <a:gd name="T58" fmla="*/ 839 w 1244"/>
                <a:gd name="T59" fmla="*/ 141 h 375"/>
                <a:gd name="T60" fmla="*/ 868 w 1244"/>
                <a:gd name="T61" fmla="*/ 129 h 375"/>
                <a:gd name="T62" fmla="*/ 896 w 1244"/>
                <a:gd name="T63" fmla="*/ 119 h 375"/>
                <a:gd name="T64" fmla="*/ 926 w 1244"/>
                <a:gd name="T65" fmla="*/ 111 h 375"/>
                <a:gd name="T66" fmla="*/ 955 w 1244"/>
                <a:gd name="T67" fmla="*/ 104 h 375"/>
                <a:gd name="T68" fmla="*/ 983 w 1244"/>
                <a:gd name="T69" fmla="*/ 102 h 375"/>
                <a:gd name="T70" fmla="*/ 1013 w 1244"/>
                <a:gd name="T71" fmla="*/ 98 h 375"/>
                <a:gd name="T72" fmla="*/ 1041 w 1244"/>
                <a:gd name="T73" fmla="*/ 96 h 375"/>
                <a:gd name="T74" fmla="*/ 1070 w 1244"/>
                <a:gd name="T75" fmla="*/ 95 h 375"/>
                <a:gd name="T76" fmla="*/ 1099 w 1244"/>
                <a:gd name="T77" fmla="*/ 108 h 375"/>
                <a:gd name="T78" fmla="*/ 1128 w 1244"/>
                <a:gd name="T79" fmla="*/ 138 h 375"/>
                <a:gd name="T80" fmla="*/ 1157 w 1244"/>
                <a:gd name="T81" fmla="*/ 155 h 375"/>
                <a:gd name="T82" fmla="*/ 1186 w 1244"/>
                <a:gd name="T83" fmla="*/ 181 h 375"/>
                <a:gd name="T84" fmla="*/ 1215 w 1244"/>
                <a:gd name="T85" fmla="*/ 193 h 375"/>
                <a:gd name="T86" fmla="*/ 1244 w 1244"/>
                <a:gd name="T87" fmla="*/ 16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75">
                  <a:moveTo>
                    <a:pt x="0" y="294"/>
                  </a:moveTo>
                  <a:lnTo>
                    <a:pt x="29" y="183"/>
                  </a:lnTo>
                  <a:lnTo>
                    <a:pt x="58" y="113"/>
                  </a:lnTo>
                  <a:lnTo>
                    <a:pt x="87" y="66"/>
                  </a:lnTo>
                  <a:lnTo>
                    <a:pt x="115" y="28"/>
                  </a:lnTo>
                  <a:lnTo>
                    <a:pt x="144" y="0"/>
                  </a:lnTo>
                  <a:lnTo>
                    <a:pt x="174" y="18"/>
                  </a:lnTo>
                  <a:lnTo>
                    <a:pt x="202" y="64"/>
                  </a:lnTo>
                  <a:lnTo>
                    <a:pt x="231" y="96"/>
                  </a:lnTo>
                  <a:lnTo>
                    <a:pt x="261" y="124"/>
                  </a:lnTo>
                  <a:lnTo>
                    <a:pt x="289" y="170"/>
                  </a:lnTo>
                  <a:lnTo>
                    <a:pt x="318" y="230"/>
                  </a:lnTo>
                  <a:lnTo>
                    <a:pt x="346" y="301"/>
                  </a:lnTo>
                  <a:lnTo>
                    <a:pt x="376" y="358"/>
                  </a:lnTo>
                  <a:lnTo>
                    <a:pt x="405" y="375"/>
                  </a:lnTo>
                  <a:lnTo>
                    <a:pt x="433" y="365"/>
                  </a:lnTo>
                  <a:lnTo>
                    <a:pt x="463" y="349"/>
                  </a:lnTo>
                  <a:lnTo>
                    <a:pt x="492" y="327"/>
                  </a:lnTo>
                  <a:lnTo>
                    <a:pt x="520" y="312"/>
                  </a:lnTo>
                  <a:lnTo>
                    <a:pt x="550" y="312"/>
                  </a:lnTo>
                  <a:lnTo>
                    <a:pt x="578" y="315"/>
                  </a:lnTo>
                  <a:lnTo>
                    <a:pt x="607" y="321"/>
                  </a:lnTo>
                  <a:lnTo>
                    <a:pt x="637" y="327"/>
                  </a:lnTo>
                  <a:lnTo>
                    <a:pt x="665" y="312"/>
                  </a:lnTo>
                  <a:lnTo>
                    <a:pt x="694" y="275"/>
                  </a:lnTo>
                  <a:lnTo>
                    <a:pt x="724" y="234"/>
                  </a:lnTo>
                  <a:lnTo>
                    <a:pt x="752" y="197"/>
                  </a:lnTo>
                  <a:lnTo>
                    <a:pt x="781" y="166"/>
                  </a:lnTo>
                  <a:lnTo>
                    <a:pt x="809" y="150"/>
                  </a:lnTo>
                  <a:lnTo>
                    <a:pt x="839" y="141"/>
                  </a:lnTo>
                  <a:lnTo>
                    <a:pt x="868" y="129"/>
                  </a:lnTo>
                  <a:lnTo>
                    <a:pt x="896" y="119"/>
                  </a:lnTo>
                  <a:lnTo>
                    <a:pt x="926" y="111"/>
                  </a:lnTo>
                  <a:lnTo>
                    <a:pt x="955" y="104"/>
                  </a:lnTo>
                  <a:lnTo>
                    <a:pt x="983" y="102"/>
                  </a:lnTo>
                  <a:lnTo>
                    <a:pt x="1013" y="98"/>
                  </a:lnTo>
                  <a:lnTo>
                    <a:pt x="1041" y="96"/>
                  </a:lnTo>
                  <a:lnTo>
                    <a:pt x="1070" y="95"/>
                  </a:lnTo>
                  <a:lnTo>
                    <a:pt x="1099" y="108"/>
                  </a:lnTo>
                  <a:lnTo>
                    <a:pt x="1128" y="138"/>
                  </a:lnTo>
                  <a:lnTo>
                    <a:pt x="1157" y="155"/>
                  </a:lnTo>
                  <a:lnTo>
                    <a:pt x="1186" y="181"/>
                  </a:lnTo>
                  <a:lnTo>
                    <a:pt x="1215" y="193"/>
                  </a:lnTo>
                  <a:lnTo>
                    <a:pt x="1244" y="16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1" name="Freeform 60">
              <a:extLst>
                <a:ext uri="{FF2B5EF4-FFF2-40B4-BE49-F238E27FC236}">
                  <a16:creationId xmlns="" xmlns:a16="http://schemas.microsoft.com/office/drawing/2014/main" id="{4B8A783E-B95E-4991-AB29-3354BECFF08B}"/>
                </a:ext>
              </a:extLst>
            </p:cNvPr>
            <p:cNvSpPr>
              <a:spLocks/>
            </p:cNvSpPr>
            <p:nvPr/>
          </p:nvSpPr>
          <p:spPr bwMode="auto">
            <a:xfrm>
              <a:off x="4144963" y="4376738"/>
              <a:ext cx="1974850" cy="638175"/>
            </a:xfrm>
            <a:custGeom>
              <a:avLst/>
              <a:gdLst>
                <a:gd name="T0" fmla="*/ 0 w 1244"/>
                <a:gd name="T1" fmla="*/ 299 h 402"/>
                <a:gd name="T2" fmla="*/ 29 w 1244"/>
                <a:gd name="T3" fmla="*/ 338 h 402"/>
                <a:gd name="T4" fmla="*/ 58 w 1244"/>
                <a:gd name="T5" fmla="*/ 365 h 402"/>
                <a:gd name="T6" fmla="*/ 87 w 1244"/>
                <a:gd name="T7" fmla="*/ 391 h 402"/>
                <a:gd name="T8" fmla="*/ 115 w 1244"/>
                <a:gd name="T9" fmla="*/ 402 h 402"/>
                <a:gd name="T10" fmla="*/ 144 w 1244"/>
                <a:gd name="T11" fmla="*/ 394 h 402"/>
                <a:gd name="T12" fmla="*/ 174 w 1244"/>
                <a:gd name="T13" fmla="*/ 336 h 402"/>
                <a:gd name="T14" fmla="*/ 202 w 1244"/>
                <a:gd name="T15" fmla="*/ 252 h 402"/>
                <a:gd name="T16" fmla="*/ 231 w 1244"/>
                <a:gd name="T17" fmla="*/ 173 h 402"/>
                <a:gd name="T18" fmla="*/ 261 w 1244"/>
                <a:gd name="T19" fmla="*/ 112 h 402"/>
                <a:gd name="T20" fmla="*/ 289 w 1244"/>
                <a:gd name="T21" fmla="*/ 74 h 402"/>
                <a:gd name="T22" fmla="*/ 318 w 1244"/>
                <a:gd name="T23" fmla="*/ 48 h 402"/>
                <a:gd name="T24" fmla="*/ 346 w 1244"/>
                <a:gd name="T25" fmla="*/ 24 h 402"/>
                <a:gd name="T26" fmla="*/ 376 w 1244"/>
                <a:gd name="T27" fmla="*/ 8 h 402"/>
                <a:gd name="T28" fmla="*/ 405 w 1244"/>
                <a:gd name="T29" fmla="*/ 0 h 402"/>
                <a:gd name="T30" fmla="*/ 433 w 1244"/>
                <a:gd name="T31" fmla="*/ 7 h 402"/>
                <a:gd name="T32" fmla="*/ 463 w 1244"/>
                <a:gd name="T33" fmla="*/ 24 h 402"/>
                <a:gd name="T34" fmla="*/ 492 w 1244"/>
                <a:gd name="T35" fmla="*/ 36 h 402"/>
                <a:gd name="T36" fmla="*/ 520 w 1244"/>
                <a:gd name="T37" fmla="*/ 50 h 402"/>
                <a:gd name="T38" fmla="*/ 550 w 1244"/>
                <a:gd name="T39" fmla="*/ 60 h 402"/>
                <a:gd name="T40" fmla="*/ 578 w 1244"/>
                <a:gd name="T41" fmla="*/ 56 h 402"/>
                <a:gd name="T42" fmla="*/ 607 w 1244"/>
                <a:gd name="T43" fmla="*/ 52 h 402"/>
                <a:gd name="T44" fmla="*/ 637 w 1244"/>
                <a:gd name="T45" fmla="*/ 58 h 402"/>
                <a:gd name="T46" fmla="*/ 665 w 1244"/>
                <a:gd name="T47" fmla="*/ 88 h 402"/>
                <a:gd name="T48" fmla="*/ 694 w 1244"/>
                <a:gd name="T49" fmla="*/ 144 h 402"/>
                <a:gd name="T50" fmla="*/ 724 w 1244"/>
                <a:gd name="T51" fmla="*/ 207 h 402"/>
                <a:gd name="T52" fmla="*/ 752 w 1244"/>
                <a:gd name="T53" fmla="*/ 243 h 402"/>
                <a:gd name="T54" fmla="*/ 781 w 1244"/>
                <a:gd name="T55" fmla="*/ 261 h 402"/>
                <a:gd name="T56" fmla="*/ 809 w 1244"/>
                <a:gd name="T57" fmla="*/ 269 h 402"/>
                <a:gd name="T58" fmla="*/ 839 w 1244"/>
                <a:gd name="T59" fmla="*/ 271 h 402"/>
                <a:gd name="T60" fmla="*/ 868 w 1244"/>
                <a:gd name="T61" fmla="*/ 273 h 402"/>
                <a:gd name="T62" fmla="*/ 896 w 1244"/>
                <a:gd name="T63" fmla="*/ 269 h 402"/>
                <a:gd name="T64" fmla="*/ 926 w 1244"/>
                <a:gd name="T65" fmla="*/ 271 h 402"/>
                <a:gd name="T66" fmla="*/ 955 w 1244"/>
                <a:gd name="T67" fmla="*/ 273 h 402"/>
                <a:gd name="T68" fmla="*/ 983 w 1244"/>
                <a:gd name="T69" fmla="*/ 245 h 402"/>
                <a:gd name="T70" fmla="*/ 1013 w 1244"/>
                <a:gd name="T71" fmla="*/ 197 h 402"/>
                <a:gd name="T72" fmla="*/ 1041 w 1244"/>
                <a:gd name="T73" fmla="*/ 149 h 402"/>
                <a:gd name="T74" fmla="*/ 1070 w 1244"/>
                <a:gd name="T75" fmla="*/ 116 h 402"/>
                <a:gd name="T76" fmla="*/ 1099 w 1244"/>
                <a:gd name="T77" fmla="*/ 100 h 402"/>
                <a:gd name="T78" fmla="*/ 1128 w 1244"/>
                <a:gd name="T79" fmla="*/ 86 h 402"/>
                <a:gd name="T80" fmla="*/ 1157 w 1244"/>
                <a:gd name="T81" fmla="*/ 71 h 402"/>
                <a:gd name="T82" fmla="*/ 1186 w 1244"/>
                <a:gd name="T83" fmla="*/ 64 h 402"/>
                <a:gd name="T84" fmla="*/ 1215 w 1244"/>
                <a:gd name="T85" fmla="*/ 66 h 402"/>
                <a:gd name="T86" fmla="*/ 1244 w 1244"/>
                <a:gd name="T87" fmla="*/ 6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02">
                  <a:moveTo>
                    <a:pt x="0" y="299"/>
                  </a:moveTo>
                  <a:lnTo>
                    <a:pt x="29" y="338"/>
                  </a:lnTo>
                  <a:lnTo>
                    <a:pt x="58" y="365"/>
                  </a:lnTo>
                  <a:lnTo>
                    <a:pt x="87" y="391"/>
                  </a:lnTo>
                  <a:lnTo>
                    <a:pt x="115" y="402"/>
                  </a:lnTo>
                  <a:lnTo>
                    <a:pt x="144" y="394"/>
                  </a:lnTo>
                  <a:lnTo>
                    <a:pt x="174" y="336"/>
                  </a:lnTo>
                  <a:lnTo>
                    <a:pt x="202" y="252"/>
                  </a:lnTo>
                  <a:lnTo>
                    <a:pt x="231" y="173"/>
                  </a:lnTo>
                  <a:lnTo>
                    <a:pt x="261" y="112"/>
                  </a:lnTo>
                  <a:lnTo>
                    <a:pt x="289" y="74"/>
                  </a:lnTo>
                  <a:lnTo>
                    <a:pt x="318" y="48"/>
                  </a:lnTo>
                  <a:lnTo>
                    <a:pt x="346" y="24"/>
                  </a:lnTo>
                  <a:lnTo>
                    <a:pt x="376" y="8"/>
                  </a:lnTo>
                  <a:lnTo>
                    <a:pt x="405" y="0"/>
                  </a:lnTo>
                  <a:lnTo>
                    <a:pt x="433" y="7"/>
                  </a:lnTo>
                  <a:lnTo>
                    <a:pt x="463" y="24"/>
                  </a:lnTo>
                  <a:lnTo>
                    <a:pt x="492" y="36"/>
                  </a:lnTo>
                  <a:lnTo>
                    <a:pt x="520" y="50"/>
                  </a:lnTo>
                  <a:lnTo>
                    <a:pt x="550" y="60"/>
                  </a:lnTo>
                  <a:lnTo>
                    <a:pt x="578" y="56"/>
                  </a:lnTo>
                  <a:lnTo>
                    <a:pt x="607" y="52"/>
                  </a:lnTo>
                  <a:lnTo>
                    <a:pt x="637" y="58"/>
                  </a:lnTo>
                  <a:lnTo>
                    <a:pt x="665" y="88"/>
                  </a:lnTo>
                  <a:lnTo>
                    <a:pt x="694" y="144"/>
                  </a:lnTo>
                  <a:lnTo>
                    <a:pt x="724" y="207"/>
                  </a:lnTo>
                  <a:lnTo>
                    <a:pt x="752" y="243"/>
                  </a:lnTo>
                  <a:lnTo>
                    <a:pt x="781" y="261"/>
                  </a:lnTo>
                  <a:lnTo>
                    <a:pt x="809" y="269"/>
                  </a:lnTo>
                  <a:lnTo>
                    <a:pt x="839" y="271"/>
                  </a:lnTo>
                  <a:lnTo>
                    <a:pt x="868" y="273"/>
                  </a:lnTo>
                  <a:lnTo>
                    <a:pt x="896" y="269"/>
                  </a:lnTo>
                  <a:lnTo>
                    <a:pt x="926" y="271"/>
                  </a:lnTo>
                  <a:lnTo>
                    <a:pt x="955" y="273"/>
                  </a:lnTo>
                  <a:lnTo>
                    <a:pt x="983" y="245"/>
                  </a:lnTo>
                  <a:lnTo>
                    <a:pt x="1013" y="197"/>
                  </a:lnTo>
                  <a:lnTo>
                    <a:pt x="1041" y="149"/>
                  </a:lnTo>
                  <a:lnTo>
                    <a:pt x="1070" y="116"/>
                  </a:lnTo>
                  <a:lnTo>
                    <a:pt x="1099" y="100"/>
                  </a:lnTo>
                  <a:lnTo>
                    <a:pt x="1128" y="86"/>
                  </a:lnTo>
                  <a:lnTo>
                    <a:pt x="1157" y="71"/>
                  </a:lnTo>
                  <a:lnTo>
                    <a:pt x="1186" y="64"/>
                  </a:lnTo>
                  <a:lnTo>
                    <a:pt x="1215" y="66"/>
                  </a:lnTo>
                  <a:lnTo>
                    <a:pt x="1244" y="6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2" name="Freeform 61">
              <a:extLst>
                <a:ext uri="{FF2B5EF4-FFF2-40B4-BE49-F238E27FC236}">
                  <a16:creationId xmlns="" xmlns:a16="http://schemas.microsoft.com/office/drawing/2014/main" id="{D444EFBE-7F3A-470D-8BF9-58F98D33D8F2}"/>
                </a:ext>
              </a:extLst>
            </p:cNvPr>
            <p:cNvSpPr>
              <a:spLocks/>
            </p:cNvSpPr>
            <p:nvPr/>
          </p:nvSpPr>
          <p:spPr bwMode="auto">
            <a:xfrm>
              <a:off x="4144963" y="4275138"/>
              <a:ext cx="1928813" cy="554038"/>
            </a:xfrm>
            <a:custGeom>
              <a:avLst/>
              <a:gdLst>
                <a:gd name="T0" fmla="*/ 0 w 1215"/>
                <a:gd name="T1" fmla="*/ 42 h 349"/>
                <a:gd name="T2" fmla="*/ 29 w 1215"/>
                <a:gd name="T3" fmla="*/ 22 h 349"/>
                <a:gd name="T4" fmla="*/ 58 w 1215"/>
                <a:gd name="T5" fmla="*/ 2 h 349"/>
                <a:gd name="T6" fmla="*/ 87 w 1215"/>
                <a:gd name="T7" fmla="*/ 0 h 349"/>
                <a:gd name="T8" fmla="*/ 115 w 1215"/>
                <a:gd name="T9" fmla="*/ 26 h 349"/>
                <a:gd name="T10" fmla="*/ 144 w 1215"/>
                <a:gd name="T11" fmla="*/ 80 h 349"/>
                <a:gd name="T12" fmla="*/ 174 w 1215"/>
                <a:gd name="T13" fmla="*/ 161 h 349"/>
                <a:gd name="T14" fmla="*/ 202 w 1215"/>
                <a:gd name="T15" fmla="*/ 234 h 349"/>
                <a:gd name="T16" fmla="*/ 231 w 1215"/>
                <a:gd name="T17" fmla="*/ 288 h 349"/>
                <a:gd name="T18" fmla="*/ 261 w 1215"/>
                <a:gd name="T19" fmla="*/ 325 h 349"/>
                <a:gd name="T20" fmla="*/ 289 w 1215"/>
                <a:gd name="T21" fmla="*/ 346 h 349"/>
                <a:gd name="T22" fmla="*/ 318 w 1215"/>
                <a:gd name="T23" fmla="*/ 349 h 349"/>
                <a:gd name="T24" fmla="*/ 346 w 1215"/>
                <a:gd name="T25" fmla="*/ 339 h 349"/>
                <a:gd name="T26" fmla="*/ 376 w 1215"/>
                <a:gd name="T27" fmla="*/ 322 h 349"/>
                <a:gd name="T28" fmla="*/ 405 w 1215"/>
                <a:gd name="T29" fmla="*/ 306 h 349"/>
                <a:gd name="T30" fmla="*/ 433 w 1215"/>
                <a:gd name="T31" fmla="*/ 304 h 349"/>
                <a:gd name="T32" fmla="*/ 463 w 1215"/>
                <a:gd name="T33" fmla="*/ 305 h 349"/>
                <a:gd name="T34" fmla="*/ 492 w 1215"/>
                <a:gd name="T35" fmla="*/ 300 h 349"/>
                <a:gd name="T36" fmla="*/ 520 w 1215"/>
                <a:gd name="T37" fmla="*/ 305 h 349"/>
                <a:gd name="T38" fmla="*/ 550 w 1215"/>
                <a:gd name="T39" fmla="*/ 306 h 349"/>
                <a:gd name="T40" fmla="*/ 578 w 1215"/>
                <a:gd name="T41" fmla="*/ 284 h 349"/>
                <a:gd name="T42" fmla="*/ 607 w 1215"/>
                <a:gd name="T43" fmla="*/ 253 h 349"/>
                <a:gd name="T44" fmla="*/ 637 w 1215"/>
                <a:gd name="T45" fmla="*/ 204 h 349"/>
                <a:gd name="T46" fmla="*/ 665 w 1215"/>
                <a:gd name="T47" fmla="*/ 152 h 349"/>
                <a:gd name="T48" fmla="*/ 694 w 1215"/>
                <a:gd name="T49" fmla="*/ 129 h 349"/>
                <a:gd name="T50" fmla="*/ 724 w 1215"/>
                <a:gd name="T51" fmla="*/ 107 h 349"/>
                <a:gd name="T52" fmla="*/ 752 w 1215"/>
                <a:gd name="T53" fmla="*/ 91 h 349"/>
                <a:gd name="T54" fmla="*/ 781 w 1215"/>
                <a:gd name="T55" fmla="*/ 87 h 349"/>
                <a:gd name="T56" fmla="*/ 809 w 1215"/>
                <a:gd name="T57" fmla="*/ 88 h 349"/>
                <a:gd name="T58" fmla="*/ 839 w 1215"/>
                <a:gd name="T59" fmla="*/ 90 h 349"/>
                <a:gd name="T60" fmla="*/ 868 w 1215"/>
                <a:gd name="T61" fmla="*/ 90 h 349"/>
                <a:gd name="T62" fmla="*/ 896 w 1215"/>
                <a:gd name="T63" fmla="*/ 87 h 349"/>
                <a:gd name="T64" fmla="*/ 926 w 1215"/>
                <a:gd name="T65" fmla="*/ 90 h 349"/>
                <a:gd name="T66" fmla="*/ 955 w 1215"/>
                <a:gd name="T67" fmla="*/ 107 h 349"/>
                <a:gd name="T68" fmla="*/ 983 w 1215"/>
                <a:gd name="T69" fmla="*/ 132 h 349"/>
                <a:gd name="T70" fmla="*/ 1013 w 1215"/>
                <a:gd name="T71" fmla="*/ 166 h 349"/>
                <a:gd name="T72" fmla="*/ 1041 w 1215"/>
                <a:gd name="T73" fmla="*/ 211 h 349"/>
                <a:gd name="T74" fmla="*/ 1070 w 1215"/>
                <a:gd name="T75" fmla="*/ 250 h 349"/>
                <a:gd name="T76" fmla="*/ 1099 w 1215"/>
                <a:gd name="T77" fmla="*/ 269 h 349"/>
                <a:gd name="T78" fmla="*/ 1128 w 1215"/>
                <a:gd name="T79" fmla="*/ 272 h 349"/>
                <a:gd name="T80" fmla="*/ 1157 w 1215"/>
                <a:gd name="T81" fmla="*/ 255 h 349"/>
                <a:gd name="T82" fmla="*/ 1186 w 1215"/>
                <a:gd name="T83" fmla="*/ 248 h 349"/>
                <a:gd name="T84" fmla="*/ 1215 w 1215"/>
                <a:gd name="T85" fmla="*/ 261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49">
                  <a:moveTo>
                    <a:pt x="0" y="42"/>
                  </a:moveTo>
                  <a:lnTo>
                    <a:pt x="29" y="22"/>
                  </a:lnTo>
                  <a:lnTo>
                    <a:pt x="58" y="2"/>
                  </a:lnTo>
                  <a:lnTo>
                    <a:pt x="87" y="0"/>
                  </a:lnTo>
                  <a:lnTo>
                    <a:pt x="115" y="26"/>
                  </a:lnTo>
                  <a:lnTo>
                    <a:pt x="144" y="80"/>
                  </a:lnTo>
                  <a:lnTo>
                    <a:pt x="174" y="161"/>
                  </a:lnTo>
                  <a:lnTo>
                    <a:pt x="202" y="234"/>
                  </a:lnTo>
                  <a:lnTo>
                    <a:pt x="231" y="288"/>
                  </a:lnTo>
                  <a:lnTo>
                    <a:pt x="261" y="325"/>
                  </a:lnTo>
                  <a:lnTo>
                    <a:pt x="289" y="346"/>
                  </a:lnTo>
                  <a:lnTo>
                    <a:pt x="318" y="349"/>
                  </a:lnTo>
                  <a:lnTo>
                    <a:pt x="346" y="339"/>
                  </a:lnTo>
                  <a:lnTo>
                    <a:pt x="376" y="322"/>
                  </a:lnTo>
                  <a:lnTo>
                    <a:pt x="405" y="306"/>
                  </a:lnTo>
                  <a:lnTo>
                    <a:pt x="433" y="304"/>
                  </a:lnTo>
                  <a:lnTo>
                    <a:pt x="463" y="305"/>
                  </a:lnTo>
                  <a:lnTo>
                    <a:pt x="492" y="300"/>
                  </a:lnTo>
                  <a:lnTo>
                    <a:pt x="520" y="305"/>
                  </a:lnTo>
                  <a:lnTo>
                    <a:pt x="550" y="306"/>
                  </a:lnTo>
                  <a:lnTo>
                    <a:pt x="578" y="284"/>
                  </a:lnTo>
                  <a:lnTo>
                    <a:pt x="607" y="253"/>
                  </a:lnTo>
                  <a:lnTo>
                    <a:pt x="637" y="204"/>
                  </a:lnTo>
                  <a:lnTo>
                    <a:pt x="665" y="152"/>
                  </a:lnTo>
                  <a:lnTo>
                    <a:pt x="694" y="129"/>
                  </a:lnTo>
                  <a:lnTo>
                    <a:pt x="724" y="107"/>
                  </a:lnTo>
                  <a:lnTo>
                    <a:pt x="752" y="91"/>
                  </a:lnTo>
                  <a:lnTo>
                    <a:pt x="781" y="87"/>
                  </a:lnTo>
                  <a:lnTo>
                    <a:pt x="809" y="88"/>
                  </a:lnTo>
                  <a:lnTo>
                    <a:pt x="839" y="90"/>
                  </a:lnTo>
                  <a:lnTo>
                    <a:pt x="868" y="90"/>
                  </a:lnTo>
                  <a:lnTo>
                    <a:pt x="896" y="87"/>
                  </a:lnTo>
                  <a:lnTo>
                    <a:pt x="926" y="90"/>
                  </a:lnTo>
                  <a:lnTo>
                    <a:pt x="955" y="107"/>
                  </a:lnTo>
                  <a:lnTo>
                    <a:pt x="983" y="132"/>
                  </a:lnTo>
                  <a:lnTo>
                    <a:pt x="1013" y="166"/>
                  </a:lnTo>
                  <a:lnTo>
                    <a:pt x="1041" y="211"/>
                  </a:lnTo>
                  <a:lnTo>
                    <a:pt x="1070" y="250"/>
                  </a:lnTo>
                  <a:lnTo>
                    <a:pt x="1099" y="269"/>
                  </a:lnTo>
                  <a:lnTo>
                    <a:pt x="1128" y="272"/>
                  </a:lnTo>
                  <a:lnTo>
                    <a:pt x="1157" y="255"/>
                  </a:lnTo>
                  <a:lnTo>
                    <a:pt x="1186" y="248"/>
                  </a:lnTo>
                  <a:lnTo>
                    <a:pt x="1215" y="26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3" name="Freeform 62">
              <a:extLst>
                <a:ext uri="{FF2B5EF4-FFF2-40B4-BE49-F238E27FC236}">
                  <a16:creationId xmlns="" xmlns:a16="http://schemas.microsoft.com/office/drawing/2014/main" id="{BCD3004E-55CA-48F7-AC32-C9074CD42E47}"/>
                </a:ext>
              </a:extLst>
            </p:cNvPr>
            <p:cNvSpPr>
              <a:spLocks/>
            </p:cNvSpPr>
            <p:nvPr/>
          </p:nvSpPr>
          <p:spPr bwMode="auto">
            <a:xfrm>
              <a:off x="4144963" y="4397375"/>
              <a:ext cx="2019300" cy="717550"/>
            </a:xfrm>
            <a:custGeom>
              <a:avLst/>
              <a:gdLst>
                <a:gd name="T0" fmla="*/ 0 w 1272"/>
                <a:gd name="T1" fmla="*/ 452 h 452"/>
                <a:gd name="T2" fmla="*/ 29 w 1272"/>
                <a:gd name="T3" fmla="*/ 440 h 452"/>
                <a:gd name="T4" fmla="*/ 58 w 1272"/>
                <a:gd name="T5" fmla="*/ 394 h 452"/>
                <a:gd name="T6" fmla="*/ 87 w 1272"/>
                <a:gd name="T7" fmla="*/ 323 h 452"/>
                <a:gd name="T8" fmla="*/ 115 w 1272"/>
                <a:gd name="T9" fmla="*/ 237 h 452"/>
                <a:gd name="T10" fmla="*/ 144 w 1272"/>
                <a:gd name="T11" fmla="*/ 130 h 452"/>
                <a:gd name="T12" fmla="*/ 174 w 1272"/>
                <a:gd name="T13" fmla="*/ 61 h 452"/>
                <a:gd name="T14" fmla="*/ 202 w 1272"/>
                <a:gd name="T15" fmla="*/ 25 h 452"/>
                <a:gd name="T16" fmla="*/ 231 w 1272"/>
                <a:gd name="T17" fmla="*/ 9 h 452"/>
                <a:gd name="T18" fmla="*/ 261 w 1272"/>
                <a:gd name="T19" fmla="*/ 0 h 452"/>
                <a:gd name="T20" fmla="*/ 289 w 1272"/>
                <a:gd name="T21" fmla="*/ 0 h 452"/>
                <a:gd name="T22" fmla="*/ 318 w 1272"/>
                <a:gd name="T23" fmla="*/ 3 h 452"/>
                <a:gd name="T24" fmla="*/ 346 w 1272"/>
                <a:gd name="T25" fmla="*/ 10 h 452"/>
                <a:gd name="T26" fmla="*/ 376 w 1272"/>
                <a:gd name="T27" fmla="*/ 23 h 452"/>
                <a:gd name="T28" fmla="*/ 405 w 1272"/>
                <a:gd name="T29" fmla="*/ 37 h 452"/>
                <a:gd name="T30" fmla="*/ 433 w 1272"/>
                <a:gd name="T31" fmla="*/ 42 h 452"/>
                <a:gd name="T32" fmla="*/ 463 w 1272"/>
                <a:gd name="T33" fmla="*/ 32 h 452"/>
                <a:gd name="T34" fmla="*/ 492 w 1272"/>
                <a:gd name="T35" fmla="*/ 27 h 452"/>
                <a:gd name="T36" fmla="*/ 520 w 1272"/>
                <a:gd name="T37" fmla="*/ 47 h 452"/>
                <a:gd name="T38" fmla="*/ 550 w 1272"/>
                <a:gd name="T39" fmla="*/ 98 h 452"/>
                <a:gd name="T40" fmla="*/ 578 w 1272"/>
                <a:gd name="T41" fmla="*/ 159 h 452"/>
                <a:gd name="T42" fmla="*/ 607 w 1272"/>
                <a:gd name="T43" fmla="*/ 213 h 452"/>
                <a:gd name="T44" fmla="*/ 637 w 1272"/>
                <a:gd name="T45" fmla="*/ 246 h 452"/>
                <a:gd name="T46" fmla="*/ 665 w 1272"/>
                <a:gd name="T47" fmla="*/ 259 h 452"/>
                <a:gd name="T48" fmla="*/ 694 w 1272"/>
                <a:gd name="T49" fmla="*/ 261 h 452"/>
                <a:gd name="T50" fmla="*/ 724 w 1272"/>
                <a:gd name="T51" fmla="*/ 255 h 452"/>
                <a:gd name="T52" fmla="*/ 752 w 1272"/>
                <a:gd name="T53" fmla="*/ 251 h 452"/>
                <a:gd name="T54" fmla="*/ 781 w 1272"/>
                <a:gd name="T55" fmla="*/ 244 h 452"/>
                <a:gd name="T56" fmla="*/ 809 w 1272"/>
                <a:gd name="T57" fmla="*/ 235 h 452"/>
                <a:gd name="T58" fmla="*/ 839 w 1272"/>
                <a:gd name="T59" fmla="*/ 238 h 452"/>
                <a:gd name="T60" fmla="*/ 868 w 1272"/>
                <a:gd name="T61" fmla="*/ 239 h 452"/>
                <a:gd name="T62" fmla="*/ 896 w 1272"/>
                <a:gd name="T63" fmla="*/ 226 h 452"/>
                <a:gd name="T64" fmla="*/ 926 w 1272"/>
                <a:gd name="T65" fmla="*/ 194 h 452"/>
                <a:gd name="T66" fmla="*/ 955 w 1272"/>
                <a:gd name="T67" fmla="*/ 149 h 452"/>
                <a:gd name="T68" fmla="*/ 983 w 1272"/>
                <a:gd name="T69" fmla="*/ 107 h 452"/>
                <a:gd name="T70" fmla="*/ 1013 w 1272"/>
                <a:gd name="T71" fmla="*/ 74 h 452"/>
                <a:gd name="T72" fmla="*/ 1041 w 1272"/>
                <a:gd name="T73" fmla="*/ 55 h 452"/>
                <a:gd name="T74" fmla="*/ 1070 w 1272"/>
                <a:gd name="T75" fmla="*/ 47 h 452"/>
                <a:gd name="T76" fmla="*/ 1099 w 1272"/>
                <a:gd name="T77" fmla="*/ 37 h 452"/>
                <a:gd name="T78" fmla="*/ 1128 w 1272"/>
                <a:gd name="T79" fmla="*/ 42 h 452"/>
                <a:gd name="T80" fmla="*/ 1157 w 1272"/>
                <a:gd name="T81" fmla="*/ 45 h 452"/>
                <a:gd name="T82" fmla="*/ 1186 w 1272"/>
                <a:gd name="T83" fmla="*/ 39 h 452"/>
                <a:gd name="T84" fmla="*/ 1215 w 1272"/>
                <a:gd name="T85" fmla="*/ 42 h 452"/>
                <a:gd name="T86" fmla="*/ 1244 w 1272"/>
                <a:gd name="T87" fmla="*/ 34 h 452"/>
                <a:gd name="T88" fmla="*/ 1272 w 1272"/>
                <a:gd name="T89" fmla="*/ 3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452">
                  <a:moveTo>
                    <a:pt x="0" y="452"/>
                  </a:moveTo>
                  <a:lnTo>
                    <a:pt x="29" y="440"/>
                  </a:lnTo>
                  <a:lnTo>
                    <a:pt x="58" y="394"/>
                  </a:lnTo>
                  <a:lnTo>
                    <a:pt x="87" y="323"/>
                  </a:lnTo>
                  <a:lnTo>
                    <a:pt x="115" y="237"/>
                  </a:lnTo>
                  <a:lnTo>
                    <a:pt x="144" y="130"/>
                  </a:lnTo>
                  <a:lnTo>
                    <a:pt x="174" y="61"/>
                  </a:lnTo>
                  <a:lnTo>
                    <a:pt x="202" y="25"/>
                  </a:lnTo>
                  <a:lnTo>
                    <a:pt x="231" y="9"/>
                  </a:lnTo>
                  <a:lnTo>
                    <a:pt x="261" y="0"/>
                  </a:lnTo>
                  <a:lnTo>
                    <a:pt x="289" y="0"/>
                  </a:lnTo>
                  <a:lnTo>
                    <a:pt x="318" y="3"/>
                  </a:lnTo>
                  <a:lnTo>
                    <a:pt x="346" y="10"/>
                  </a:lnTo>
                  <a:lnTo>
                    <a:pt x="376" y="23"/>
                  </a:lnTo>
                  <a:lnTo>
                    <a:pt x="405" y="37"/>
                  </a:lnTo>
                  <a:lnTo>
                    <a:pt x="433" y="42"/>
                  </a:lnTo>
                  <a:lnTo>
                    <a:pt x="463" y="32"/>
                  </a:lnTo>
                  <a:lnTo>
                    <a:pt x="492" y="27"/>
                  </a:lnTo>
                  <a:lnTo>
                    <a:pt x="520" y="47"/>
                  </a:lnTo>
                  <a:lnTo>
                    <a:pt x="550" y="98"/>
                  </a:lnTo>
                  <a:lnTo>
                    <a:pt x="578" y="159"/>
                  </a:lnTo>
                  <a:lnTo>
                    <a:pt x="607" y="213"/>
                  </a:lnTo>
                  <a:lnTo>
                    <a:pt x="637" y="246"/>
                  </a:lnTo>
                  <a:lnTo>
                    <a:pt x="665" y="259"/>
                  </a:lnTo>
                  <a:lnTo>
                    <a:pt x="694" y="261"/>
                  </a:lnTo>
                  <a:lnTo>
                    <a:pt x="724" y="255"/>
                  </a:lnTo>
                  <a:lnTo>
                    <a:pt x="752" y="251"/>
                  </a:lnTo>
                  <a:lnTo>
                    <a:pt x="781" y="244"/>
                  </a:lnTo>
                  <a:lnTo>
                    <a:pt x="809" y="235"/>
                  </a:lnTo>
                  <a:lnTo>
                    <a:pt x="839" y="238"/>
                  </a:lnTo>
                  <a:lnTo>
                    <a:pt x="868" y="239"/>
                  </a:lnTo>
                  <a:lnTo>
                    <a:pt x="896" y="226"/>
                  </a:lnTo>
                  <a:lnTo>
                    <a:pt x="926" y="194"/>
                  </a:lnTo>
                  <a:lnTo>
                    <a:pt x="955" y="149"/>
                  </a:lnTo>
                  <a:lnTo>
                    <a:pt x="983" y="107"/>
                  </a:lnTo>
                  <a:lnTo>
                    <a:pt x="1013" y="74"/>
                  </a:lnTo>
                  <a:lnTo>
                    <a:pt x="1041" y="55"/>
                  </a:lnTo>
                  <a:lnTo>
                    <a:pt x="1070" y="47"/>
                  </a:lnTo>
                  <a:lnTo>
                    <a:pt x="1099" y="37"/>
                  </a:lnTo>
                  <a:lnTo>
                    <a:pt x="1128" y="42"/>
                  </a:lnTo>
                  <a:lnTo>
                    <a:pt x="1157" y="45"/>
                  </a:lnTo>
                  <a:lnTo>
                    <a:pt x="1186" y="39"/>
                  </a:lnTo>
                  <a:lnTo>
                    <a:pt x="1215" y="42"/>
                  </a:lnTo>
                  <a:lnTo>
                    <a:pt x="1244" y="34"/>
                  </a:lnTo>
                  <a:lnTo>
                    <a:pt x="1272" y="3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4" name="Freeform 63">
              <a:extLst>
                <a:ext uri="{FF2B5EF4-FFF2-40B4-BE49-F238E27FC236}">
                  <a16:creationId xmlns="" xmlns:a16="http://schemas.microsoft.com/office/drawing/2014/main" id="{2BA8B3C1-C7B8-4517-A489-191FC0BDBE84}"/>
                </a:ext>
              </a:extLst>
            </p:cNvPr>
            <p:cNvSpPr>
              <a:spLocks/>
            </p:cNvSpPr>
            <p:nvPr/>
          </p:nvSpPr>
          <p:spPr bwMode="auto">
            <a:xfrm>
              <a:off x="4144963" y="4244975"/>
              <a:ext cx="1928813" cy="612775"/>
            </a:xfrm>
            <a:custGeom>
              <a:avLst/>
              <a:gdLst>
                <a:gd name="T0" fmla="*/ 0 w 1215"/>
                <a:gd name="T1" fmla="*/ 0 h 386"/>
                <a:gd name="T2" fmla="*/ 29 w 1215"/>
                <a:gd name="T3" fmla="*/ 13 h 386"/>
                <a:gd name="T4" fmla="*/ 58 w 1215"/>
                <a:gd name="T5" fmla="*/ 59 h 386"/>
                <a:gd name="T6" fmla="*/ 87 w 1215"/>
                <a:gd name="T7" fmla="*/ 120 h 386"/>
                <a:gd name="T8" fmla="*/ 115 w 1215"/>
                <a:gd name="T9" fmla="*/ 199 h 386"/>
                <a:gd name="T10" fmla="*/ 144 w 1215"/>
                <a:gd name="T11" fmla="*/ 286 h 386"/>
                <a:gd name="T12" fmla="*/ 174 w 1215"/>
                <a:gd name="T13" fmla="*/ 341 h 386"/>
                <a:gd name="T14" fmla="*/ 202 w 1215"/>
                <a:gd name="T15" fmla="*/ 368 h 386"/>
                <a:gd name="T16" fmla="*/ 231 w 1215"/>
                <a:gd name="T17" fmla="*/ 378 h 386"/>
                <a:gd name="T18" fmla="*/ 261 w 1215"/>
                <a:gd name="T19" fmla="*/ 386 h 386"/>
                <a:gd name="T20" fmla="*/ 289 w 1215"/>
                <a:gd name="T21" fmla="*/ 386 h 386"/>
                <a:gd name="T22" fmla="*/ 318 w 1215"/>
                <a:gd name="T23" fmla="*/ 377 h 386"/>
                <a:gd name="T24" fmla="*/ 346 w 1215"/>
                <a:gd name="T25" fmla="*/ 368 h 386"/>
                <a:gd name="T26" fmla="*/ 376 w 1215"/>
                <a:gd name="T27" fmla="*/ 361 h 386"/>
                <a:gd name="T28" fmla="*/ 405 w 1215"/>
                <a:gd name="T29" fmla="*/ 339 h 386"/>
                <a:gd name="T30" fmla="*/ 433 w 1215"/>
                <a:gd name="T31" fmla="*/ 303 h 386"/>
                <a:gd name="T32" fmla="*/ 463 w 1215"/>
                <a:gd name="T33" fmla="*/ 251 h 386"/>
                <a:gd name="T34" fmla="*/ 492 w 1215"/>
                <a:gd name="T35" fmla="*/ 192 h 386"/>
                <a:gd name="T36" fmla="*/ 520 w 1215"/>
                <a:gd name="T37" fmla="*/ 153 h 386"/>
                <a:gd name="T38" fmla="*/ 550 w 1215"/>
                <a:gd name="T39" fmla="*/ 131 h 386"/>
                <a:gd name="T40" fmla="*/ 578 w 1215"/>
                <a:gd name="T41" fmla="*/ 114 h 386"/>
                <a:gd name="T42" fmla="*/ 607 w 1215"/>
                <a:gd name="T43" fmla="*/ 104 h 386"/>
                <a:gd name="T44" fmla="*/ 637 w 1215"/>
                <a:gd name="T45" fmla="*/ 106 h 386"/>
                <a:gd name="T46" fmla="*/ 665 w 1215"/>
                <a:gd name="T47" fmla="*/ 114 h 386"/>
                <a:gd name="T48" fmla="*/ 694 w 1215"/>
                <a:gd name="T49" fmla="*/ 117 h 386"/>
                <a:gd name="T50" fmla="*/ 724 w 1215"/>
                <a:gd name="T51" fmla="*/ 119 h 386"/>
                <a:gd name="T52" fmla="*/ 752 w 1215"/>
                <a:gd name="T53" fmla="*/ 119 h 386"/>
                <a:gd name="T54" fmla="*/ 781 w 1215"/>
                <a:gd name="T55" fmla="*/ 123 h 386"/>
                <a:gd name="T56" fmla="*/ 809 w 1215"/>
                <a:gd name="T57" fmla="*/ 136 h 386"/>
                <a:gd name="T58" fmla="*/ 839 w 1215"/>
                <a:gd name="T59" fmla="*/ 132 h 386"/>
                <a:gd name="T60" fmla="*/ 868 w 1215"/>
                <a:gd name="T61" fmla="*/ 143 h 386"/>
                <a:gd name="T62" fmla="*/ 896 w 1215"/>
                <a:gd name="T63" fmla="*/ 179 h 386"/>
                <a:gd name="T64" fmla="*/ 926 w 1215"/>
                <a:gd name="T65" fmla="*/ 230 h 386"/>
                <a:gd name="T66" fmla="*/ 955 w 1215"/>
                <a:gd name="T67" fmla="*/ 288 h 386"/>
                <a:gd name="T68" fmla="*/ 983 w 1215"/>
                <a:gd name="T69" fmla="*/ 330 h 386"/>
                <a:gd name="T70" fmla="*/ 1013 w 1215"/>
                <a:gd name="T71" fmla="*/ 351 h 386"/>
                <a:gd name="T72" fmla="*/ 1041 w 1215"/>
                <a:gd name="T73" fmla="*/ 358 h 386"/>
                <a:gd name="T74" fmla="*/ 1070 w 1215"/>
                <a:gd name="T75" fmla="*/ 356 h 386"/>
                <a:gd name="T76" fmla="*/ 1099 w 1215"/>
                <a:gd name="T77" fmla="*/ 341 h 386"/>
                <a:gd name="T78" fmla="*/ 1128 w 1215"/>
                <a:gd name="T79" fmla="*/ 326 h 386"/>
                <a:gd name="T80" fmla="*/ 1157 w 1215"/>
                <a:gd name="T81" fmla="*/ 315 h 386"/>
                <a:gd name="T82" fmla="*/ 1186 w 1215"/>
                <a:gd name="T83" fmla="*/ 309 h 386"/>
                <a:gd name="T84" fmla="*/ 1215 w 1215"/>
                <a:gd name="T85" fmla="*/ 307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86">
                  <a:moveTo>
                    <a:pt x="0" y="0"/>
                  </a:moveTo>
                  <a:lnTo>
                    <a:pt x="29" y="13"/>
                  </a:lnTo>
                  <a:lnTo>
                    <a:pt x="58" y="59"/>
                  </a:lnTo>
                  <a:lnTo>
                    <a:pt x="87" y="120"/>
                  </a:lnTo>
                  <a:lnTo>
                    <a:pt x="115" y="199"/>
                  </a:lnTo>
                  <a:lnTo>
                    <a:pt x="144" y="286"/>
                  </a:lnTo>
                  <a:lnTo>
                    <a:pt x="174" y="341"/>
                  </a:lnTo>
                  <a:lnTo>
                    <a:pt x="202" y="368"/>
                  </a:lnTo>
                  <a:lnTo>
                    <a:pt x="231" y="378"/>
                  </a:lnTo>
                  <a:lnTo>
                    <a:pt x="261" y="386"/>
                  </a:lnTo>
                  <a:lnTo>
                    <a:pt x="289" y="386"/>
                  </a:lnTo>
                  <a:lnTo>
                    <a:pt x="318" y="377"/>
                  </a:lnTo>
                  <a:lnTo>
                    <a:pt x="346" y="368"/>
                  </a:lnTo>
                  <a:lnTo>
                    <a:pt x="376" y="361"/>
                  </a:lnTo>
                  <a:lnTo>
                    <a:pt x="405" y="339"/>
                  </a:lnTo>
                  <a:lnTo>
                    <a:pt x="433" y="303"/>
                  </a:lnTo>
                  <a:lnTo>
                    <a:pt x="463" y="251"/>
                  </a:lnTo>
                  <a:lnTo>
                    <a:pt x="492" y="192"/>
                  </a:lnTo>
                  <a:lnTo>
                    <a:pt x="520" y="153"/>
                  </a:lnTo>
                  <a:lnTo>
                    <a:pt x="550" y="131"/>
                  </a:lnTo>
                  <a:lnTo>
                    <a:pt x="578" y="114"/>
                  </a:lnTo>
                  <a:lnTo>
                    <a:pt x="607" y="104"/>
                  </a:lnTo>
                  <a:lnTo>
                    <a:pt x="637" y="106"/>
                  </a:lnTo>
                  <a:lnTo>
                    <a:pt x="665" y="114"/>
                  </a:lnTo>
                  <a:lnTo>
                    <a:pt x="694" y="117"/>
                  </a:lnTo>
                  <a:lnTo>
                    <a:pt x="724" y="119"/>
                  </a:lnTo>
                  <a:lnTo>
                    <a:pt x="752" y="119"/>
                  </a:lnTo>
                  <a:lnTo>
                    <a:pt x="781" y="123"/>
                  </a:lnTo>
                  <a:lnTo>
                    <a:pt x="809" y="136"/>
                  </a:lnTo>
                  <a:lnTo>
                    <a:pt x="839" y="132"/>
                  </a:lnTo>
                  <a:lnTo>
                    <a:pt x="868" y="143"/>
                  </a:lnTo>
                  <a:lnTo>
                    <a:pt x="896" y="179"/>
                  </a:lnTo>
                  <a:lnTo>
                    <a:pt x="926" y="230"/>
                  </a:lnTo>
                  <a:lnTo>
                    <a:pt x="955" y="288"/>
                  </a:lnTo>
                  <a:lnTo>
                    <a:pt x="983" y="330"/>
                  </a:lnTo>
                  <a:lnTo>
                    <a:pt x="1013" y="351"/>
                  </a:lnTo>
                  <a:lnTo>
                    <a:pt x="1041" y="358"/>
                  </a:lnTo>
                  <a:lnTo>
                    <a:pt x="1070" y="356"/>
                  </a:lnTo>
                  <a:lnTo>
                    <a:pt x="1099" y="341"/>
                  </a:lnTo>
                  <a:lnTo>
                    <a:pt x="1128" y="326"/>
                  </a:lnTo>
                  <a:lnTo>
                    <a:pt x="1157" y="315"/>
                  </a:lnTo>
                  <a:lnTo>
                    <a:pt x="1186" y="309"/>
                  </a:lnTo>
                  <a:lnTo>
                    <a:pt x="1215" y="30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5" name="Freeform 64">
              <a:extLst>
                <a:ext uri="{FF2B5EF4-FFF2-40B4-BE49-F238E27FC236}">
                  <a16:creationId xmlns="" xmlns:a16="http://schemas.microsoft.com/office/drawing/2014/main" id="{74FE5A88-55BC-45A5-AF12-C9A07AFE87D3}"/>
                </a:ext>
              </a:extLst>
            </p:cNvPr>
            <p:cNvSpPr>
              <a:spLocks/>
            </p:cNvSpPr>
            <p:nvPr/>
          </p:nvSpPr>
          <p:spPr bwMode="auto">
            <a:xfrm>
              <a:off x="4144963" y="4308475"/>
              <a:ext cx="1974850" cy="558800"/>
            </a:xfrm>
            <a:custGeom>
              <a:avLst/>
              <a:gdLst>
                <a:gd name="T0" fmla="*/ 0 w 1244"/>
                <a:gd name="T1" fmla="*/ 352 h 352"/>
                <a:gd name="T2" fmla="*/ 29 w 1244"/>
                <a:gd name="T3" fmla="*/ 256 h 352"/>
                <a:gd name="T4" fmla="*/ 58 w 1244"/>
                <a:gd name="T5" fmla="*/ 183 h 352"/>
                <a:gd name="T6" fmla="*/ 87 w 1244"/>
                <a:gd name="T7" fmla="*/ 131 h 352"/>
                <a:gd name="T8" fmla="*/ 115 w 1244"/>
                <a:gd name="T9" fmla="*/ 67 h 352"/>
                <a:gd name="T10" fmla="*/ 144 w 1244"/>
                <a:gd name="T11" fmla="*/ 13 h 352"/>
                <a:gd name="T12" fmla="*/ 174 w 1244"/>
                <a:gd name="T13" fmla="*/ 0 h 352"/>
                <a:gd name="T14" fmla="*/ 202 w 1244"/>
                <a:gd name="T15" fmla="*/ 13 h 352"/>
                <a:gd name="T16" fmla="*/ 231 w 1244"/>
                <a:gd name="T17" fmla="*/ 40 h 352"/>
                <a:gd name="T18" fmla="*/ 261 w 1244"/>
                <a:gd name="T19" fmla="*/ 60 h 352"/>
                <a:gd name="T20" fmla="*/ 289 w 1244"/>
                <a:gd name="T21" fmla="*/ 71 h 352"/>
                <a:gd name="T22" fmla="*/ 318 w 1244"/>
                <a:gd name="T23" fmla="*/ 79 h 352"/>
                <a:gd name="T24" fmla="*/ 346 w 1244"/>
                <a:gd name="T25" fmla="*/ 80 h 352"/>
                <a:gd name="T26" fmla="*/ 376 w 1244"/>
                <a:gd name="T27" fmla="*/ 90 h 352"/>
                <a:gd name="T28" fmla="*/ 405 w 1244"/>
                <a:gd name="T29" fmla="*/ 118 h 352"/>
                <a:gd name="T30" fmla="*/ 433 w 1244"/>
                <a:gd name="T31" fmla="*/ 176 h 352"/>
                <a:gd name="T32" fmla="*/ 463 w 1244"/>
                <a:gd name="T33" fmla="*/ 240 h 352"/>
                <a:gd name="T34" fmla="*/ 492 w 1244"/>
                <a:gd name="T35" fmla="*/ 289 h 352"/>
                <a:gd name="T36" fmla="*/ 520 w 1244"/>
                <a:gd name="T37" fmla="*/ 322 h 352"/>
                <a:gd name="T38" fmla="*/ 550 w 1244"/>
                <a:gd name="T39" fmla="*/ 323 h 352"/>
                <a:gd name="T40" fmla="*/ 578 w 1244"/>
                <a:gd name="T41" fmla="*/ 317 h 352"/>
                <a:gd name="T42" fmla="*/ 607 w 1244"/>
                <a:gd name="T43" fmla="*/ 304 h 352"/>
                <a:gd name="T44" fmla="*/ 637 w 1244"/>
                <a:gd name="T45" fmla="*/ 289 h 352"/>
                <a:gd name="T46" fmla="*/ 665 w 1244"/>
                <a:gd name="T47" fmla="*/ 293 h 352"/>
                <a:gd name="T48" fmla="*/ 694 w 1244"/>
                <a:gd name="T49" fmla="*/ 301 h 352"/>
                <a:gd name="T50" fmla="*/ 724 w 1244"/>
                <a:gd name="T51" fmla="*/ 310 h 352"/>
                <a:gd name="T52" fmla="*/ 752 w 1244"/>
                <a:gd name="T53" fmla="*/ 307 h 352"/>
                <a:gd name="T54" fmla="*/ 781 w 1244"/>
                <a:gd name="T55" fmla="*/ 282 h 352"/>
                <a:gd name="T56" fmla="*/ 809 w 1244"/>
                <a:gd name="T57" fmla="*/ 235 h 352"/>
                <a:gd name="T58" fmla="*/ 839 w 1244"/>
                <a:gd name="T59" fmla="*/ 187 h 352"/>
                <a:gd name="T60" fmla="*/ 868 w 1244"/>
                <a:gd name="T61" fmla="*/ 147 h 352"/>
                <a:gd name="T62" fmla="*/ 896 w 1244"/>
                <a:gd name="T63" fmla="*/ 125 h 352"/>
                <a:gd name="T64" fmla="*/ 926 w 1244"/>
                <a:gd name="T65" fmla="*/ 112 h 352"/>
                <a:gd name="T66" fmla="*/ 955 w 1244"/>
                <a:gd name="T67" fmla="*/ 101 h 352"/>
                <a:gd name="T68" fmla="*/ 983 w 1244"/>
                <a:gd name="T69" fmla="*/ 98 h 352"/>
                <a:gd name="T70" fmla="*/ 1013 w 1244"/>
                <a:gd name="T71" fmla="*/ 92 h 352"/>
                <a:gd name="T72" fmla="*/ 1041 w 1244"/>
                <a:gd name="T73" fmla="*/ 87 h 352"/>
                <a:gd name="T74" fmla="*/ 1070 w 1244"/>
                <a:gd name="T75" fmla="*/ 77 h 352"/>
                <a:gd name="T76" fmla="*/ 1099 w 1244"/>
                <a:gd name="T77" fmla="*/ 64 h 352"/>
                <a:gd name="T78" fmla="*/ 1128 w 1244"/>
                <a:gd name="T79" fmla="*/ 75 h 352"/>
                <a:gd name="T80" fmla="*/ 1157 w 1244"/>
                <a:gd name="T81" fmla="*/ 101 h 352"/>
                <a:gd name="T82" fmla="*/ 1186 w 1244"/>
                <a:gd name="T83" fmla="*/ 119 h 352"/>
                <a:gd name="T84" fmla="*/ 1215 w 1244"/>
                <a:gd name="T85" fmla="*/ 135 h 352"/>
                <a:gd name="T86" fmla="*/ 1244 w 1244"/>
                <a:gd name="T87" fmla="*/ 12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52">
                  <a:moveTo>
                    <a:pt x="0" y="352"/>
                  </a:moveTo>
                  <a:lnTo>
                    <a:pt x="29" y="256"/>
                  </a:lnTo>
                  <a:lnTo>
                    <a:pt x="58" y="183"/>
                  </a:lnTo>
                  <a:lnTo>
                    <a:pt x="87" y="131"/>
                  </a:lnTo>
                  <a:lnTo>
                    <a:pt x="115" y="67"/>
                  </a:lnTo>
                  <a:lnTo>
                    <a:pt x="144" y="13"/>
                  </a:lnTo>
                  <a:lnTo>
                    <a:pt x="174" y="0"/>
                  </a:lnTo>
                  <a:lnTo>
                    <a:pt x="202" y="13"/>
                  </a:lnTo>
                  <a:lnTo>
                    <a:pt x="231" y="40"/>
                  </a:lnTo>
                  <a:lnTo>
                    <a:pt x="261" y="60"/>
                  </a:lnTo>
                  <a:lnTo>
                    <a:pt x="289" y="71"/>
                  </a:lnTo>
                  <a:lnTo>
                    <a:pt x="318" y="79"/>
                  </a:lnTo>
                  <a:lnTo>
                    <a:pt x="346" y="80"/>
                  </a:lnTo>
                  <a:lnTo>
                    <a:pt x="376" y="90"/>
                  </a:lnTo>
                  <a:lnTo>
                    <a:pt x="405" y="118"/>
                  </a:lnTo>
                  <a:lnTo>
                    <a:pt x="433" y="176"/>
                  </a:lnTo>
                  <a:lnTo>
                    <a:pt x="463" y="240"/>
                  </a:lnTo>
                  <a:lnTo>
                    <a:pt x="492" y="289"/>
                  </a:lnTo>
                  <a:lnTo>
                    <a:pt x="520" y="322"/>
                  </a:lnTo>
                  <a:lnTo>
                    <a:pt x="550" y="323"/>
                  </a:lnTo>
                  <a:lnTo>
                    <a:pt x="578" y="317"/>
                  </a:lnTo>
                  <a:lnTo>
                    <a:pt x="607" y="304"/>
                  </a:lnTo>
                  <a:lnTo>
                    <a:pt x="637" y="289"/>
                  </a:lnTo>
                  <a:lnTo>
                    <a:pt x="665" y="293"/>
                  </a:lnTo>
                  <a:lnTo>
                    <a:pt x="694" y="301"/>
                  </a:lnTo>
                  <a:lnTo>
                    <a:pt x="724" y="310"/>
                  </a:lnTo>
                  <a:lnTo>
                    <a:pt x="752" y="307"/>
                  </a:lnTo>
                  <a:lnTo>
                    <a:pt x="781" y="282"/>
                  </a:lnTo>
                  <a:lnTo>
                    <a:pt x="809" y="235"/>
                  </a:lnTo>
                  <a:lnTo>
                    <a:pt x="839" y="187"/>
                  </a:lnTo>
                  <a:lnTo>
                    <a:pt x="868" y="147"/>
                  </a:lnTo>
                  <a:lnTo>
                    <a:pt x="896" y="125"/>
                  </a:lnTo>
                  <a:lnTo>
                    <a:pt x="926" y="112"/>
                  </a:lnTo>
                  <a:lnTo>
                    <a:pt x="955" y="101"/>
                  </a:lnTo>
                  <a:lnTo>
                    <a:pt x="983" y="98"/>
                  </a:lnTo>
                  <a:lnTo>
                    <a:pt x="1013" y="92"/>
                  </a:lnTo>
                  <a:lnTo>
                    <a:pt x="1041" y="87"/>
                  </a:lnTo>
                  <a:lnTo>
                    <a:pt x="1070" y="77"/>
                  </a:lnTo>
                  <a:lnTo>
                    <a:pt x="1099" y="64"/>
                  </a:lnTo>
                  <a:lnTo>
                    <a:pt x="1128" y="75"/>
                  </a:lnTo>
                  <a:lnTo>
                    <a:pt x="1157" y="101"/>
                  </a:lnTo>
                  <a:lnTo>
                    <a:pt x="1186" y="119"/>
                  </a:lnTo>
                  <a:lnTo>
                    <a:pt x="1215" y="135"/>
                  </a:lnTo>
                  <a:lnTo>
                    <a:pt x="1244" y="12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grpSp>
      <p:sp>
        <p:nvSpPr>
          <p:cNvPr id="76" name="テキスト ボックス 75">
            <a:extLst>
              <a:ext uri="{FF2B5EF4-FFF2-40B4-BE49-F238E27FC236}">
                <a16:creationId xmlns="" xmlns:a16="http://schemas.microsoft.com/office/drawing/2014/main" id="{4824747B-9157-4249-BB94-4879F4274CE9}"/>
              </a:ext>
            </a:extLst>
          </p:cNvPr>
          <p:cNvSpPr txBox="1"/>
          <p:nvPr/>
        </p:nvSpPr>
        <p:spPr>
          <a:xfrm rot="16200000">
            <a:off x="3557832" y="3547401"/>
            <a:ext cx="220345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Curvature</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 </a:t>
            </a: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(1/µm</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a:t>
            </a:r>
          </a:p>
        </p:txBody>
      </p:sp>
      <p:sp>
        <p:nvSpPr>
          <p:cNvPr id="77" name="テキスト ボックス 76">
            <a:extLst>
              <a:ext uri="{FF2B5EF4-FFF2-40B4-BE49-F238E27FC236}">
                <a16:creationId xmlns="" xmlns:a16="http://schemas.microsoft.com/office/drawing/2014/main" id="{6BA2F288-4719-42E5-B24B-49D1DAD37BCC}"/>
              </a:ext>
            </a:extLst>
          </p:cNvPr>
          <p:cNvSpPr txBox="1"/>
          <p:nvPr/>
        </p:nvSpPr>
        <p:spPr>
          <a:xfrm>
            <a:off x="4566557" y="2080169"/>
            <a:ext cx="754063" cy="347787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0.6</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0</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-0.6</a:t>
            </a:r>
            <a:endParaRPr kumimoji="1" lang="ja-JP" altLang="en-US"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8" name="テキスト ボックス 77">
            <a:extLst>
              <a:ext uri="{FF2B5EF4-FFF2-40B4-BE49-F238E27FC236}">
                <a16:creationId xmlns="" xmlns:a16="http://schemas.microsoft.com/office/drawing/2014/main" id="{F01C6F94-65E2-458C-8ADC-0FFC20464111}"/>
              </a:ext>
            </a:extLst>
          </p:cNvPr>
          <p:cNvSpPr txBox="1"/>
          <p:nvPr/>
        </p:nvSpPr>
        <p:spPr>
          <a:xfrm>
            <a:off x="9897605" y="4644965"/>
            <a:ext cx="96853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P-bend</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9" name="テキスト ボックス 78">
            <a:extLst>
              <a:ext uri="{FF2B5EF4-FFF2-40B4-BE49-F238E27FC236}">
                <a16:creationId xmlns="" xmlns:a16="http://schemas.microsoft.com/office/drawing/2014/main" id="{C79996F4-B6DA-48C2-8DEF-028FCA53825C}"/>
              </a:ext>
            </a:extLst>
          </p:cNvPr>
          <p:cNvSpPr txBox="1"/>
          <p:nvPr/>
        </p:nvSpPr>
        <p:spPr>
          <a:xfrm>
            <a:off x="9821159" y="2611464"/>
            <a:ext cx="96853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R-bend</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80" name="テキスト ボックス 79">
            <a:extLst>
              <a:ext uri="{FF2B5EF4-FFF2-40B4-BE49-F238E27FC236}">
                <a16:creationId xmlns="" xmlns:a16="http://schemas.microsoft.com/office/drawing/2014/main" id="{CC18DEE7-0E25-44C7-8EB0-53D77727F428}"/>
              </a:ext>
            </a:extLst>
          </p:cNvPr>
          <p:cNvSpPr txBox="1"/>
          <p:nvPr/>
        </p:nvSpPr>
        <p:spPr>
          <a:xfrm>
            <a:off x="6019800" y="5084159"/>
            <a:ext cx="446706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Calibri" panose="020F0502020204030204" pitchFamily="34" charset="0"/>
              </a:rPr>
              <a:t>Sperm swim in circle because P&gt;R</a:t>
            </a:r>
            <a:endParaRPr kumimoji="1" lang="ja-JP" altLang="en-US" sz="18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Calibri" panose="020F0502020204030204" pitchFamily="34" charset="0"/>
            </a:endParaRPr>
          </a:p>
        </p:txBody>
      </p:sp>
      <p:sp>
        <p:nvSpPr>
          <p:cNvPr id="81" name="テキスト ボックス 80">
            <a:extLst>
              <a:ext uri="{FF2B5EF4-FFF2-40B4-BE49-F238E27FC236}">
                <a16:creationId xmlns="" xmlns:a16="http://schemas.microsoft.com/office/drawing/2014/main" id="{34BD4918-CD11-41CF-A89F-81A7D79F1D3F}"/>
              </a:ext>
            </a:extLst>
          </p:cNvPr>
          <p:cNvSpPr txBox="1"/>
          <p:nvPr/>
        </p:nvSpPr>
        <p:spPr>
          <a:xfrm>
            <a:off x="382249" y="329784"/>
            <a:ext cx="104246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err="1">
                <a:ln>
                  <a:noFill/>
                </a:ln>
                <a:solidFill>
                  <a:prstClr val="black"/>
                </a:solidFill>
                <a:effectLst/>
                <a:uLnTx/>
                <a:uFillTx/>
                <a:latin typeface="Calibri" panose="020F0502020204030204" pitchFamily="34" charset="0"/>
                <a:ea typeface="游ゴシック" panose="020B0400000000000000" pitchFamily="34" charset="-128"/>
                <a:cs typeface="Calibri" panose="020F0502020204030204" pitchFamily="34" charset="0"/>
              </a:rPr>
              <a:t>SFigure</a:t>
            </a:r>
            <a:r>
              <a:rPr kumimoji="1" lang="en-US" altLang="ja-JP" sz="18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Calibri" panose="020F0502020204030204" pitchFamily="34" charset="0"/>
              </a:rPr>
              <a:t> 9</a:t>
            </a:r>
            <a:endParaRPr kumimoji="1" lang="ja-JP" altLang="en-US" sz="18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Calibri" panose="020F0502020204030204" pitchFamily="34" charset="0"/>
            </a:endParaRPr>
          </a:p>
        </p:txBody>
      </p:sp>
    </p:spTree>
    <p:extLst>
      <p:ext uri="{BB962C8B-B14F-4D97-AF65-F5344CB8AC3E}">
        <p14:creationId xmlns:p14="http://schemas.microsoft.com/office/powerpoint/2010/main" val="537287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wild fert 1 480">
            <a:hlinkClick r:id="" action="ppaction://media"/>
            <a:extLst>
              <a:ext uri="{FF2B5EF4-FFF2-40B4-BE49-F238E27FC236}">
                <a16:creationId xmlns="" xmlns:a16="http://schemas.microsoft.com/office/drawing/2014/main" id="{994E0F82-73EB-43B2-BC1F-BF0F0A7E6191}"/>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6"/>
          <a:srcRect l="14815" t="15000" r="13021"/>
          <a:stretch/>
        </p:blipFill>
        <p:spPr>
          <a:xfrm>
            <a:off x="385082" y="1295400"/>
            <a:ext cx="5634718" cy="3730356"/>
          </a:xfrm>
          <a:prstGeom prst="rect">
            <a:avLst/>
          </a:prstGeom>
        </p:spPr>
      </p:pic>
      <p:sp>
        <p:nvSpPr>
          <p:cNvPr id="5" name="TextBox 4">
            <a:extLst>
              <a:ext uri="{FF2B5EF4-FFF2-40B4-BE49-F238E27FC236}">
                <a16:creationId xmlns="" xmlns:a16="http://schemas.microsoft.com/office/drawing/2014/main" id="{59D572E6-00BA-49E5-8F5C-BA18A3BE509B}"/>
              </a:ext>
            </a:extLst>
          </p:cNvPr>
          <p:cNvSpPr txBox="1"/>
          <p:nvPr/>
        </p:nvSpPr>
        <p:spPr>
          <a:xfrm>
            <a:off x="400050" y="383721"/>
            <a:ext cx="1634313" cy="369332"/>
          </a:xfrm>
          <a:prstGeom prst="rect">
            <a:avLst/>
          </a:prstGeom>
          <a:noFill/>
        </p:spPr>
        <p:txBody>
          <a:bodyPr wrap="square" rtlCol="0">
            <a:spAutoFit/>
          </a:bodyPr>
          <a:lstStyle/>
          <a:p>
            <a:r>
              <a:rPr lang="en-US" dirty="0"/>
              <a:t>Video 1</a:t>
            </a:r>
          </a:p>
        </p:txBody>
      </p:sp>
      <p:sp>
        <p:nvSpPr>
          <p:cNvPr id="6" name="TextBox 5">
            <a:extLst>
              <a:ext uri="{FF2B5EF4-FFF2-40B4-BE49-F238E27FC236}">
                <a16:creationId xmlns="" xmlns:a16="http://schemas.microsoft.com/office/drawing/2014/main" id="{E00303C8-F03D-4FA9-8309-AC9F02D69174}"/>
              </a:ext>
            </a:extLst>
          </p:cNvPr>
          <p:cNvSpPr txBox="1"/>
          <p:nvPr/>
        </p:nvSpPr>
        <p:spPr>
          <a:xfrm>
            <a:off x="385082" y="1540328"/>
            <a:ext cx="1975345" cy="369332"/>
          </a:xfrm>
          <a:prstGeom prst="rect">
            <a:avLst/>
          </a:prstGeom>
          <a:noFill/>
        </p:spPr>
        <p:txBody>
          <a:bodyPr wrap="square" rtlCol="0">
            <a:spAutoFit/>
          </a:bodyPr>
          <a:lstStyle/>
          <a:p>
            <a:r>
              <a:rPr lang="en-US" dirty="0"/>
              <a:t>A) Wildtype sperm</a:t>
            </a:r>
          </a:p>
        </p:txBody>
      </p:sp>
      <p:pic>
        <p:nvPicPr>
          <p:cNvPr id="7" name="BindinKOsperm 10min.mp4" descr="BindinKOsperm 10min.mp4">
            <a:hlinkClick r:id="" action="ppaction://media"/>
            <a:extLst>
              <a:ext uri="{FF2B5EF4-FFF2-40B4-BE49-F238E27FC236}">
                <a16:creationId xmlns="" xmlns:a16="http://schemas.microsoft.com/office/drawing/2014/main" id="{17655110-C639-4C38-BBD1-0A4CED7338A4}"/>
              </a:ext>
            </a:extLst>
          </p:cNvPr>
          <p:cNvPicPr>
            <a:picLocks noChangeAspect="1"/>
          </p:cNvPicPr>
          <p:nvPr>
            <a:videoFile r:link="rId4"/>
            <p:extLst>
              <p:ext uri="{DAA4B4D4-6D71-4841-9C94-3DE7FCFB9230}">
                <p14:media xmlns:p14="http://schemas.microsoft.com/office/powerpoint/2010/main" r:embed="rId3"/>
              </p:ext>
            </p:extLst>
          </p:nvPr>
        </p:nvPicPr>
        <p:blipFill rotWithShape="1">
          <a:blip r:embed="rId7"/>
          <a:srcRect l="16113" t="8756" r="11140" b="8738"/>
          <a:stretch/>
        </p:blipFill>
        <p:spPr>
          <a:xfrm>
            <a:off x="6096000" y="1295400"/>
            <a:ext cx="5844361" cy="3725316"/>
          </a:xfrm>
          <a:prstGeom prst="rect">
            <a:avLst/>
          </a:prstGeom>
        </p:spPr>
      </p:pic>
      <p:sp>
        <p:nvSpPr>
          <p:cNvPr id="2" name="Rectangle 1">
            <a:extLst>
              <a:ext uri="{FF2B5EF4-FFF2-40B4-BE49-F238E27FC236}">
                <a16:creationId xmlns="" xmlns:a16="http://schemas.microsoft.com/office/drawing/2014/main" id="{08F7BD01-8879-49BE-827C-04D945772E3D}"/>
              </a:ext>
            </a:extLst>
          </p:cNvPr>
          <p:cNvSpPr/>
          <p:nvPr/>
        </p:nvSpPr>
        <p:spPr>
          <a:xfrm>
            <a:off x="6218454" y="1539442"/>
            <a:ext cx="1999265" cy="369332"/>
          </a:xfrm>
          <a:prstGeom prst="rect">
            <a:avLst/>
          </a:prstGeom>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1" lang="en-US" altLang="ja-JP" sz="1800" b="0" i="0" u="none" strike="noStrike" kern="0" cap="none" spc="0" normalizeH="0" baseline="0" noProof="0" dirty="0">
                <a:ln>
                  <a:noFill/>
                </a:ln>
                <a:solidFill>
                  <a:prstClr val="black"/>
                </a:solidFill>
                <a:effectLst/>
                <a:uLnTx/>
                <a:uFillTx/>
              </a:rPr>
              <a:t>B) Bindin KO sperm</a:t>
            </a:r>
            <a:endParaRPr kumimoji="1" lang="ja-JP" altLang="en-US" sz="1800" b="0"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1969249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0063"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0076"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4"/>
                </p:tgtEl>
              </p:cMediaNode>
            </p:video>
            <p:seq concurrent="1" nextAc="seek">
              <p:cTn id="12" restart="whenNotActive" fill="hold" evtFilter="cancelBubble" nodeType="interactiveSeq">
                <p:stCondLst>
                  <p:cond evt="onClick" delay="0">
                    <p:tgtEl>
                      <p:spTgt spid="4"/>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4"/>
                                        </p:tgtEl>
                                      </p:cBhvr>
                                    </p:cmd>
                                  </p:childTnLst>
                                </p:cTn>
                              </p:par>
                            </p:childTnLst>
                          </p:cTn>
                        </p:par>
                      </p:childTnLst>
                    </p:cTn>
                  </p:par>
                </p:childTnLst>
              </p:cTn>
              <p:nextCondLst>
                <p:cond evt="onClick" delay="0">
                  <p:tgtEl>
                    <p:spTgt spid="4"/>
                  </p:tgtEl>
                </p:cond>
              </p:nextCondLst>
            </p:seq>
            <p:seq concurrent="1" nextAc="seek">
              <p:cTn id="17" restart="whenNotActive" fill="hold" evtFilter="cancelBubble" nodeType="interactiveSeq">
                <p:stCondLst>
                  <p:cond evt="onClick" delay="0">
                    <p:tgtEl>
                      <p:spTgt spid="7"/>
                    </p:tgtEl>
                  </p:cond>
                </p:stCondLst>
                <p:endSync evt="end" delay="0">
                  <p:rtn val="all"/>
                </p:endSync>
                <p:childTnLst>
                  <p:par>
                    <p:cTn id="18" fill="hold">
                      <p:stCondLst>
                        <p:cond delay="0"/>
                      </p:stCondLst>
                      <p:childTnLst>
                        <p:par>
                          <p:cTn id="19" fill="hold">
                            <p:stCondLst>
                              <p:cond delay="0"/>
                            </p:stCondLst>
                            <p:childTnLst>
                              <p:par>
                                <p:cTn id="20" presetID="2" presetClass="mediacall" presetSubtype="0" fill="hold" nodeType="clickEffect">
                                  <p:stCondLst>
                                    <p:cond delay="0"/>
                                  </p:stCondLst>
                                  <p:childTnLst>
                                    <p:cmd type="call" cmd="togglePause">
                                      <p:cBhvr>
                                        <p:cTn id="21" dur="1" fill="hold"/>
                                        <p:tgtEl>
                                          <p:spTgt spid="7"/>
                                        </p:tgtEl>
                                      </p:cBhvr>
                                    </p:cmd>
                                  </p:childTnLst>
                                </p:cTn>
                              </p:par>
                            </p:childTnLst>
                          </p:cTn>
                        </p:par>
                      </p:childTnLst>
                    </p:cTn>
                  </p:par>
                </p:childTnLst>
              </p:cTn>
              <p:nextCondLst>
                <p:cond evt="onClick" delay="0">
                  <p:tgtEl>
                    <p:spTgt spid="7"/>
                  </p:tgtEl>
                </p:cond>
              </p:nextCondLst>
            </p:seq>
            <p:video>
              <p:cMediaNode vol="80000">
                <p:cTn id="22" fill="hold" display="0">
                  <p:stCondLst>
                    <p:cond delay="indefinite"/>
                  </p:stCondLst>
                </p:cTn>
                <p:tgtEl>
                  <p:spTgt spid="7"/>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permswim (1)">
            <a:hlinkClick r:id="" action="ppaction://media"/>
            <a:extLst>
              <a:ext uri="{FF2B5EF4-FFF2-40B4-BE49-F238E27FC236}">
                <a16:creationId xmlns="" xmlns:a16="http://schemas.microsoft.com/office/drawing/2014/main" id="{A17BA298-6CF1-4C56-94D1-555A6EFC9961}"/>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652295" y="1333500"/>
            <a:ext cx="7620000" cy="3810000"/>
          </a:xfrm>
          <a:prstGeom prst="rect">
            <a:avLst/>
          </a:prstGeom>
        </p:spPr>
      </p:pic>
      <p:sp>
        <p:nvSpPr>
          <p:cNvPr id="2" name="TextBox 1">
            <a:extLst>
              <a:ext uri="{FF2B5EF4-FFF2-40B4-BE49-F238E27FC236}">
                <a16:creationId xmlns="" xmlns:a16="http://schemas.microsoft.com/office/drawing/2014/main" id="{8D47221E-D89D-4E43-A56F-956AE8B4480A}"/>
              </a:ext>
            </a:extLst>
          </p:cNvPr>
          <p:cNvSpPr txBox="1"/>
          <p:nvPr/>
        </p:nvSpPr>
        <p:spPr>
          <a:xfrm>
            <a:off x="332509" y="304800"/>
            <a:ext cx="2586182" cy="369332"/>
          </a:xfrm>
          <a:prstGeom prst="rect">
            <a:avLst/>
          </a:prstGeom>
          <a:noFill/>
        </p:spPr>
        <p:txBody>
          <a:bodyPr wrap="square" rtlCol="0">
            <a:spAutoFit/>
          </a:bodyPr>
          <a:lstStyle/>
          <a:p>
            <a:r>
              <a:rPr lang="en-US" dirty="0"/>
              <a:t>Video 2</a:t>
            </a:r>
          </a:p>
        </p:txBody>
      </p:sp>
      <p:sp>
        <p:nvSpPr>
          <p:cNvPr id="3" name="TextBox 2">
            <a:extLst>
              <a:ext uri="{FF2B5EF4-FFF2-40B4-BE49-F238E27FC236}">
                <a16:creationId xmlns="" xmlns:a16="http://schemas.microsoft.com/office/drawing/2014/main" id="{3029BAC1-CC02-4E32-BFF5-5034E8698A41}"/>
              </a:ext>
            </a:extLst>
          </p:cNvPr>
          <p:cNvSpPr txBox="1"/>
          <p:nvPr/>
        </p:nvSpPr>
        <p:spPr>
          <a:xfrm>
            <a:off x="2784022" y="4531178"/>
            <a:ext cx="669471" cy="523220"/>
          </a:xfrm>
          <a:prstGeom prst="rect">
            <a:avLst/>
          </a:prstGeom>
          <a:noFill/>
        </p:spPr>
        <p:txBody>
          <a:bodyPr wrap="square" rtlCol="0">
            <a:spAutoFit/>
          </a:bodyPr>
          <a:lstStyle/>
          <a:p>
            <a:r>
              <a:rPr lang="en-US" sz="2800" dirty="0">
                <a:solidFill>
                  <a:schemeClr val="bg1"/>
                </a:solidFill>
              </a:rPr>
              <a:t>A. </a:t>
            </a:r>
          </a:p>
        </p:txBody>
      </p:sp>
      <p:sp>
        <p:nvSpPr>
          <p:cNvPr id="5" name="TextBox 4">
            <a:extLst>
              <a:ext uri="{FF2B5EF4-FFF2-40B4-BE49-F238E27FC236}">
                <a16:creationId xmlns="" xmlns:a16="http://schemas.microsoft.com/office/drawing/2014/main" id="{85CF901E-2459-4ED6-AA68-B3B08F996205}"/>
              </a:ext>
            </a:extLst>
          </p:cNvPr>
          <p:cNvSpPr txBox="1"/>
          <p:nvPr/>
        </p:nvSpPr>
        <p:spPr>
          <a:xfrm>
            <a:off x="6586215" y="4531178"/>
            <a:ext cx="553357" cy="523220"/>
          </a:xfrm>
          <a:prstGeom prst="rect">
            <a:avLst/>
          </a:prstGeom>
          <a:noFill/>
        </p:spPr>
        <p:txBody>
          <a:bodyPr wrap="none" rtlCol="0">
            <a:spAutoFit/>
          </a:bodyPr>
          <a:lstStyle/>
          <a:p>
            <a:r>
              <a:rPr lang="en-US" sz="2800" dirty="0">
                <a:solidFill>
                  <a:schemeClr val="bg1"/>
                </a:solidFill>
              </a:rPr>
              <a:t>B. </a:t>
            </a:r>
          </a:p>
        </p:txBody>
      </p:sp>
      <p:sp>
        <p:nvSpPr>
          <p:cNvPr id="6" name="TextBox 5">
            <a:extLst>
              <a:ext uri="{FF2B5EF4-FFF2-40B4-BE49-F238E27FC236}">
                <a16:creationId xmlns="" xmlns:a16="http://schemas.microsoft.com/office/drawing/2014/main" id="{B561E0C3-A7CD-405D-965D-B84096594A00}"/>
              </a:ext>
            </a:extLst>
          </p:cNvPr>
          <p:cNvSpPr txBox="1"/>
          <p:nvPr/>
        </p:nvSpPr>
        <p:spPr>
          <a:xfrm>
            <a:off x="2784022" y="1518557"/>
            <a:ext cx="1808430" cy="369332"/>
          </a:xfrm>
          <a:prstGeom prst="rect">
            <a:avLst/>
          </a:prstGeom>
          <a:noFill/>
        </p:spPr>
        <p:txBody>
          <a:bodyPr wrap="square" rtlCol="0">
            <a:spAutoFit/>
          </a:bodyPr>
          <a:lstStyle/>
          <a:p>
            <a:r>
              <a:rPr lang="en-US" dirty="0">
                <a:solidFill>
                  <a:schemeClr val="bg1"/>
                </a:solidFill>
              </a:rPr>
              <a:t>Wildtype Sperm</a:t>
            </a:r>
          </a:p>
        </p:txBody>
      </p:sp>
      <p:sp>
        <p:nvSpPr>
          <p:cNvPr id="7" name="TextBox 6">
            <a:extLst>
              <a:ext uri="{FF2B5EF4-FFF2-40B4-BE49-F238E27FC236}">
                <a16:creationId xmlns="" xmlns:a16="http://schemas.microsoft.com/office/drawing/2014/main" id="{9F31F174-60A0-4D31-B6D8-3CC356B8092C}"/>
              </a:ext>
            </a:extLst>
          </p:cNvPr>
          <p:cNvSpPr txBox="1"/>
          <p:nvPr/>
        </p:nvSpPr>
        <p:spPr>
          <a:xfrm>
            <a:off x="6678385" y="1518557"/>
            <a:ext cx="2432957" cy="369332"/>
          </a:xfrm>
          <a:prstGeom prst="rect">
            <a:avLst/>
          </a:prstGeom>
          <a:noFill/>
        </p:spPr>
        <p:txBody>
          <a:bodyPr wrap="square" rtlCol="0">
            <a:spAutoFit/>
          </a:bodyPr>
          <a:lstStyle/>
          <a:p>
            <a:r>
              <a:rPr lang="en-US" dirty="0">
                <a:solidFill>
                  <a:schemeClr val="bg1"/>
                </a:solidFill>
              </a:rPr>
              <a:t>Bindin KO Sperm </a:t>
            </a:r>
          </a:p>
        </p:txBody>
      </p:sp>
    </p:spTree>
    <p:extLst>
      <p:ext uri="{BB962C8B-B14F-4D97-AF65-F5344CB8AC3E}">
        <p14:creationId xmlns:p14="http://schemas.microsoft.com/office/powerpoint/2010/main" val="253257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0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B1B48B9F-C294-4B5B-BA5B-6D46C467EA45}"/>
              </a:ext>
            </a:extLst>
          </p:cNvPr>
          <p:cNvSpPr/>
          <p:nvPr/>
        </p:nvSpPr>
        <p:spPr>
          <a:xfrm>
            <a:off x="328473" y="944744"/>
            <a:ext cx="10963923" cy="5355312"/>
          </a:xfrm>
          <a:prstGeom prst="rect">
            <a:avLst/>
          </a:prstGeom>
        </p:spPr>
        <p:txBody>
          <a:bodyPr wrap="square">
            <a:spAutoFit/>
          </a:bodyPr>
          <a:lstStyle/>
          <a:p>
            <a:r>
              <a:rPr lang="en-US" dirty="0"/>
              <a:t>&gt;HPU_24461|Nucleotide Sequence bindin</a:t>
            </a:r>
          </a:p>
          <a:p>
            <a:r>
              <a:rPr lang="en-US" dirty="0">
                <a:solidFill>
                  <a:schemeClr val="accent6"/>
                </a:solidFill>
              </a:rPr>
              <a:t>ATG</a:t>
            </a:r>
            <a:r>
              <a:rPr lang="en-US" dirty="0"/>
              <a:t>GGTTTCCATCAAATTTTAGTCATTGTAGTTGCACTCGCTTTAGCCTCTGTCAGAGCCGCAAGTGACTTCCCAGTCCG TACCGACTCCCCTACTGACTGCCCCGAAGCAGATCAAGGGTGCTGGTGTCAAGGCTCCTTCGCTCAGTGCTGGAGAACAG ACTTATTGTATCAGCCAAGTGAAGAGATTGTGACGTACATAAGACGTATGAGCGCCATGAGGGAATTAAGAATTTCAGAG GATGGTGTGAGCTTAGATTGTTCTTGTGACCTCATCTATGTCCTCGATGACAAACATATAACACTCGTCGACCAGGCCGA GCTGACGTTCAGTAACTGCCAGCAGAGGGGATGGGCTCGTGATAGAATGACTGCCAGACCCTTCATTAATCGCTGCCATG TTCTTCGCATGCAAGATGGCGATACACGCAAGCGGAGAGAAGCTGATGATGTCGATGGCGATGATGTCAGCAAAAGGGCA AGTCCTCGTAAGGGGGACGAACCAGCAGGTCATACGCTTAAGGAACTCGCTCCTCAAAACACCAATCATCTTGTTAACAT CGATGGTCTTGACAAACATCCAGCCGACGAGTTCGTCAACTTCATCTCGGGGCATTCTCGGACTCGACGTGCGACAGACA ACTATGCCGCAATTTCTGACGAATCGGAAAGAGGAGCGCGTAAGAAGCGTTACGGCAGCATGAACTACCCACAAGCCATG AATCCTCAAATGGGAGGTGGCTACGGACAACCAGTTCAGCAGGGTTACGGCGCTCAAGGAATGGGTGCACCAGTCGGAGG TGGAGGTCCGATGGGTGGACCTGTCGCCGGTGGGCCTCCACAATTTGGAGCGTTCTCTCAGGGGCAGGCAGATACGGATT TGGAATCCAGCAGCTCCAGCACCGACGAAGGTGATACAACAATCAGCGCCAAAGTTATGGACGACATCAAGGCGGTGCTC GGTGCAACGAAGATTGACCTACCAGTAGACATCAACGACCCTTACGATCTCGGACTCTTGCTACGCCACCTCAGGCATCA CTCCAACCTTCTGGCAAACATCGGTGATCCTGCGGTTCGGGAACAGGTCCTCAGCGCGATGCAGGAGGAGGAAGAAGAGG AGGAAGAAGATGCAGCCGCCGGCGTCCGGCAAAACGTCTTGAGCGGTGGCGCAGGGGGCACGGGTATCGTCGGAGGTGGA GGAGGGGCCATGATGGGCCATCAAGGGATGAGCGGTGGTCCTCAAAGGATGGGCGCACCTTCCCAAGGGATGAGTGGACA ACCTCAAGGGATGAGCGGACAACCTCAAGGGATGGCCAGGCAACCTCAAGGGATGGGCATACCACCTCAAGGGATGGGCG GACCACCTCAGGGGTACAGTCAGGGTTATCGACAGGGG</a:t>
            </a:r>
            <a:r>
              <a:rPr lang="en-US" dirty="0">
                <a:solidFill>
                  <a:srgbClr val="FF0000"/>
                </a:solidFill>
              </a:rPr>
              <a:t>TAG</a:t>
            </a:r>
            <a:r>
              <a:rPr lang="en-US" dirty="0"/>
              <a:t> </a:t>
            </a:r>
          </a:p>
        </p:txBody>
      </p:sp>
      <p:sp>
        <p:nvSpPr>
          <p:cNvPr id="3" name="Rectangle 2">
            <a:extLst>
              <a:ext uri="{FF2B5EF4-FFF2-40B4-BE49-F238E27FC236}">
                <a16:creationId xmlns="" xmlns:a16="http://schemas.microsoft.com/office/drawing/2014/main" id="{F8EB2E0A-9F28-4236-8D70-AA12FF45EC87}"/>
              </a:ext>
            </a:extLst>
          </p:cNvPr>
          <p:cNvSpPr/>
          <p:nvPr/>
        </p:nvSpPr>
        <p:spPr>
          <a:xfrm>
            <a:off x="328473" y="164592"/>
            <a:ext cx="6096000" cy="646331"/>
          </a:xfrm>
          <a:prstGeom prst="rect">
            <a:avLst/>
          </a:prstGeom>
        </p:spPr>
        <p:txBody>
          <a:bodyPr>
            <a:spAutoFit/>
          </a:bodyPr>
          <a:lstStyle/>
          <a:p>
            <a:r>
              <a:rPr lang="en-US" dirty="0"/>
              <a:t>Wessel et al., </a:t>
            </a:r>
          </a:p>
          <a:p>
            <a:r>
              <a:rPr lang="en-US" dirty="0"/>
              <a:t>SI Figure S2</a:t>
            </a:r>
          </a:p>
        </p:txBody>
      </p:sp>
    </p:spTree>
    <p:extLst>
      <p:ext uri="{BB962C8B-B14F-4D97-AF65-F5344CB8AC3E}">
        <p14:creationId xmlns:p14="http://schemas.microsoft.com/office/powerpoint/2010/main" val="441117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B8E6E5E1-2013-4D48-81DE-B2D5F31D24C5}"/>
              </a:ext>
            </a:extLst>
          </p:cNvPr>
          <p:cNvSpPr/>
          <p:nvPr/>
        </p:nvSpPr>
        <p:spPr>
          <a:xfrm>
            <a:off x="665548" y="1096843"/>
            <a:ext cx="11235940" cy="5078313"/>
          </a:xfrm>
          <a:prstGeom prst="rect">
            <a:avLst/>
          </a:prstGeom>
        </p:spPr>
        <p:txBody>
          <a:bodyPr wrap="square">
            <a:spAutoFit/>
          </a:bodyPr>
          <a:lstStyle/>
          <a:p>
            <a:endParaRPr lang="en-US" dirty="0"/>
          </a:p>
          <a:p>
            <a:r>
              <a:rPr lang="en-US" dirty="0"/>
              <a:t>&gt;HPU_24461|Protein Sequence bindin </a:t>
            </a:r>
            <a:r>
              <a:rPr lang="en-US" dirty="0" err="1"/>
              <a:t>Hemicentrotus</a:t>
            </a:r>
            <a:r>
              <a:rPr lang="en-US" dirty="0"/>
              <a:t> </a:t>
            </a:r>
            <a:r>
              <a:rPr lang="en-US" dirty="0" err="1"/>
              <a:t>pulcherrimus</a:t>
            </a:r>
            <a:r>
              <a:rPr lang="en-US" dirty="0"/>
              <a:t> (Hp)</a:t>
            </a:r>
          </a:p>
          <a:p>
            <a:r>
              <a:rPr lang="en-US" dirty="0"/>
              <a:t>MGFHQILVIVVALALASVRAASDFPVRTDSPTDCPEADQGCWCQGSFAQCWRTDLLYQPSEEIVTYIRRMSAMRELRISE DGVSLDCSCDLIYVLDDKHITLVDQAELTFSNCQQRGWARDRMTARPFINRCHVLRMQDGDTRKRREADDVDGDDVSKRA SPRKGDEPAGHTLKELAPQNTNHLVNIDGLDKHPADEFVNFISGHSRTRRATDNYAAISDESERGARKKRYGSMNYPQAM NPQMGGGYGQPVQQGYGAQGMGAPVGGGGPMGGPVAGGPPQFGAFSQGQADTDLESSSSSTDEGDTTISAKVMDDIKAVL GATKIDLPVDINDPYDLGLLLRHLRHHSNLLANIGDPAVREQVLSAMQEEEEEEEEDAAAGVRQNVLSGGAGGTGIVGGG GGAMMGHQGMSGGPQRMGAPSQGMSGQPQGMSGQPQGMARQPQGMGIPPQGMGGPPQGYSQGYRQG </a:t>
            </a:r>
          </a:p>
          <a:p>
            <a:endParaRPr lang="en-US" dirty="0"/>
          </a:p>
          <a:p>
            <a:endParaRPr lang="en-US" dirty="0"/>
          </a:p>
          <a:p>
            <a:r>
              <a:rPr lang="en-US" dirty="0"/>
              <a:t>&gt;P06651|sp|P06651.1|BIND_STRPU </a:t>
            </a:r>
            <a:r>
              <a:rPr lang="en-US" dirty="0" err="1"/>
              <a:t>RecName</a:t>
            </a:r>
            <a:r>
              <a:rPr lang="en-US" dirty="0"/>
              <a:t>: Full=Bindin; Flags: Precursor; SPU_027234 Strongylocentrotus </a:t>
            </a:r>
            <a:r>
              <a:rPr lang="en-US" dirty="0" err="1"/>
              <a:t>purpuratus</a:t>
            </a:r>
            <a:r>
              <a:rPr lang="en-US" dirty="0"/>
              <a:t> (</a:t>
            </a:r>
            <a:r>
              <a:rPr lang="en-US" dirty="0" err="1"/>
              <a:t>Sp</a:t>
            </a:r>
            <a:r>
              <a:rPr lang="en-US" dirty="0"/>
              <a:t>)</a:t>
            </a:r>
          </a:p>
          <a:p>
            <a:r>
              <a:rPr lang="en-US" dirty="0"/>
              <a:t>MGFHQILVTVVALALASVRAEFPSRTDSPTDCPEADQGCWCRGSFAQCWRTYEEAGMTGEIGNRITKLDLLYQPSEEIVTYIRRSSAMRELRISEDGVSLDCSCDLIYALDDKHVTLVDQAELTFSNCQQRGWPRDSMTARSFVNRCHVSRMQDGDLRKRRESEDVDDDDVSKRASPRKGDEPAGHTLKDLAPQNTNHLVSIDGADKHPADELVNFISGHSPTRRATDNDAAVSDDSKRGARKKRYVNTMGYPQAMSPQMGGVNYGQPAQQGYGAQGMGGPVGGGPMGGPPQFGALPPGQADTDFGSSSSSVDGGDTTISARVMDDIKAVLGATKIDLPVDINDPYDLGLLLRHLRHHSNLLANIGDPAVREQVLSAMQEEEEEEEEDAATGAQQGVLNGNAPGQAGFGGGGGGGAMMSPQQMGGQPQGMIGQPQGMGFPHEGMGGPPQGMGMPHQGMGGPPQGMGMPPQGQPYGQGYLQG</a:t>
            </a:r>
          </a:p>
        </p:txBody>
      </p:sp>
      <p:sp>
        <p:nvSpPr>
          <p:cNvPr id="4" name="Rectangle 3">
            <a:extLst>
              <a:ext uri="{FF2B5EF4-FFF2-40B4-BE49-F238E27FC236}">
                <a16:creationId xmlns="" xmlns:a16="http://schemas.microsoft.com/office/drawing/2014/main" id="{869A91E8-FF5B-4002-BC27-7BE4A8662EC0}"/>
              </a:ext>
            </a:extLst>
          </p:cNvPr>
          <p:cNvSpPr/>
          <p:nvPr/>
        </p:nvSpPr>
        <p:spPr>
          <a:xfrm>
            <a:off x="350520" y="95505"/>
            <a:ext cx="6096000" cy="646331"/>
          </a:xfrm>
          <a:prstGeom prst="rect">
            <a:avLst/>
          </a:prstGeom>
        </p:spPr>
        <p:txBody>
          <a:bodyPr>
            <a:spAutoFit/>
          </a:bodyPr>
          <a:lstStyle/>
          <a:p>
            <a:r>
              <a:rPr lang="en-US" dirty="0"/>
              <a:t>Wessel et al., </a:t>
            </a:r>
          </a:p>
          <a:p>
            <a:r>
              <a:rPr lang="en-US" dirty="0"/>
              <a:t>SI Figure S3</a:t>
            </a:r>
          </a:p>
        </p:txBody>
      </p:sp>
    </p:spTree>
    <p:extLst>
      <p:ext uri="{BB962C8B-B14F-4D97-AF65-F5344CB8AC3E}">
        <p14:creationId xmlns:p14="http://schemas.microsoft.com/office/powerpoint/2010/main" val="920386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40C43955-E16D-4A29-A58A-C16903B657D8}"/>
              </a:ext>
            </a:extLst>
          </p:cNvPr>
          <p:cNvSpPr/>
          <p:nvPr/>
        </p:nvSpPr>
        <p:spPr>
          <a:xfrm>
            <a:off x="1479790" y="1677304"/>
            <a:ext cx="10665675" cy="276999"/>
          </a:xfrm>
          <a:prstGeom prst="rect">
            <a:avLst/>
          </a:prstGeom>
        </p:spPr>
        <p:txBody>
          <a:bodyPr wrap="square">
            <a:spAutoFit/>
          </a:bodyPr>
          <a:lstStyle/>
          <a:p>
            <a:r>
              <a:rPr lang="en-US" sz="1200" b="1" dirty="0">
                <a:solidFill>
                  <a:schemeClr val="accent6"/>
                </a:solidFill>
                <a:latin typeface="Courier New" panose="02070309020205020404" pitchFamily="49" charset="0"/>
                <a:cs typeface="Courier New" panose="02070309020205020404" pitchFamily="49" charset="0"/>
              </a:rPr>
              <a:t>MGFHQILVIVVALALASVRAAS</a:t>
            </a:r>
            <a:r>
              <a:rPr lang="en-US" sz="1200" b="1" dirty="0">
                <a:solidFill>
                  <a:srgbClr val="FF0000"/>
                </a:solidFill>
                <a:latin typeface="Courier New" panose="02070309020205020404" pitchFamily="49" charset="0"/>
                <a:cs typeface="Courier New" panose="02070309020205020404" pitchFamily="49" charset="0"/>
              </a:rPr>
              <a:t>DFPVRTDSPTDCPEADQGCWCQGSFAQCWR-----------------TDLLYQPSEEIVTYIRRMSAMRELRISEDGVSLDCSCDLIY</a:t>
            </a:r>
          </a:p>
        </p:txBody>
      </p:sp>
      <p:sp>
        <p:nvSpPr>
          <p:cNvPr id="3" name="Rectangle 2">
            <a:extLst>
              <a:ext uri="{FF2B5EF4-FFF2-40B4-BE49-F238E27FC236}">
                <a16:creationId xmlns="" xmlns:a16="http://schemas.microsoft.com/office/drawing/2014/main" id="{C209B28B-B1FC-4701-8598-9DC2ED94AD7E}"/>
              </a:ext>
            </a:extLst>
          </p:cNvPr>
          <p:cNvSpPr/>
          <p:nvPr/>
        </p:nvSpPr>
        <p:spPr>
          <a:xfrm>
            <a:off x="1479790" y="2076754"/>
            <a:ext cx="10893693" cy="276999"/>
          </a:xfrm>
          <a:prstGeom prst="rect">
            <a:avLst/>
          </a:prstGeom>
        </p:spPr>
        <p:txBody>
          <a:bodyPr wrap="square">
            <a:spAutoFit/>
          </a:bodyPr>
          <a:lstStyle/>
          <a:p>
            <a:r>
              <a:rPr lang="en-US" sz="1200" b="1" dirty="0">
                <a:solidFill>
                  <a:schemeClr val="accent6"/>
                </a:solidFill>
                <a:latin typeface="Courier New" panose="02070309020205020404" pitchFamily="49" charset="0"/>
                <a:cs typeface="Courier New" panose="02070309020205020404" pitchFamily="49" charset="0"/>
              </a:rPr>
              <a:t>MGFHQILVTVVALALASVR--A</a:t>
            </a:r>
            <a:r>
              <a:rPr lang="en-US" sz="1200" b="1" dirty="0">
                <a:solidFill>
                  <a:srgbClr val="FF0000"/>
                </a:solidFill>
                <a:latin typeface="Courier New" panose="02070309020205020404" pitchFamily="49" charset="0"/>
                <a:cs typeface="Courier New" panose="02070309020205020404" pitchFamily="49" charset="0"/>
              </a:rPr>
              <a:t>EFPSRT</a:t>
            </a:r>
            <a:r>
              <a:rPr lang="en-US" sz="1200" b="1" u="sng" dirty="0">
                <a:solidFill>
                  <a:srgbClr val="FF0000"/>
                </a:solidFill>
                <a:latin typeface="Courier New" panose="02070309020205020404" pitchFamily="49" charset="0"/>
                <a:cs typeface="Courier New" panose="02070309020205020404" pitchFamily="49" charset="0"/>
              </a:rPr>
              <a:t>DSPTDCP</a:t>
            </a:r>
            <a:r>
              <a:rPr lang="en-US" sz="1200" b="1" dirty="0">
                <a:solidFill>
                  <a:srgbClr val="FF0000"/>
                </a:solidFill>
                <a:latin typeface="Courier New" panose="02070309020205020404" pitchFamily="49" charset="0"/>
                <a:cs typeface="Courier New" panose="02070309020205020404" pitchFamily="49" charset="0"/>
              </a:rPr>
              <a:t>EADQGCWCRGSFAQCWRTYEEAGMTGEIGNRITKLDLLYQPSEEIVTYIRRSSAMRELRISEDGVSLDCSCDLIY</a:t>
            </a:r>
          </a:p>
        </p:txBody>
      </p:sp>
      <p:sp>
        <p:nvSpPr>
          <p:cNvPr id="4" name="Rectangle 3">
            <a:extLst>
              <a:ext uri="{FF2B5EF4-FFF2-40B4-BE49-F238E27FC236}">
                <a16:creationId xmlns="" xmlns:a16="http://schemas.microsoft.com/office/drawing/2014/main" id="{45A8EFEE-085F-47EC-B0C2-7DB6C7B34B54}"/>
              </a:ext>
            </a:extLst>
          </p:cNvPr>
          <p:cNvSpPr/>
          <p:nvPr/>
        </p:nvSpPr>
        <p:spPr>
          <a:xfrm>
            <a:off x="1479790" y="1865212"/>
            <a:ext cx="11452103" cy="276999"/>
          </a:xfrm>
          <a:prstGeom prst="rect">
            <a:avLst/>
          </a:prstGeom>
        </p:spPr>
        <p:txBody>
          <a:bodyPr wrap="square">
            <a:spAutoFit/>
          </a:bodyPr>
          <a:lstStyle/>
          <a:p>
            <a:r>
              <a:rPr lang="en-US" sz="1200" b="1" dirty="0">
                <a:solidFill>
                  <a:schemeClr val="accent6"/>
                </a:solidFill>
                <a:latin typeface="Courier New" panose="02070309020205020404" pitchFamily="49" charset="0"/>
                <a:cs typeface="Courier New" panose="02070309020205020404" pitchFamily="49" charset="0"/>
              </a:rPr>
              <a:t>MGFHQILV VVALALASVR  :</a:t>
            </a:r>
            <a:r>
              <a:rPr lang="en-US" sz="1200" b="1" dirty="0">
                <a:solidFill>
                  <a:srgbClr val="FF0000"/>
                </a:solidFill>
                <a:latin typeface="Courier New" panose="02070309020205020404" pitchFamily="49" charset="0"/>
                <a:cs typeface="Courier New" panose="02070309020205020404" pitchFamily="49" charset="0"/>
              </a:rPr>
              <a:t>:FP RTDSPTDCPEADQGCWC:GSFAQCWR                  DLLYQPSEEIVTYIRR SAMRELRISEDGVSLDCSCDLIY</a:t>
            </a:r>
          </a:p>
        </p:txBody>
      </p:sp>
      <p:sp>
        <p:nvSpPr>
          <p:cNvPr id="5" name="TextBox 4">
            <a:extLst>
              <a:ext uri="{FF2B5EF4-FFF2-40B4-BE49-F238E27FC236}">
                <a16:creationId xmlns="" xmlns:a16="http://schemas.microsoft.com/office/drawing/2014/main" id="{8CA138E5-2074-49FC-B3DF-37AF41A42B14}"/>
              </a:ext>
            </a:extLst>
          </p:cNvPr>
          <p:cNvSpPr txBox="1"/>
          <p:nvPr/>
        </p:nvSpPr>
        <p:spPr>
          <a:xfrm>
            <a:off x="347335" y="1670931"/>
            <a:ext cx="963725" cy="276999"/>
          </a:xfrm>
          <a:prstGeom prst="rect">
            <a:avLst/>
          </a:prstGeom>
          <a:noFill/>
        </p:spPr>
        <p:txBody>
          <a:bodyPr wrap="none" rtlCol="0">
            <a:spAutoFit/>
          </a:bodyPr>
          <a:lstStyle/>
          <a:p>
            <a:r>
              <a:rPr lang="en-US" sz="1200" b="1" dirty="0">
                <a:cs typeface="Courier New" panose="02070309020205020404" pitchFamily="49" charset="0"/>
              </a:rPr>
              <a:t>Hp Bindin  1</a:t>
            </a:r>
            <a:endParaRPr lang="en-US" b="1" dirty="0">
              <a:cs typeface="Courier New" panose="02070309020205020404" pitchFamily="49" charset="0"/>
            </a:endParaRPr>
          </a:p>
        </p:txBody>
      </p:sp>
      <p:sp>
        <p:nvSpPr>
          <p:cNvPr id="6" name="Rectangle 5">
            <a:extLst>
              <a:ext uri="{FF2B5EF4-FFF2-40B4-BE49-F238E27FC236}">
                <a16:creationId xmlns="" xmlns:a16="http://schemas.microsoft.com/office/drawing/2014/main" id="{99AD7D23-47CD-4802-B8FF-1EF1765B6D26}"/>
              </a:ext>
            </a:extLst>
          </p:cNvPr>
          <p:cNvSpPr/>
          <p:nvPr/>
        </p:nvSpPr>
        <p:spPr>
          <a:xfrm>
            <a:off x="347335" y="2065311"/>
            <a:ext cx="938077" cy="276999"/>
          </a:xfrm>
          <a:prstGeom prst="rect">
            <a:avLst/>
          </a:prstGeom>
        </p:spPr>
        <p:txBody>
          <a:bodyPr wrap="none">
            <a:spAutoFit/>
          </a:bodyPr>
          <a:lstStyle/>
          <a:p>
            <a:r>
              <a:rPr lang="en-US" sz="1200" b="1" dirty="0" err="1">
                <a:cs typeface="Courier New" panose="02070309020205020404" pitchFamily="49" charset="0"/>
              </a:rPr>
              <a:t>Sp</a:t>
            </a:r>
            <a:r>
              <a:rPr lang="en-US" sz="1200" b="1" dirty="0">
                <a:cs typeface="Courier New" panose="02070309020205020404" pitchFamily="49" charset="0"/>
              </a:rPr>
              <a:t> Bindin  1</a:t>
            </a:r>
          </a:p>
        </p:txBody>
      </p:sp>
      <p:sp>
        <p:nvSpPr>
          <p:cNvPr id="7" name="Rectangle 6">
            <a:extLst>
              <a:ext uri="{FF2B5EF4-FFF2-40B4-BE49-F238E27FC236}">
                <a16:creationId xmlns="" xmlns:a16="http://schemas.microsoft.com/office/drawing/2014/main" id="{4652FA3B-47A2-4E84-BBA1-8BDF79B8DBB1}"/>
              </a:ext>
            </a:extLst>
          </p:cNvPr>
          <p:cNvSpPr/>
          <p:nvPr/>
        </p:nvSpPr>
        <p:spPr>
          <a:xfrm>
            <a:off x="1479790" y="2502050"/>
            <a:ext cx="10454240" cy="276999"/>
          </a:xfrm>
          <a:prstGeom prst="rect">
            <a:avLst/>
          </a:prstGeom>
        </p:spPr>
        <p:txBody>
          <a:bodyPr wrap="square">
            <a:spAutoFit/>
          </a:bodyPr>
          <a:lstStyle/>
          <a:p>
            <a:r>
              <a:rPr lang="en-US" sz="1200" b="1" dirty="0">
                <a:solidFill>
                  <a:srgbClr val="FF0000"/>
                </a:solidFill>
                <a:latin typeface="Courier New" panose="02070309020205020404" pitchFamily="49" charset="0"/>
                <a:cs typeface="Courier New" panose="02070309020205020404" pitchFamily="49" charset="0"/>
              </a:rPr>
              <a:t>VLDDKHITLVDQAELTFSNCQQRGWARDRMTA</a:t>
            </a:r>
            <a:r>
              <a:rPr lang="en-US" sz="1200" b="1" u="sng" dirty="0">
                <a:solidFill>
                  <a:srgbClr val="FF0000"/>
                </a:solidFill>
                <a:latin typeface="Courier New" panose="02070309020205020404" pitchFamily="49" charset="0"/>
                <a:cs typeface="Courier New" panose="02070309020205020404" pitchFamily="49" charset="0"/>
              </a:rPr>
              <a:t>RPFINRC</a:t>
            </a:r>
            <a:r>
              <a:rPr lang="en-US" sz="1200" b="1" dirty="0">
                <a:solidFill>
                  <a:srgbClr val="FF0000"/>
                </a:solidFill>
                <a:latin typeface="Courier New" panose="02070309020205020404" pitchFamily="49" charset="0"/>
                <a:cs typeface="Courier New" panose="02070309020205020404" pitchFamily="49" charset="0"/>
              </a:rPr>
              <a:t>HVLRMQDGDTRKRREADDVD</a:t>
            </a:r>
            <a:r>
              <a:rPr lang="en-US" sz="1200" b="1" u="sng" dirty="0">
                <a:solidFill>
                  <a:srgbClr val="FF0000"/>
                </a:solidFill>
                <a:latin typeface="Courier New" panose="02070309020205020404" pitchFamily="49" charset="0"/>
                <a:cs typeface="Courier New" panose="02070309020205020404" pitchFamily="49" charset="0"/>
              </a:rPr>
              <a:t>GDDVSKR</a:t>
            </a:r>
            <a:r>
              <a:rPr lang="en-US" sz="1200" b="1" dirty="0">
                <a:solidFill>
                  <a:srgbClr val="FF0000"/>
                </a:solidFill>
                <a:latin typeface="Courier New" panose="02070309020205020404" pitchFamily="49" charset="0"/>
                <a:cs typeface="Courier New" panose="02070309020205020404" pitchFamily="49" charset="0"/>
              </a:rPr>
              <a:t>ASPRKGDEPAGHTLKELAPQNTNHLVNIDGLDKHPADEFVNFIS</a:t>
            </a:r>
          </a:p>
        </p:txBody>
      </p:sp>
      <p:sp>
        <p:nvSpPr>
          <p:cNvPr id="8" name="Rectangle 7">
            <a:extLst>
              <a:ext uri="{FF2B5EF4-FFF2-40B4-BE49-F238E27FC236}">
                <a16:creationId xmlns="" xmlns:a16="http://schemas.microsoft.com/office/drawing/2014/main" id="{EF716A88-937A-4018-97F0-E2AA41A4CBAE}"/>
              </a:ext>
            </a:extLst>
          </p:cNvPr>
          <p:cNvSpPr/>
          <p:nvPr/>
        </p:nvSpPr>
        <p:spPr>
          <a:xfrm>
            <a:off x="347335" y="2502510"/>
            <a:ext cx="1042273" cy="276999"/>
          </a:xfrm>
          <a:prstGeom prst="rect">
            <a:avLst/>
          </a:prstGeom>
        </p:spPr>
        <p:txBody>
          <a:bodyPr wrap="none">
            <a:spAutoFit/>
          </a:bodyPr>
          <a:lstStyle/>
          <a:p>
            <a:pPr lvl="0"/>
            <a:r>
              <a:rPr lang="en-US" sz="1200" b="1" dirty="0">
                <a:solidFill>
                  <a:prstClr val="black"/>
                </a:solidFill>
                <a:cs typeface="Courier New" panose="02070309020205020404" pitchFamily="49" charset="0"/>
              </a:rPr>
              <a:t>Hp Bindin  94</a:t>
            </a:r>
            <a:endParaRPr lang="en-US" b="1" dirty="0">
              <a:solidFill>
                <a:prstClr val="black"/>
              </a:solidFill>
              <a:cs typeface="Courier New" panose="02070309020205020404" pitchFamily="49" charset="0"/>
            </a:endParaRPr>
          </a:p>
        </p:txBody>
      </p:sp>
      <p:sp>
        <p:nvSpPr>
          <p:cNvPr id="9" name="Rectangle 8">
            <a:extLst>
              <a:ext uri="{FF2B5EF4-FFF2-40B4-BE49-F238E27FC236}">
                <a16:creationId xmlns="" xmlns:a16="http://schemas.microsoft.com/office/drawing/2014/main" id="{D6BE7676-6791-4559-853D-3A3C0EA13558}"/>
              </a:ext>
            </a:extLst>
          </p:cNvPr>
          <p:cNvSpPr/>
          <p:nvPr/>
        </p:nvSpPr>
        <p:spPr>
          <a:xfrm>
            <a:off x="347335" y="2921234"/>
            <a:ext cx="1095172" cy="276999"/>
          </a:xfrm>
          <a:prstGeom prst="rect">
            <a:avLst/>
          </a:prstGeom>
        </p:spPr>
        <p:txBody>
          <a:bodyPr wrap="none">
            <a:spAutoFit/>
          </a:bodyPr>
          <a:lstStyle/>
          <a:p>
            <a:pPr lvl="0"/>
            <a:r>
              <a:rPr lang="en-US" sz="1200" b="1" dirty="0" err="1">
                <a:solidFill>
                  <a:prstClr val="black"/>
                </a:solidFill>
                <a:cs typeface="Courier New" panose="02070309020205020404" pitchFamily="49" charset="0"/>
              </a:rPr>
              <a:t>Sp</a:t>
            </a:r>
            <a:r>
              <a:rPr lang="en-US" sz="1200" b="1" dirty="0">
                <a:solidFill>
                  <a:prstClr val="black"/>
                </a:solidFill>
                <a:cs typeface="Courier New" panose="02070309020205020404" pitchFamily="49" charset="0"/>
              </a:rPr>
              <a:t> Bindin  109</a:t>
            </a:r>
          </a:p>
        </p:txBody>
      </p:sp>
      <p:sp>
        <p:nvSpPr>
          <p:cNvPr id="10" name="Rectangle 9">
            <a:extLst>
              <a:ext uri="{FF2B5EF4-FFF2-40B4-BE49-F238E27FC236}">
                <a16:creationId xmlns="" xmlns:a16="http://schemas.microsoft.com/office/drawing/2014/main" id="{FACF9C51-DFF6-422D-818C-665C0C606F35}"/>
              </a:ext>
            </a:extLst>
          </p:cNvPr>
          <p:cNvSpPr/>
          <p:nvPr/>
        </p:nvSpPr>
        <p:spPr>
          <a:xfrm>
            <a:off x="1494079" y="2920772"/>
            <a:ext cx="10893692" cy="276999"/>
          </a:xfrm>
          <a:prstGeom prst="rect">
            <a:avLst/>
          </a:prstGeom>
        </p:spPr>
        <p:txBody>
          <a:bodyPr wrap="square">
            <a:spAutoFit/>
          </a:bodyPr>
          <a:lstStyle/>
          <a:p>
            <a:r>
              <a:rPr lang="en-US" sz="1200" b="1" dirty="0">
                <a:solidFill>
                  <a:srgbClr val="FF0000"/>
                </a:solidFill>
                <a:latin typeface="Courier New" panose="02070309020205020404" pitchFamily="49" charset="0"/>
                <a:cs typeface="Courier New" panose="02070309020205020404" pitchFamily="49" charset="0"/>
              </a:rPr>
              <a:t>ALDDKHVTLVDQAEL</a:t>
            </a:r>
            <a:r>
              <a:rPr lang="en-US" sz="1200" b="1" u="sng" dirty="0">
                <a:solidFill>
                  <a:srgbClr val="FF0000"/>
                </a:solidFill>
                <a:latin typeface="Courier New" panose="02070309020205020404" pitchFamily="49" charset="0"/>
                <a:cs typeface="Courier New" panose="02070309020205020404" pitchFamily="49" charset="0"/>
              </a:rPr>
              <a:t>TFSNCQQ</a:t>
            </a:r>
            <a:r>
              <a:rPr lang="en-US" sz="1200" b="1" dirty="0">
                <a:solidFill>
                  <a:srgbClr val="FF0000"/>
                </a:solidFill>
                <a:latin typeface="Courier New" panose="02070309020205020404" pitchFamily="49" charset="0"/>
                <a:cs typeface="Courier New" panose="02070309020205020404" pitchFamily="49" charset="0"/>
              </a:rPr>
              <a:t>RGWPRDSMTARSFVNRCHVSRMQDGDLRKRRESEDVDDDDVSKRASPRKGDEPAGHTLKDLAPQNTNHLVSIDGADKHPADELVNFIS</a:t>
            </a:r>
          </a:p>
        </p:txBody>
      </p:sp>
      <p:sp>
        <p:nvSpPr>
          <p:cNvPr id="11" name="Rectangle 10">
            <a:extLst>
              <a:ext uri="{FF2B5EF4-FFF2-40B4-BE49-F238E27FC236}">
                <a16:creationId xmlns="" xmlns:a16="http://schemas.microsoft.com/office/drawing/2014/main" id="{A49074E0-95D8-4D8D-A759-6748205A8EDD}"/>
              </a:ext>
            </a:extLst>
          </p:cNvPr>
          <p:cNvSpPr/>
          <p:nvPr/>
        </p:nvSpPr>
        <p:spPr>
          <a:xfrm>
            <a:off x="1482315" y="2708069"/>
            <a:ext cx="10584238" cy="276999"/>
          </a:xfrm>
          <a:prstGeom prst="rect">
            <a:avLst/>
          </a:prstGeom>
        </p:spPr>
        <p:txBody>
          <a:bodyPr wrap="square">
            <a:spAutoFit/>
          </a:bodyPr>
          <a:lstStyle/>
          <a:p>
            <a:r>
              <a:rPr lang="en-US" sz="1200" b="1" dirty="0">
                <a:solidFill>
                  <a:srgbClr val="FF0000"/>
                </a:solidFill>
                <a:latin typeface="Courier New" panose="02070309020205020404" pitchFamily="49" charset="0"/>
                <a:cs typeface="Courier New" panose="02070309020205020404" pitchFamily="49" charset="0"/>
              </a:rPr>
              <a:t>.LDDKH:TLVDQAELTFSNCQQRGW.RD MTAR.F:NRCHV RMQDGD RKRRE::DVD.DDVSKRASPRKGDEPAGHTLK:LAPQNTNHLV.IDG DKHPADE:VNFIS</a:t>
            </a:r>
          </a:p>
        </p:txBody>
      </p:sp>
      <p:sp>
        <p:nvSpPr>
          <p:cNvPr id="12" name="Rectangle 11">
            <a:extLst>
              <a:ext uri="{FF2B5EF4-FFF2-40B4-BE49-F238E27FC236}">
                <a16:creationId xmlns="" xmlns:a16="http://schemas.microsoft.com/office/drawing/2014/main" id="{0B22BFFF-DB9A-47BE-A1AA-4CB9AA9223E8}"/>
              </a:ext>
            </a:extLst>
          </p:cNvPr>
          <p:cNvSpPr/>
          <p:nvPr/>
        </p:nvSpPr>
        <p:spPr>
          <a:xfrm>
            <a:off x="1479790" y="3325102"/>
            <a:ext cx="10972799" cy="276999"/>
          </a:xfrm>
          <a:prstGeom prst="rect">
            <a:avLst/>
          </a:prstGeom>
        </p:spPr>
        <p:txBody>
          <a:bodyPr wrap="square">
            <a:spAutoFit/>
          </a:bodyPr>
          <a:lstStyle/>
          <a:p>
            <a:r>
              <a:rPr lang="en-US" sz="1200" b="1" dirty="0">
                <a:solidFill>
                  <a:srgbClr val="FF0000"/>
                </a:solidFill>
                <a:latin typeface="Courier New" panose="02070309020205020404" pitchFamily="49" charset="0"/>
                <a:cs typeface="Courier New" panose="02070309020205020404" pitchFamily="49" charset="0"/>
              </a:rPr>
              <a:t>GHSRTRRATDNYAAISDESERGARKKR</a:t>
            </a:r>
            <a:r>
              <a:rPr lang="en-US" sz="1200" b="1" dirty="0">
                <a:latin typeface="Courier New" panose="02070309020205020404" pitchFamily="49" charset="0"/>
                <a:cs typeface="Courier New" panose="02070309020205020404" pitchFamily="49" charset="0"/>
              </a:rPr>
              <a:t>YG-SMNYPQAMNPQMGGG-YGQPVQQGYGAQGMGAPVGGGGPMGGPVAGGPPQFGAFSQGQADTDLESSSSSTDEGDTTISAK</a:t>
            </a:r>
          </a:p>
        </p:txBody>
      </p:sp>
      <p:sp>
        <p:nvSpPr>
          <p:cNvPr id="13" name="Rectangle 12">
            <a:extLst>
              <a:ext uri="{FF2B5EF4-FFF2-40B4-BE49-F238E27FC236}">
                <a16:creationId xmlns="" xmlns:a16="http://schemas.microsoft.com/office/drawing/2014/main" id="{EEBD627B-9FB6-4C3A-93DF-09927CD7E4F7}"/>
              </a:ext>
            </a:extLst>
          </p:cNvPr>
          <p:cNvSpPr/>
          <p:nvPr/>
        </p:nvSpPr>
        <p:spPr>
          <a:xfrm>
            <a:off x="1479790" y="3504658"/>
            <a:ext cx="10972799" cy="276999"/>
          </a:xfrm>
          <a:prstGeom prst="rect">
            <a:avLst/>
          </a:prstGeom>
        </p:spPr>
        <p:txBody>
          <a:bodyPr wrap="square">
            <a:spAutoFit/>
          </a:bodyPr>
          <a:lstStyle/>
          <a:p>
            <a:r>
              <a:rPr lang="en-US" sz="1200" b="1" dirty="0">
                <a:solidFill>
                  <a:srgbClr val="FF0000"/>
                </a:solidFill>
                <a:latin typeface="Courier New" panose="02070309020205020404" pitchFamily="49" charset="0"/>
                <a:cs typeface="Courier New" panose="02070309020205020404" pitchFamily="49" charset="0"/>
              </a:rPr>
              <a:t>GHS TRRATDN AA:SD:S:RGARKKR</a:t>
            </a:r>
            <a:r>
              <a:rPr lang="en-US" sz="1200" b="1" dirty="0">
                <a:latin typeface="Courier New" panose="02070309020205020404" pitchFamily="49" charset="0"/>
                <a:cs typeface="Courier New" panose="02070309020205020404" pitchFamily="49" charset="0"/>
              </a:rPr>
              <a:t>Y  :M YPQAM PQMGG  YGQP.QQGYGAQGMG.PVGGG        GGPPQFGA:. GQADTD: SSSSS.D GDTTISA:</a:t>
            </a:r>
          </a:p>
        </p:txBody>
      </p:sp>
      <p:sp>
        <p:nvSpPr>
          <p:cNvPr id="14" name="Rectangle 13">
            <a:extLst>
              <a:ext uri="{FF2B5EF4-FFF2-40B4-BE49-F238E27FC236}">
                <a16:creationId xmlns="" xmlns:a16="http://schemas.microsoft.com/office/drawing/2014/main" id="{CB1E7AE1-F588-433A-A403-B676B5A09BDA}"/>
              </a:ext>
            </a:extLst>
          </p:cNvPr>
          <p:cNvSpPr/>
          <p:nvPr/>
        </p:nvSpPr>
        <p:spPr>
          <a:xfrm>
            <a:off x="1472646" y="3690482"/>
            <a:ext cx="12036112" cy="276999"/>
          </a:xfrm>
          <a:prstGeom prst="rect">
            <a:avLst/>
          </a:prstGeom>
        </p:spPr>
        <p:txBody>
          <a:bodyPr wrap="square">
            <a:spAutoFit/>
          </a:bodyPr>
          <a:lstStyle/>
          <a:p>
            <a:r>
              <a:rPr lang="en-US" sz="1200" b="1" dirty="0">
                <a:solidFill>
                  <a:srgbClr val="FF0000"/>
                </a:solidFill>
                <a:latin typeface="Courier New" panose="02070309020205020404" pitchFamily="49" charset="0"/>
                <a:cs typeface="Courier New" panose="02070309020205020404" pitchFamily="49" charset="0"/>
              </a:rPr>
              <a:t>GHSPTRRATDNDAAVSDDSKRGARKKR</a:t>
            </a:r>
            <a:r>
              <a:rPr lang="en-US" sz="1200" b="1" dirty="0">
                <a:latin typeface="Courier New" panose="02070309020205020404" pitchFamily="49" charset="0"/>
                <a:cs typeface="Courier New" panose="02070309020205020404" pitchFamily="49" charset="0"/>
              </a:rPr>
              <a:t>YVNTMGYPQAMSPQMGGVNYGQPAQQGYGAQGMGGPVGGG------PMGGPPQFGALPPGQADTDFGSSSSSVDGGDTTISAR</a:t>
            </a:r>
          </a:p>
        </p:txBody>
      </p:sp>
      <p:sp>
        <p:nvSpPr>
          <p:cNvPr id="15" name="Rectangle 14">
            <a:extLst>
              <a:ext uri="{FF2B5EF4-FFF2-40B4-BE49-F238E27FC236}">
                <a16:creationId xmlns="" xmlns:a16="http://schemas.microsoft.com/office/drawing/2014/main" id="{85D2C1B4-FBD5-4E02-B37B-DD3602CB6EC2}"/>
              </a:ext>
            </a:extLst>
          </p:cNvPr>
          <p:cNvSpPr/>
          <p:nvPr/>
        </p:nvSpPr>
        <p:spPr>
          <a:xfrm>
            <a:off x="1494605" y="4032223"/>
            <a:ext cx="10933408" cy="276999"/>
          </a:xfrm>
          <a:prstGeom prst="rect">
            <a:avLst/>
          </a:prstGeom>
        </p:spPr>
        <p:txBody>
          <a:bodyPr wrap="square">
            <a:spAutoFit/>
          </a:bodyPr>
          <a:lstStyle/>
          <a:p>
            <a:r>
              <a:rPr lang="en-US" sz="1200" b="1" dirty="0">
                <a:latin typeface="Courier New" panose="02070309020205020404" pitchFamily="49" charset="0"/>
                <a:cs typeface="Courier New" panose="02070309020205020404" pitchFamily="49" charset="0"/>
              </a:rPr>
              <a:t>VMDDIKAVLGATKIDLPVDINDPYDLGLLLRHLRHHSNLLANIGDPAVREQVLSAMQEEEEEEEEDAAAGVRQNVLSGGAGGTG--IVGGGGGAMMGHQGMSGGPQRMGA</a:t>
            </a:r>
          </a:p>
        </p:txBody>
      </p:sp>
      <p:sp>
        <p:nvSpPr>
          <p:cNvPr id="16" name="Rectangle 15">
            <a:extLst>
              <a:ext uri="{FF2B5EF4-FFF2-40B4-BE49-F238E27FC236}">
                <a16:creationId xmlns="" xmlns:a16="http://schemas.microsoft.com/office/drawing/2014/main" id="{F9F43743-7D65-41FA-BC28-C9C0D24CD3C7}"/>
              </a:ext>
            </a:extLst>
          </p:cNvPr>
          <p:cNvSpPr/>
          <p:nvPr/>
        </p:nvSpPr>
        <p:spPr>
          <a:xfrm>
            <a:off x="1501749" y="4227757"/>
            <a:ext cx="10996613" cy="276999"/>
          </a:xfrm>
          <a:prstGeom prst="rect">
            <a:avLst/>
          </a:prstGeom>
        </p:spPr>
        <p:txBody>
          <a:bodyPr wrap="square">
            <a:spAutoFit/>
          </a:bodyPr>
          <a:lstStyle/>
          <a:p>
            <a:r>
              <a:rPr lang="en-US" sz="1200" b="1" dirty="0">
                <a:latin typeface="Courier New" panose="02070309020205020404" pitchFamily="49" charset="0"/>
                <a:cs typeface="Courier New" panose="02070309020205020404" pitchFamily="49" charset="0"/>
              </a:rPr>
              <a:t>VMDDIKAVLGATKIDLPVDINDPYDLGLLLRHLRHHSNLLANIGDPAVREQVLSAMQEEEEEEEEDAA:G.:Q.VL.G.A G .    GGGGGAMM. Q M.G PQ M .</a:t>
            </a:r>
          </a:p>
        </p:txBody>
      </p:sp>
      <p:sp>
        <p:nvSpPr>
          <p:cNvPr id="17" name="Rectangle 16">
            <a:extLst>
              <a:ext uri="{FF2B5EF4-FFF2-40B4-BE49-F238E27FC236}">
                <a16:creationId xmlns="" xmlns:a16="http://schemas.microsoft.com/office/drawing/2014/main" id="{B7FD923A-5834-4A85-B4A4-4A3ECD0844F2}"/>
              </a:ext>
            </a:extLst>
          </p:cNvPr>
          <p:cNvSpPr/>
          <p:nvPr/>
        </p:nvSpPr>
        <p:spPr>
          <a:xfrm>
            <a:off x="1504131" y="4425400"/>
            <a:ext cx="10979943" cy="276999"/>
          </a:xfrm>
          <a:prstGeom prst="rect">
            <a:avLst/>
          </a:prstGeom>
        </p:spPr>
        <p:txBody>
          <a:bodyPr wrap="square">
            <a:spAutoFit/>
          </a:bodyPr>
          <a:lstStyle/>
          <a:p>
            <a:r>
              <a:rPr lang="en-US" sz="1200" b="1" dirty="0">
                <a:latin typeface="Courier New" panose="02070309020205020404" pitchFamily="49" charset="0"/>
                <a:cs typeface="Courier New" panose="02070309020205020404" pitchFamily="49" charset="0"/>
              </a:rPr>
              <a:t>VMDDI</a:t>
            </a:r>
            <a:r>
              <a:rPr lang="en-US" sz="1200" b="1" u="sng" dirty="0">
                <a:latin typeface="Courier New" panose="02070309020205020404" pitchFamily="49" charset="0"/>
                <a:cs typeface="Courier New" panose="02070309020205020404" pitchFamily="49" charset="0"/>
              </a:rPr>
              <a:t>KAVLGATKIDLPVD</a:t>
            </a:r>
            <a:r>
              <a:rPr lang="en-US" sz="1200" b="1" dirty="0">
                <a:latin typeface="Courier New" panose="02070309020205020404" pitchFamily="49" charset="0"/>
                <a:cs typeface="Courier New" panose="02070309020205020404" pitchFamily="49" charset="0"/>
              </a:rPr>
              <a:t>INDPYDLGLLLR</a:t>
            </a:r>
            <a:r>
              <a:rPr lang="en-US" sz="1200" b="1" u="sng" dirty="0">
                <a:latin typeface="Courier New" panose="02070309020205020404" pitchFamily="49" charset="0"/>
                <a:cs typeface="Courier New" panose="02070309020205020404" pitchFamily="49" charset="0"/>
              </a:rPr>
              <a:t>HLRHHSNLLANIGDPAVREQVLSAMQEE</a:t>
            </a:r>
            <a:r>
              <a:rPr lang="en-US" sz="1200" b="1" dirty="0">
                <a:latin typeface="Courier New" panose="02070309020205020404" pitchFamily="49" charset="0"/>
                <a:cs typeface="Courier New" panose="02070309020205020404" pitchFamily="49" charset="0"/>
              </a:rPr>
              <a:t>EEEEEEDAATGAQQGVLNGNAPGQAGFGGGGGGGAMMSPQQMGGQPQGMIG</a:t>
            </a:r>
          </a:p>
        </p:txBody>
      </p:sp>
      <p:sp>
        <p:nvSpPr>
          <p:cNvPr id="18" name="Rectangle 17">
            <a:extLst>
              <a:ext uri="{FF2B5EF4-FFF2-40B4-BE49-F238E27FC236}">
                <a16:creationId xmlns="" xmlns:a16="http://schemas.microsoft.com/office/drawing/2014/main" id="{91844318-A9BC-4965-B3E5-39CDFCFD453A}"/>
              </a:ext>
            </a:extLst>
          </p:cNvPr>
          <p:cNvSpPr/>
          <p:nvPr/>
        </p:nvSpPr>
        <p:spPr>
          <a:xfrm>
            <a:off x="1479790" y="4854845"/>
            <a:ext cx="6096000" cy="276999"/>
          </a:xfrm>
          <a:prstGeom prst="rect">
            <a:avLst/>
          </a:prstGeom>
        </p:spPr>
        <p:txBody>
          <a:bodyPr>
            <a:spAutoFit/>
          </a:bodyPr>
          <a:lstStyle/>
          <a:p>
            <a:r>
              <a:rPr lang="en-US" sz="1200" b="1" dirty="0">
                <a:latin typeface="Courier New" panose="02070309020205020404" pitchFamily="49" charset="0"/>
                <a:cs typeface="Courier New" panose="02070309020205020404" pitchFamily="49" charset="0"/>
              </a:rPr>
              <a:t>PSQGMSGQPQGMSGQPQGMARQPQGMGIPPQGMGGPPQG--YSQGYRQG</a:t>
            </a:r>
          </a:p>
        </p:txBody>
      </p:sp>
      <p:sp>
        <p:nvSpPr>
          <p:cNvPr id="19" name="Rectangle 18">
            <a:extLst>
              <a:ext uri="{FF2B5EF4-FFF2-40B4-BE49-F238E27FC236}">
                <a16:creationId xmlns="" xmlns:a16="http://schemas.microsoft.com/office/drawing/2014/main" id="{D3F85B94-2F2D-4969-8466-1D72B2DBFC1F}"/>
              </a:ext>
            </a:extLst>
          </p:cNvPr>
          <p:cNvSpPr/>
          <p:nvPr/>
        </p:nvSpPr>
        <p:spPr>
          <a:xfrm>
            <a:off x="1564978" y="5049544"/>
            <a:ext cx="4647426" cy="276999"/>
          </a:xfrm>
          <a:prstGeom prst="rect">
            <a:avLst/>
          </a:prstGeom>
        </p:spPr>
        <p:txBody>
          <a:bodyPr wrap="none">
            <a:spAutoFit/>
          </a:bodyPr>
          <a:lstStyle/>
          <a:p>
            <a:r>
              <a:rPr lang="en-US" sz="1200" b="1" dirty="0">
                <a:latin typeface="Courier New" panose="02070309020205020404" pitchFamily="49" charset="0"/>
                <a:cs typeface="Courier New" panose="02070309020205020404" pitchFamily="49" charset="0"/>
              </a:rPr>
              <a:t>.QGM.   :GM.G PQGM.   QGMG PPQGMG PPQG  Y.QGY QG</a:t>
            </a:r>
          </a:p>
        </p:txBody>
      </p:sp>
      <p:sp>
        <p:nvSpPr>
          <p:cNvPr id="20" name="Rectangle 19">
            <a:extLst>
              <a:ext uri="{FF2B5EF4-FFF2-40B4-BE49-F238E27FC236}">
                <a16:creationId xmlns="" xmlns:a16="http://schemas.microsoft.com/office/drawing/2014/main" id="{0316E3F1-F0B8-42B2-8117-F0A390867DDF}"/>
              </a:ext>
            </a:extLst>
          </p:cNvPr>
          <p:cNvSpPr/>
          <p:nvPr/>
        </p:nvSpPr>
        <p:spPr>
          <a:xfrm>
            <a:off x="1479790" y="5250924"/>
            <a:ext cx="6096000" cy="276999"/>
          </a:xfrm>
          <a:prstGeom prst="rect">
            <a:avLst/>
          </a:prstGeom>
        </p:spPr>
        <p:txBody>
          <a:bodyPr>
            <a:spAutoFit/>
          </a:bodyPr>
          <a:lstStyle/>
          <a:p>
            <a:r>
              <a:rPr lang="en-US" sz="1200" b="1" dirty="0">
                <a:latin typeface="Courier New" panose="02070309020205020404" pitchFamily="49" charset="0"/>
                <a:cs typeface="Courier New" panose="02070309020205020404" pitchFamily="49" charset="0"/>
              </a:rPr>
              <a:t>QPQGMGFPHEGMGGPPQGMGMPHQGMGGPPQGMGMPPQGQPYGQGYLQG</a:t>
            </a:r>
          </a:p>
        </p:txBody>
      </p:sp>
      <p:sp>
        <p:nvSpPr>
          <p:cNvPr id="21" name="Rectangle 20">
            <a:extLst>
              <a:ext uri="{FF2B5EF4-FFF2-40B4-BE49-F238E27FC236}">
                <a16:creationId xmlns="" xmlns:a16="http://schemas.microsoft.com/office/drawing/2014/main" id="{3B264A68-F58C-4600-9E64-F1F6CA6CF8B8}"/>
              </a:ext>
            </a:extLst>
          </p:cNvPr>
          <p:cNvSpPr/>
          <p:nvPr/>
        </p:nvSpPr>
        <p:spPr>
          <a:xfrm>
            <a:off x="347335" y="3332870"/>
            <a:ext cx="1120820" cy="276999"/>
          </a:xfrm>
          <a:prstGeom prst="rect">
            <a:avLst/>
          </a:prstGeom>
        </p:spPr>
        <p:txBody>
          <a:bodyPr wrap="none">
            <a:spAutoFit/>
          </a:bodyPr>
          <a:lstStyle/>
          <a:p>
            <a:pPr lvl="0"/>
            <a:r>
              <a:rPr lang="en-US" sz="1200" b="1" dirty="0">
                <a:solidFill>
                  <a:prstClr val="black"/>
                </a:solidFill>
                <a:cs typeface="Courier New" panose="02070309020205020404" pitchFamily="49" charset="0"/>
              </a:rPr>
              <a:t>Hp Bindin  204</a:t>
            </a:r>
            <a:endParaRPr lang="en-US" b="1" dirty="0">
              <a:solidFill>
                <a:prstClr val="black"/>
              </a:solidFill>
              <a:cs typeface="Courier New" panose="02070309020205020404" pitchFamily="49" charset="0"/>
            </a:endParaRPr>
          </a:p>
        </p:txBody>
      </p:sp>
      <p:sp>
        <p:nvSpPr>
          <p:cNvPr id="22" name="Rectangle 21">
            <a:extLst>
              <a:ext uri="{FF2B5EF4-FFF2-40B4-BE49-F238E27FC236}">
                <a16:creationId xmlns="" xmlns:a16="http://schemas.microsoft.com/office/drawing/2014/main" id="{5F26C9CD-8124-4F03-9F9E-CEF853CA1A9A}"/>
              </a:ext>
            </a:extLst>
          </p:cNvPr>
          <p:cNvSpPr/>
          <p:nvPr/>
        </p:nvSpPr>
        <p:spPr>
          <a:xfrm>
            <a:off x="347335" y="3696456"/>
            <a:ext cx="1095172" cy="276999"/>
          </a:xfrm>
          <a:prstGeom prst="rect">
            <a:avLst/>
          </a:prstGeom>
        </p:spPr>
        <p:txBody>
          <a:bodyPr wrap="none">
            <a:spAutoFit/>
          </a:bodyPr>
          <a:lstStyle/>
          <a:p>
            <a:pPr lvl="0"/>
            <a:r>
              <a:rPr lang="en-US" sz="1200" b="1" dirty="0" err="1">
                <a:solidFill>
                  <a:prstClr val="black"/>
                </a:solidFill>
                <a:cs typeface="Courier New" panose="02070309020205020404" pitchFamily="49" charset="0"/>
              </a:rPr>
              <a:t>Sp</a:t>
            </a:r>
            <a:r>
              <a:rPr lang="en-US" sz="1200" b="1" dirty="0">
                <a:solidFill>
                  <a:prstClr val="black"/>
                </a:solidFill>
                <a:cs typeface="Courier New" panose="02070309020205020404" pitchFamily="49" charset="0"/>
              </a:rPr>
              <a:t> Bindin  219</a:t>
            </a:r>
          </a:p>
        </p:txBody>
      </p:sp>
      <p:sp>
        <p:nvSpPr>
          <p:cNvPr id="23" name="Rectangle 22">
            <a:extLst>
              <a:ext uri="{FF2B5EF4-FFF2-40B4-BE49-F238E27FC236}">
                <a16:creationId xmlns="" xmlns:a16="http://schemas.microsoft.com/office/drawing/2014/main" id="{0F167A8C-5C0E-4481-AFB9-DA1F82948410}"/>
              </a:ext>
            </a:extLst>
          </p:cNvPr>
          <p:cNvSpPr/>
          <p:nvPr/>
        </p:nvSpPr>
        <p:spPr>
          <a:xfrm>
            <a:off x="347335" y="4429949"/>
            <a:ext cx="1095172" cy="276999"/>
          </a:xfrm>
          <a:prstGeom prst="rect">
            <a:avLst/>
          </a:prstGeom>
        </p:spPr>
        <p:txBody>
          <a:bodyPr wrap="none">
            <a:spAutoFit/>
          </a:bodyPr>
          <a:lstStyle/>
          <a:p>
            <a:pPr lvl="0"/>
            <a:r>
              <a:rPr lang="en-US" sz="1200" b="1" dirty="0" err="1">
                <a:solidFill>
                  <a:prstClr val="black"/>
                </a:solidFill>
                <a:cs typeface="Courier New" panose="02070309020205020404" pitchFamily="49" charset="0"/>
              </a:rPr>
              <a:t>Sp</a:t>
            </a:r>
            <a:r>
              <a:rPr lang="en-US" sz="1200" b="1" dirty="0">
                <a:solidFill>
                  <a:prstClr val="black"/>
                </a:solidFill>
                <a:cs typeface="Courier New" panose="02070309020205020404" pitchFamily="49" charset="0"/>
              </a:rPr>
              <a:t> Bindin  323</a:t>
            </a:r>
          </a:p>
        </p:txBody>
      </p:sp>
      <p:sp>
        <p:nvSpPr>
          <p:cNvPr id="24" name="Rectangle 23">
            <a:extLst>
              <a:ext uri="{FF2B5EF4-FFF2-40B4-BE49-F238E27FC236}">
                <a16:creationId xmlns="" xmlns:a16="http://schemas.microsoft.com/office/drawing/2014/main" id="{CA577AD4-C341-4AAF-8FDE-C1F88CAE1C73}"/>
              </a:ext>
            </a:extLst>
          </p:cNvPr>
          <p:cNvSpPr/>
          <p:nvPr/>
        </p:nvSpPr>
        <p:spPr>
          <a:xfrm>
            <a:off x="347335" y="4031156"/>
            <a:ext cx="1120820" cy="276999"/>
          </a:xfrm>
          <a:prstGeom prst="rect">
            <a:avLst/>
          </a:prstGeom>
        </p:spPr>
        <p:txBody>
          <a:bodyPr wrap="none">
            <a:spAutoFit/>
          </a:bodyPr>
          <a:lstStyle/>
          <a:p>
            <a:pPr lvl="0"/>
            <a:r>
              <a:rPr lang="en-US" sz="1200" b="1" dirty="0">
                <a:solidFill>
                  <a:prstClr val="black"/>
                </a:solidFill>
                <a:cs typeface="Courier New" panose="02070309020205020404" pitchFamily="49" charset="0"/>
              </a:rPr>
              <a:t>Hp Bindin  312</a:t>
            </a:r>
            <a:endParaRPr lang="en-US" b="1" dirty="0">
              <a:solidFill>
                <a:prstClr val="black"/>
              </a:solidFill>
              <a:cs typeface="Courier New" panose="02070309020205020404" pitchFamily="49" charset="0"/>
            </a:endParaRPr>
          </a:p>
        </p:txBody>
      </p:sp>
      <p:sp>
        <p:nvSpPr>
          <p:cNvPr id="25" name="Rectangle 24">
            <a:extLst>
              <a:ext uri="{FF2B5EF4-FFF2-40B4-BE49-F238E27FC236}">
                <a16:creationId xmlns="" xmlns:a16="http://schemas.microsoft.com/office/drawing/2014/main" id="{8CD76ED8-126C-4E50-A309-99FF8EB4D963}"/>
              </a:ext>
            </a:extLst>
          </p:cNvPr>
          <p:cNvSpPr/>
          <p:nvPr/>
        </p:nvSpPr>
        <p:spPr>
          <a:xfrm>
            <a:off x="347335" y="4851107"/>
            <a:ext cx="1120820" cy="276999"/>
          </a:xfrm>
          <a:prstGeom prst="rect">
            <a:avLst/>
          </a:prstGeom>
        </p:spPr>
        <p:txBody>
          <a:bodyPr wrap="none">
            <a:spAutoFit/>
          </a:bodyPr>
          <a:lstStyle/>
          <a:p>
            <a:pPr lvl="0"/>
            <a:r>
              <a:rPr lang="en-US" sz="1200" b="1" dirty="0">
                <a:solidFill>
                  <a:prstClr val="black"/>
                </a:solidFill>
                <a:cs typeface="Courier New" panose="02070309020205020404" pitchFamily="49" charset="0"/>
              </a:rPr>
              <a:t>Hp Bindin  420</a:t>
            </a:r>
            <a:endParaRPr lang="en-US" b="1" dirty="0">
              <a:solidFill>
                <a:prstClr val="black"/>
              </a:solidFill>
              <a:cs typeface="Courier New" panose="02070309020205020404" pitchFamily="49" charset="0"/>
            </a:endParaRPr>
          </a:p>
        </p:txBody>
      </p:sp>
      <p:sp>
        <p:nvSpPr>
          <p:cNvPr id="26" name="Rectangle 25">
            <a:extLst>
              <a:ext uri="{FF2B5EF4-FFF2-40B4-BE49-F238E27FC236}">
                <a16:creationId xmlns="" xmlns:a16="http://schemas.microsoft.com/office/drawing/2014/main" id="{326F27FE-BE58-4F63-8E9C-86647893B19B}"/>
              </a:ext>
            </a:extLst>
          </p:cNvPr>
          <p:cNvSpPr/>
          <p:nvPr/>
        </p:nvSpPr>
        <p:spPr>
          <a:xfrm>
            <a:off x="347335" y="5249311"/>
            <a:ext cx="1095172" cy="276999"/>
          </a:xfrm>
          <a:prstGeom prst="rect">
            <a:avLst/>
          </a:prstGeom>
        </p:spPr>
        <p:txBody>
          <a:bodyPr wrap="none">
            <a:spAutoFit/>
          </a:bodyPr>
          <a:lstStyle/>
          <a:p>
            <a:pPr lvl="0"/>
            <a:r>
              <a:rPr lang="en-US" sz="1200" b="1" dirty="0" err="1">
                <a:solidFill>
                  <a:prstClr val="black"/>
                </a:solidFill>
                <a:cs typeface="Courier New" panose="02070309020205020404" pitchFamily="49" charset="0"/>
              </a:rPr>
              <a:t>Sp</a:t>
            </a:r>
            <a:r>
              <a:rPr lang="en-US" sz="1200" b="1" dirty="0">
                <a:solidFill>
                  <a:prstClr val="black"/>
                </a:solidFill>
                <a:cs typeface="Courier New" panose="02070309020205020404" pitchFamily="49" charset="0"/>
              </a:rPr>
              <a:t> Bindin  433</a:t>
            </a:r>
          </a:p>
        </p:txBody>
      </p:sp>
      <p:sp>
        <p:nvSpPr>
          <p:cNvPr id="27" name="Rectangle 26">
            <a:extLst>
              <a:ext uri="{FF2B5EF4-FFF2-40B4-BE49-F238E27FC236}">
                <a16:creationId xmlns="" xmlns:a16="http://schemas.microsoft.com/office/drawing/2014/main" id="{BB0AC221-A5D5-47DD-9BE6-3FF82EFC981F}"/>
              </a:ext>
            </a:extLst>
          </p:cNvPr>
          <p:cNvSpPr/>
          <p:nvPr/>
        </p:nvSpPr>
        <p:spPr>
          <a:xfrm>
            <a:off x="6267156" y="4861918"/>
            <a:ext cx="420308" cy="276999"/>
          </a:xfrm>
          <a:prstGeom prst="rect">
            <a:avLst/>
          </a:prstGeom>
        </p:spPr>
        <p:txBody>
          <a:bodyPr wrap="none">
            <a:spAutoFit/>
          </a:bodyPr>
          <a:lstStyle/>
          <a:p>
            <a:pPr lvl="0"/>
            <a:r>
              <a:rPr lang="en-US" sz="1200" b="1" dirty="0">
                <a:solidFill>
                  <a:prstClr val="black"/>
                </a:solidFill>
                <a:cs typeface="Courier New" panose="02070309020205020404" pitchFamily="49" charset="0"/>
              </a:rPr>
              <a:t>466</a:t>
            </a:r>
          </a:p>
        </p:txBody>
      </p:sp>
      <p:sp>
        <p:nvSpPr>
          <p:cNvPr id="28" name="Rectangle 27">
            <a:extLst>
              <a:ext uri="{FF2B5EF4-FFF2-40B4-BE49-F238E27FC236}">
                <a16:creationId xmlns="" xmlns:a16="http://schemas.microsoft.com/office/drawing/2014/main" id="{7AD60E90-A400-42AC-BF75-D9D3E42AF777}"/>
              </a:ext>
            </a:extLst>
          </p:cNvPr>
          <p:cNvSpPr/>
          <p:nvPr/>
        </p:nvSpPr>
        <p:spPr>
          <a:xfrm>
            <a:off x="6267156" y="5243850"/>
            <a:ext cx="420308" cy="276999"/>
          </a:xfrm>
          <a:prstGeom prst="rect">
            <a:avLst/>
          </a:prstGeom>
        </p:spPr>
        <p:txBody>
          <a:bodyPr wrap="none">
            <a:spAutoFit/>
          </a:bodyPr>
          <a:lstStyle/>
          <a:p>
            <a:pPr lvl="0"/>
            <a:r>
              <a:rPr lang="en-US" sz="1200" b="1" dirty="0">
                <a:solidFill>
                  <a:prstClr val="black"/>
                </a:solidFill>
                <a:cs typeface="Courier New" panose="02070309020205020404" pitchFamily="49" charset="0"/>
              </a:rPr>
              <a:t>481</a:t>
            </a:r>
          </a:p>
        </p:txBody>
      </p:sp>
      <p:sp>
        <p:nvSpPr>
          <p:cNvPr id="32" name="TextBox 31">
            <a:extLst>
              <a:ext uri="{FF2B5EF4-FFF2-40B4-BE49-F238E27FC236}">
                <a16:creationId xmlns="" xmlns:a16="http://schemas.microsoft.com/office/drawing/2014/main" id="{9B9EB701-D1D0-4488-AC18-44F82089CE74}"/>
              </a:ext>
            </a:extLst>
          </p:cNvPr>
          <p:cNvSpPr txBox="1"/>
          <p:nvPr/>
        </p:nvSpPr>
        <p:spPr>
          <a:xfrm>
            <a:off x="4124168" y="2241018"/>
            <a:ext cx="807244" cy="276999"/>
          </a:xfrm>
          <a:prstGeom prst="rect">
            <a:avLst/>
          </a:prstGeom>
          <a:noFill/>
        </p:spPr>
        <p:txBody>
          <a:bodyPr wrap="square" rtlCol="0">
            <a:spAutoFit/>
          </a:bodyPr>
          <a:lstStyle/>
          <a:p>
            <a:r>
              <a:rPr lang="en-US" sz="1200" b="1" dirty="0"/>
              <a:t>gRNA 82</a:t>
            </a:r>
          </a:p>
        </p:txBody>
      </p:sp>
      <p:sp>
        <p:nvSpPr>
          <p:cNvPr id="35" name="Rectangle 34">
            <a:extLst>
              <a:ext uri="{FF2B5EF4-FFF2-40B4-BE49-F238E27FC236}">
                <a16:creationId xmlns="" xmlns:a16="http://schemas.microsoft.com/office/drawing/2014/main" id="{3F8E800A-FCB0-4A0B-B7EC-91487F6D8195}"/>
              </a:ext>
            </a:extLst>
          </p:cNvPr>
          <p:cNvSpPr/>
          <p:nvPr/>
        </p:nvSpPr>
        <p:spPr>
          <a:xfrm>
            <a:off x="2947741" y="3101517"/>
            <a:ext cx="809837" cy="276999"/>
          </a:xfrm>
          <a:prstGeom prst="rect">
            <a:avLst/>
          </a:prstGeom>
        </p:spPr>
        <p:txBody>
          <a:bodyPr wrap="none">
            <a:spAutoFit/>
          </a:bodyPr>
          <a:lstStyle/>
          <a:p>
            <a:pPr lvl="0"/>
            <a:r>
              <a:rPr lang="en-US" sz="1200" b="1" dirty="0">
                <a:solidFill>
                  <a:prstClr val="black"/>
                </a:solidFill>
              </a:rPr>
              <a:t>gRNA 325</a:t>
            </a:r>
          </a:p>
        </p:txBody>
      </p:sp>
      <p:sp>
        <p:nvSpPr>
          <p:cNvPr id="36" name="Rectangle 35">
            <a:extLst>
              <a:ext uri="{FF2B5EF4-FFF2-40B4-BE49-F238E27FC236}">
                <a16:creationId xmlns="" xmlns:a16="http://schemas.microsoft.com/office/drawing/2014/main" id="{B7C68A44-B527-4087-8B1D-1965E3EFC352}"/>
              </a:ext>
            </a:extLst>
          </p:cNvPr>
          <p:cNvSpPr/>
          <p:nvPr/>
        </p:nvSpPr>
        <p:spPr>
          <a:xfrm>
            <a:off x="4465662" y="3081753"/>
            <a:ext cx="809837" cy="276999"/>
          </a:xfrm>
          <a:prstGeom prst="rect">
            <a:avLst/>
          </a:prstGeom>
        </p:spPr>
        <p:txBody>
          <a:bodyPr wrap="none">
            <a:spAutoFit/>
          </a:bodyPr>
          <a:lstStyle/>
          <a:p>
            <a:pPr lvl="0"/>
            <a:r>
              <a:rPr lang="en-US" sz="1200" b="1" dirty="0">
                <a:solidFill>
                  <a:prstClr val="black"/>
                </a:solidFill>
              </a:rPr>
              <a:t>gRNA 373</a:t>
            </a:r>
          </a:p>
        </p:txBody>
      </p:sp>
      <p:sp>
        <p:nvSpPr>
          <p:cNvPr id="37" name="Rectangle 36">
            <a:extLst>
              <a:ext uri="{FF2B5EF4-FFF2-40B4-BE49-F238E27FC236}">
                <a16:creationId xmlns="" xmlns:a16="http://schemas.microsoft.com/office/drawing/2014/main" id="{C9CC5C72-FDF4-4CA7-B38E-72E2053BA016}"/>
              </a:ext>
            </a:extLst>
          </p:cNvPr>
          <p:cNvSpPr/>
          <p:nvPr/>
        </p:nvSpPr>
        <p:spPr>
          <a:xfrm>
            <a:off x="7008148" y="3066345"/>
            <a:ext cx="809837" cy="276999"/>
          </a:xfrm>
          <a:prstGeom prst="rect">
            <a:avLst/>
          </a:prstGeom>
        </p:spPr>
        <p:txBody>
          <a:bodyPr wrap="none">
            <a:spAutoFit/>
          </a:bodyPr>
          <a:lstStyle/>
          <a:p>
            <a:pPr lvl="0"/>
            <a:r>
              <a:rPr lang="en-US" sz="1200" b="1" dirty="0">
                <a:solidFill>
                  <a:prstClr val="black"/>
                </a:solidFill>
              </a:rPr>
              <a:t>gRNA 455</a:t>
            </a:r>
          </a:p>
        </p:txBody>
      </p:sp>
      <p:sp>
        <p:nvSpPr>
          <p:cNvPr id="33" name="TextBox 32">
            <a:extLst>
              <a:ext uri="{FF2B5EF4-FFF2-40B4-BE49-F238E27FC236}">
                <a16:creationId xmlns="" xmlns:a16="http://schemas.microsoft.com/office/drawing/2014/main" id="{5CB0AFEB-8361-4977-A8BC-3F965D789F19}"/>
              </a:ext>
            </a:extLst>
          </p:cNvPr>
          <p:cNvSpPr txBox="1"/>
          <p:nvPr/>
        </p:nvSpPr>
        <p:spPr>
          <a:xfrm>
            <a:off x="347335" y="496576"/>
            <a:ext cx="1522286" cy="646331"/>
          </a:xfrm>
          <a:prstGeom prst="rect">
            <a:avLst/>
          </a:prstGeom>
          <a:noFill/>
        </p:spPr>
        <p:txBody>
          <a:bodyPr wrap="square" rtlCol="0">
            <a:spAutoFit/>
          </a:bodyPr>
          <a:lstStyle/>
          <a:p>
            <a:r>
              <a:rPr lang="en-US" dirty="0"/>
              <a:t>Wessel et al., SI Figure 4</a:t>
            </a:r>
          </a:p>
        </p:txBody>
      </p:sp>
      <p:sp>
        <p:nvSpPr>
          <p:cNvPr id="30" name="Rectangle 29">
            <a:extLst>
              <a:ext uri="{FF2B5EF4-FFF2-40B4-BE49-F238E27FC236}">
                <a16:creationId xmlns="" xmlns:a16="http://schemas.microsoft.com/office/drawing/2014/main" id="{95FBE5D7-625D-4ED8-8A31-32856C9DCE4C}"/>
              </a:ext>
            </a:extLst>
          </p:cNvPr>
          <p:cNvSpPr/>
          <p:nvPr/>
        </p:nvSpPr>
        <p:spPr>
          <a:xfrm>
            <a:off x="2290060" y="4593039"/>
            <a:ext cx="657681" cy="276999"/>
          </a:xfrm>
          <a:prstGeom prst="rect">
            <a:avLst/>
          </a:prstGeom>
        </p:spPr>
        <p:txBody>
          <a:bodyPr wrap="none">
            <a:spAutoFit/>
          </a:bodyPr>
          <a:lstStyle/>
          <a:p>
            <a:pPr lvl="0"/>
            <a:r>
              <a:rPr lang="en-US" sz="1200" b="1" dirty="0">
                <a:solidFill>
                  <a:prstClr val="black"/>
                </a:solidFill>
              </a:rPr>
              <a:t>Ab KAV</a:t>
            </a:r>
          </a:p>
        </p:txBody>
      </p:sp>
      <p:sp>
        <p:nvSpPr>
          <p:cNvPr id="31" name="Rectangle 30">
            <a:extLst>
              <a:ext uri="{FF2B5EF4-FFF2-40B4-BE49-F238E27FC236}">
                <a16:creationId xmlns="" xmlns:a16="http://schemas.microsoft.com/office/drawing/2014/main" id="{7BE06924-BEA1-482A-94DD-0F1484AD6247}"/>
              </a:ext>
            </a:extLst>
          </p:cNvPr>
          <p:cNvSpPr/>
          <p:nvPr/>
        </p:nvSpPr>
        <p:spPr>
          <a:xfrm>
            <a:off x="4870580" y="4604339"/>
            <a:ext cx="646331" cy="276999"/>
          </a:xfrm>
          <a:prstGeom prst="rect">
            <a:avLst/>
          </a:prstGeom>
        </p:spPr>
        <p:txBody>
          <a:bodyPr wrap="none">
            <a:spAutoFit/>
          </a:bodyPr>
          <a:lstStyle/>
          <a:p>
            <a:r>
              <a:rPr lang="en-US" sz="1200" b="1" dirty="0"/>
              <a:t>Ab HLR</a:t>
            </a:r>
          </a:p>
        </p:txBody>
      </p:sp>
      <p:sp>
        <p:nvSpPr>
          <p:cNvPr id="34" name="Rectangle 33">
            <a:extLst>
              <a:ext uri="{FF2B5EF4-FFF2-40B4-BE49-F238E27FC236}">
                <a16:creationId xmlns="" xmlns:a16="http://schemas.microsoft.com/office/drawing/2014/main" id="{ED2D7843-2C2C-4D39-AAD5-DB3B89CE11CC}"/>
              </a:ext>
            </a:extLst>
          </p:cNvPr>
          <p:cNvSpPr/>
          <p:nvPr/>
        </p:nvSpPr>
        <p:spPr>
          <a:xfrm>
            <a:off x="5945145" y="4605255"/>
            <a:ext cx="644022" cy="276999"/>
          </a:xfrm>
          <a:prstGeom prst="rect">
            <a:avLst/>
          </a:prstGeom>
        </p:spPr>
        <p:txBody>
          <a:bodyPr wrap="none">
            <a:spAutoFit/>
          </a:bodyPr>
          <a:lstStyle/>
          <a:p>
            <a:r>
              <a:rPr lang="en-US" sz="1200" b="1" dirty="0"/>
              <a:t>Ab PAV</a:t>
            </a:r>
          </a:p>
        </p:txBody>
      </p:sp>
      <p:cxnSp>
        <p:nvCxnSpPr>
          <p:cNvPr id="39" name="Straight Connector 38">
            <a:extLst>
              <a:ext uri="{FF2B5EF4-FFF2-40B4-BE49-F238E27FC236}">
                <a16:creationId xmlns="" xmlns:a16="http://schemas.microsoft.com/office/drawing/2014/main" id="{E431ABC3-ED12-4296-AB19-1F493FB7FF6C}"/>
              </a:ext>
            </a:extLst>
          </p:cNvPr>
          <p:cNvCxnSpPr>
            <a:cxnSpLocks/>
          </p:cNvCxnSpPr>
          <p:nvPr/>
        </p:nvCxnSpPr>
        <p:spPr>
          <a:xfrm>
            <a:off x="5736658" y="4581756"/>
            <a:ext cx="0" cy="20138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38449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C9EBE449-FD98-4639-A9B0-A81291F9DD3A}"/>
              </a:ext>
            </a:extLst>
          </p:cNvPr>
          <p:cNvSpPr/>
          <p:nvPr/>
        </p:nvSpPr>
        <p:spPr>
          <a:xfrm>
            <a:off x="1248112" y="797064"/>
            <a:ext cx="8380520" cy="3693319"/>
          </a:xfrm>
          <a:prstGeom prst="rect">
            <a:avLst/>
          </a:prstGeom>
        </p:spPr>
        <p:txBody>
          <a:bodyPr wrap="square">
            <a:spAutoFit/>
          </a:bodyPr>
          <a:lstStyle/>
          <a:p>
            <a:r>
              <a:rPr lang="en-US" b="1" dirty="0"/>
              <a:t>gRNAs for Bindin</a:t>
            </a:r>
          </a:p>
          <a:p>
            <a:r>
              <a:rPr lang="en-US" b="1" dirty="0"/>
              <a:t>Hp bindin 82-105 	</a:t>
            </a:r>
            <a:r>
              <a:rPr lang="en-US" b="1" dirty="0" err="1"/>
              <a:t>taatacgactcactataGGGGCAGTCAGTAGGGGAGTgttttagagctagaa</a:t>
            </a:r>
            <a:r>
              <a:rPr lang="en-US" b="1" dirty="0"/>
              <a:t> </a:t>
            </a:r>
          </a:p>
          <a:p>
            <a:r>
              <a:rPr lang="en-US" b="1" dirty="0"/>
              <a:t>*In first coding exon – sufficient flanking sequence for primers </a:t>
            </a:r>
          </a:p>
          <a:p>
            <a:endParaRPr lang="en-US" dirty="0"/>
          </a:p>
          <a:p>
            <a:r>
              <a:rPr lang="en-US" b="1" dirty="0"/>
              <a:t>Hp bindin 325-348 	</a:t>
            </a:r>
            <a:r>
              <a:rPr lang="en-US" b="1" dirty="0" err="1"/>
              <a:t>taatacgactcactataGGTTCAGTAACTGCCAGCAGgttttagagctagaa</a:t>
            </a:r>
            <a:endParaRPr lang="en-US" b="1" dirty="0"/>
          </a:p>
          <a:p>
            <a:r>
              <a:rPr lang="en-US" b="1" dirty="0"/>
              <a:t>*in middle of 3</a:t>
            </a:r>
            <a:r>
              <a:rPr lang="en-US" b="1" baseline="30000" dirty="0"/>
              <a:t>rd</a:t>
            </a:r>
            <a:r>
              <a:rPr lang="en-US" b="1" dirty="0"/>
              <a:t> coding exon with sufficient flanking sequence for primers</a:t>
            </a:r>
          </a:p>
          <a:p>
            <a:endParaRPr lang="en-US" dirty="0"/>
          </a:p>
          <a:p>
            <a:r>
              <a:rPr lang="en-US" b="1" dirty="0"/>
              <a:t>Hp bindin 373-396 	</a:t>
            </a:r>
            <a:r>
              <a:rPr lang="en-US" b="1" dirty="0" err="1"/>
              <a:t>taatacgactcactataGGAGCGATTAATGAAGGGTCgttttagagctagaa</a:t>
            </a:r>
            <a:endParaRPr lang="en-US" b="1" dirty="0"/>
          </a:p>
          <a:p>
            <a:r>
              <a:rPr lang="en-US" b="1" dirty="0"/>
              <a:t>*at 3’end of 3</a:t>
            </a:r>
            <a:r>
              <a:rPr lang="en-US" b="1" baseline="30000" dirty="0"/>
              <a:t>rd</a:t>
            </a:r>
            <a:r>
              <a:rPr lang="en-US" b="1" dirty="0"/>
              <a:t> coding exon – uses intron sequence for amplification. </a:t>
            </a:r>
          </a:p>
          <a:p>
            <a:endParaRPr lang="en-US" dirty="0"/>
          </a:p>
          <a:p>
            <a:r>
              <a:rPr lang="en-US" b="1" dirty="0"/>
              <a:t>Hp bindin 455-478 	</a:t>
            </a:r>
            <a:r>
              <a:rPr lang="en-US" b="1" dirty="0" err="1"/>
              <a:t>taatacgactcactataGGGCGATGATGTCAGCAAAAgttttagagctagaa</a:t>
            </a:r>
            <a:endParaRPr lang="en-US" b="1" dirty="0"/>
          </a:p>
          <a:p>
            <a:r>
              <a:rPr lang="en-US" b="1" dirty="0"/>
              <a:t>*in 4</a:t>
            </a:r>
            <a:r>
              <a:rPr lang="en-US" b="1" baseline="30000" dirty="0"/>
              <a:t>th</a:t>
            </a:r>
            <a:r>
              <a:rPr lang="en-US" b="1" dirty="0"/>
              <a:t> coding exon with space for flanking primers </a:t>
            </a:r>
          </a:p>
          <a:p>
            <a:endParaRPr lang="en-US" dirty="0"/>
          </a:p>
        </p:txBody>
      </p:sp>
      <p:cxnSp>
        <p:nvCxnSpPr>
          <p:cNvPr id="3" name="Straight Connector 2">
            <a:extLst>
              <a:ext uri="{FF2B5EF4-FFF2-40B4-BE49-F238E27FC236}">
                <a16:creationId xmlns="" xmlns:a16="http://schemas.microsoft.com/office/drawing/2014/main" id="{6A5744DE-ACDA-4873-9B5E-EABF4F21348E}"/>
              </a:ext>
            </a:extLst>
          </p:cNvPr>
          <p:cNvCxnSpPr/>
          <p:nvPr/>
        </p:nvCxnSpPr>
        <p:spPr>
          <a:xfrm>
            <a:off x="3338945" y="4585854"/>
            <a:ext cx="4479040"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 xmlns:a16="http://schemas.microsoft.com/office/drawing/2014/main" id="{54761E18-966F-408D-BA81-F63AA4BDFC7E}"/>
              </a:ext>
            </a:extLst>
          </p:cNvPr>
          <p:cNvCxnSpPr>
            <a:cxnSpLocks/>
          </p:cNvCxnSpPr>
          <p:nvPr/>
        </p:nvCxnSpPr>
        <p:spPr>
          <a:xfrm>
            <a:off x="3463641" y="4585856"/>
            <a:ext cx="2076736" cy="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 xmlns:a16="http://schemas.microsoft.com/office/drawing/2014/main" id="{CB561225-F701-439E-90E1-0AAC4E78B239}"/>
              </a:ext>
            </a:extLst>
          </p:cNvPr>
          <p:cNvCxnSpPr>
            <a:cxnSpLocks/>
          </p:cNvCxnSpPr>
          <p:nvPr/>
        </p:nvCxnSpPr>
        <p:spPr>
          <a:xfrm>
            <a:off x="3345877" y="4585850"/>
            <a:ext cx="117764"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 xmlns:a16="http://schemas.microsoft.com/office/drawing/2014/main" id="{27409EE8-2731-4BF0-B3A9-C07512572B66}"/>
              </a:ext>
            </a:extLst>
          </p:cNvPr>
          <p:cNvSpPr txBox="1"/>
          <p:nvPr/>
        </p:nvSpPr>
        <p:spPr>
          <a:xfrm>
            <a:off x="2982190" y="4383608"/>
            <a:ext cx="595750" cy="369332"/>
          </a:xfrm>
          <a:prstGeom prst="rect">
            <a:avLst/>
          </a:prstGeom>
          <a:noFill/>
        </p:spPr>
        <p:txBody>
          <a:bodyPr wrap="square" rtlCol="0">
            <a:spAutoFit/>
          </a:bodyPr>
          <a:lstStyle/>
          <a:p>
            <a:r>
              <a:rPr lang="en-US" dirty="0"/>
              <a:t>N-</a:t>
            </a:r>
          </a:p>
        </p:txBody>
      </p:sp>
      <p:sp>
        <p:nvSpPr>
          <p:cNvPr id="7" name="TextBox 6">
            <a:extLst>
              <a:ext uri="{FF2B5EF4-FFF2-40B4-BE49-F238E27FC236}">
                <a16:creationId xmlns="" xmlns:a16="http://schemas.microsoft.com/office/drawing/2014/main" id="{0E369C51-D46A-4C4E-999C-C50204A08D03}"/>
              </a:ext>
            </a:extLst>
          </p:cNvPr>
          <p:cNvSpPr txBox="1"/>
          <p:nvPr/>
        </p:nvSpPr>
        <p:spPr>
          <a:xfrm>
            <a:off x="7751843" y="4379573"/>
            <a:ext cx="778720" cy="369332"/>
          </a:xfrm>
          <a:prstGeom prst="rect">
            <a:avLst/>
          </a:prstGeom>
          <a:noFill/>
        </p:spPr>
        <p:txBody>
          <a:bodyPr wrap="square" rtlCol="0">
            <a:spAutoFit/>
          </a:bodyPr>
          <a:lstStyle/>
          <a:p>
            <a:r>
              <a:rPr lang="en-US" dirty="0"/>
              <a:t>-C</a:t>
            </a:r>
          </a:p>
        </p:txBody>
      </p:sp>
      <p:cxnSp>
        <p:nvCxnSpPr>
          <p:cNvPr id="8" name="Straight Connector 7">
            <a:extLst>
              <a:ext uri="{FF2B5EF4-FFF2-40B4-BE49-F238E27FC236}">
                <a16:creationId xmlns="" xmlns:a16="http://schemas.microsoft.com/office/drawing/2014/main" id="{379631E0-21E8-4545-948A-087146DAD14A}"/>
              </a:ext>
            </a:extLst>
          </p:cNvPr>
          <p:cNvCxnSpPr>
            <a:cxnSpLocks/>
          </p:cNvCxnSpPr>
          <p:nvPr/>
        </p:nvCxnSpPr>
        <p:spPr>
          <a:xfrm>
            <a:off x="3501744" y="4668978"/>
            <a:ext cx="11776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 xmlns:a16="http://schemas.microsoft.com/office/drawing/2014/main" id="{FB35488B-BFCB-4518-8F8F-012CB34A2B0B}"/>
              </a:ext>
            </a:extLst>
          </p:cNvPr>
          <p:cNvCxnSpPr>
            <a:cxnSpLocks/>
          </p:cNvCxnSpPr>
          <p:nvPr/>
        </p:nvCxnSpPr>
        <p:spPr>
          <a:xfrm>
            <a:off x="4104416" y="4668978"/>
            <a:ext cx="11776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 xmlns:a16="http://schemas.microsoft.com/office/drawing/2014/main" id="{BC0B7468-3BDD-4C6F-9E61-A6C77EAC0F18}"/>
              </a:ext>
            </a:extLst>
          </p:cNvPr>
          <p:cNvCxnSpPr>
            <a:cxnSpLocks/>
          </p:cNvCxnSpPr>
          <p:nvPr/>
        </p:nvCxnSpPr>
        <p:spPr>
          <a:xfrm>
            <a:off x="4298379" y="4668978"/>
            <a:ext cx="11776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 xmlns:a16="http://schemas.microsoft.com/office/drawing/2014/main" id="{C2C062F9-E00C-4408-895F-03FB58210D86}"/>
              </a:ext>
            </a:extLst>
          </p:cNvPr>
          <p:cNvCxnSpPr>
            <a:cxnSpLocks/>
          </p:cNvCxnSpPr>
          <p:nvPr/>
        </p:nvCxnSpPr>
        <p:spPr>
          <a:xfrm>
            <a:off x="4790214" y="4668978"/>
            <a:ext cx="11776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 xmlns:a16="http://schemas.microsoft.com/office/drawing/2014/main" id="{102F2F17-1913-44F1-BAA1-FF51A9451D9C}"/>
              </a:ext>
            </a:extLst>
          </p:cNvPr>
          <p:cNvPicPr>
            <a:picLocks noChangeAspect="1"/>
          </p:cNvPicPr>
          <p:nvPr/>
        </p:nvPicPr>
        <p:blipFill>
          <a:blip r:embed="rId3"/>
          <a:stretch>
            <a:fillRect/>
          </a:stretch>
        </p:blipFill>
        <p:spPr>
          <a:xfrm>
            <a:off x="1449995" y="4770205"/>
            <a:ext cx="7238655" cy="1847253"/>
          </a:xfrm>
          <a:prstGeom prst="rect">
            <a:avLst/>
          </a:prstGeom>
        </p:spPr>
      </p:pic>
      <p:sp>
        <p:nvSpPr>
          <p:cNvPr id="13" name="TextBox 12">
            <a:extLst>
              <a:ext uri="{FF2B5EF4-FFF2-40B4-BE49-F238E27FC236}">
                <a16:creationId xmlns="" xmlns:a16="http://schemas.microsoft.com/office/drawing/2014/main" id="{15D3EC00-BE13-49D3-B8F3-3B17443A2D10}"/>
              </a:ext>
            </a:extLst>
          </p:cNvPr>
          <p:cNvSpPr txBox="1"/>
          <p:nvPr/>
        </p:nvSpPr>
        <p:spPr>
          <a:xfrm>
            <a:off x="9136630" y="5594895"/>
            <a:ext cx="2204357" cy="369332"/>
          </a:xfrm>
          <a:prstGeom prst="rect">
            <a:avLst/>
          </a:prstGeom>
          <a:noFill/>
        </p:spPr>
        <p:txBody>
          <a:bodyPr wrap="square" rtlCol="0">
            <a:spAutoFit/>
          </a:bodyPr>
          <a:lstStyle/>
          <a:p>
            <a:r>
              <a:rPr lang="en-US" dirty="0"/>
              <a:t>Sample TIDE analysis </a:t>
            </a:r>
          </a:p>
        </p:txBody>
      </p:sp>
      <p:sp>
        <p:nvSpPr>
          <p:cNvPr id="16" name="Rectangle 15">
            <a:extLst>
              <a:ext uri="{FF2B5EF4-FFF2-40B4-BE49-F238E27FC236}">
                <a16:creationId xmlns="" xmlns:a16="http://schemas.microsoft.com/office/drawing/2014/main" id="{E9766567-7F95-4C46-87D3-374820FF0ED9}"/>
              </a:ext>
            </a:extLst>
          </p:cNvPr>
          <p:cNvSpPr/>
          <p:nvPr/>
        </p:nvSpPr>
        <p:spPr>
          <a:xfrm>
            <a:off x="232065" y="105010"/>
            <a:ext cx="6096000" cy="646331"/>
          </a:xfrm>
          <a:prstGeom prst="rect">
            <a:avLst/>
          </a:prstGeom>
        </p:spPr>
        <p:txBody>
          <a:bodyPr>
            <a:spAutoFit/>
          </a:bodyPr>
          <a:lstStyle/>
          <a:p>
            <a:r>
              <a:rPr lang="en-US" dirty="0"/>
              <a:t>Wessel et al., </a:t>
            </a:r>
          </a:p>
          <a:p>
            <a:r>
              <a:rPr lang="en-US" dirty="0"/>
              <a:t>SI Figure 5a</a:t>
            </a:r>
          </a:p>
        </p:txBody>
      </p:sp>
    </p:spTree>
    <p:extLst>
      <p:ext uri="{BB962C8B-B14F-4D97-AF65-F5344CB8AC3E}">
        <p14:creationId xmlns:p14="http://schemas.microsoft.com/office/powerpoint/2010/main" val="4692032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8491BADF-C13E-4310-AA1B-53E4E8E23943}"/>
              </a:ext>
            </a:extLst>
          </p:cNvPr>
          <p:cNvSpPr/>
          <p:nvPr/>
        </p:nvSpPr>
        <p:spPr>
          <a:xfrm>
            <a:off x="204316" y="211909"/>
            <a:ext cx="6096000" cy="646331"/>
          </a:xfrm>
          <a:prstGeom prst="rect">
            <a:avLst/>
          </a:prstGeom>
        </p:spPr>
        <p:txBody>
          <a:bodyPr>
            <a:spAutoFit/>
          </a:bodyPr>
          <a:lstStyle/>
          <a:p>
            <a:r>
              <a:rPr lang="en-US" dirty="0"/>
              <a:t>Wessel et al., </a:t>
            </a:r>
          </a:p>
          <a:p>
            <a:r>
              <a:rPr lang="en-US" dirty="0"/>
              <a:t>SI Figure 5b</a:t>
            </a:r>
          </a:p>
        </p:txBody>
      </p:sp>
      <p:pic>
        <p:nvPicPr>
          <p:cNvPr id="3" name="Picture 2">
            <a:extLst>
              <a:ext uri="{FF2B5EF4-FFF2-40B4-BE49-F238E27FC236}">
                <a16:creationId xmlns="" xmlns:a16="http://schemas.microsoft.com/office/drawing/2014/main" id="{A958478D-420D-4BE3-BA2C-BF60FEBF913C}"/>
              </a:ext>
            </a:extLst>
          </p:cNvPr>
          <p:cNvPicPr/>
          <p:nvPr/>
        </p:nvPicPr>
        <p:blipFill>
          <a:blip r:embed="rId2"/>
          <a:stretch>
            <a:fillRect/>
          </a:stretch>
        </p:blipFill>
        <p:spPr>
          <a:xfrm>
            <a:off x="2080008" y="832873"/>
            <a:ext cx="7198807" cy="2596127"/>
          </a:xfrm>
          <a:prstGeom prst="rect">
            <a:avLst/>
          </a:prstGeom>
        </p:spPr>
      </p:pic>
    </p:spTree>
    <p:extLst>
      <p:ext uri="{BB962C8B-B14F-4D97-AF65-F5344CB8AC3E}">
        <p14:creationId xmlns:p14="http://schemas.microsoft.com/office/powerpoint/2010/main" val="2291497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 xmlns:a16="http://schemas.microsoft.com/office/drawing/2014/main" id="{A6D88B3F-57AF-9F44-94EB-D1DCEDFF2650}"/>
              </a:ext>
            </a:extLst>
          </p:cNvPr>
          <p:cNvSpPr txBox="1"/>
          <p:nvPr/>
        </p:nvSpPr>
        <p:spPr>
          <a:xfrm rot="16200000">
            <a:off x="2375635" y="3508408"/>
            <a:ext cx="1185453" cy="307777"/>
          </a:xfrm>
          <a:prstGeom prst="rect">
            <a:avLst/>
          </a:prstGeom>
          <a:noFill/>
        </p:spPr>
        <p:txBody>
          <a:bodyPr wrap="none" rtlCol="0">
            <a:spAutoFit/>
          </a:bodyPr>
          <a:lstStyle/>
          <a:p>
            <a:pPr defTabSz="457200"/>
            <a:r>
              <a:rPr kumimoji="1" lang="en-US" altLang="ja-JP" sz="1400" dirty="0">
                <a:solidFill>
                  <a:prstClr val="black"/>
                </a:solidFill>
                <a:latin typeface="Calibri" panose="020F0502020204030204"/>
                <a:ea typeface="游ゴシック" panose="020B0400000000000000" pitchFamily="34" charset="-128"/>
              </a:rPr>
              <a:t>% fertilization</a:t>
            </a:r>
            <a:endParaRPr kumimoji="1" lang="ja-JP" altLang="en-US" sz="1400">
              <a:solidFill>
                <a:prstClr val="black"/>
              </a:solidFill>
              <a:latin typeface="Calibri" panose="020F0502020204030204"/>
              <a:ea typeface="游ゴシック" panose="020B0400000000000000" pitchFamily="34" charset="-128"/>
            </a:endParaRPr>
          </a:p>
        </p:txBody>
      </p:sp>
      <p:sp>
        <p:nvSpPr>
          <p:cNvPr id="7" name="テキスト ボックス 6">
            <a:extLst>
              <a:ext uri="{FF2B5EF4-FFF2-40B4-BE49-F238E27FC236}">
                <a16:creationId xmlns="" xmlns:a16="http://schemas.microsoft.com/office/drawing/2014/main" id="{BB711EA4-86C5-A842-9389-F4B0B7275C7B}"/>
              </a:ext>
            </a:extLst>
          </p:cNvPr>
          <p:cNvSpPr txBox="1"/>
          <p:nvPr/>
        </p:nvSpPr>
        <p:spPr>
          <a:xfrm>
            <a:off x="7874025" y="2828262"/>
            <a:ext cx="1680332" cy="307777"/>
          </a:xfrm>
          <a:prstGeom prst="rect">
            <a:avLst/>
          </a:prstGeom>
          <a:noFill/>
        </p:spPr>
        <p:txBody>
          <a:bodyPr wrap="none" rtlCol="0">
            <a:spAutoFit/>
          </a:bodyPr>
          <a:lstStyle/>
          <a:p>
            <a:pPr defTabSz="457200"/>
            <a:r>
              <a:rPr kumimoji="1" lang="en-US" altLang="ja-JP" sz="1400" dirty="0">
                <a:solidFill>
                  <a:prstClr val="black"/>
                </a:solidFill>
                <a:latin typeface="Calibri" panose="020F0502020204030204"/>
                <a:ea typeface="游ゴシック" panose="020B0400000000000000" pitchFamily="34" charset="-128"/>
              </a:rPr>
              <a:t>Egg: </a:t>
            </a:r>
            <a:r>
              <a:rPr kumimoji="1" lang="en-US" altLang="ja-JP" sz="1400" i="1" dirty="0">
                <a:solidFill>
                  <a:prstClr val="black"/>
                </a:solidFill>
                <a:latin typeface="Calibri" panose="020F0502020204030204"/>
                <a:ea typeface="游ゴシック" panose="020B0400000000000000" pitchFamily="34" charset="-128"/>
              </a:rPr>
              <a:t>H. </a:t>
            </a:r>
            <a:r>
              <a:rPr kumimoji="1" lang="en-US" altLang="ja-JP" sz="1400" i="1" dirty="0" err="1">
                <a:solidFill>
                  <a:prstClr val="black"/>
                </a:solidFill>
                <a:latin typeface="Calibri" panose="020F0502020204030204"/>
                <a:ea typeface="游ゴシック" panose="020B0400000000000000" pitchFamily="34" charset="-128"/>
              </a:rPr>
              <a:t>pulcherrimus</a:t>
            </a:r>
            <a:endParaRPr kumimoji="1" lang="ja-JP" altLang="en-US" sz="1400" i="1" dirty="0">
              <a:solidFill>
                <a:prstClr val="black"/>
              </a:solidFill>
              <a:latin typeface="Calibri" panose="020F0502020204030204"/>
              <a:ea typeface="游ゴシック" panose="020B0400000000000000" pitchFamily="34" charset="-128"/>
            </a:endParaRPr>
          </a:p>
        </p:txBody>
      </p:sp>
      <p:graphicFrame>
        <p:nvGraphicFramePr>
          <p:cNvPr id="12" name="グラフ 11">
            <a:extLst>
              <a:ext uri="{FF2B5EF4-FFF2-40B4-BE49-F238E27FC236}">
                <a16:creationId xmlns="" xmlns:a16="http://schemas.microsoft.com/office/drawing/2014/main" id="{ADAAAC64-F232-6940-B7C7-1E2055FCB210}"/>
              </a:ext>
            </a:extLst>
          </p:cNvPr>
          <p:cNvGraphicFramePr>
            <a:graphicFrameLocks/>
          </p:cNvGraphicFramePr>
          <p:nvPr>
            <p:extLst/>
          </p:nvPr>
        </p:nvGraphicFramePr>
        <p:xfrm>
          <a:off x="2968361" y="2156148"/>
          <a:ext cx="4978400" cy="3873500"/>
        </p:xfrm>
        <a:graphic>
          <a:graphicData uri="http://schemas.openxmlformats.org/drawingml/2006/chart">
            <c:chart xmlns:c="http://schemas.openxmlformats.org/drawingml/2006/chart" xmlns:r="http://schemas.openxmlformats.org/officeDocument/2006/relationships" r:id="rId3"/>
          </a:graphicData>
        </a:graphic>
      </p:graphicFrame>
      <p:sp>
        <p:nvSpPr>
          <p:cNvPr id="13" name="テキスト ボックス 12">
            <a:extLst>
              <a:ext uri="{FF2B5EF4-FFF2-40B4-BE49-F238E27FC236}">
                <a16:creationId xmlns="" xmlns:a16="http://schemas.microsoft.com/office/drawing/2014/main" id="{A7ECC2C8-1EEA-AD41-AF30-C8ED356B796B}"/>
              </a:ext>
            </a:extLst>
          </p:cNvPr>
          <p:cNvSpPr txBox="1"/>
          <p:nvPr/>
        </p:nvSpPr>
        <p:spPr>
          <a:xfrm>
            <a:off x="7012897" y="5543040"/>
            <a:ext cx="1372620" cy="307777"/>
          </a:xfrm>
          <a:prstGeom prst="rect">
            <a:avLst/>
          </a:prstGeom>
          <a:noFill/>
        </p:spPr>
        <p:txBody>
          <a:bodyPr wrap="none" rtlCol="0">
            <a:spAutoFit/>
          </a:bodyPr>
          <a:lstStyle/>
          <a:p>
            <a:pPr defTabSz="457200"/>
            <a:r>
              <a:rPr kumimoji="1" lang="en-US" altLang="ja-JP" sz="1400" dirty="0">
                <a:solidFill>
                  <a:prstClr val="black"/>
                </a:solidFill>
                <a:latin typeface="Calibri" panose="020F0502020204030204"/>
                <a:ea typeface="游ゴシック" panose="020B0400000000000000" pitchFamily="34" charset="-128"/>
              </a:rPr>
              <a:t>Sperm conc. /ml</a:t>
            </a:r>
            <a:endParaRPr kumimoji="1" lang="ja-JP" altLang="en-US" sz="1400">
              <a:solidFill>
                <a:prstClr val="black"/>
              </a:solidFill>
              <a:latin typeface="Calibri" panose="020F0502020204030204"/>
              <a:ea typeface="游ゴシック" panose="020B0400000000000000" pitchFamily="34" charset="-128"/>
            </a:endParaRPr>
          </a:p>
        </p:txBody>
      </p:sp>
      <p:sp>
        <p:nvSpPr>
          <p:cNvPr id="14" name="テキスト ボックス 13">
            <a:extLst>
              <a:ext uri="{FF2B5EF4-FFF2-40B4-BE49-F238E27FC236}">
                <a16:creationId xmlns="" xmlns:a16="http://schemas.microsoft.com/office/drawing/2014/main" id="{88B48A92-E455-BE4E-947F-FEB8417945A7}"/>
              </a:ext>
            </a:extLst>
          </p:cNvPr>
          <p:cNvSpPr txBox="1"/>
          <p:nvPr/>
        </p:nvSpPr>
        <p:spPr>
          <a:xfrm>
            <a:off x="7309978" y="4395990"/>
            <a:ext cx="1685077" cy="307777"/>
          </a:xfrm>
          <a:prstGeom prst="rect">
            <a:avLst/>
          </a:prstGeom>
          <a:noFill/>
        </p:spPr>
        <p:txBody>
          <a:bodyPr wrap="none" rtlCol="0">
            <a:spAutoFit/>
          </a:bodyPr>
          <a:lstStyle/>
          <a:p>
            <a:pPr defTabSz="457200"/>
            <a:r>
              <a:rPr kumimoji="1" lang="en-US" altLang="ja-JP" sz="1400" i="1" dirty="0">
                <a:solidFill>
                  <a:prstClr val="black"/>
                </a:solidFill>
                <a:latin typeface="Calibri" panose="020F0502020204030204"/>
                <a:ea typeface="游ゴシック" panose="020B0400000000000000" pitchFamily="34" charset="-128"/>
              </a:rPr>
              <a:t>H. </a:t>
            </a:r>
            <a:r>
              <a:rPr kumimoji="1" lang="en-US" altLang="ja-JP" sz="1400" i="1" dirty="0" err="1">
                <a:solidFill>
                  <a:prstClr val="black"/>
                </a:solidFill>
                <a:latin typeface="Calibri" panose="020F0502020204030204"/>
                <a:ea typeface="游ゴシック" panose="020B0400000000000000" pitchFamily="34" charset="-128"/>
              </a:rPr>
              <a:t>crassispina</a:t>
            </a:r>
            <a:r>
              <a:rPr kumimoji="1" lang="en-US" altLang="ja-JP" sz="1400" i="1" dirty="0">
                <a:solidFill>
                  <a:prstClr val="black"/>
                </a:solidFill>
                <a:latin typeface="Calibri" panose="020F0502020204030204"/>
                <a:ea typeface="游ゴシック" panose="020B0400000000000000" pitchFamily="34" charset="-128"/>
              </a:rPr>
              <a:t> </a:t>
            </a:r>
            <a:r>
              <a:rPr kumimoji="1" lang="en-US" altLang="ja-JP" sz="1400" dirty="0">
                <a:solidFill>
                  <a:prstClr val="black"/>
                </a:solidFill>
                <a:latin typeface="Calibri" panose="020F0502020204030204"/>
                <a:ea typeface="游ゴシック" panose="020B0400000000000000" pitchFamily="34" charset="-128"/>
              </a:rPr>
              <a:t>sperm</a:t>
            </a:r>
            <a:endParaRPr kumimoji="1" lang="ja-JP" altLang="en-US" sz="1400" dirty="0">
              <a:solidFill>
                <a:prstClr val="black"/>
              </a:solidFill>
              <a:latin typeface="Calibri" panose="020F0502020204030204"/>
              <a:ea typeface="游ゴシック" panose="020B0400000000000000" pitchFamily="34" charset="-128"/>
            </a:endParaRPr>
          </a:p>
        </p:txBody>
      </p:sp>
      <p:sp>
        <p:nvSpPr>
          <p:cNvPr id="16" name="テキスト ボックス 15">
            <a:extLst>
              <a:ext uri="{FF2B5EF4-FFF2-40B4-BE49-F238E27FC236}">
                <a16:creationId xmlns="" xmlns:a16="http://schemas.microsoft.com/office/drawing/2014/main" id="{607C2937-1D58-1343-8552-8DB71AB52528}"/>
              </a:ext>
            </a:extLst>
          </p:cNvPr>
          <p:cNvSpPr txBox="1"/>
          <p:nvPr/>
        </p:nvSpPr>
        <p:spPr>
          <a:xfrm>
            <a:off x="4429318" y="2842561"/>
            <a:ext cx="2577950" cy="307777"/>
          </a:xfrm>
          <a:prstGeom prst="rect">
            <a:avLst/>
          </a:prstGeom>
          <a:noFill/>
        </p:spPr>
        <p:txBody>
          <a:bodyPr wrap="none" rtlCol="0">
            <a:spAutoFit/>
          </a:bodyPr>
          <a:lstStyle/>
          <a:p>
            <a:pPr defTabSz="457200"/>
            <a:r>
              <a:rPr kumimoji="1" lang="en-US" altLang="ja-JP" sz="1400" dirty="0">
                <a:solidFill>
                  <a:prstClr val="black"/>
                </a:solidFill>
                <a:latin typeface="Calibri" panose="020F0502020204030204"/>
                <a:ea typeface="游ゴシック" panose="020B0400000000000000" pitchFamily="34" charset="-128"/>
              </a:rPr>
              <a:t>Wild type </a:t>
            </a:r>
            <a:r>
              <a:rPr kumimoji="1" lang="en-US" altLang="ja-JP" sz="1400" i="1" dirty="0">
                <a:solidFill>
                  <a:prstClr val="black"/>
                </a:solidFill>
                <a:latin typeface="Calibri" panose="020F0502020204030204"/>
                <a:ea typeface="游ゴシック" panose="020B0400000000000000" pitchFamily="34" charset="-128"/>
              </a:rPr>
              <a:t>H. </a:t>
            </a:r>
            <a:r>
              <a:rPr kumimoji="1" lang="en-US" altLang="ja-JP" sz="1400" i="1" dirty="0" err="1">
                <a:solidFill>
                  <a:prstClr val="black"/>
                </a:solidFill>
                <a:latin typeface="Calibri" panose="020F0502020204030204"/>
                <a:ea typeface="游ゴシック" panose="020B0400000000000000" pitchFamily="34" charset="-128"/>
              </a:rPr>
              <a:t>pulcherrimus</a:t>
            </a:r>
            <a:r>
              <a:rPr kumimoji="1" lang="en-US" altLang="ja-JP" sz="1400" i="1" dirty="0">
                <a:solidFill>
                  <a:prstClr val="black"/>
                </a:solidFill>
                <a:latin typeface="Calibri" panose="020F0502020204030204"/>
                <a:ea typeface="游ゴシック" panose="020B0400000000000000" pitchFamily="34" charset="-128"/>
              </a:rPr>
              <a:t> </a:t>
            </a:r>
            <a:r>
              <a:rPr kumimoji="1" lang="en-US" altLang="ja-JP" sz="1400" dirty="0">
                <a:solidFill>
                  <a:prstClr val="black"/>
                </a:solidFill>
                <a:latin typeface="Calibri" panose="020F0502020204030204"/>
                <a:ea typeface="游ゴシック" panose="020B0400000000000000" pitchFamily="34" charset="-128"/>
              </a:rPr>
              <a:t>sperm</a:t>
            </a:r>
            <a:endParaRPr kumimoji="1" lang="ja-JP" altLang="en-US" sz="1400" dirty="0">
              <a:solidFill>
                <a:prstClr val="black"/>
              </a:solidFill>
              <a:latin typeface="Calibri" panose="020F0502020204030204"/>
              <a:ea typeface="游ゴシック" panose="020B0400000000000000" pitchFamily="34" charset="-128"/>
            </a:endParaRPr>
          </a:p>
        </p:txBody>
      </p:sp>
      <p:sp>
        <p:nvSpPr>
          <p:cNvPr id="3" name="Rectangle 2">
            <a:extLst>
              <a:ext uri="{FF2B5EF4-FFF2-40B4-BE49-F238E27FC236}">
                <a16:creationId xmlns="" xmlns:a16="http://schemas.microsoft.com/office/drawing/2014/main" id="{60920204-9F56-40F9-A1CB-47577DB96D0C}"/>
              </a:ext>
            </a:extLst>
          </p:cNvPr>
          <p:cNvSpPr/>
          <p:nvPr/>
        </p:nvSpPr>
        <p:spPr>
          <a:xfrm>
            <a:off x="222504" y="168076"/>
            <a:ext cx="6096000" cy="646331"/>
          </a:xfrm>
          <a:prstGeom prst="rect">
            <a:avLst/>
          </a:prstGeom>
        </p:spPr>
        <p:txBody>
          <a:bodyPr>
            <a:spAutoFit/>
          </a:bodyPr>
          <a:lstStyle/>
          <a:p>
            <a:r>
              <a:rPr lang="en-US" dirty="0"/>
              <a:t>Wessel et al., </a:t>
            </a:r>
          </a:p>
          <a:p>
            <a:r>
              <a:rPr lang="en-US" dirty="0"/>
              <a:t>SI Figure 6</a:t>
            </a:r>
          </a:p>
        </p:txBody>
      </p:sp>
    </p:spTree>
    <p:extLst>
      <p:ext uri="{BB962C8B-B14F-4D97-AF65-F5344CB8AC3E}">
        <p14:creationId xmlns:p14="http://schemas.microsoft.com/office/powerpoint/2010/main" val="877819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72AA2FA0-AA05-4344-BC9A-58B1D54DC191}"/>
              </a:ext>
            </a:extLst>
          </p:cNvPr>
          <p:cNvPicPr>
            <a:picLocks noChangeAspect="1"/>
          </p:cNvPicPr>
          <p:nvPr/>
        </p:nvPicPr>
        <p:blipFill rotWithShape="1">
          <a:blip r:embed="rId3"/>
          <a:srcRect l="10443" r="8565"/>
          <a:stretch/>
        </p:blipFill>
        <p:spPr>
          <a:xfrm>
            <a:off x="5902879" y="1542176"/>
            <a:ext cx="2131572" cy="3156837"/>
          </a:xfrm>
          <a:prstGeom prst="rect">
            <a:avLst/>
          </a:prstGeom>
        </p:spPr>
      </p:pic>
      <p:pic>
        <p:nvPicPr>
          <p:cNvPr id="3" name="Picture 2">
            <a:extLst>
              <a:ext uri="{FF2B5EF4-FFF2-40B4-BE49-F238E27FC236}">
                <a16:creationId xmlns="" xmlns:a16="http://schemas.microsoft.com/office/drawing/2014/main" id="{D4744E68-0697-4CC3-975C-838823F0D03B}"/>
              </a:ext>
            </a:extLst>
          </p:cNvPr>
          <p:cNvPicPr>
            <a:picLocks noChangeAspect="1"/>
          </p:cNvPicPr>
          <p:nvPr/>
        </p:nvPicPr>
        <p:blipFill>
          <a:blip r:embed="rId4"/>
          <a:stretch>
            <a:fillRect/>
          </a:stretch>
        </p:blipFill>
        <p:spPr>
          <a:xfrm>
            <a:off x="3554550" y="1527265"/>
            <a:ext cx="2306002" cy="3171748"/>
          </a:xfrm>
          <a:prstGeom prst="rect">
            <a:avLst/>
          </a:prstGeom>
        </p:spPr>
      </p:pic>
      <p:pic>
        <p:nvPicPr>
          <p:cNvPr id="5" name="Picture 4">
            <a:extLst>
              <a:ext uri="{FF2B5EF4-FFF2-40B4-BE49-F238E27FC236}">
                <a16:creationId xmlns="" xmlns:a16="http://schemas.microsoft.com/office/drawing/2014/main" id="{627DB45F-EFE4-4A8D-8C6D-2980CAC7CFED}"/>
              </a:ext>
            </a:extLst>
          </p:cNvPr>
          <p:cNvPicPr>
            <a:picLocks noChangeAspect="1"/>
          </p:cNvPicPr>
          <p:nvPr/>
        </p:nvPicPr>
        <p:blipFill rotWithShape="1">
          <a:blip r:embed="rId5"/>
          <a:srcRect l="8676"/>
          <a:stretch/>
        </p:blipFill>
        <p:spPr>
          <a:xfrm>
            <a:off x="1208750" y="1523191"/>
            <a:ext cx="2306002" cy="3175822"/>
          </a:xfrm>
          <a:prstGeom prst="rect">
            <a:avLst/>
          </a:prstGeom>
        </p:spPr>
      </p:pic>
      <p:pic>
        <p:nvPicPr>
          <p:cNvPr id="7" name="Picture 6">
            <a:extLst>
              <a:ext uri="{FF2B5EF4-FFF2-40B4-BE49-F238E27FC236}">
                <a16:creationId xmlns="" xmlns:a16="http://schemas.microsoft.com/office/drawing/2014/main" id="{61A1C4A0-8F87-4DF0-BB9E-DB54A6ED11E6}"/>
              </a:ext>
            </a:extLst>
          </p:cNvPr>
          <p:cNvPicPr>
            <a:picLocks noChangeAspect="1"/>
          </p:cNvPicPr>
          <p:nvPr/>
        </p:nvPicPr>
        <p:blipFill>
          <a:blip r:embed="rId6"/>
          <a:stretch>
            <a:fillRect/>
          </a:stretch>
        </p:blipFill>
        <p:spPr>
          <a:xfrm rot="16200000">
            <a:off x="7637782" y="1996412"/>
            <a:ext cx="3156835" cy="2248363"/>
          </a:xfrm>
          <a:prstGeom prst="rect">
            <a:avLst/>
          </a:prstGeom>
        </p:spPr>
      </p:pic>
      <p:cxnSp>
        <p:nvCxnSpPr>
          <p:cNvPr id="10" name="Straight Connector 9">
            <a:extLst>
              <a:ext uri="{FF2B5EF4-FFF2-40B4-BE49-F238E27FC236}">
                <a16:creationId xmlns="" xmlns:a16="http://schemas.microsoft.com/office/drawing/2014/main" id="{EC1D2E64-941C-4F07-896C-E07594EA4D9C}"/>
              </a:ext>
            </a:extLst>
          </p:cNvPr>
          <p:cNvCxnSpPr/>
          <p:nvPr/>
        </p:nvCxnSpPr>
        <p:spPr>
          <a:xfrm>
            <a:off x="10721340" y="1165860"/>
            <a:ext cx="20574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 xmlns:a16="http://schemas.microsoft.com/office/drawing/2014/main" id="{A61E5868-97E6-4E56-A852-DBFCA4E3F923}"/>
              </a:ext>
            </a:extLst>
          </p:cNvPr>
          <p:cNvCxnSpPr/>
          <p:nvPr/>
        </p:nvCxnSpPr>
        <p:spPr>
          <a:xfrm>
            <a:off x="10721340" y="1882140"/>
            <a:ext cx="20574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 xmlns:a16="http://schemas.microsoft.com/office/drawing/2014/main" id="{0C74DD31-CD42-454C-AB8F-18B3DC690767}"/>
              </a:ext>
            </a:extLst>
          </p:cNvPr>
          <p:cNvCxnSpPr>
            <a:cxnSpLocks/>
          </p:cNvCxnSpPr>
          <p:nvPr/>
        </p:nvCxnSpPr>
        <p:spPr>
          <a:xfrm rot="5400000">
            <a:off x="3067050" y="4209931"/>
            <a:ext cx="0" cy="56388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 xmlns:a16="http://schemas.microsoft.com/office/drawing/2014/main" id="{DB23D24F-18C3-4F1A-8156-B4917F51E9EC}"/>
              </a:ext>
            </a:extLst>
          </p:cNvPr>
          <p:cNvSpPr txBox="1"/>
          <p:nvPr/>
        </p:nvSpPr>
        <p:spPr>
          <a:xfrm>
            <a:off x="1263994" y="4214486"/>
            <a:ext cx="1140157" cy="461665"/>
          </a:xfrm>
          <a:prstGeom prst="rect">
            <a:avLst/>
          </a:prstGeom>
          <a:noFill/>
        </p:spPr>
        <p:txBody>
          <a:bodyPr wrap="square" rtlCol="0">
            <a:spAutoFit/>
          </a:bodyPr>
          <a:lstStyle/>
          <a:p>
            <a:r>
              <a:rPr lang="en-US" sz="2400" dirty="0">
                <a:solidFill>
                  <a:schemeClr val="bg1"/>
                </a:solidFill>
              </a:rPr>
              <a:t>A (WT). </a:t>
            </a:r>
          </a:p>
        </p:txBody>
      </p:sp>
      <p:sp>
        <p:nvSpPr>
          <p:cNvPr id="16" name="Rectangle 15">
            <a:extLst>
              <a:ext uri="{FF2B5EF4-FFF2-40B4-BE49-F238E27FC236}">
                <a16:creationId xmlns="" xmlns:a16="http://schemas.microsoft.com/office/drawing/2014/main" id="{5ADD183A-744E-4E6C-960F-FF903F6A4835}"/>
              </a:ext>
            </a:extLst>
          </p:cNvPr>
          <p:cNvSpPr/>
          <p:nvPr/>
        </p:nvSpPr>
        <p:spPr>
          <a:xfrm>
            <a:off x="3596598" y="4214486"/>
            <a:ext cx="1176925" cy="461665"/>
          </a:xfrm>
          <a:prstGeom prst="rect">
            <a:avLst/>
          </a:prstGeom>
        </p:spPr>
        <p:txBody>
          <a:bodyPr wrap="none">
            <a:spAutoFit/>
          </a:bodyPr>
          <a:lstStyle/>
          <a:p>
            <a:r>
              <a:rPr lang="en-US" sz="2400" dirty="0">
                <a:solidFill>
                  <a:schemeClr val="bg1"/>
                </a:solidFill>
              </a:rPr>
              <a:t>B (WT). </a:t>
            </a:r>
            <a:endParaRPr lang="en-US" dirty="0">
              <a:solidFill>
                <a:schemeClr val="bg1"/>
              </a:solidFill>
            </a:endParaRPr>
          </a:p>
        </p:txBody>
      </p:sp>
      <p:sp>
        <p:nvSpPr>
          <p:cNvPr id="17" name="TextBox 16">
            <a:extLst>
              <a:ext uri="{FF2B5EF4-FFF2-40B4-BE49-F238E27FC236}">
                <a16:creationId xmlns="" xmlns:a16="http://schemas.microsoft.com/office/drawing/2014/main" id="{DD6C405C-930A-4EAB-9400-645E65181A30}"/>
              </a:ext>
            </a:extLst>
          </p:cNvPr>
          <p:cNvSpPr txBox="1"/>
          <p:nvPr/>
        </p:nvSpPr>
        <p:spPr>
          <a:xfrm>
            <a:off x="5950295" y="4214486"/>
            <a:ext cx="1038334" cy="461665"/>
          </a:xfrm>
          <a:prstGeom prst="rect">
            <a:avLst/>
          </a:prstGeom>
          <a:noFill/>
        </p:spPr>
        <p:txBody>
          <a:bodyPr wrap="square" rtlCol="0">
            <a:spAutoFit/>
          </a:bodyPr>
          <a:lstStyle/>
          <a:p>
            <a:r>
              <a:rPr lang="en-US" sz="2400" dirty="0">
                <a:solidFill>
                  <a:schemeClr val="bg1"/>
                </a:solidFill>
              </a:rPr>
              <a:t>C (KO). </a:t>
            </a:r>
            <a:endParaRPr lang="en-US" dirty="0">
              <a:solidFill>
                <a:schemeClr val="bg1"/>
              </a:solidFill>
            </a:endParaRPr>
          </a:p>
        </p:txBody>
      </p:sp>
      <p:sp>
        <p:nvSpPr>
          <p:cNvPr id="18" name="TextBox 17">
            <a:extLst>
              <a:ext uri="{FF2B5EF4-FFF2-40B4-BE49-F238E27FC236}">
                <a16:creationId xmlns="" xmlns:a16="http://schemas.microsoft.com/office/drawing/2014/main" id="{FE98226E-A86E-4BCA-BCED-AB3C2008AAB9}"/>
              </a:ext>
            </a:extLst>
          </p:cNvPr>
          <p:cNvSpPr txBox="1"/>
          <p:nvPr/>
        </p:nvSpPr>
        <p:spPr>
          <a:xfrm>
            <a:off x="8140627" y="4214486"/>
            <a:ext cx="1336337" cy="461665"/>
          </a:xfrm>
          <a:prstGeom prst="rect">
            <a:avLst/>
          </a:prstGeom>
          <a:noFill/>
        </p:spPr>
        <p:txBody>
          <a:bodyPr wrap="square" rtlCol="0">
            <a:spAutoFit/>
          </a:bodyPr>
          <a:lstStyle/>
          <a:p>
            <a:r>
              <a:rPr lang="en-US" sz="2400" dirty="0">
                <a:solidFill>
                  <a:schemeClr val="bg1"/>
                </a:solidFill>
              </a:rPr>
              <a:t>D (KO). </a:t>
            </a:r>
          </a:p>
        </p:txBody>
      </p:sp>
      <p:sp>
        <p:nvSpPr>
          <p:cNvPr id="19" name="Arrow: Right 18">
            <a:extLst>
              <a:ext uri="{FF2B5EF4-FFF2-40B4-BE49-F238E27FC236}">
                <a16:creationId xmlns="" xmlns:a16="http://schemas.microsoft.com/office/drawing/2014/main" id="{55741638-0B54-4DA2-8151-5988BDC9BF24}"/>
              </a:ext>
            </a:extLst>
          </p:cNvPr>
          <p:cNvSpPr/>
          <p:nvPr/>
        </p:nvSpPr>
        <p:spPr>
          <a:xfrm rot="19266709">
            <a:off x="4862248" y="4402837"/>
            <a:ext cx="213360" cy="114301"/>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Right 19">
            <a:extLst>
              <a:ext uri="{FF2B5EF4-FFF2-40B4-BE49-F238E27FC236}">
                <a16:creationId xmlns="" xmlns:a16="http://schemas.microsoft.com/office/drawing/2014/main" id="{6B91D36B-F9A6-4CCD-AE04-14725D79DF83}"/>
              </a:ext>
            </a:extLst>
          </p:cNvPr>
          <p:cNvSpPr/>
          <p:nvPr/>
        </p:nvSpPr>
        <p:spPr>
          <a:xfrm rot="19266709">
            <a:off x="9251368" y="4402837"/>
            <a:ext cx="213360" cy="114301"/>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 xmlns:a16="http://schemas.microsoft.com/office/drawing/2014/main" id="{D0D8E05D-3E24-46A0-8707-1A390D36C8E8}"/>
              </a:ext>
            </a:extLst>
          </p:cNvPr>
          <p:cNvSpPr/>
          <p:nvPr/>
        </p:nvSpPr>
        <p:spPr>
          <a:xfrm>
            <a:off x="254317" y="75042"/>
            <a:ext cx="6096000" cy="646331"/>
          </a:xfrm>
          <a:prstGeom prst="rect">
            <a:avLst/>
          </a:prstGeom>
        </p:spPr>
        <p:txBody>
          <a:bodyPr>
            <a:spAutoFit/>
          </a:bodyPr>
          <a:lstStyle/>
          <a:p>
            <a:r>
              <a:rPr lang="en-US" dirty="0"/>
              <a:t>Wessel et al., </a:t>
            </a:r>
          </a:p>
          <a:p>
            <a:r>
              <a:rPr lang="en-US" dirty="0"/>
              <a:t>SI Figure 7</a:t>
            </a:r>
          </a:p>
        </p:txBody>
      </p:sp>
      <p:sp>
        <p:nvSpPr>
          <p:cNvPr id="4" name="TextBox 3">
            <a:extLst>
              <a:ext uri="{FF2B5EF4-FFF2-40B4-BE49-F238E27FC236}">
                <a16:creationId xmlns="" xmlns:a16="http://schemas.microsoft.com/office/drawing/2014/main" id="{EC9D9B52-281D-4BF2-A971-58B42271068A}"/>
              </a:ext>
            </a:extLst>
          </p:cNvPr>
          <p:cNvSpPr txBox="1"/>
          <p:nvPr/>
        </p:nvSpPr>
        <p:spPr>
          <a:xfrm>
            <a:off x="5072568" y="1676741"/>
            <a:ext cx="742950" cy="646331"/>
          </a:xfrm>
          <a:prstGeom prst="rect">
            <a:avLst/>
          </a:prstGeom>
          <a:noFill/>
        </p:spPr>
        <p:txBody>
          <a:bodyPr wrap="square" rtlCol="0">
            <a:spAutoFit/>
          </a:bodyPr>
          <a:lstStyle/>
          <a:p>
            <a:r>
              <a:rPr lang="en-US" dirty="0">
                <a:solidFill>
                  <a:schemeClr val="bg1"/>
                </a:solidFill>
              </a:rPr>
              <a:t>+egg jelly </a:t>
            </a:r>
          </a:p>
        </p:txBody>
      </p:sp>
      <p:sp>
        <p:nvSpPr>
          <p:cNvPr id="8" name="Rectangle 7">
            <a:extLst>
              <a:ext uri="{FF2B5EF4-FFF2-40B4-BE49-F238E27FC236}">
                <a16:creationId xmlns="" xmlns:a16="http://schemas.microsoft.com/office/drawing/2014/main" id="{F43C1402-18C0-4FAF-86B9-E88DC869056B}"/>
              </a:ext>
            </a:extLst>
          </p:cNvPr>
          <p:cNvSpPr/>
          <p:nvPr/>
        </p:nvSpPr>
        <p:spPr>
          <a:xfrm>
            <a:off x="9668938" y="1676740"/>
            <a:ext cx="655321" cy="646331"/>
          </a:xfrm>
          <a:prstGeom prst="rect">
            <a:avLst/>
          </a:prstGeom>
        </p:spPr>
        <p:txBody>
          <a:bodyPr wrap="square">
            <a:spAutoFit/>
          </a:bodyPr>
          <a:lstStyle/>
          <a:p>
            <a:pPr lvl="0"/>
            <a:r>
              <a:rPr lang="en-US" dirty="0">
                <a:solidFill>
                  <a:prstClr val="white"/>
                </a:solidFill>
              </a:rPr>
              <a:t>+egg jelly </a:t>
            </a:r>
          </a:p>
        </p:txBody>
      </p:sp>
    </p:spTree>
    <p:extLst>
      <p:ext uri="{BB962C8B-B14F-4D97-AF65-F5344CB8AC3E}">
        <p14:creationId xmlns:p14="http://schemas.microsoft.com/office/powerpoint/2010/main" val="14616403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 xmlns:a16="http://schemas.microsoft.com/office/drawing/2014/main" id="{1ACEA5B8-63F6-4274-8096-F4CBB8D7EEE8}"/>
              </a:ext>
            </a:extLst>
          </p:cNvPr>
          <p:cNvPicPr>
            <a:picLocks noChangeAspect="1"/>
          </p:cNvPicPr>
          <p:nvPr/>
        </p:nvPicPr>
        <p:blipFill rotWithShape="1">
          <a:blip r:embed="rId2">
            <a:extLst>
              <a:ext uri="{28A0092B-C50C-407E-A947-70E740481C1C}">
                <a14:useLocalDpi xmlns:a14="http://schemas.microsoft.com/office/drawing/2010/main" val="0"/>
              </a:ext>
            </a:extLst>
          </a:blip>
          <a:srcRect l="39387" t="10243" r="17918" b="27331"/>
          <a:stretch/>
        </p:blipFill>
        <p:spPr>
          <a:xfrm>
            <a:off x="3552529" y="385236"/>
            <a:ext cx="1626656" cy="1783830"/>
          </a:xfrm>
          <a:prstGeom prst="rect">
            <a:avLst/>
          </a:prstGeom>
        </p:spPr>
      </p:pic>
      <p:sp>
        <p:nvSpPr>
          <p:cNvPr id="5" name="テキスト ボックス 4">
            <a:extLst>
              <a:ext uri="{FF2B5EF4-FFF2-40B4-BE49-F238E27FC236}">
                <a16:creationId xmlns="" xmlns:a16="http://schemas.microsoft.com/office/drawing/2014/main" id="{52AE4569-8ADD-4BE4-99DD-2784B2652F5A}"/>
              </a:ext>
            </a:extLst>
          </p:cNvPr>
          <p:cNvSpPr txBox="1"/>
          <p:nvPr/>
        </p:nvSpPr>
        <p:spPr>
          <a:xfrm>
            <a:off x="1965954" y="1249942"/>
            <a:ext cx="105189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highlight>
                  <a:srgbClr val="00FFFF"/>
                </a:highlight>
                <a:uLnTx/>
                <a:uFillTx/>
                <a:latin typeface="Calibri" panose="020F0502020204030204" pitchFamily="34" charset="0"/>
                <a:ea typeface="游ゴシック" panose="020B0400000000000000" pitchFamily="34" charset="-128"/>
                <a:cs typeface="Calibri" panose="020F0502020204030204" pitchFamily="34" charset="0"/>
              </a:rPr>
              <a:t>W1</a:t>
            </a:r>
            <a:r>
              <a:rPr kumimoji="1" lang="ja-JP" altLang="en-US" sz="1800" b="0" i="0" u="none" strike="noStrike" kern="1200" cap="none" spc="0" normalizeH="0" baseline="0" noProof="0" dirty="0">
                <a:ln>
                  <a:noFill/>
                </a:ln>
                <a:solidFill>
                  <a:prstClr val="black"/>
                </a:solidFill>
                <a:effectLst/>
                <a:highlight>
                  <a:srgbClr val="00FFFF"/>
                </a:highlight>
                <a:uLnTx/>
                <a:uFillTx/>
                <a:latin typeface="Calibri" panose="020F0502020204030204" pitchFamily="34" charset="0"/>
                <a:ea typeface="游ゴシック" panose="020B0400000000000000" pitchFamily="34" charset="-128"/>
                <a:cs typeface="Calibri" panose="020F0502020204030204" pitchFamily="34" charset="0"/>
              </a:rPr>
              <a:t> </a:t>
            </a:r>
            <a:r>
              <a:rPr kumimoji="1" lang="en-US" altLang="ja-JP" sz="1800" b="0" i="0" u="none" strike="noStrike" kern="1200" cap="none" spc="0" normalizeH="0" baseline="0" noProof="0" dirty="0">
                <a:ln>
                  <a:noFill/>
                </a:ln>
                <a:solidFill>
                  <a:prstClr val="black"/>
                </a:solidFill>
                <a:effectLst/>
                <a:highlight>
                  <a:srgbClr val="00FFFF"/>
                </a:highlight>
                <a:uLnTx/>
                <a:uFillTx/>
                <a:latin typeface="Calibri" panose="020F0502020204030204" pitchFamily="34" charset="0"/>
                <a:ea typeface="游ゴシック" panose="020B0400000000000000" pitchFamily="34" charset="-128"/>
                <a:cs typeface="Calibri" panose="020F0502020204030204" pitchFamily="34" charset="0"/>
              </a:rPr>
              <a:t>(006)</a:t>
            </a:r>
            <a:endParaRPr kumimoji="1" lang="ja-JP" altLang="en-US" sz="1800" b="0" i="0" u="none" strike="noStrike" kern="1200" cap="none" spc="0" normalizeH="0" baseline="0" noProof="0" dirty="0">
              <a:ln>
                <a:noFill/>
              </a:ln>
              <a:solidFill>
                <a:prstClr val="black"/>
              </a:solidFill>
              <a:effectLst/>
              <a:highlight>
                <a:srgbClr val="00FFFF"/>
              </a:highlight>
              <a:uLnTx/>
              <a:uFillTx/>
              <a:latin typeface="Calibri" panose="020F0502020204030204" pitchFamily="34" charset="0"/>
              <a:ea typeface="游ゴシック" panose="020B0400000000000000" pitchFamily="34" charset="-128"/>
              <a:cs typeface="Calibri" panose="020F0502020204030204" pitchFamily="34" charset="0"/>
            </a:endParaRPr>
          </a:p>
        </p:txBody>
      </p:sp>
      <p:pic>
        <p:nvPicPr>
          <p:cNvPr id="6" name="図 5">
            <a:extLst>
              <a:ext uri="{FF2B5EF4-FFF2-40B4-BE49-F238E27FC236}">
                <a16:creationId xmlns="" xmlns:a16="http://schemas.microsoft.com/office/drawing/2014/main" id="{93DAA76B-6C1C-4371-8CD1-1BF84E3927B2}"/>
              </a:ext>
            </a:extLst>
          </p:cNvPr>
          <p:cNvPicPr>
            <a:picLocks noChangeAspect="1"/>
          </p:cNvPicPr>
          <p:nvPr/>
        </p:nvPicPr>
        <p:blipFill rotWithShape="1">
          <a:blip r:embed="rId3">
            <a:extLst>
              <a:ext uri="{28A0092B-C50C-407E-A947-70E740481C1C}">
                <a14:useLocalDpi xmlns:a14="http://schemas.microsoft.com/office/drawing/2010/main" val="0"/>
              </a:ext>
            </a:extLst>
          </a:blip>
          <a:srcRect l="49738" t="15362" r="2851" b="25097"/>
          <a:stretch/>
        </p:blipFill>
        <p:spPr>
          <a:xfrm>
            <a:off x="3432495" y="3672483"/>
            <a:ext cx="1806314" cy="1701384"/>
          </a:xfrm>
          <a:prstGeom prst="rect">
            <a:avLst/>
          </a:prstGeom>
        </p:spPr>
      </p:pic>
      <p:sp>
        <p:nvSpPr>
          <p:cNvPr id="7" name="テキスト ボックス 6">
            <a:extLst>
              <a:ext uri="{FF2B5EF4-FFF2-40B4-BE49-F238E27FC236}">
                <a16:creationId xmlns="" xmlns:a16="http://schemas.microsoft.com/office/drawing/2014/main" id="{EE795AF4-7EA2-48B4-BF2E-A72677EB8122}"/>
              </a:ext>
            </a:extLst>
          </p:cNvPr>
          <p:cNvSpPr txBox="1"/>
          <p:nvPr/>
        </p:nvSpPr>
        <p:spPr>
          <a:xfrm>
            <a:off x="2069971" y="4273651"/>
            <a:ext cx="157146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highlight>
                  <a:srgbClr val="FFFF00"/>
                </a:highlight>
                <a:uLnTx/>
                <a:uFillTx/>
                <a:latin typeface="Calibri" panose="020F0502020204030204" pitchFamily="34" charset="0"/>
                <a:ea typeface="游ゴシック" panose="020B0400000000000000" pitchFamily="34" charset="-128"/>
                <a:cs typeface="Calibri" panose="020F0502020204030204" pitchFamily="34" charset="0"/>
              </a:rPr>
              <a:t>B1(018)</a:t>
            </a:r>
            <a:endParaRPr kumimoji="1" lang="ja-JP" altLang="en-US" sz="1800" b="0" i="0" u="none" strike="noStrike" kern="1200" cap="none" spc="0" normalizeH="0" baseline="0" noProof="0" dirty="0">
              <a:ln>
                <a:noFill/>
              </a:ln>
              <a:solidFill>
                <a:prstClr val="black"/>
              </a:solidFill>
              <a:effectLst/>
              <a:highlight>
                <a:srgbClr val="FFFF00"/>
              </a:highlight>
              <a:uLnTx/>
              <a:uFillTx/>
              <a:latin typeface="Calibri" panose="020F0502020204030204" pitchFamily="34" charset="0"/>
              <a:ea typeface="游ゴシック" panose="020B0400000000000000" pitchFamily="34" charset="-128"/>
              <a:cs typeface="Calibri" panose="020F0502020204030204" pitchFamily="34" charset="0"/>
            </a:endParaRPr>
          </a:p>
        </p:txBody>
      </p:sp>
      <p:pic>
        <p:nvPicPr>
          <p:cNvPr id="8" name="図 7">
            <a:extLst>
              <a:ext uri="{FF2B5EF4-FFF2-40B4-BE49-F238E27FC236}">
                <a16:creationId xmlns="" xmlns:a16="http://schemas.microsoft.com/office/drawing/2014/main" id="{581BD609-8B5A-4D61-A15C-D44E1D8933B8}"/>
              </a:ext>
            </a:extLst>
          </p:cNvPr>
          <p:cNvPicPr>
            <a:picLocks noChangeAspect="1"/>
          </p:cNvPicPr>
          <p:nvPr/>
        </p:nvPicPr>
        <p:blipFill rotWithShape="1">
          <a:blip r:embed="rId4">
            <a:extLst>
              <a:ext uri="{28A0092B-C50C-407E-A947-70E740481C1C}">
                <a14:useLocalDpi xmlns:a14="http://schemas.microsoft.com/office/drawing/2010/main" val="0"/>
              </a:ext>
            </a:extLst>
          </a:blip>
          <a:srcRect l="19498" t="21558" r="38403" b="27557"/>
          <a:stretch/>
        </p:blipFill>
        <p:spPr>
          <a:xfrm>
            <a:off x="6869184" y="459338"/>
            <a:ext cx="1603948" cy="1454046"/>
          </a:xfrm>
          <a:prstGeom prst="rect">
            <a:avLst/>
          </a:prstGeom>
        </p:spPr>
      </p:pic>
      <p:sp>
        <p:nvSpPr>
          <p:cNvPr id="9" name="テキスト ボックス 8">
            <a:extLst>
              <a:ext uri="{FF2B5EF4-FFF2-40B4-BE49-F238E27FC236}">
                <a16:creationId xmlns="" xmlns:a16="http://schemas.microsoft.com/office/drawing/2014/main" id="{AACFF0CD-654F-4768-8EDC-ACE1C57EDA00}"/>
              </a:ext>
            </a:extLst>
          </p:cNvPr>
          <p:cNvSpPr txBox="1"/>
          <p:nvPr/>
        </p:nvSpPr>
        <p:spPr>
          <a:xfrm>
            <a:off x="5372301" y="4330930"/>
            <a:ext cx="2227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highlight>
                  <a:srgbClr val="FFFF00"/>
                </a:highlight>
                <a:uLnTx/>
                <a:uFillTx/>
                <a:latin typeface="Calibri" panose="020F0502020204030204" pitchFamily="34" charset="0"/>
                <a:ea typeface="游ゴシック" panose="020B0400000000000000" pitchFamily="34" charset="-128"/>
                <a:cs typeface="Calibri" panose="020F0502020204030204" pitchFamily="34" charset="0"/>
              </a:rPr>
              <a:t>B3(046)</a:t>
            </a:r>
          </a:p>
        </p:txBody>
      </p:sp>
      <p:pic>
        <p:nvPicPr>
          <p:cNvPr id="10" name="図 9">
            <a:extLst>
              <a:ext uri="{FF2B5EF4-FFF2-40B4-BE49-F238E27FC236}">
                <a16:creationId xmlns="" xmlns:a16="http://schemas.microsoft.com/office/drawing/2014/main" id="{F0FAB95C-82E4-4B4F-A711-86475BDA5336}"/>
              </a:ext>
            </a:extLst>
          </p:cNvPr>
          <p:cNvPicPr>
            <a:picLocks noChangeAspect="1"/>
          </p:cNvPicPr>
          <p:nvPr/>
        </p:nvPicPr>
        <p:blipFill rotWithShape="1">
          <a:blip r:embed="rId5">
            <a:extLst>
              <a:ext uri="{28A0092B-C50C-407E-A947-70E740481C1C}">
                <a14:useLocalDpi xmlns:a14="http://schemas.microsoft.com/office/drawing/2010/main" val="0"/>
              </a:ext>
            </a:extLst>
          </a:blip>
          <a:srcRect l="17507" t="16537" r="36511" b="16840"/>
          <a:stretch/>
        </p:blipFill>
        <p:spPr>
          <a:xfrm>
            <a:off x="6723915" y="3573297"/>
            <a:ext cx="1751904" cy="1903751"/>
          </a:xfrm>
          <a:prstGeom prst="rect">
            <a:avLst/>
          </a:prstGeom>
        </p:spPr>
      </p:pic>
      <p:sp>
        <p:nvSpPr>
          <p:cNvPr id="11" name="テキスト ボックス 10">
            <a:extLst>
              <a:ext uri="{FF2B5EF4-FFF2-40B4-BE49-F238E27FC236}">
                <a16:creationId xmlns="" xmlns:a16="http://schemas.microsoft.com/office/drawing/2014/main" id="{C72EEFFE-9C33-4E7B-B8BC-984D42E1C100}"/>
              </a:ext>
            </a:extLst>
          </p:cNvPr>
          <p:cNvSpPr txBox="1"/>
          <p:nvPr/>
        </p:nvSpPr>
        <p:spPr>
          <a:xfrm>
            <a:off x="5363637" y="1249942"/>
            <a:ext cx="2227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highlight>
                  <a:srgbClr val="00FFFF"/>
                </a:highlight>
                <a:uLnTx/>
                <a:uFillTx/>
                <a:latin typeface="Calibri" panose="020F0502020204030204" pitchFamily="34" charset="0"/>
                <a:ea typeface="游ゴシック" panose="020B0400000000000000" pitchFamily="34" charset="-128"/>
                <a:cs typeface="Calibri" panose="020F0502020204030204" pitchFamily="34" charset="0"/>
              </a:rPr>
              <a:t>W2(042)</a:t>
            </a:r>
            <a:endParaRPr kumimoji="1" lang="en-US" altLang="ja-JP" sz="1800" b="0" i="0" u="none" strike="noStrike" kern="1200" cap="none" spc="0" normalizeH="0" baseline="0" noProof="0" dirty="0">
              <a:ln>
                <a:noFill/>
              </a:ln>
              <a:solidFill>
                <a:prstClr val="black"/>
              </a:solidFill>
              <a:effectLst/>
              <a:highlight>
                <a:srgbClr val="00FFFF"/>
              </a:highlight>
              <a:uLnTx/>
              <a:uFillTx/>
              <a:latin typeface="游ゴシック" panose="020F0502020204030204"/>
              <a:ea typeface="游ゴシック" panose="020B0400000000000000" pitchFamily="34" charset="-128"/>
              <a:cs typeface="+mn-cs"/>
            </a:endParaRPr>
          </a:p>
        </p:txBody>
      </p:sp>
      <p:pic>
        <p:nvPicPr>
          <p:cNvPr id="12" name="図 11">
            <a:extLst>
              <a:ext uri="{FF2B5EF4-FFF2-40B4-BE49-F238E27FC236}">
                <a16:creationId xmlns="" xmlns:a16="http://schemas.microsoft.com/office/drawing/2014/main" id="{406E83D6-FD99-44F2-8D02-96DE50DA7E73}"/>
              </a:ext>
            </a:extLst>
          </p:cNvPr>
          <p:cNvPicPr>
            <a:picLocks noChangeAspect="1"/>
          </p:cNvPicPr>
          <p:nvPr/>
        </p:nvPicPr>
        <p:blipFill rotWithShape="1">
          <a:blip r:embed="rId6">
            <a:extLst>
              <a:ext uri="{28A0092B-C50C-407E-A947-70E740481C1C}">
                <a14:useLocalDpi xmlns:a14="http://schemas.microsoft.com/office/drawing/2010/main" val="0"/>
              </a:ext>
            </a:extLst>
          </a:blip>
          <a:srcRect l="13216" t="25718" r="36267" b="14741"/>
          <a:stretch/>
        </p:blipFill>
        <p:spPr>
          <a:xfrm>
            <a:off x="9791362" y="3664904"/>
            <a:ext cx="1924711" cy="1701384"/>
          </a:xfrm>
          <a:prstGeom prst="rect">
            <a:avLst/>
          </a:prstGeom>
        </p:spPr>
      </p:pic>
      <p:sp>
        <p:nvSpPr>
          <p:cNvPr id="13" name="テキスト ボックス 12">
            <a:extLst>
              <a:ext uri="{FF2B5EF4-FFF2-40B4-BE49-F238E27FC236}">
                <a16:creationId xmlns="" xmlns:a16="http://schemas.microsoft.com/office/drawing/2014/main" id="{2C825124-800E-416D-BBFD-A38BB587BC41}"/>
              </a:ext>
            </a:extLst>
          </p:cNvPr>
          <p:cNvSpPr txBox="1"/>
          <p:nvPr/>
        </p:nvSpPr>
        <p:spPr>
          <a:xfrm>
            <a:off x="8677579" y="4330930"/>
            <a:ext cx="2227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highlight>
                  <a:srgbClr val="FFFF00"/>
                </a:highlight>
                <a:uLnTx/>
                <a:uFillTx/>
                <a:latin typeface="Calibri" panose="020F0502020204030204" pitchFamily="34" charset="0"/>
                <a:ea typeface="游ゴシック" panose="020B0400000000000000" pitchFamily="34" charset="-128"/>
                <a:cs typeface="Calibri" panose="020F0502020204030204" pitchFamily="34" charset="0"/>
              </a:rPr>
              <a:t>B4(065)</a:t>
            </a:r>
          </a:p>
        </p:txBody>
      </p:sp>
      <p:pic>
        <p:nvPicPr>
          <p:cNvPr id="14" name="図 13">
            <a:extLst>
              <a:ext uri="{FF2B5EF4-FFF2-40B4-BE49-F238E27FC236}">
                <a16:creationId xmlns="" xmlns:a16="http://schemas.microsoft.com/office/drawing/2014/main" id="{93E99E79-73FC-49C5-83DE-C4EB41FF0F7F}"/>
              </a:ext>
            </a:extLst>
          </p:cNvPr>
          <p:cNvPicPr>
            <a:picLocks noChangeAspect="1"/>
          </p:cNvPicPr>
          <p:nvPr/>
        </p:nvPicPr>
        <p:blipFill rotWithShape="1">
          <a:blip r:embed="rId7">
            <a:extLst>
              <a:ext uri="{28A0092B-C50C-407E-A947-70E740481C1C}">
                <a14:useLocalDpi xmlns:a14="http://schemas.microsoft.com/office/drawing/2010/main" val="0"/>
              </a:ext>
            </a:extLst>
          </a:blip>
          <a:srcRect l="14312" t="20975" r="44966" b="19484"/>
          <a:stretch/>
        </p:blipFill>
        <p:spPr>
          <a:xfrm>
            <a:off x="10003114" y="265497"/>
            <a:ext cx="1551481" cy="1701384"/>
          </a:xfrm>
          <a:prstGeom prst="rect">
            <a:avLst/>
          </a:prstGeom>
        </p:spPr>
      </p:pic>
      <p:sp>
        <p:nvSpPr>
          <p:cNvPr id="15" name="テキスト ボックス 14">
            <a:extLst>
              <a:ext uri="{FF2B5EF4-FFF2-40B4-BE49-F238E27FC236}">
                <a16:creationId xmlns="" xmlns:a16="http://schemas.microsoft.com/office/drawing/2014/main" id="{ACBDF0BC-7050-4B80-B6A4-24F82200F7C2}"/>
              </a:ext>
            </a:extLst>
          </p:cNvPr>
          <p:cNvSpPr txBox="1"/>
          <p:nvPr/>
        </p:nvSpPr>
        <p:spPr>
          <a:xfrm>
            <a:off x="8718399" y="1249942"/>
            <a:ext cx="2227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highlight>
                  <a:srgbClr val="00FFFF"/>
                </a:highlight>
                <a:uLnTx/>
                <a:uFillTx/>
                <a:latin typeface="Calibri" panose="020F0502020204030204" pitchFamily="34" charset="0"/>
                <a:ea typeface="游ゴシック" panose="020B0400000000000000" pitchFamily="34" charset="-128"/>
                <a:cs typeface="Calibri" panose="020F0502020204030204" pitchFamily="34" charset="0"/>
              </a:rPr>
              <a:t>W3(082</a:t>
            </a:r>
            <a:r>
              <a:rPr kumimoji="1" lang="en-US" altLang="ja-JP" sz="1800" b="0" i="0" u="none" strike="noStrike" kern="1200" cap="none" spc="0" normalizeH="0" baseline="0" noProof="0" dirty="0">
                <a:ln>
                  <a:noFill/>
                </a:ln>
                <a:solidFill>
                  <a:prstClr val="black"/>
                </a:solidFill>
                <a:effectLst/>
                <a:highlight>
                  <a:srgbClr val="00FFFF"/>
                </a:highlight>
                <a:uLnTx/>
                <a:uFillTx/>
                <a:latin typeface="游ゴシック" panose="020F0502020204030204"/>
                <a:ea typeface="游ゴシック" panose="020B0400000000000000" pitchFamily="34" charset="-128"/>
                <a:cs typeface="+mn-cs"/>
              </a:rPr>
              <a:t>)</a:t>
            </a:r>
          </a:p>
        </p:txBody>
      </p:sp>
      <p:grpSp>
        <p:nvGrpSpPr>
          <p:cNvPr id="18" name="グループ化 17">
            <a:extLst>
              <a:ext uri="{FF2B5EF4-FFF2-40B4-BE49-F238E27FC236}">
                <a16:creationId xmlns="" xmlns:a16="http://schemas.microsoft.com/office/drawing/2014/main" id="{7ECE80B0-A98A-448E-AF9D-615140D9394C}"/>
              </a:ext>
            </a:extLst>
          </p:cNvPr>
          <p:cNvGrpSpPr>
            <a:grpSpLocks/>
          </p:cNvGrpSpPr>
          <p:nvPr/>
        </p:nvGrpSpPr>
        <p:grpSpPr>
          <a:xfrm>
            <a:off x="2557508" y="1707796"/>
            <a:ext cx="2520000" cy="1800000"/>
            <a:chOff x="8289926" y="3778250"/>
            <a:chExt cx="2295525" cy="1382713"/>
          </a:xfrm>
        </p:grpSpPr>
        <p:sp>
          <p:nvSpPr>
            <p:cNvPr id="19" name="Line 5">
              <a:extLst>
                <a:ext uri="{FF2B5EF4-FFF2-40B4-BE49-F238E27FC236}">
                  <a16:creationId xmlns="" xmlns:a16="http://schemas.microsoft.com/office/drawing/2014/main" id="{13A04F98-470C-4B7D-A4C9-23684B030327}"/>
                </a:ext>
              </a:extLst>
            </p:cNvPr>
            <p:cNvSpPr>
              <a:spLocks noChangeShapeType="1"/>
            </p:cNvSpPr>
            <p:nvPr/>
          </p:nvSpPr>
          <p:spPr bwMode="auto">
            <a:xfrm>
              <a:off x="8289926" y="444658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0" name="Line 6">
              <a:extLst>
                <a:ext uri="{FF2B5EF4-FFF2-40B4-BE49-F238E27FC236}">
                  <a16:creationId xmlns="" xmlns:a16="http://schemas.microsoft.com/office/drawing/2014/main" id="{570BBFD8-755F-43C7-9014-C82E22CE7CA2}"/>
                </a:ext>
              </a:extLst>
            </p:cNvPr>
            <p:cNvSpPr>
              <a:spLocks noChangeShapeType="1"/>
            </p:cNvSpPr>
            <p:nvPr/>
          </p:nvSpPr>
          <p:spPr bwMode="auto">
            <a:xfrm>
              <a:off x="8748713" y="444658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1" name="Line 7">
              <a:extLst>
                <a:ext uri="{FF2B5EF4-FFF2-40B4-BE49-F238E27FC236}">
                  <a16:creationId xmlns="" xmlns:a16="http://schemas.microsoft.com/office/drawing/2014/main" id="{A2EC77D5-9F81-4C9C-92B1-AEAFB2D0E6EE}"/>
                </a:ext>
              </a:extLst>
            </p:cNvPr>
            <p:cNvSpPr>
              <a:spLocks noChangeShapeType="1"/>
            </p:cNvSpPr>
            <p:nvPr/>
          </p:nvSpPr>
          <p:spPr bwMode="auto">
            <a:xfrm>
              <a:off x="9207501" y="444658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2" name="Line 8">
              <a:extLst>
                <a:ext uri="{FF2B5EF4-FFF2-40B4-BE49-F238E27FC236}">
                  <a16:creationId xmlns="" xmlns:a16="http://schemas.microsoft.com/office/drawing/2014/main" id="{826AE63B-8F44-4D3D-9FA8-4CC04315D83B}"/>
                </a:ext>
              </a:extLst>
            </p:cNvPr>
            <p:cNvSpPr>
              <a:spLocks noChangeShapeType="1"/>
            </p:cNvSpPr>
            <p:nvPr/>
          </p:nvSpPr>
          <p:spPr bwMode="auto">
            <a:xfrm>
              <a:off x="9667876" y="444658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3" name="Line 9">
              <a:extLst>
                <a:ext uri="{FF2B5EF4-FFF2-40B4-BE49-F238E27FC236}">
                  <a16:creationId xmlns="" xmlns:a16="http://schemas.microsoft.com/office/drawing/2014/main" id="{5CD2CBEA-8BF1-43A0-A3B0-3E8B52D6514D}"/>
                </a:ext>
              </a:extLst>
            </p:cNvPr>
            <p:cNvSpPr>
              <a:spLocks noChangeShapeType="1"/>
            </p:cNvSpPr>
            <p:nvPr/>
          </p:nvSpPr>
          <p:spPr bwMode="auto">
            <a:xfrm>
              <a:off x="10126663" y="444658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4" name="Line 10">
              <a:extLst>
                <a:ext uri="{FF2B5EF4-FFF2-40B4-BE49-F238E27FC236}">
                  <a16:creationId xmlns="" xmlns:a16="http://schemas.microsoft.com/office/drawing/2014/main" id="{64D4F718-6017-4250-B291-07D9F9D75523}"/>
                </a:ext>
              </a:extLst>
            </p:cNvPr>
            <p:cNvSpPr>
              <a:spLocks noChangeShapeType="1"/>
            </p:cNvSpPr>
            <p:nvPr/>
          </p:nvSpPr>
          <p:spPr bwMode="auto">
            <a:xfrm>
              <a:off x="10585451" y="444658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5" name="Line 11">
              <a:extLst>
                <a:ext uri="{FF2B5EF4-FFF2-40B4-BE49-F238E27FC236}">
                  <a16:creationId xmlns="" xmlns:a16="http://schemas.microsoft.com/office/drawing/2014/main" id="{5A92ADC7-7AD9-4AD6-89D2-0700C62167F7}"/>
                </a:ext>
              </a:extLst>
            </p:cNvPr>
            <p:cNvSpPr>
              <a:spLocks noChangeShapeType="1"/>
            </p:cNvSpPr>
            <p:nvPr/>
          </p:nvSpPr>
          <p:spPr bwMode="auto">
            <a:xfrm flipH="1">
              <a:off x="8289926" y="5160963"/>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6" name="Line 12">
              <a:extLst>
                <a:ext uri="{FF2B5EF4-FFF2-40B4-BE49-F238E27FC236}">
                  <a16:creationId xmlns="" xmlns:a16="http://schemas.microsoft.com/office/drawing/2014/main" id="{E5A435CB-B34E-41D5-B418-961E07EE2952}"/>
                </a:ext>
              </a:extLst>
            </p:cNvPr>
            <p:cNvSpPr>
              <a:spLocks noChangeShapeType="1"/>
            </p:cNvSpPr>
            <p:nvPr/>
          </p:nvSpPr>
          <p:spPr bwMode="auto">
            <a:xfrm flipH="1">
              <a:off x="8289926" y="4930775"/>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7" name="Line 13">
              <a:extLst>
                <a:ext uri="{FF2B5EF4-FFF2-40B4-BE49-F238E27FC236}">
                  <a16:creationId xmlns="" xmlns:a16="http://schemas.microsoft.com/office/drawing/2014/main" id="{14EB89CF-852E-44E0-BF3D-454C0737924A}"/>
                </a:ext>
              </a:extLst>
            </p:cNvPr>
            <p:cNvSpPr>
              <a:spLocks noChangeShapeType="1"/>
            </p:cNvSpPr>
            <p:nvPr/>
          </p:nvSpPr>
          <p:spPr bwMode="auto">
            <a:xfrm flipH="1">
              <a:off x="8289926" y="4700588"/>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8" name="Line 14">
              <a:extLst>
                <a:ext uri="{FF2B5EF4-FFF2-40B4-BE49-F238E27FC236}">
                  <a16:creationId xmlns="" xmlns:a16="http://schemas.microsoft.com/office/drawing/2014/main" id="{AF51F15A-13BC-48B4-B603-A9E36D682CF7}"/>
                </a:ext>
              </a:extLst>
            </p:cNvPr>
            <p:cNvSpPr>
              <a:spLocks noChangeShapeType="1"/>
            </p:cNvSpPr>
            <p:nvPr/>
          </p:nvSpPr>
          <p:spPr bwMode="auto">
            <a:xfrm flipH="1">
              <a:off x="8289926" y="4470400"/>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9" name="Line 15">
              <a:extLst>
                <a:ext uri="{FF2B5EF4-FFF2-40B4-BE49-F238E27FC236}">
                  <a16:creationId xmlns="" xmlns:a16="http://schemas.microsoft.com/office/drawing/2014/main" id="{EFFA9EA5-1AF4-4422-91FC-7D2B28B1EE3C}"/>
                </a:ext>
              </a:extLst>
            </p:cNvPr>
            <p:cNvSpPr>
              <a:spLocks noChangeShapeType="1"/>
            </p:cNvSpPr>
            <p:nvPr/>
          </p:nvSpPr>
          <p:spPr bwMode="auto">
            <a:xfrm flipH="1">
              <a:off x="8289926" y="4238625"/>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0" name="Line 16">
              <a:extLst>
                <a:ext uri="{FF2B5EF4-FFF2-40B4-BE49-F238E27FC236}">
                  <a16:creationId xmlns="" xmlns:a16="http://schemas.microsoft.com/office/drawing/2014/main" id="{268A9E8A-3C37-4809-9600-FE4E1FA899CB}"/>
                </a:ext>
              </a:extLst>
            </p:cNvPr>
            <p:cNvSpPr>
              <a:spLocks noChangeShapeType="1"/>
            </p:cNvSpPr>
            <p:nvPr/>
          </p:nvSpPr>
          <p:spPr bwMode="auto">
            <a:xfrm flipH="1">
              <a:off x="8289926" y="4008438"/>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1" name="Line 17">
              <a:extLst>
                <a:ext uri="{FF2B5EF4-FFF2-40B4-BE49-F238E27FC236}">
                  <a16:creationId xmlns="" xmlns:a16="http://schemas.microsoft.com/office/drawing/2014/main" id="{1B7508A3-35EC-4AF2-8EC5-8D2020103748}"/>
                </a:ext>
              </a:extLst>
            </p:cNvPr>
            <p:cNvSpPr>
              <a:spLocks noChangeShapeType="1"/>
            </p:cNvSpPr>
            <p:nvPr/>
          </p:nvSpPr>
          <p:spPr bwMode="auto">
            <a:xfrm flipH="1">
              <a:off x="8289926" y="3778250"/>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2" name="Line 18">
              <a:extLst>
                <a:ext uri="{FF2B5EF4-FFF2-40B4-BE49-F238E27FC236}">
                  <a16:creationId xmlns="" xmlns:a16="http://schemas.microsoft.com/office/drawing/2014/main" id="{6EBD1D21-37EA-4A7B-95F0-93DFBBD66AA1}"/>
                </a:ext>
              </a:extLst>
            </p:cNvPr>
            <p:cNvSpPr>
              <a:spLocks noChangeShapeType="1"/>
            </p:cNvSpPr>
            <p:nvPr/>
          </p:nvSpPr>
          <p:spPr bwMode="auto">
            <a:xfrm>
              <a:off x="8289926" y="4470400"/>
              <a:ext cx="2295525"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3" name="Line 19">
              <a:extLst>
                <a:ext uri="{FF2B5EF4-FFF2-40B4-BE49-F238E27FC236}">
                  <a16:creationId xmlns="" xmlns:a16="http://schemas.microsoft.com/office/drawing/2014/main" id="{FF1AD24A-DB93-41C2-97BB-FF7F0B2DD15D}"/>
                </a:ext>
              </a:extLst>
            </p:cNvPr>
            <p:cNvSpPr>
              <a:spLocks noChangeShapeType="1"/>
            </p:cNvSpPr>
            <p:nvPr/>
          </p:nvSpPr>
          <p:spPr bwMode="auto">
            <a:xfrm flipV="1">
              <a:off x="8289926" y="3778250"/>
              <a:ext cx="0" cy="1382713"/>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4" name="Freeform 20">
              <a:extLst>
                <a:ext uri="{FF2B5EF4-FFF2-40B4-BE49-F238E27FC236}">
                  <a16:creationId xmlns="" xmlns:a16="http://schemas.microsoft.com/office/drawing/2014/main" id="{D5E0151A-4F76-4C66-81A9-35922683F9EF}"/>
                </a:ext>
              </a:extLst>
            </p:cNvPr>
            <p:cNvSpPr>
              <a:spLocks/>
            </p:cNvSpPr>
            <p:nvPr/>
          </p:nvSpPr>
          <p:spPr bwMode="auto">
            <a:xfrm>
              <a:off x="8289926" y="3938588"/>
              <a:ext cx="1790700" cy="838200"/>
            </a:xfrm>
            <a:custGeom>
              <a:avLst/>
              <a:gdLst>
                <a:gd name="T0" fmla="*/ 0 w 1128"/>
                <a:gd name="T1" fmla="*/ 0 h 528"/>
                <a:gd name="T2" fmla="*/ 29 w 1128"/>
                <a:gd name="T3" fmla="*/ 44 h 528"/>
                <a:gd name="T4" fmla="*/ 58 w 1128"/>
                <a:gd name="T5" fmla="*/ 125 h 528"/>
                <a:gd name="T6" fmla="*/ 87 w 1128"/>
                <a:gd name="T7" fmla="*/ 197 h 528"/>
                <a:gd name="T8" fmla="*/ 115 w 1128"/>
                <a:gd name="T9" fmla="*/ 284 h 528"/>
                <a:gd name="T10" fmla="*/ 144 w 1128"/>
                <a:gd name="T11" fmla="*/ 387 h 528"/>
                <a:gd name="T12" fmla="*/ 174 w 1128"/>
                <a:gd name="T13" fmla="*/ 450 h 528"/>
                <a:gd name="T14" fmla="*/ 202 w 1128"/>
                <a:gd name="T15" fmla="*/ 491 h 528"/>
                <a:gd name="T16" fmla="*/ 231 w 1128"/>
                <a:gd name="T17" fmla="*/ 515 h 528"/>
                <a:gd name="T18" fmla="*/ 261 w 1128"/>
                <a:gd name="T19" fmla="*/ 528 h 528"/>
                <a:gd name="T20" fmla="*/ 289 w 1128"/>
                <a:gd name="T21" fmla="*/ 519 h 528"/>
                <a:gd name="T22" fmla="*/ 318 w 1128"/>
                <a:gd name="T23" fmla="*/ 504 h 528"/>
                <a:gd name="T24" fmla="*/ 346 w 1128"/>
                <a:gd name="T25" fmla="*/ 493 h 528"/>
                <a:gd name="T26" fmla="*/ 376 w 1128"/>
                <a:gd name="T27" fmla="*/ 492 h 528"/>
                <a:gd name="T28" fmla="*/ 405 w 1128"/>
                <a:gd name="T29" fmla="*/ 486 h 528"/>
                <a:gd name="T30" fmla="*/ 433 w 1128"/>
                <a:gd name="T31" fmla="*/ 475 h 528"/>
                <a:gd name="T32" fmla="*/ 463 w 1128"/>
                <a:gd name="T33" fmla="*/ 471 h 528"/>
                <a:gd name="T34" fmla="*/ 492 w 1128"/>
                <a:gd name="T35" fmla="*/ 453 h 528"/>
                <a:gd name="T36" fmla="*/ 520 w 1128"/>
                <a:gd name="T37" fmla="*/ 429 h 528"/>
                <a:gd name="T38" fmla="*/ 550 w 1128"/>
                <a:gd name="T39" fmla="*/ 383 h 528"/>
                <a:gd name="T40" fmla="*/ 578 w 1128"/>
                <a:gd name="T41" fmla="*/ 325 h 528"/>
                <a:gd name="T42" fmla="*/ 607 w 1128"/>
                <a:gd name="T43" fmla="*/ 287 h 528"/>
                <a:gd name="T44" fmla="*/ 637 w 1128"/>
                <a:gd name="T45" fmla="*/ 267 h 528"/>
                <a:gd name="T46" fmla="*/ 665 w 1128"/>
                <a:gd name="T47" fmla="*/ 260 h 528"/>
                <a:gd name="T48" fmla="*/ 694 w 1128"/>
                <a:gd name="T49" fmla="*/ 248 h 528"/>
                <a:gd name="T50" fmla="*/ 724 w 1128"/>
                <a:gd name="T51" fmla="*/ 245 h 528"/>
                <a:gd name="T52" fmla="*/ 752 w 1128"/>
                <a:gd name="T53" fmla="*/ 247 h 528"/>
                <a:gd name="T54" fmla="*/ 781 w 1128"/>
                <a:gd name="T55" fmla="*/ 248 h 528"/>
                <a:gd name="T56" fmla="*/ 809 w 1128"/>
                <a:gd name="T57" fmla="*/ 244 h 528"/>
                <a:gd name="T58" fmla="*/ 839 w 1128"/>
                <a:gd name="T59" fmla="*/ 230 h 528"/>
                <a:gd name="T60" fmla="*/ 868 w 1128"/>
                <a:gd name="T61" fmla="*/ 236 h 528"/>
                <a:gd name="T62" fmla="*/ 896 w 1128"/>
                <a:gd name="T63" fmla="*/ 266 h 528"/>
                <a:gd name="T64" fmla="*/ 926 w 1128"/>
                <a:gd name="T65" fmla="*/ 326 h 528"/>
                <a:gd name="T66" fmla="*/ 955 w 1128"/>
                <a:gd name="T67" fmla="*/ 394 h 528"/>
                <a:gd name="T68" fmla="*/ 983 w 1128"/>
                <a:gd name="T69" fmla="*/ 433 h 528"/>
                <a:gd name="T70" fmla="*/ 1013 w 1128"/>
                <a:gd name="T71" fmla="*/ 454 h 528"/>
                <a:gd name="T72" fmla="*/ 1041 w 1128"/>
                <a:gd name="T73" fmla="*/ 453 h 528"/>
                <a:gd name="T74" fmla="*/ 1070 w 1128"/>
                <a:gd name="T75" fmla="*/ 445 h 528"/>
                <a:gd name="T76" fmla="*/ 1099 w 1128"/>
                <a:gd name="T77" fmla="*/ 445 h 528"/>
                <a:gd name="T78" fmla="*/ 1128 w 1128"/>
                <a:gd name="T79" fmla="*/ 437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8" h="528">
                  <a:moveTo>
                    <a:pt x="0" y="0"/>
                  </a:moveTo>
                  <a:lnTo>
                    <a:pt x="29" y="44"/>
                  </a:lnTo>
                  <a:lnTo>
                    <a:pt x="58" y="125"/>
                  </a:lnTo>
                  <a:lnTo>
                    <a:pt x="87" y="197"/>
                  </a:lnTo>
                  <a:lnTo>
                    <a:pt x="115" y="284"/>
                  </a:lnTo>
                  <a:lnTo>
                    <a:pt x="144" y="387"/>
                  </a:lnTo>
                  <a:lnTo>
                    <a:pt x="174" y="450"/>
                  </a:lnTo>
                  <a:lnTo>
                    <a:pt x="202" y="491"/>
                  </a:lnTo>
                  <a:lnTo>
                    <a:pt x="231" y="515"/>
                  </a:lnTo>
                  <a:lnTo>
                    <a:pt x="261" y="528"/>
                  </a:lnTo>
                  <a:lnTo>
                    <a:pt x="289" y="519"/>
                  </a:lnTo>
                  <a:lnTo>
                    <a:pt x="318" y="504"/>
                  </a:lnTo>
                  <a:lnTo>
                    <a:pt x="346" y="493"/>
                  </a:lnTo>
                  <a:lnTo>
                    <a:pt x="376" y="492"/>
                  </a:lnTo>
                  <a:lnTo>
                    <a:pt x="405" y="486"/>
                  </a:lnTo>
                  <a:lnTo>
                    <a:pt x="433" y="475"/>
                  </a:lnTo>
                  <a:lnTo>
                    <a:pt x="463" y="471"/>
                  </a:lnTo>
                  <a:lnTo>
                    <a:pt x="492" y="453"/>
                  </a:lnTo>
                  <a:lnTo>
                    <a:pt x="520" y="429"/>
                  </a:lnTo>
                  <a:lnTo>
                    <a:pt x="550" y="383"/>
                  </a:lnTo>
                  <a:lnTo>
                    <a:pt x="578" y="325"/>
                  </a:lnTo>
                  <a:lnTo>
                    <a:pt x="607" y="287"/>
                  </a:lnTo>
                  <a:lnTo>
                    <a:pt x="637" y="267"/>
                  </a:lnTo>
                  <a:lnTo>
                    <a:pt x="665" y="260"/>
                  </a:lnTo>
                  <a:lnTo>
                    <a:pt x="694" y="248"/>
                  </a:lnTo>
                  <a:lnTo>
                    <a:pt x="724" y="245"/>
                  </a:lnTo>
                  <a:lnTo>
                    <a:pt x="752" y="247"/>
                  </a:lnTo>
                  <a:lnTo>
                    <a:pt x="781" y="248"/>
                  </a:lnTo>
                  <a:lnTo>
                    <a:pt x="809" y="244"/>
                  </a:lnTo>
                  <a:lnTo>
                    <a:pt x="839" y="230"/>
                  </a:lnTo>
                  <a:lnTo>
                    <a:pt x="868" y="236"/>
                  </a:lnTo>
                  <a:lnTo>
                    <a:pt x="896" y="266"/>
                  </a:lnTo>
                  <a:lnTo>
                    <a:pt x="926" y="326"/>
                  </a:lnTo>
                  <a:lnTo>
                    <a:pt x="955" y="394"/>
                  </a:lnTo>
                  <a:lnTo>
                    <a:pt x="983" y="433"/>
                  </a:lnTo>
                  <a:lnTo>
                    <a:pt x="1013" y="454"/>
                  </a:lnTo>
                  <a:lnTo>
                    <a:pt x="1041" y="453"/>
                  </a:lnTo>
                  <a:lnTo>
                    <a:pt x="1070" y="445"/>
                  </a:lnTo>
                  <a:lnTo>
                    <a:pt x="1099" y="445"/>
                  </a:lnTo>
                  <a:lnTo>
                    <a:pt x="1128" y="43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5" name="Freeform 21">
              <a:extLst>
                <a:ext uri="{FF2B5EF4-FFF2-40B4-BE49-F238E27FC236}">
                  <a16:creationId xmlns="" xmlns:a16="http://schemas.microsoft.com/office/drawing/2014/main" id="{8E2ACCD8-A529-4CA0-8A6B-86D7184DB0A3}"/>
                </a:ext>
              </a:extLst>
            </p:cNvPr>
            <p:cNvSpPr>
              <a:spLocks/>
            </p:cNvSpPr>
            <p:nvPr/>
          </p:nvSpPr>
          <p:spPr bwMode="auto">
            <a:xfrm>
              <a:off x="8289926" y="4224338"/>
              <a:ext cx="2019300" cy="538163"/>
            </a:xfrm>
            <a:custGeom>
              <a:avLst/>
              <a:gdLst>
                <a:gd name="T0" fmla="*/ 0 w 1272"/>
                <a:gd name="T1" fmla="*/ 252 h 339"/>
                <a:gd name="T2" fmla="*/ 29 w 1272"/>
                <a:gd name="T3" fmla="*/ 140 h 339"/>
                <a:gd name="T4" fmla="*/ 58 w 1272"/>
                <a:gd name="T5" fmla="*/ 76 h 339"/>
                <a:gd name="T6" fmla="*/ 87 w 1272"/>
                <a:gd name="T7" fmla="*/ 41 h 339"/>
                <a:gd name="T8" fmla="*/ 115 w 1272"/>
                <a:gd name="T9" fmla="*/ 8 h 339"/>
                <a:gd name="T10" fmla="*/ 144 w 1272"/>
                <a:gd name="T11" fmla="*/ 0 h 339"/>
                <a:gd name="T12" fmla="*/ 174 w 1272"/>
                <a:gd name="T13" fmla="*/ 6 h 339"/>
                <a:gd name="T14" fmla="*/ 202 w 1272"/>
                <a:gd name="T15" fmla="*/ 40 h 339"/>
                <a:gd name="T16" fmla="*/ 231 w 1272"/>
                <a:gd name="T17" fmla="*/ 72 h 339"/>
                <a:gd name="T18" fmla="*/ 261 w 1272"/>
                <a:gd name="T19" fmla="*/ 91 h 339"/>
                <a:gd name="T20" fmla="*/ 289 w 1272"/>
                <a:gd name="T21" fmla="*/ 100 h 339"/>
                <a:gd name="T22" fmla="*/ 318 w 1272"/>
                <a:gd name="T23" fmla="*/ 93 h 339"/>
                <a:gd name="T24" fmla="*/ 346 w 1272"/>
                <a:gd name="T25" fmla="*/ 102 h 339"/>
                <a:gd name="T26" fmla="*/ 376 w 1272"/>
                <a:gd name="T27" fmla="*/ 135 h 339"/>
                <a:gd name="T28" fmla="*/ 405 w 1272"/>
                <a:gd name="T29" fmla="*/ 190 h 339"/>
                <a:gd name="T30" fmla="*/ 433 w 1272"/>
                <a:gd name="T31" fmla="*/ 249 h 339"/>
                <a:gd name="T32" fmla="*/ 463 w 1272"/>
                <a:gd name="T33" fmla="*/ 301 h 339"/>
                <a:gd name="T34" fmla="*/ 492 w 1272"/>
                <a:gd name="T35" fmla="*/ 331 h 339"/>
                <a:gd name="T36" fmla="*/ 520 w 1272"/>
                <a:gd name="T37" fmla="*/ 339 h 339"/>
                <a:gd name="T38" fmla="*/ 550 w 1272"/>
                <a:gd name="T39" fmla="*/ 339 h 339"/>
                <a:gd name="T40" fmla="*/ 578 w 1272"/>
                <a:gd name="T41" fmla="*/ 322 h 339"/>
                <a:gd name="T42" fmla="*/ 607 w 1272"/>
                <a:gd name="T43" fmla="*/ 308 h 339"/>
                <a:gd name="T44" fmla="*/ 637 w 1272"/>
                <a:gd name="T45" fmla="*/ 305 h 339"/>
                <a:gd name="T46" fmla="*/ 665 w 1272"/>
                <a:gd name="T47" fmla="*/ 303 h 339"/>
                <a:gd name="T48" fmla="*/ 694 w 1272"/>
                <a:gd name="T49" fmla="*/ 307 h 339"/>
                <a:gd name="T50" fmla="*/ 724 w 1272"/>
                <a:gd name="T51" fmla="*/ 297 h 339"/>
                <a:gd name="T52" fmla="*/ 752 w 1272"/>
                <a:gd name="T53" fmla="*/ 274 h 339"/>
                <a:gd name="T54" fmla="*/ 781 w 1272"/>
                <a:gd name="T55" fmla="*/ 243 h 339"/>
                <a:gd name="T56" fmla="*/ 809 w 1272"/>
                <a:gd name="T57" fmla="*/ 200 h 339"/>
                <a:gd name="T58" fmla="*/ 839 w 1272"/>
                <a:gd name="T59" fmla="*/ 148 h 339"/>
                <a:gd name="T60" fmla="*/ 868 w 1272"/>
                <a:gd name="T61" fmla="*/ 109 h 339"/>
                <a:gd name="T62" fmla="*/ 896 w 1272"/>
                <a:gd name="T63" fmla="*/ 84 h 339"/>
                <a:gd name="T64" fmla="*/ 926 w 1272"/>
                <a:gd name="T65" fmla="*/ 84 h 339"/>
                <a:gd name="T66" fmla="*/ 955 w 1272"/>
                <a:gd name="T67" fmla="*/ 76 h 339"/>
                <a:gd name="T68" fmla="*/ 983 w 1272"/>
                <a:gd name="T69" fmla="*/ 62 h 339"/>
                <a:gd name="T70" fmla="*/ 1013 w 1272"/>
                <a:gd name="T71" fmla="*/ 60 h 339"/>
                <a:gd name="T72" fmla="*/ 1041 w 1272"/>
                <a:gd name="T73" fmla="*/ 60 h 339"/>
                <a:gd name="T74" fmla="*/ 1070 w 1272"/>
                <a:gd name="T75" fmla="*/ 76 h 339"/>
                <a:gd name="T76" fmla="*/ 1099 w 1272"/>
                <a:gd name="T77" fmla="*/ 92 h 339"/>
                <a:gd name="T78" fmla="*/ 1128 w 1272"/>
                <a:gd name="T79" fmla="*/ 96 h 339"/>
                <a:gd name="T80" fmla="*/ 1157 w 1272"/>
                <a:gd name="T81" fmla="*/ 103 h 339"/>
                <a:gd name="T82" fmla="*/ 1186 w 1272"/>
                <a:gd name="T83" fmla="*/ 113 h 339"/>
                <a:gd name="T84" fmla="*/ 1215 w 1272"/>
                <a:gd name="T85" fmla="*/ 116 h 339"/>
                <a:gd name="T86" fmla="*/ 1244 w 1272"/>
                <a:gd name="T87" fmla="*/ 128 h 339"/>
                <a:gd name="T88" fmla="*/ 1272 w 1272"/>
                <a:gd name="T89" fmla="*/ 135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339">
                  <a:moveTo>
                    <a:pt x="0" y="252"/>
                  </a:moveTo>
                  <a:lnTo>
                    <a:pt x="29" y="140"/>
                  </a:lnTo>
                  <a:lnTo>
                    <a:pt x="58" y="76"/>
                  </a:lnTo>
                  <a:lnTo>
                    <a:pt x="87" y="41"/>
                  </a:lnTo>
                  <a:lnTo>
                    <a:pt x="115" y="8"/>
                  </a:lnTo>
                  <a:lnTo>
                    <a:pt x="144" y="0"/>
                  </a:lnTo>
                  <a:lnTo>
                    <a:pt x="174" y="6"/>
                  </a:lnTo>
                  <a:lnTo>
                    <a:pt x="202" y="40"/>
                  </a:lnTo>
                  <a:lnTo>
                    <a:pt x="231" y="72"/>
                  </a:lnTo>
                  <a:lnTo>
                    <a:pt x="261" y="91"/>
                  </a:lnTo>
                  <a:lnTo>
                    <a:pt x="289" y="100"/>
                  </a:lnTo>
                  <a:lnTo>
                    <a:pt x="318" y="93"/>
                  </a:lnTo>
                  <a:lnTo>
                    <a:pt x="346" y="102"/>
                  </a:lnTo>
                  <a:lnTo>
                    <a:pt x="376" y="135"/>
                  </a:lnTo>
                  <a:lnTo>
                    <a:pt x="405" y="190"/>
                  </a:lnTo>
                  <a:lnTo>
                    <a:pt x="433" y="249"/>
                  </a:lnTo>
                  <a:lnTo>
                    <a:pt x="463" y="301"/>
                  </a:lnTo>
                  <a:lnTo>
                    <a:pt x="492" y="331"/>
                  </a:lnTo>
                  <a:lnTo>
                    <a:pt x="520" y="339"/>
                  </a:lnTo>
                  <a:lnTo>
                    <a:pt x="550" y="339"/>
                  </a:lnTo>
                  <a:lnTo>
                    <a:pt x="578" y="322"/>
                  </a:lnTo>
                  <a:lnTo>
                    <a:pt x="607" y="308"/>
                  </a:lnTo>
                  <a:lnTo>
                    <a:pt x="637" y="305"/>
                  </a:lnTo>
                  <a:lnTo>
                    <a:pt x="665" y="303"/>
                  </a:lnTo>
                  <a:lnTo>
                    <a:pt x="694" y="307"/>
                  </a:lnTo>
                  <a:lnTo>
                    <a:pt x="724" y="297"/>
                  </a:lnTo>
                  <a:lnTo>
                    <a:pt x="752" y="274"/>
                  </a:lnTo>
                  <a:lnTo>
                    <a:pt x="781" y="243"/>
                  </a:lnTo>
                  <a:lnTo>
                    <a:pt x="809" y="200"/>
                  </a:lnTo>
                  <a:lnTo>
                    <a:pt x="839" y="148"/>
                  </a:lnTo>
                  <a:lnTo>
                    <a:pt x="868" y="109"/>
                  </a:lnTo>
                  <a:lnTo>
                    <a:pt x="896" y="84"/>
                  </a:lnTo>
                  <a:lnTo>
                    <a:pt x="926" y="84"/>
                  </a:lnTo>
                  <a:lnTo>
                    <a:pt x="955" y="76"/>
                  </a:lnTo>
                  <a:lnTo>
                    <a:pt x="983" y="62"/>
                  </a:lnTo>
                  <a:lnTo>
                    <a:pt x="1013" y="60"/>
                  </a:lnTo>
                  <a:lnTo>
                    <a:pt x="1041" y="60"/>
                  </a:lnTo>
                  <a:lnTo>
                    <a:pt x="1070" y="76"/>
                  </a:lnTo>
                  <a:lnTo>
                    <a:pt x="1099" y="92"/>
                  </a:lnTo>
                  <a:lnTo>
                    <a:pt x="1128" y="96"/>
                  </a:lnTo>
                  <a:lnTo>
                    <a:pt x="1157" y="103"/>
                  </a:lnTo>
                  <a:lnTo>
                    <a:pt x="1186" y="113"/>
                  </a:lnTo>
                  <a:lnTo>
                    <a:pt x="1215" y="116"/>
                  </a:lnTo>
                  <a:lnTo>
                    <a:pt x="1244" y="128"/>
                  </a:lnTo>
                  <a:lnTo>
                    <a:pt x="1272" y="13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6" name="Freeform 22">
              <a:extLst>
                <a:ext uri="{FF2B5EF4-FFF2-40B4-BE49-F238E27FC236}">
                  <a16:creationId xmlns="" xmlns:a16="http://schemas.microsoft.com/office/drawing/2014/main" id="{A62C192D-5C1C-4800-B45C-5BCF6C0496C3}"/>
                </a:ext>
              </a:extLst>
            </p:cNvPr>
            <p:cNvSpPr>
              <a:spLocks/>
            </p:cNvSpPr>
            <p:nvPr/>
          </p:nvSpPr>
          <p:spPr bwMode="auto">
            <a:xfrm>
              <a:off x="8289926" y="4292600"/>
              <a:ext cx="1928813" cy="646113"/>
            </a:xfrm>
            <a:custGeom>
              <a:avLst/>
              <a:gdLst>
                <a:gd name="T0" fmla="*/ 0 w 1215"/>
                <a:gd name="T1" fmla="*/ 339 h 407"/>
                <a:gd name="T2" fmla="*/ 29 w 1215"/>
                <a:gd name="T3" fmla="*/ 349 h 407"/>
                <a:gd name="T4" fmla="*/ 58 w 1215"/>
                <a:gd name="T5" fmla="*/ 349 h 407"/>
                <a:gd name="T6" fmla="*/ 87 w 1215"/>
                <a:gd name="T7" fmla="*/ 375 h 407"/>
                <a:gd name="T8" fmla="*/ 115 w 1215"/>
                <a:gd name="T9" fmla="*/ 407 h 407"/>
                <a:gd name="T10" fmla="*/ 144 w 1215"/>
                <a:gd name="T11" fmla="*/ 386 h 407"/>
                <a:gd name="T12" fmla="*/ 174 w 1215"/>
                <a:gd name="T13" fmla="*/ 319 h 407"/>
                <a:gd name="T14" fmla="*/ 202 w 1215"/>
                <a:gd name="T15" fmla="*/ 212 h 407"/>
                <a:gd name="T16" fmla="*/ 231 w 1215"/>
                <a:gd name="T17" fmla="*/ 124 h 407"/>
                <a:gd name="T18" fmla="*/ 261 w 1215"/>
                <a:gd name="T19" fmla="*/ 71 h 407"/>
                <a:gd name="T20" fmla="*/ 289 w 1215"/>
                <a:gd name="T21" fmla="*/ 28 h 407"/>
                <a:gd name="T22" fmla="*/ 318 w 1215"/>
                <a:gd name="T23" fmla="*/ 7 h 407"/>
                <a:gd name="T24" fmla="*/ 346 w 1215"/>
                <a:gd name="T25" fmla="*/ 0 h 407"/>
                <a:gd name="T26" fmla="*/ 376 w 1215"/>
                <a:gd name="T27" fmla="*/ 7 h 407"/>
                <a:gd name="T28" fmla="*/ 405 w 1215"/>
                <a:gd name="T29" fmla="*/ 21 h 407"/>
                <a:gd name="T30" fmla="*/ 433 w 1215"/>
                <a:gd name="T31" fmla="*/ 23 h 407"/>
                <a:gd name="T32" fmla="*/ 463 w 1215"/>
                <a:gd name="T33" fmla="*/ 25 h 407"/>
                <a:gd name="T34" fmla="*/ 492 w 1215"/>
                <a:gd name="T35" fmla="*/ 29 h 407"/>
                <a:gd name="T36" fmla="*/ 520 w 1215"/>
                <a:gd name="T37" fmla="*/ 35 h 407"/>
                <a:gd name="T38" fmla="*/ 550 w 1215"/>
                <a:gd name="T39" fmla="*/ 33 h 407"/>
                <a:gd name="T40" fmla="*/ 578 w 1215"/>
                <a:gd name="T41" fmla="*/ 37 h 407"/>
                <a:gd name="T42" fmla="*/ 607 w 1215"/>
                <a:gd name="T43" fmla="*/ 60 h 407"/>
                <a:gd name="T44" fmla="*/ 637 w 1215"/>
                <a:gd name="T45" fmla="*/ 98 h 407"/>
                <a:gd name="T46" fmla="*/ 665 w 1215"/>
                <a:gd name="T47" fmla="*/ 161 h 407"/>
                <a:gd name="T48" fmla="*/ 694 w 1215"/>
                <a:gd name="T49" fmla="*/ 226 h 407"/>
                <a:gd name="T50" fmla="*/ 724 w 1215"/>
                <a:gd name="T51" fmla="*/ 256 h 407"/>
                <a:gd name="T52" fmla="*/ 752 w 1215"/>
                <a:gd name="T53" fmla="*/ 265 h 407"/>
                <a:gd name="T54" fmla="*/ 781 w 1215"/>
                <a:gd name="T55" fmla="*/ 286 h 407"/>
                <a:gd name="T56" fmla="*/ 809 w 1215"/>
                <a:gd name="T57" fmla="*/ 306 h 407"/>
                <a:gd name="T58" fmla="*/ 839 w 1215"/>
                <a:gd name="T59" fmla="*/ 302 h 407"/>
                <a:gd name="T60" fmla="*/ 868 w 1215"/>
                <a:gd name="T61" fmla="*/ 283 h 407"/>
                <a:gd name="T62" fmla="*/ 896 w 1215"/>
                <a:gd name="T63" fmla="*/ 256 h 407"/>
                <a:gd name="T64" fmla="*/ 926 w 1215"/>
                <a:gd name="T65" fmla="*/ 232 h 407"/>
                <a:gd name="T66" fmla="*/ 955 w 1215"/>
                <a:gd name="T67" fmla="*/ 248 h 407"/>
                <a:gd name="T68" fmla="*/ 983 w 1215"/>
                <a:gd name="T69" fmla="*/ 233 h 407"/>
                <a:gd name="T70" fmla="*/ 1013 w 1215"/>
                <a:gd name="T71" fmla="*/ 184 h 407"/>
                <a:gd name="T72" fmla="*/ 1041 w 1215"/>
                <a:gd name="T73" fmla="*/ 156 h 407"/>
                <a:gd name="T74" fmla="*/ 1070 w 1215"/>
                <a:gd name="T75" fmla="*/ 113 h 407"/>
                <a:gd name="T76" fmla="*/ 1099 w 1215"/>
                <a:gd name="T77" fmla="*/ 98 h 407"/>
                <a:gd name="T78" fmla="*/ 1128 w 1215"/>
                <a:gd name="T79" fmla="*/ 105 h 407"/>
                <a:gd name="T80" fmla="*/ 1157 w 1215"/>
                <a:gd name="T81" fmla="*/ 97 h 407"/>
                <a:gd name="T82" fmla="*/ 1186 w 1215"/>
                <a:gd name="T83" fmla="*/ 109 h 407"/>
                <a:gd name="T84" fmla="*/ 1215 w 1215"/>
                <a:gd name="T85" fmla="*/ 123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07">
                  <a:moveTo>
                    <a:pt x="0" y="339"/>
                  </a:moveTo>
                  <a:lnTo>
                    <a:pt x="29" y="349"/>
                  </a:lnTo>
                  <a:lnTo>
                    <a:pt x="58" y="349"/>
                  </a:lnTo>
                  <a:lnTo>
                    <a:pt x="87" y="375"/>
                  </a:lnTo>
                  <a:lnTo>
                    <a:pt x="115" y="407"/>
                  </a:lnTo>
                  <a:lnTo>
                    <a:pt x="144" y="386"/>
                  </a:lnTo>
                  <a:lnTo>
                    <a:pt x="174" y="319"/>
                  </a:lnTo>
                  <a:lnTo>
                    <a:pt x="202" y="212"/>
                  </a:lnTo>
                  <a:lnTo>
                    <a:pt x="231" y="124"/>
                  </a:lnTo>
                  <a:lnTo>
                    <a:pt x="261" y="71"/>
                  </a:lnTo>
                  <a:lnTo>
                    <a:pt x="289" y="28"/>
                  </a:lnTo>
                  <a:lnTo>
                    <a:pt x="318" y="7"/>
                  </a:lnTo>
                  <a:lnTo>
                    <a:pt x="346" y="0"/>
                  </a:lnTo>
                  <a:lnTo>
                    <a:pt x="376" y="7"/>
                  </a:lnTo>
                  <a:lnTo>
                    <a:pt x="405" y="21"/>
                  </a:lnTo>
                  <a:lnTo>
                    <a:pt x="433" y="23"/>
                  </a:lnTo>
                  <a:lnTo>
                    <a:pt x="463" y="25"/>
                  </a:lnTo>
                  <a:lnTo>
                    <a:pt x="492" y="29"/>
                  </a:lnTo>
                  <a:lnTo>
                    <a:pt x="520" y="35"/>
                  </a:lnTo>
                  <a:lnTo>
                    <a:pt x="550" y="33"/>
                  </a:lnTo>
                  <a:lnTo>
                    <a:pt x="578" y="37"/>
                  </a:lnTo>
                  <a:lnTo>
                    <a:pt x="607" y="60"/>
                  </a:lnTo>
                  <a:lnTo>
                    <a:pt x="637" y="98"/>
                  </a:lnTo>
                  <a:lnTo>
                    <a:pt x="665" y="161"/>
                  </a:lnTo>
                  <a:lnTo>
                    <a:pt x="694" y="226"/>
                  </a:lnTo>
                  <a:lnTo>
                    <a:pt x="724" y="256"/>
                  </a:lnTo>
                  <a:lnTo>
                    <a:pt x="752" y="265"/>
                  </a:lnTo>
                  <a:lnTo>
                    <a:pt x="781" y="286"/>
                  </a:lnTo>
                  <a:lnTo>
                    <a:pt x="809" y="306"/>
                  </a:lnTo>
                  <a:lnTo>
                    <a:pt x="839" y="302"/>
                  </a:lnTo>
                  <a:lnTo>
                    <a:pt x="868" y="283"/>
                  </a:lnTo>
                  <a:lnTo>
                    <a:pt x="896" y="256"/>
                  </a:lnTo>
                  <a:lnTo>
                    <a:pt x="926" y="232"/>
                  </a:lnTo>
                  <a:lnTo>
                    <a:pt x="955" y="248"/>
                  </a:lnTo>
                  <a:lnTo>
                    <a:pt x="983" y="233"/>
                  </a:lnTo>
                  <a:lnTo>
                    <a:pt x="1013" y="184"/>
                  </a:lnTo>
                  <a:lnTo>
                    <a:pt x="1041" y="156"/>
                  </a:lnTo>
                  <a:lnTo>
                    <a:pt x="1070" y="113"/>
                  </a:lnTo>
                  <a:lnTo>
                    <a:pt x="1099" y="98"/>
                  </a:lnTo>
                  <a:lnTo>
                    <a:pt x="1128" y="105"/>
                  </a:lnTo>
                  <a:lnTo>
                    <a:pt x="1157" y="97"/>
                  </a:lnTo>
                  <a:lnTo>
                    <a:pt x="1186" y="109"/>
                  </a:lnTo>
                  <a:lnTo>
                    <a:pt x="1215" y="12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7" name="Freeform 23">
              <a:extLst>
                <a:ext uri="{FF2B5EF4-FFF2-40B4-BE49-F238E27FC236}">
                  <a16:creationId xmlns="" xmlns:a16="http://schemas.microsoft.com/office/drawing/2014/main" id="{4AC448C0-997B-4679-B9E1-1B1FDD4FF17A}"/>
                </a:ext>
              </a:extLst>
            </p:cNvPr>
            <p:cNvSpPr>
              <a:spLocks/>
            </p:cNvSpPr>
            <p:nvPr/>
          </p:nvSpPr>
          <p:spPr bwMode="auto">
            <a:xfrm>
              <a:off x="8289926" y="4090988"/>
              <a:ext cx="1836738" cy="706438"/>
            </a:xfrm>
            <a:custGeom>
              <a:avLst/>
              <a:gdLst>
                <a:gd name="T0" fmla="*/ 0 w 1157"/>
                <a:gd name="T1" fmla="*/ 0 h 445"/>
                <a:gd name="T2" fmla="*/ 29 w 1157"/>
                <a:gd name="T3" fmla="*/ 43 h 445"/>
                <a:gd name="T4" fmla="*/ 58 w 1157"/>
                <a:gd name="T5" fmla="*/ 100 h 445"/>
                <a:gd name="T6" fmla="*/ 87 w 1157"/>
                <a:gd name="T7" fmla="*/ 156 h 445"/>
                <a:gd name="T8" fmla="*/ 115 w 1157"/>
                <a:gd name="T9" fmla="*/ 235 h 445"/>
                <a:gd name="T10" fmla="*/ 144 w 1157"/>
                <a:gd name="T11" fmla="*/ 326 h 445"/>
                <a:gd name="T12" fmla="*/ 174 w 1157"/>
                <a:gd name="T13" fmla="*/ 390 h 445"/>
                <a:gd name="T14" fmla="*/ 202 w 1157"/>
                <a:gd name="T15" fmla="*/ 427 h 445"/>
                <a:gd name="T16" fmla="*/ 231 w 1157"/>
                <a:gd name="T17" fmla="*/ 439 h 445"/>
                <a:gd name="T18" fmla="*/ 261 w 1157"/>
                <a:gd name="T19" fmla="*/ 444 h 445"/>
                <a:gd name="T20" fmla="*/ 289 w 1157"/>
                <a:gd name="T21" fmla="*/ 445 h 445"/>
                <a:gd name="T22" fmla="*/ 318 w 1157"/>
                <a:gd name="T23" fmla="*/ 439 h 445"/>
                <a:gd name="T24" fmla="*/ 346 w 1157"/>
                <a:gd name="T25" fmla="*/ 417 h 445"/>
                <a:gd name="T26" fmla="*/ 376 w 1157"/>
                <a:gd name="T27" fmla="*/ 394 h 445"/>
                <a:gd name="T28" fmla="*/ 405 w 1157"/>
                <a:gd name="T29" fmla="*/ 373 h 445"/>
                <a:gd name="T30" fmla="*/ 433 w 1157"/>
                <a:gd name="T31" fmla="*/ 349 h 445"/>
                <a:gd name="T32" fmla="*/ 463 w 1157"/>
                <a:gd name="T33" fmla="*/ 331 h 445"/>
                <a:gd name="T34" fmla="*/ 492 w 1157"/>
                <a:gd name="T35" fmla="*/ 287 h 445"/>
                <a:gd name="T36" fmla="*/ 520 w 1157"/>
                <a:gd name="T37" fmla="*/ 230 h 445"/>
                <a:gd name="T38" fmla="*/ 550 w 1157"/>
                <a:gd name="T39" fmla="*/ 196 h 445"/>
                <a:gd name="T40" fmla="*/ 578 w 1157"/>
                <a:gd name="T41" fmla="*/ 167 h 445"/>
                <a:gd name="T42" fmla="*/ 607 w 1157"/>
                <a:gd name="T43" fmla="*/ 150 h 445"/>
                <a:gd name="T44" fmla="*/ 637 w 1157"/>
                <a:gd name="T45" fmla="*/ 143 h 445"/>
                <a:gd name="T46" fmla="*/ 665 w 1157"/>
                <a:gd name="T47" fmla="*/ 143 h 445"/>
                <a:gd name="T48" fmla="*/ 694 w 1157"/>
                <a:gd name="T49" fmla="*/ 145 h 445"/>
                <a:gd name="T50" fmla="*/ 724 w 1157"/>
                <a:gd name="T51" fmla="*/ 145 h 445"/>
                <a:gd name="T52" fmla="*/ 752 w 1157"/>
                <a:gd name="T53" fmla="*/ 139 h 445"/>
                <a:gd name="T54" fmla="*/ 781 w 1157"/>
                <a:gd name="T55" fmla="*/ 128 h 445"/>
                <a:gd name="T56" fmla="*/ 809 w 1157"/>
                <a:gd name="T57" fmla="*/ 130 h 445"/>
                <a:gd name="T58" fmla="*/ 839 w 1157"/>
                <a:gd name="T59" fmla="*/ 162 h 445"/>
                <a:gd name="T60" fmla="*/ 868 w 1157"/>
                <a:gd name="T61" fmla="*/ 219 h 445"/>
                <a:gd name="T62" fmla="*/ 896 w 1157"/>
                <a:gd name="T63" fmla="*/ 271 h 445"/>
                <a:gd name="T64" fmla="*/ 926 w 1157"/>
                <a:gd name="T65" fmla="*/ 321 h 445"/>
                <a:gd name="T66" fmla="*/ 955 w 1157"/>
                <a:gd name="T67" fmla="*/ 354 h 445"/>
                <a:gd name="T68" fmla="*/ 983 w 1157"/>
                <a:gd name="T69" fmla="*/ 371 h 445"/>
                <a:gd name="T70" fmla="*/ 1013 w 1157"/>
                <a:gd name="T71" fmla="*/ 390 h 445"/>
                <a:gd name="T72" fmla="*/ 1041 w 1157"/>
                <a:gd name="T73" fmla="*/ 395 h 445"/>
                <a:gd name="T74" fmla="*/ 1070 w 1157"/>
                <a:gd name="T75" fmla="*/ 386 h 445"/>
                <a:gd name="T76" fmla="*/ 1099 w 1157"/>
                <a:gd name="T77" fmla="*/ 399 h 445"/>
                <a:gd name="T78" fmla="*/ 1128 w 1157"/>
                <a:gd name="T79" fmla="*/ 392 h 445"/>
                <a:gd name="T80" fmla="*/ 1157 w 1157"/>
                <a:gd name="T81" fmla="*/ 332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45">
                  <a:moveTo>
                    <a:pt x="0" y="0"/>
                  </a:moveTo>
                  <a:lnTo>
                    <a:pt x="29" y="43"/>
                  </a:lnTo>
                  <a:lnTo>
                    <a:pt x="58" y="100"/>
                  </a:lnTo>
                  <a:lnTo>
                    <a:pt x="87" y="156"/>
                  </a:lnTo>
                  <a:lnTo>
                    <a:pt x="115" y="235"/>
                  </a:lnTo>
                  <a:lnTo>
                    <a:pt x="144" y="326"/>
                  </a:lnTo>
                  <a:lnTo>
                    <a:pt x="174" y="390"/>
                  </a:lnTo>
                  <a:lnTo>
                    <a:pt x="202" y="427"/>
                  </a:lnTo>
                  <a:lnTo>
                    <a:pt x="231" y="439"/>
                  </a:lnTo>
                  <a:lnTo>
                    <a:pt x="261" y="444"/>
                  </a:lnTo>
                  <a:lnTo>
                    <a:pt x="289" y="445"/>
                  </a:lnTo>
                  <a:lnTo>
                    <a:pt x="318" y="439"/>
                  </a:lnTo>
                  <a:lnTo>
                    <a:pt x="346" y="417"/>
                  </a:lnTo>
                  <a:lnTo>
                    <a:pt x="376" y="394"/>
                  </a:lnTo>
                  <a:lnTo>
                    <a:pt x="405" y="373"/>
                  </a:lnTo>
                  <a:lnTo>
                    <a:pt x="433" y="349"/>
                  </a:lnTo>
                  <a:lnTo>
                    <a:pt x="463" y="331"/>
                  </a:lnTo>
                  <a:lnTo>
                    <a:pt x="492" y="287"/>
                  </a:lnTo>
                  <a:lnTo>
                    <a:pt x="520" y="230"/>
                  </a:lnTo>
                  <a:lnTo>
                    <a:pt x="550" y="196"/>
                  </a:lnTo>
                  <a:lnTo>
                    <a:pt x="578" y="167"/>
                  </a:lnTo>
                  <a:lnTo>
                    <a:pt x="607" y="150"/>
                  </a:lnTo>
                  <a:lnTo>
                    <a:pt x="637" y="143"/>
                  </a:lnTo>
                  <a:lnTo>
                    <a:pt x="665" y="143"/>
                  </a:lnTo>
                  <a:lnTo>
                    <a:pt x="694" y="145"/>
                  </a:lnTo>
                  <a:lnTo>
                    <a:pt x="724" y="145"/>
                  </a:lnTo>
                  <a:lnTo>
                    <a:pt x="752" y="139"/>
                  </a:lnTo>
                  <a:lnTo>
                    <a:pt x="781" y="128"/>
                  </a:lnTo>
                  <a:lnTo>
                    <a:pt x="809" y="130"/>
                  </a:lnTo>
                  <a:lnTo>
                    <a:pt x="839" y="162"/>
                  </a:lnTo>
                  <a:lnTo>
                    <a:pt x="868" y="219"/>
                  </a:lnTo>
                  <a:lnTo>
                    <a:pt x="896" y="271"/>
                  </a:lnTo>
                  <a:lnTo>
                    <a:pt x="926" y="321"/>
                  </a:lnTo>
                  <a:lnTo>
                    <a:pt x="955" y="354"/>
                  </a:lnTo>
                  <a:lnTo>
                    <a:pt x="983" y="371"/>
                  </a:lnTo>
                  <a:lnTo>
                    <a:pt x="1013" y="390"/>
                  </a:lnTo>
                  <a:lnTo>
                    <a:pt x="1041" y="395"/>
                  </a:lnTo>
                  <a:lnTo>
                    <a:pt x="1070" y="386"/>
                  </a:lnTo>
                  <a:lnTo>
                    <a:pt x="1099" y="399"/>
                  </a:lnTo>
                  <a:lnTo>
                    <a:pt x="1128" y="392"/>
                  </a:lnTo>
                  <a:lnTo>
                    <a:pt x="1157" y="33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8" name="Freeform 24">
              <a:extLst>
                <a:ext uri="{FF2B5EF4-FFF2-40B4-BE49-F238E27FC236}">
                  <a16:creationId xmlns="" xmlns:a16="http://schemas.microsoft.com/office/drawing/2014/main" id="{51DB5D6A-EB62-48B5-9B07-564AF1AD50C9}"/>
                </a:ext>
              </a:extLst>
            </p:cNvPr>
            <p:cNvSpPr>
              <a:spLocks/>
            </p:cNvSpPr>
            <p:nvPr/>
          </p:nvSpPr>
          <p:spPr bwMode="auto">
            <a:xfrm>
              <a:off x="8289926" y="4175125"/>
              <a:ext cx="1928813" cy="600075"/>
            </a:xfrm>
            <a:custGeom>
              <a:avLst/>
              <a:gdLst>
                <a:gd name="T0" fmla="*/ 0 w 1215"/>
                <a:gd name="T1" fmla="*/ 92 h 378"/>
                <a:gd name="T2" fmla="*/ 29 w 1215"/>
                <a:gd name="T3" fmla="*/ 29 h 378"/>
                <a:gd name="T4" fmla="*/ 58 w 1215"/>
                <a:gd name="T5" fmla="*/ 1 h 378"/>
                <a:gd name="T6" fmla="*/ 87 w 1215"/>
                <a:gd name="T7" fmla="*/ 0 h 378"/>
                <a:gd name="T8" fmla="*/ 115 w 1215"/>
                <a:gd name="T9" fmla="*/ 11 h 378"/>
                <a:gd name="T10" fmla="*/ 144 w 1215"/>
                <a:gd name="T11" fmla="*/ 44 h 378"/>
                <a:gd name="T12" fmla="*/ 174 w 1215"/>
                <a:gd name="T13" fmla="*/ 74 h 378"/>
                <a:gd name="T14" fmla="*/ 202 w 1215"/>
                <a:gd name="T15" fmla="*/ 99 h 378"/>
                <a:gd name="T16" fmla="*/ 231 w 1215"/>
                <a:gd name="T17" fmla="*/ 117 h 378"/>
                <a:gd name="T18" fmla="*/ 261 w 1215"/>
                <a:gd name="T19" fmla="*/ 127 h 378"/>
                <a:gd name="T20" fmla="*/ 289 w 1215"/>
                <a:gd name="T21" fmla="*/ 150 h 378"/>
                <a:gd name="T22" fmla="*/ 318 w 1215"/>
                <a:gd name="T23" fmla="*/ 181 h 378"/>
                <a:gd name="T24" fmla="*/ 346 w 1215"/>
                <a:gd name="T25" fmla="*/ 226 h 378"/>
                <a:gd name="T26" fmla="*/ 376 w 1215"/>
                <a:gd name="T27" fmla="*/ 280 h 378"/>
                <a:gd name="T28" fmla="*/ 405 w 1215"/>
                <a:gd name="T29" fmla="*/ 327 h 378"/>
                <a:gd name="T30" fmla="*/ 433 w 1215"/>
                <a:gd name="T31" fmla="*/ 355 h 378"/>
                <a:gd name="T32" fmla="*/ 463 w 1215"/>
                <a:gd name="T33" fmla="*/ 371 h 378"/>
                <a:gd name="T34" fmla="*/ 492 w 1215"/>
                <a:gd name="T35" fmla="*/ 378 h 378"/>
                <a:gd name="T36" fmla="*/ 520 w 1215"/>
                <a:gd name="T37" fmla="*/ 368 h 378"/>
                <a:gd name="T38" fmla="*/ 550 w 1215"/>
                <a:gd name="T39" fmla="*/ 359 h 378"/>
                <a:gd name="T40" fmla="*/ 578 w 1215"/>
                <a:gd name="T41" fmla="*/ 339 h 378"/>
                <a:gd name="T42" fmla="*/ 607 w 1215"/>
                <a:gd name="T43" fmla="*/ 332 h 378"/>
                <a:gd name="T44" fmla="*/ 637 w 1215"/>
                <a:gd name="T45" fmla="*/ 342 h 378"/>
                <a:gd name="T46" fmla="*/ 665 w 1215"/>
                <a:gd name="T47" fmla="*/ 331 h 378"/>
                <a:gd name="T48" fmla="*/ 694 w 1215"/>
                <a:gd name="T49" fmla="*/ 299 h 378"/>
                <a:gd name="T50" fmla="*/ 724 w 1215"/>
                <a:gd name="T51" fmla="*/ 256 h 378"/>
                <a:gd name="T52" fmla="*/ 752 w 1215"/>
                <a:gd name="T53" fmla="*/ 197 h 378"/>
                <a:gd name="T54" fmla="*/ 781 w 1215"/>
                <a:gd name="T55" fmla="*/ 150 h 378"/>
                <a:gd name="T56" fmla="*/ 809 w 1215"/>
                <a:gd name="T57" fmla="*/ 133 h 378"/>
                <a:gd name="T58" fmla="*/ 839 w 1215"/>
                <a:gd name="T59" fmla="*/ 111 h 378"/>
                <a:gd name="T60" fmla="*/ 868 w 1215"/>
                <a:gd name="T61" fmla="*/ 96 h 378"/>
                <a:gd name="T62" fmla="*/ 896 w 1215"/>
                <a:gd name="T63" fmla="*/ 90 h 378"/>
                <a:gd name="T64" fmla="*/ 926 w 1215"/>
                <a:gd name="T65" fmla="*/ 85 h 378"/>
                <a:gd name="T66" fmla="*/ 955 w 1215"/>
                <a:gd name="T67" fmla="*/ 95 h 378"/>
                <a:gd name="T68" fmla="*/ 983 w 1215"/>
                <a:gd name="T69" fmla="*/ 91 h 378"/>
                <a:gd name="T70" fmla="*/ 1013 w 1215"/>
                <a:gd name="T71" fmla="*/ 75 h 378"/>
                <a:gd name="T72" fmla="*/ 1041 w 1215"/>
                <a:gd name="T73" fmla="*/ 75 h 378"/>
                <a:gd name="T74" fmla="*/ 1070 w 1215"/>
                <a:gd name="T75" fmla="*/ 95 h 378"/>
                <a:gd name="T76" fmla="*/ 1099 w 1215"/>
                <a:gd name="T77" fmla="*/ 114 h 378"/>
                <a:gd name="T78" fmla="*/ 1128 w 1215"/>
                <a:gd name="T79" fmla="*/ 124 h 378"/>
                <a:gd name="T80" fmla="*/ 1157 w 1215"/>
                <a:gd name="T81" fmla="*/ 113 h 378"/>
                <a:gd name="T82" fmla="*/ 1186 w 1215"/>
                <a:gd name="T83" fmla="*/ 103 h 378"/>
                <a:gd name="T84" fmla="*/ 1215 w 1215"/>
                <a:gd name="T85" fmla="*/ 12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78">
                  <a:moveTo>
                    <a:pt x="0" y="92"/>
                  </a:moveTo>
                  <a:lnTo>
                    <a:pt x="29" y="29"/>
                  </a:lnTo>
                  <a:lnTo>
                    <a:pt x="58" y="1"/>
                  </a:lnTo>
                  <a:lnTo>
                    <a:pt x="87" y="0"/>
                  </a:lnTo>
                  <a:lnTo>
                    <a:pt x="115" y="11"/>
                  </a:lnTo>
                  <a:lnTo>
                    <a:pt x="144" y="44"/>
                  </a:lnTo>
                  <a:lnTo>
                    <a:pt x="174" y="74"/>
                  </a:lnTo>
                  <a:lnTo>
                    <a:pt x="202" y="99"/>
                  </a:lnTo>
                  <a:lnTo>
                    <a:pt x="231" y="117"/>
                  </a:lnTo>
                  <a:lnTo>
                    <a:pt x="261" y="127"/>
                  </a:lnTo>
                  <a:lnTo>
                    <a:pt x="289" y="150"/>
                  </a:lnTo>
                  <a:lnTo>
                    <a:pt x="318" y="181"/>
                  </a:lnTo>
                  <a:lnTo>
                    <a:pt x="346" y="226"/>
                  </a:lnTo>
                  <a:lnTo>
                    <a:pt x="376" y="280"/>
                  </a:lnTo>
                  <a:lnTo>
                    <a:pt x="405" y="327"/>
                  </a:lnTo>
                  <a:lnTo>
                    <a:pt x="433" y="355"/>
                  </a:lnTo>
                  <a:lnTo>
                    <a:pt x="463" y="371"/>
                  </a:lnTo>
                  <a:lnTo>
                    <a:pt x="492" y="378"/>
                  </a:lnTo>
                  <a:lnTo>
                    <a:pt x="520" y="368"/>
                  </a:lnTo>
                  <a:lnTo>
                    <a:pt x="550" y="359"/>
                  </a:lnTo>
                  <a:lnTo>
                    <a:pt x="578" y="339"/>
                  </a:lnTo>
                  <a:lnTo>
                    <a:pt x="607" y="332"/>
                  </a:lnTo>
                  <a:lnTo>
                    <a:pt x="637" y="342"/>
                  </a:lnTo>
                  <a:lnTo>
                    <a:pt x="665" y="331"/>
                  </a:lnTo>
                  <a:lnTo>
                    <a:pt x="694" y="299"/>
                  </a:lnTo>
                  <a:lnTo>
                    <a:pt x="724" y="256"/>
                  </a:lnTo>
                  <a:lnTo>
                    <a:pt x="752" y="197"/>
                  </a:lnTo>
                  <a:lnTo>
                    <a:pt x="781" y="150"/>
                  </a:lnTo>
                  <a:lnTo>
                    <a:pt x="809" y="133"/>
                  </a:lnTo>
                  <a:lnTo>
                    <a:pt x="839" y="111"/>
                  </a:lnTo>
                  <a:lnTo>
                    <a:pt x="868" y="96"/>
                  </a:lnTo>
                  <a:lnTo>
                    <a:pt x="896" y="90"/>
                  </a:lnTo>
                  <a:lnTo>
                    <a:pt x="926" y="85"/>
                  </a:lnTo>
                  <a:lnTo>
                    <a:pt x="955" y="95"/>
                  </a:lnTo>
                  <a:lnTo>
                    <a:pt x="983" y="91"/>
                  </a:lnTo>
                  <a:lnTo>
                    <a:pt x="1013" y="75"/>
                  </a:lnTo>
                  <a:lnTo>
                    <a:pt x="1041" y="75"/>
                  </a:lnTo>
                  <a:lnTo>
                    <a:pt x="1070" y="95"/>
                  </a:lnTo>
                  <a:lnTo>
                    <a:pt x="1099" y="114"/>
                  </a:lnTo>
                  <a:lnTo>
                    <a:pt x="1128" y="124"/>
                  </a:lnTo>
                  <a:lnTo>
                    <a:pt x="1157" y="113"/>
                  </a:lnTo>
                  <a:lnTo>
                    <a:pt x="1186" y="103"/>
                  </a:lnTo>
                  <a:lnTo>
                    <a:pt x="1215" y="12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9" name="Freeform 25">
              <a:extLst>
                <a:ext uri="{FF2B5EF4-FFF2-40B4-BE49-F238E27FC236}">
                  <a16:creationId xmlns="" xmlns:a16="http://schemas.microsoft.com/office/drawing/2014/main" id="{E94D7632-BD3B-4E58-B9CD-E08425C19911}"/>
                </a:ext>
              </a:extLst>
            </p:cNvPr>
            <p:cNvSpPr>
              <a:spLocks/>
            </p:cNvSpPr>
            <p:nvPr/>
          </p:nvSpPr>
          <p:spPr bwMode="auto">
            <a:xfrm>
              <a:off x="8289926" y="4284663"/>
              <a:ext cx="1974850" cy="588963"/>
            </a:xfrm>
            <a:custGeom>
              <a:avLst/>
              <a:gdLst>
                <a:gd name="T0" fmla="*/ 0 w 1244"/>
                <a:gd name="T1" fmla="*/ 366 h 371"/>
                <a:gd name="T2" fmla="*/ 29 w 1244"/>
                <a:gd name="T3" fmla="*/ 365 h 371"/>
                <a:gd name="T4" fmla="*/ 58 w 1244"/>
                <a:gd name="T5" fmla="*/ 371 h 371"/>
                <a:gd name="T6" fmla="*/ 87 w 1244"/>
                <a:gd name="T7" fmla="*/ 371 h 371"/>
                <a:gd name="T8" fmla="*/ 115 w 1244"/>
                <a:gd name="T9" fmla="*/ 350 h 371"/>
                <a:gd name="T10" fmla="*/ 144 w 1244"/>
                <a:gd name="T11" fmla="*/ 301 h 371"/>
                <a:gd name="T12" fmla="*/ 174 w 1244"/>
                <a:gd name="T13" fmla="*/ 220 h 371"/>
                <a:gd name="T14" fmla="*/ 202 w 1244"/>
                <a:gd name="T15" fmla="*/ 134 h 371"/>
                <a:gd name="T16" fmla="*/ 231 w 1244"/>
                <a:gd name="T17" fmla="*/ 55 h 371"/>
                <a:gd name="T18" fmla="*/ 261 w 1244"/>
                <a:gd name="T19" fmla="*/ 8 h 371"/>
                <a:gd name="T20" fmla="*/ 289 w 1244"/>
                <a:gd name="T21" fmla="*/ 0 h 371"/>
                <a:gd name="T22" fmla="*/ 318 w 1244"/>
                <a:gd name="T23" fmla="*/ 8 h 371"/>
                <a:gd name="T24" fmla="*/ 346 w 1244"/>
                <a:gd name="T25" fmla="*/ 28 h 371"/>
                <a:gd name="T26" fmla="*/ 376 w 1244"/>
                <a:gd name="T27" fmla="*/ 23 h 371"/>
                <a:gd name="T28" fmla="*/ 405 w 1244"/>
                <a:gd name="T29" fmla="*/ 19 h 371"/>
                <a:gd name="T30" fmla="*/ 433 w 1244"/>
                <a:gd name="T31" fmla="*/ 32 h 371"/>
                <a:gd name="T32" fmla="*/ 463 w 1244"/>
                <a:gd name="T33" fmla="*/ 32 h 371"/>
                <a:gd name="T34" fmla="*/ 492 w 1244"/>
                <a:gd name="T35" fmla="*/ 42 h 371"/>
                <a:gd name="T36" fmla="*/ 520 w 1244"/>
                <a:gd name="T37" fmla="*/ 48 h 371"/>
                <a:gd name="T38" fmla="*/ 550 w 1244"/>
                <a:gd name="T39" fmla="*/ 60 h 371"/>
                <a:gd name="T40" fmla="*/ 578 w 1244"/>
                <a:gd name="T41" fmla="*/ 118 h 371"/>
                <a:gd name="T42" fmla="*/ 607 w 1244"/>
                <a:gd name="T43" fmla="*/ 178 h 371"/>
                <a:gd name="T44" fmla="*/ 637 w 1244"/>
                <a:gd name="T45" fmla="*/ 232 h 371"/>
                <a:gd name="T46" fmla="*/ 665 w 1244"/>
                <a:gd name="T47" fmla="*/ 278 h 371"/>
                <a:gd name="T48" fmla="*/ 694 w 1244"/>
                <a:gd name="T49" fmla="*/ 291 h 371"/>
                <a:gd name="T50" fmla="*/ 724 w 1244"/>
                <a:gd name="T51" fmla="*/ 290 h 371"/>
                <a:gd name="T52" fmla="*/ 752 w 1244"/>
                <a:gd name="T53" fmla="*/ 273 h 371"/>
                <a:gd name="T54" fmla="*/ 781 w 1244"/>
                <a:gd name="T55" fmla="*/ 268 h 371"/>
                <a:gd name="T56" fmla="*/ 809 w 1244"/>
                <a:gd name="T57" fmla="*/ 274 h 371"/>
                <a:gd name="T58" fmla="*/ 839 w 1244"/>
                <a:gd name="T59" fmla="*/ 275 h 371"/>
                <a:gd name="T60" fmla="*/ 868 w 1244"/>
                <a:gd name="T61" fmla="*/ 252 h 371"/>
                <a:gd name="T62" fmla="*/ 896 w 1244"/>
                <a:gd name="T63" fmla="*/ 227 h 371"/>
                <a:gd name="T64" fmla="*/ 926 w 1244"/>
                <a:gd name="T65" fmla="*/ 222 h 371"/>
                <a:gd name="T66" fmla="*/ 955 w 1244"/>
                <a:gd name="T67" fmla="*/ 198 h 371"/>
                <a:gd name="T68" fmla="*/ 983 w 1244"/>
                <a:gd name="T69" fmla="*/ 169 h 371"/>
                <a:gd name="T70" fmla="*/ 1013 w 1244"/>
                <a:gd name="T71" fmla="*/ 126 h 371"/>
                <a:gd name="T72" fmla="*/ 1041 w 1244"/>
                <a:gd name="T73" fmla="*/ 75 h 371"/>
                <a:gd name="T74" fmla="*/ 1070 w 1244"/>
                <a:gd name="T75" fmla="*/ 66 h 371"/>
                <a:gd name="T76" fmla="*/ 1099 w 1244"/>
                <a:gd name="T77" fmla="*/ 75 h 371"/>
                <a:gd name="T78" fmla="*/ 1128 w 1244"/>
                <a:gd name="T79" fmla="*/ 88 h 371"/>
                <a:gd name="T80" fmla="*/ 1157 w 1244"/>
                <a:gd name="T81" fmla="*/ 98 h 371"/>
                <a:gd name="T82" fmla="*/ 1186 w 1244"/>
                <a:gd name="T83" fmla="*/ 117 h 371"/>
                <a:gd name="T84" fmla="*/ 1215 w 1244"/>
                <a:gd name="T85" fmla="*/ 115 h 371"/>
                <a:gd name="T86" fmla="*/ 1244 w 1244"/>
                <a:gd name="T87" fmla="*/ 97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71">
                  <a:moveTo>
                    <a:pt x="0" y="366"/>
                  </a:moveTo>
                  <a:lnTo>
                    <a:pt x="29" y="365"/>
                  </a:lnTo>
                  <a:lnTo>
                    <a:pt x="58" y="371"/>
                  </a:lnTo>
                  <a:lnTo>
                    <a:pt x="87" y="371"/>
                  </a:lnTo>
                  <a:lnTo>
                    <a:pt x="115" y="350"/>
                  </a:lnTo>
                  <a:lnTo>
                    <a:pt x="144" y="301"/>
                  </a:lnTo>
                  <a:lnTo>
                    <a:pt x="174" y="220"/>
                  </a:lnTo>
                  <a:lnTo>
                    <a:pt x="202" y="134"/>
                  </a:lnTo>
                  <a:lnTo>
                    <a:pt x="231" y="55"/>
                  </a:lnTo>
                  <a:lnTo>
                    <a:pt x="261" y="8"/>
                  </a:lnTo>
                  <a:lnTo>
                    <a:pt x="289" y="0"/>
                  </a:lnTo>
                  <a:lnTo>
                    <a:pt x="318" y="8"/>
                  </a:lnTo>
                  <a:lnTo>
                    <a:pt x="346" y="28"/>
                  </a:lnTo>
                  <a:lnTo>
                    <a:pt x="376" y="23"/>
                  </a:lnTo>
                  <a:lnTo>
                    <a:pt x="405" y="19"/>
                  </a:lnTo>
                  <a:lnTo>
                    <a:pt x="433" y="32"/>
                  </a:lnTo>
                  <a:lnTo>
                    <a:pt x="463" y="32"/>
                  </a:lnTo>
                  <a:lnTo>
                    <a:pt x="492" y="42"/>
                  </a:lnTo>
                  <a:lnTo>
                    <a:pt x="520" y="48"/>
                  </a:lnTo>
                  <a:lnTo>
                    <a:pt x="550" y="60"/>
                  </a:lnTo>
                  <a:lnTo>
                    <a:pt x="578" y="118"/>
                  </a:lnTo>
                  <a:lnTo>
                    <a:pt x="607" y="178"/>
                  </a:lnTo>
                  <a:lnTo>
                    <a:pt x="637" y="232"/>
                  </a:lnTo>
                  <a:lnTo>
                    <a:pt x="665" y="278"/>
                  </a:lnTo>
                  <a:lnTo>
                    <a:pt x="694" y="291"/>
                  </a:lnTo>
                  <a:lnTo>
                    <a:pt x="724" y="290"/>
                  </a:lnTo>
                  <a:lnTo>
                    <a:pt x="752" y="273"/>
                  </a:lnTo>
                  <a:lnTo>
                    <a:pt x="781" y="268"/>
                  </a:lnTo>
                  <a:lnTo>
                    <a:pt x="809" y="274"/>
                  </a:lnTo>
                  <a:lnTo>
                    <a:pt x="839" y="275"/>
                  </a:lnTo>
                  <a:lnTo>
                    <a:pt x="868" y="252"/>
                  </a:lnTo>
                  <a:lnTo>
                    <a:pt x="896" y="227"/>
                  </a:lnTo>
                  <a:lnTo>
                    <a:pt x="926" y="222"/>
                  </a:lnTo>
                  <a:lnTo>
                    <a:pt x="955" y="198"/>
                  </a:lnTo>
                  <a:lnTo>
                    <a:pt x="983" y="169"/>
                  </a:lnTo>
                  <a:lnTo>
                    <a:pt x="1013" y="126"/>
                  </a:lnTo>
                  <a:lnTo>
                    <a:pt x="1041" y="75"/>
                  </a:lnTo>
                  <a:lnTo>
                    <a:pt x="1070" y="66"/>
                  </a:lnTo>
                  <a:lnTo>
                    <a:pt x="1099" y="75"/>
                  </a:lnTo>
                  <a:lnTo>
                    <a:pt x="1128" y="88"/>
                  </a:lnTo>
                  <a:lnTo>
                    <a:pt x="1157" y="98"/>
                  </a:lnTo>
                  <a:lnTo>
                    <a:pt x="1186" y="117"/>
                  </a:lnTo>
                  <a:lnTo>
                    <a:pt x="1215" y="115"/>
                  </a:lnTo>
                  <a:lnTo>
                    <a:pt x="1244" y="9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0" name="Freeform 26">
              <a:extLst>
                <a:ext uri="{FF2B5EF4-FFF2-40B4-BE49-F238E27FC236}">
                  <a16:creationId xmlns="" xmlns:a16="http://schemas.microsoft.com/office/drawing/2014/main" id="{45DA32E4-45FF-4F1B-887A-A81A96E051A0}"/>
                </a:ext>
              </a:extLst>
            </p:cNvPr>
            <p:cNvSpPr>
              <a:spLocks/>
            </p:cNvSpPr>
            <p:nvPr/>
          </p:nvSpPr>
          <p:spPr bwMode="auto">
            <a:xfrm>
              <a:off x="8289926" y="4132263"/>
              <a:ext cx="1836738" cy="677863"/>
            </a:xfrm>
            <a:custGeom>
              <a:avLst/>
              <a:gdLst>
                <a:gd name="T0" fmla="*/ 0 w 1157"/>
                <a:gd name="T1" fmla="*/ 0 h 427"/>
                <a:gd name="T2" fmla="*/ 29 w 1157"/>
                <a:gd name="T3" fmla="*/ 16 h 427"/>
                <a:gd name="T4" fmla="*/ 58 w 1157"/>
                <a:gd name="T5" fmla="*/ 71 h 427"/>
                <a:gd name="T6" fmla="*/ 87 w 1157"/>
                <a:gd name="T7" fmla="*/ 140 h 427"/>
                <a:gd name="T8" fmla="*/ 115 w 1157"/>
                <a:gd name="T9" fmla="*/ 216 h 427"/>
                <a:gd name="T10" fmla="*/ 144 w 1157"/>
                <a:gd name="T11" fmla="*/ 300 h 427"/>
                <a:gd name="T12" fmla="*/ 174 w 1157"/>
                <a:gd name="T13" fmla="*/ 357 h 427"/>
                <a:gd name="T14" fmla="*/ 202 w 1157"/>
                <a:gd name="T15" fmla="*/ 391 h 427"/>
                <a:gd name="T16" fmla="*/ 231 w 1157"/>
                <a:gd name="T17" fmla="*/ 411 h 427"/>
                <a:gd name="T18" fmla="*/ 261 w 1157"/>
                <a:gd name="T19" fmla="*/ 427 h 427"/>
                <a:gd name="T20" fmla="*/ 289 w 1157"/>
                <a:gd name="T21" fmla="*/ 416 h 427"/>
                <a:gd name="T22" fmla="*/ 318 w 1157"/>
                <a:gd name="T23" fmla="*/ 400 h 427"/>
                <a:gd name="T24" fmla="*/ 346 w 1157"/>
                <a:gd name="T25" fmla="*/ 387 h 427"/>
                <a:gd name="T26" fmla="*/ 376 w 1157"/>
                <a:gd name="T27" fmla="*/ 392 h 427"/>
                <a:gd name="T28" fmla="*/ 405 w 1157"/>
                <a:gd name="T29" fmla="*/ 371 h 427"/>
                <a:gd name="T30" fmla="*/ 433 w 1157"/>
                <a:gd name="T31" fmla="*/ 318 h 427"/>
                <a:gd name="T32" fmla="*/ 463 w 1157"/>
                <a:gd name="T33" fmla="*/ 254 h 427"/>
                <a:gd name="T34" fmla="*/ 492 w 1157"/>
                <a:gd name="T35" fmla="*/ 186 h 427"/>
                <a:gd name="T36" fmla="*/ 520 w 1157"/>
                <a:gd name="T37" fmla="*/ 155 h 427"/>
                <a:gd name="T38" fmla="*/ 550 w 1157"/>
                <a:gd name="T39" fmla="*/ 157 h 427"/>
                <a:gd name="T40" fmla="*/ 578 w 1157"/>
                <a:gd name="T41" fmla="*/ 157 h 427"/>
                <a:gd name="T42" fmla="*/ 607 w 1157"/>
                <a:gd name="T43" fmla="*/ 147 h 427"/>
                <a:gd name="T44" fmla="*/ 637 w 1157"/>
                <a:gd name="T45" fmla="*/ 134 h 427"/>
                <a:gd name="T46" fmla="*/ 665 w 1157"/>
                <a:gd name="T47" fmla="*/ 118 h 427"/>
                <a:gd name="T48" fmla="*/ 694 w 1157"/>
                <a:gd name="T49" fmla="*/ 108 h 427"/>
                <a:gd name="T50" fmla="*/ 724 w 1157"/>
                <a:gd name="T51" fmla="*/ 112 h 427"/>
                <a:gd name="T52" fmla="*/ 752 w 1157"/>
                <a:gd name="T53" fmla="*/ 117 h 427"/>
                <a:gd name="T54" fmla="*/ 781 w 1157"/>
                <a:gd name="T55" fmla="*/ 122 h 427"/>
                <a:gd name="T56" fmla="*/ 809 w 1157"/>
                <a:gd name="T57" fmla="*/ 138 h 427"/>
                <a:gd name="T58" fmla="*/ 839 w 1157"/>
                <a:gd name="T59" fmla="*/ 172 h 427"/>
                <a:gd name="T60" fmla="*/ 868 w 1157"/>
                <a:gd name="T61" fmla="*/ 222 h 427"/>
                <a:gd name="T62" fmla="*/ 896 w 1157"/>
                <a:gd name="T63" fmla="*/ 274 h 427"/>
                <a:gd name="T64" fmla="*/ 926 w 1157"/>
                <a:gd name="T65" fmla="*/ 318 h 427"/>
                <a:gd name="T66" fmla="*/ 955 w 1157"/>
                <a:gd name="T67" fmla="*/ 344 h 427"/>
                <a:gd name="T68" fmla="*/ 983 w 1157"/>
                <a:gd name="T69" fmla="*/ 369 h 427"/>
                <a:gd name="T70" fmla="*/ 1013 w 1157"/>
                <a:gd name="T71" fmla="*/ 380 h 427"/>
                <a:gd name="T72" fmla="*/ 1041 w 1157"/>
                <a:gd name="T73" fmla="*/ 369 h 427"/>
                <a:gd name="T74" fmla="*/ 1070 w 1157"/>
                <a:gd name="T75" fmla="*/ 344 h 427"/>
                <a:gd name="T76" fmla="*/ 1099 w 1157"/>
                <a:gd name="T77" fmla="*/ 326 h 427"/>
                <a:gd name="T78" fmla="*/ 1128 w 1157"/>
                <a:gd name="T79" fmla="*/ 312 h 427"/>
                <a:gd name="T80" fmla="*/ 1157 w 1157"/>
                <a:gd name="T81" fmla="*/ 316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27">
                  <a:moveTo>
                    <a:pt x="0" y="0"/>
                  </a:moveTo>
                  <a:lnTo>
                    <a:pt x="29" y="16"/>
                  </a:lnTo>
                  <a:lnTo>
                    <a:pt x="58" y="71"/>
                  </a:lnTo>
                  <a:lnTo>
                    <a:pt x="87" y="140"/>
                  </a:lnTo>
                  <a:lnTo>
                    <a:pt x="115" y="216"/>
                  </a:lnTo>
                  <a:lnTo>
                    <a:pt x="144" y="300"/>
                  </a:lnTo>
                  <a:lnTo>
                    <a:pt x="174" y="357"/>
                  </a:lnTo>
                  <a:lnTo>
                    <a:pt x="202" y="391"/>
                  </a:lnTo>
                  <a:lnTo>
                    <a:pt x="231" y="411"/>
                  </a:lnTo>
                  <a:lnTo>
                    <a:pt x="261" y="427"/>
                  </a:lnTo>
                  <a:lnTo>
                    <a:pt x="289" y="416"/>
                  </a:lnTo>
                  <a:lnTo>
                    <a:pt x="318" y="400"/>
                  </a:lnTo>
                  <a:lnTo>
                    <a:pt x="346" y="387"/>
                  </a:lnTo>
                  <a:lnTo>
                    <a:pt x="376" y="392"/>
                  </a:lnTo>
                  <a:lnTo>
                    <a:pt x="405" y="371"/>
                  </a:lnTo>
                  <a:lnTo>
                    <a:pt x="433" y="318"/>
                  </a:lnTo>
                  <a:lnTo>
                    <a:pt x="463" y="254"/>
                  </a:lnTo>
                  <a:lnTo>
                    <a:pt x="492" y="186"/>
                  </a:lnTo>
                  <a:lnTo>
                    <a:pt x="520" y="155"/>
                  </a:lnTo>
                  <a:lnTo>
                    <a:pt x="550" y="157"/>
                  </a:lnTo>
                  <a:lnTo>
                    <a:pt x="578" y="157"/>
                  </a:lnTo>
                  <a:lnTo>
                    <a:pt x="607" y="147"/>
                  </a:lnTo>
                  <a:lnTo>
                    <a:pt x="637" y="134"/>
                  </a:lnTo>
                  <a:lnTo>
                    <a:pt x="665" y="118"/>
                  </a:lnTo>
                  <a:lnTo>
                    <a:pt x="694" y="108"/>
                  </a:lnTo>
                  <a:lnTo>
                    <a:pt x="724" y="112"/>
                  </a:lnTo>
                  <a:lnTo>
                    <a:pt x="752" y="117"/>
                  </a:lnTo>
                  <a:lnTo>
                    <a:pt x="781" y="122"/>
                  </a:lnTo>
                  <a:lnTo>
                    <a:pt x="809" y="138"/>
                  </a:lnTo>
                  <a:lnTo>
                    <a:pt x="839" y="172"/>
                  </a:lnTo>
                  <a:lnTo>
                    <a:pt x="868" y="222"/>
                  </a:lnTo>
                  <a:lnTo>
                    <a:pt x="896" y="274"/>
                  </a:lnTo>
                  <a:lnTo>
                    <a:pt x="926" y="318"/>
                  </a:lnTo>
                  <a:lnTo>
                    <a:pt x="955" y="344"/>
                  </a:lnTo>
                  <a:lnTo>
                    <a:pt x="983" y="369"/>
                  </a:lnTo>
                  <a:lnTo>
                    <a:pt x="1013" y="380"/>
                  </a:lnTo>
                  <a:lnTo>
                    <a:pt x="1041" y="369"/>
                  </a:lnTo>
                  <a:lnTo>
                    <a:pt x="1070" y="344"/>
                  </a:lnTo>
                  <a:lnTo>
                    <a:pt x="1099" y="326"/>
                  </a:lnTo>
                  <a:lnTo>
                    <a:pt x="1128" y="312"/>
                  </a:lnTo>
                  <a:lnTo>
                    <a:pt x="1157" y="31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1" name="Freeform 27">
              <a:extLst>
                <a:ext uri="{FF2B5EF4-FFF2-40B4-BE49-F238E27FC236}">
                  <a16:creationId xmlns="" xmlns:a16="http://schemas.microsoft.com/office/drawing/2014/main" id="{C4CC6854-C643-48C2-A37B-BF4FEEBF8750}"/>
                </a:ext>
              </a:extLst>
            </p:cNvPr>
            <p:cNvSpPr>
              <a:spLocks/>
            </p:cNvSpPr>
            <p:nvPr/>
          </p:nvSpPr>
          <p:spPr bwMode="auto">
            <a:xfrm>
              <a:off x="8289926" y="4117975"/>
              <a:ext cx="1928813" cy="628650"/>
            </a:xfrm>
            <a:custGeom>
              <a:avLst/>
              <a:gdLst>
                <a:gd name="T0" fmla="*/ 0 w 1215"/>
                <a:gd name="T1" fmla="*/ 86 h 396"/>
                <a:gd name="T2" fmla="*/ 29 w 1215"/>
                <a:gd name="T3" fmla="*/ 10 h 396"/>
                <a:gd name="T4" fmla="*/ 58 w 1215"/>
                <a:gd name="T5" fmla="*/ 0 h 396"/>
                <a:gd name="T6" fmla="*/ 87 w 1215"/>
                <a:gd name="T7" fmla="*/ 24 h 396"/>
                <a:gd name="T8" fmla="*/ 115 w 1215"/>
                <a:gd name="T9" fmla="*/ 46 h 396"/>
                <a:gd name="T10" fmla="*/ 144 w 1215"/>
                <a:gd name="T11" fmla="*/ 78 h 396"/>
                <a:gd name="T12" fmla="*/ 174 w 1215"/>
                <a:gd name="T13" fmla="*/ 117 h 396"/>
                <a:gd name="T14" fmla="*/ 202 w 1215"/>
                <a:gd name="T15" fmla="*/ 145 h 396"/>
                <a:gd name="T16" fmla="*/ 231 w 1215"/>
                <a:gd name="T17" fmla="*/ 167 h 396"/>
                <a:gd name="T18" fmla="*/ 261 w 1215"/>
                <a:gd name="T19" fmla="*/ 183 h 396"/>
                <a:gd name="T20" fmla="*/ 289 w 1215"/>
                <a:gd name="T21" fmla="*/ 199 h 396"/>
                <a:gd name="T22" fmla="*/ 318 w 1215"/>
                <a:gd name="T23" fmla="*/ 238 h 396"/>
                <a:gd name="T24" fmla="*/ 346 w 1215"/>
                <a:gd name="T25" fmla="*/ 295 h 396"/>
                <a:gd name="T26" fmla="*/ 376 w 1215"/>
                <a:gd name="T27" fmla="*/ 343 h 396"/>
                <a:gd name="T28" fmla="*/ 405 w 1215"/>
                <a:gd name="T29" fmla="*/ 373 h 396"/>
                <a:gd name="T30" fmla="*/ 433 w 1215"/>
                <a:gd name="T31" fmla="*/ 385 h 396"/>
                <a:gd name="T32" fmla="*/ 463 w 1215"/>
                <a:gd name="T33" fmla="*/ 389 h 396"/>
                <a:gd name="T34" fmla="*/ 492 w 1215"/>
                <a:gd name="T35" fmla="*/ 396 h 396"/>
                <a:gd name="T36" fmla="*/ 520 w 1215"/>
                <a:gd name="T37" fmla="*/ 390 h 396"/>
                <a:gd name="T38" fmla="*/ 550 w 1215"/>
                <a:gd name="T39" fmla="*/ 373 h 396"/>
                <a:gd name="T40" fmla="*/ 578 w 1215"/>
                <a:gd name="T41" fmla="*/ 361 h 396"/>
                <a:gd name="T42" fmla="*/ 607 w 1215"/>
                <a:gd name="T43" fmla="*/ 357 h 396"/>
                <a:gd name="T44" fmla="*/ 637 w 1215"/>
                <a:gd name="T45" fmla="*/ 370 h 396"/>
                <a:gd name="T46" fmla="*/ 665 w 1215"/>
                <a:gd name="T47" fmla="*/ 368 h 396"/>
                <a:gd name="T48" fmla="*/ 694 w 1215"/>
                <a:gd name="T49" fmla="*/ 341 h 396"/>
                <a:gd name="T50" fmla="*/ 724 w 1215"/>
                <a:gd name="T51" fmla="*/ 287 h 396"/>
                <a:gd name="T52" fmla="*/ 752 w 1215"/>
                <a:gd name="T53" fmla="*/ 222 h 396"/>
                <a:gd name="T54" fmla="*/ 781 w 1215"/>
                <a:gd name="T55" fmla="*/ 180 h 396"/>
                <a:gd name="T56" fmla="*/ 809 w 1215"/>
                <a:gd name="T57" fmla="*/ 160 h 396"/>
                <a:gd name="T58" fmla="*/ 839 w 1215"/>
                <a:gd name="T59" fmla="*/ 148 h 396"/>
                <a:gd name="T60" fmla="*/ 868 w 1215"/>
                <a:gd name="T61" fmla="*/ 135 h 396"/>
                <a:gd name="T62" fmla="*/ 896 w 1215"/>
                <a:gd name="T63" fmla="*/ 118 h 396"/>
                <a:gd name="T64" fmla="*/ 926 w 1215"/>
                <a:gd name="T65" fmla="*/ 112 h 396"/>
                <a:gd name="T66" fmla="*/ 955 w 1215"/>
                <a:gd name="T67" fmla="*/ 111 h 396"/>
                <a:gd name="T68" fmla="*/ 983 w 1215"/>
                <a:gd name="T69" fmla="*/ 115 h 396"/>
                <a:gd name="T70" fmla="*/ 1013 w 1215"/>
                <a:gd name="T71" fmla="*/ 121 h 396"/>
                <a:gd name="T72" fmla="*/ 1041 w 1215"/>
                <a:gd name="T73" fmla="*/ 127 h 396"/>
                <a:gd name="T74" fmla="*/ 1070 w 1215"/>
                <a:gd name="T75" fmla="*/ 155 h 396"/>
                <a:gd name="T76" fmla="*/ 1099 w 1215"/>
                <a:gd name="T77" fmla="*/ 195 h 396"/>
                <a:gd name="T78" fmla="*/ 1128 w 1215"/>
                <a:gd name="T79" fmla="*/ 217 h 396"/>
                <a:gd name="T80" fmla="*/ 1157 w 1215"/>
                <a:gd name="T81" fmla="*/ 240 h 396"/>
                <a:gd name="T82" fmla="*/ 1186 w 1215"/>
                <a:gd name="T83" fmla="*/ 241 h 396"/>
                <a:gd name="T84" fmla="*/ 1215 w 1215"/>
                <a:gd name="T85" fmla="*/ 224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96">
                  <a:moveTo>
                    <a:pt x="0" y="86"/>
                  </a:moveTo>
                  <a:lnTo>
                    <a:pt x="29" y="10"/>
                  </a:lnTo>
                  <a:lnTo>
                    <a:pt x="58" y="0"/>
                  </a:lnTo>
                  <a:lnTo>
                    <a:pt x="87" y="24"/>
                  </a:lnTo>
                  <a:lnTo>
                    <a:pt x="115" y="46"/>
                  </a:lnTo>
                  <a:lnTo>
                    <a:pt x="144" y="78"/>
                  </a:lnTo>
                  <a:lnTo>
                    <a:pt x="174" y="117"/>
                  </a:lnTo>
                  <a:lnTo>
                    <a:pt x="202" y="145"/>
                  </a:lnTo>
                  <a:lnTo>
                    <a:pt x="231" y="167"/>
                  </a:lnTo>
                  <a:lnTo>
                    <a:pt x="261" y="183"/>
                  </a:lnTo>
                  <a:lnTo>
                    <a:pt x="289" y="199"/>
                  </a:lnTo>
                  <a:lnTo>
                    <a:pt x="318" y="238"/>
                  </a:lnTo>
                  <a:lnTo>
                    <a:pt x="346" y="295"/>
                  </a:lnTo>
                  <a:lnTo>
                    <a:pt x="376" y="343"/>
                  </a:lnTo>
                  <a:lnTo>
                    <a:pt x="405" y="373"/>
                  </a:lnTo>
                  <a:lnTo>
                    <a:pt x="433" y="385"/>
                  </a:lnTo>
                  <a:lnTo>
                    <a:pt x="463" y="389"/>
                  </a:lnTo>
                  <a:lnTo>
                    <a:pt x="492" y="396"/>
                  </a:lnTo>
                  <a:lnTo>
                    <a:pt x="520" y="390"/>
                  </a:lnTo>
                  <a:lnTo>
                    <a:pt x="550" y="373"/>
                  </a:lnTo>
                  <a:lnTo>
                    <a:pt x="578" y="361"/>
                  </a:lnTo>
                  <a:lnTo>
                    <a:pt x="607" y="357"/>
                  </a:lnTo>
                  <a:lnTo>
                    <a:pt x="637" y="370"/>
                  </a:lnTo>
                  <a:lnTo>
                    <a:pt x="665" y="368"/>
                  </a:lnTo>
                  <a:lnTo>
                    <a:pt x="694" y="341"/>
                  </a:lnTo>
                  <a:lnTo>
                    <a:pt x="724" y="287"/>
                  </a:lnTo>
                  <a:lnTo>
                    <a:pt x="752" y="222"/>
                  </a:lnTo>
                  <a:lnTo>
                    <a:pt x="781" y="180"/>
                  </a:lnTo>
                  <a:lnTo>
                    <a:pt x="809" y="160"/>
                  </a:lnTo>
                  <a:lnTo>
                    <a:pt x="839" y="148"/>
                  </a:lnTo>
                  <a:lnTo>
                    <a:pt x="868" y="135"/>
                  </a:lnTo>
                  <a:lnTo>
                    <a:pt x="896" y="118"/>
                  </a:lnTo>
                  <a:lnTo>
                    <a:pt x="926" y="112"/>
                  </a:lnTo>
                  <a:lnTo>
                    <a:pt x="955" y="111"/>
                  </a:lnTo>
                  <a:lnTo>
                    <a:pt x="983" y="115"/>
                  </a:lnTo>
                  <a:lnTo>
                    <a:pt x="1013" y="121"/>
                  </a:lnTo>
                  <a:lnTo>
                    <a:pt x="1041" y="127"/>
                  </a:lnTo>
                  <a:lnTo>
                    <a:pt x="1070" y="155"/>
                  </a:lnTo>
                  <a:lnTo>
                    <a:pt x="1099" y="195"/>
                  </a:lnTo>
                  <a:lnTo>
                    <a:pt x="1128" y="217"/>
                  </a:lnTo>
                  <a:lnTo>
                    <a:pt x="1157" y="240"/>
                  </a:lnTo>
                  <a:lnTo>
                    <a:pt x="1186" y="241"/>
                  </a:lnTo>
                  <a:lnTo>
                    <a:pt x="1215" y="22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2" name="Freeform 28">
              <a:extLst>
                <a:ext uri="{FF2B5EF4-FFF2-40B4-BE49-F238E27FC236}">
                  <a16:creationId xmlns="" xmlns:a16="http://schemas.microsoft.com/office/drawing/2014/main" id="{ED10D269-CCF2-47B3-B9CC-2B13D0C500E9}"/>
                </a:ext>
              </a:extLst>
            </p:cNvPr>
            <p:cNvSpPr>
              <a:spLocks/>
            </p:cNvSpPr>
            <p:nvPr/>
          </p:nvSpPr>
          <p:spPr bwMode="auto">
            <a:xfrm>
              <a:off x="8289926" y="4284663"/>
              <a:ext cx="1928813" cy="603250"/>
            </a:xfrm>
            <a:custGeom>
              <a:avLst/>
              <a:gdLst>
                <a:gd name="T0" fmla="*/ 0 w 1215"/>
                <a:gd name="T1" fmla="*/ 342 h 380"/>
                <a:gd name="T2" fmla="*/ 29 w 1215"/>
                <a:gd name="T3" fmla="*/ 371 h 380"/>
                <a:gd name="T4" fmla="*/ 58 w 1215"/>
                <a:gd name="T5" fmla="*/ 380 h 380"/>
                <a:gd name="T6" fmla="*/ 87 w 1215"/>
                <a:gd name="T7" fmla="*/ 358 h 380"/>
                <a:gd name="T8" fmla="*/ 115 w 1215"/>
                <a:gd name="T9" fmla="*/ 310 h 380"/>
                <a:gd name="T10" fmla="*/ 144 w 1215"/>
                <a:gd name="T11" fmla="*/ 229 h 380"/>
                <a:gd name="T12" fmla="*/ 174 w 1215"/>
                <a:gd name="T13" fmla="*/ 141 h 380"/>
                <a:gd name="T14" fmla="*/ 202 w 1215"/>
                <a:gd name="T15" fmla="*/ 75 h 380"/>
                <a:gd name="T16" fmla="*/ 231 w 1215"/>
                <a:gd name="T17" fmla="*/ 21 h 380"/>
                <a:gd name="T18" fmla="*/ 261 w 1215"/>
                <a:gd name="T19" fmla="*/ 0 h 380"/>
                <a:gd name="T20" fmla="*/ 289 w 1215"/>
                <a:gd name="T21" fmla="*/ 5 h 380"/>
                <a:gd name="T22" fmla="*/ 318 w 1215"/>
                <a:gd name="T23" fmla="*/ 22 h 380"/>
                <a:gd name="T24" fmla="*/ 346 w 1215"/>
                <a:gd name="T25" fmla="*/ 50 h 380"/>
                <a:gd name="T26" fmla="*/ 376 w 1215"/>
                <a:gd name="T27" fmla="*/ 48 h 380"/>
                <a:gd name="T28" fmla="*/ 405 w 1215"/>
                <a:gd name="T29" fmla="*/ 27 h 380"/>
                <a:gd name="T30" fmla="*/ 433 w 1215"/>
                <a:gd name="T31" fmla="*/ 33 h 380"/>
                <a:gd name="T32" fmla="*/ 463 w 1215"/>
                <a:gd name="T33" fmla="*/ 54 h 380"/>
                <a:gd name="T34" fmla="*/ 492 w 1215"/>
                <a:gd name="T35" fmla="*/ 80 h 380"/>
                <a:gd name="T36" fmla="*/ 520 w 1215"/>
                <a:gd name="T37" fmla="*/ 80 h 380"/>
                <a:gd name="T38" fmla="*/ 550 w 1215"/>
                <a:gd name="T39" fmla="*/ 72 h 380"/>
                <a:gd name="T40" fmla="*/ 578 w 1215"/>
                <a:gd name="T41" fmla="*/ 81 h 380"/>
                <a:gd name="T42" fmla="*/ 607 w 1215"/>
                <a:gd name="T43" fmla="*/ 129 h 380"/>
                <a:gd name="T44" fmla="*/ 637 w 1215"/>
                <a:gd name="T45" fmla="*/ 213 h 380"/>
                <a:gd name="T46" fmla="*/ 665 w 1215"/>
                <a:gd name="T47" fmla="*/ 274 h 380"/>
                <a:gd name="T48" fmla="*/ 694 w 1215"/>
                <a:gd name="T49" fmla="*/ 299 h 380"/>
                <a:gd name="T50" fmla="*/ 724 w 1215"/>
                <a:gd name="T51" fmla="*/ 280 h 380"/>
                <a:gd name="T52" fmla="*/ 752 w 1215"/>
                <a:gd name="T53" fmla="*/ 259 h 380"/>
                <a:gd name="T54" fmla="*/ 781 w 1215"/>
                <a:gd name="T55" fmla="*/ 248 h 380"/>
                <a:gd name="T56" fmla="*/ 809 w 1215"/>
                <a:gd name="T57" fmla="*/ 261 h 380"/>
                <a:gd name="T58" fmla="*/ 839 w 1215"/>
                <a:gd name="T59" fmla="*/ 299 h 380"/>
                <a:gd name="T60" fmla="*/ 868 w 1215"/>
                <a:gd name="T61" fmla="*/ 297 h 380"/>
                <a:gd name="T62" fmla="*/ 896 w 1215"/>
                <a:gd name="T63" fmla="*/ 262 h 380"/>
                <a:gd name="T64" fmla="*/ 926 w 1215"/>
                <a:gd name="T65" fmla="*/ 215 h 380"/>
                <a:gd name="T66" fmla="*/ 955 w 1215"/>
                <a:gd name="T67" fmla="*/ 153 h 380"/>
                <a:gd name="T68" fmla="*/ 983 w 1215"/>
                <a:gd name="T69" fmla="*/ 125 h 380"/>
                <a:gd name="T70" fmla="*/ 1013 w 1215"/>
                <a:gd name="T71" fmla="*/ 120 h 380"/>
                <a:gd name="T72" fmla="*/ 1041 w 1215"/>
                <a:gd name="T73" fmla="*/ 104 h 380"/>
                <a:gd name="T74" fmla="*/ 1070 w 1215"/>
                <a:gd name="T75" fmla="*/ 83 h 380"/>
                <a:gd name="T76" fmla="*/ 1099 w 1215"/>
                <a:gd name="T77" fmla="*/ 74 h 380"/>
                <a:gd name="T78" fmla="*/ 1128 w 1215"/>
                <a:gd name="T79" fmla="*/ 65 h 380"/>
                <a:gd name="T80" fmla="*/ 1157 w 1215"/>
                <a:gd name="T81" fmla="*/ 67 h 380"/>
                <a:gd name="T82" fmla="*/ 1186 w 1215"/>
                <a:gd name="T83" fmla="*/ 71 h 380"/>
                <a:gd name="T84" fmla="*/ 1215 w 1215"/>
                <a:gd name="T85" fmla="*/ 59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80">
                  <a:moveTo>
                    <a:pt x="0" y="342"/>
                  </a:moveTo>
                  <a:lnTo>
                    <a:pt x="29" y="371"/>
                  </a:lnTo>
                  <a:lnTo>
                    <a:pt x="58" y="380"/>
                  </a:lnTo>
                  <a:lnTo>
                    <a:pt x="87" y="358"/>
                  </a:lnTo>
                  <a:lnTo>
                    <a:pt x="115" y="310"/>
                  </a:lnTo>
                  <a:lnTo>
                    <a:pt x="144" y="229"/>
                  </a:lnTo>
                  <a:lnTo>
                    <a:pt x="174" y="141"/>
                  </a:lnTo>
                  <a:lnTo>
                    <a:pt x="202" y="75"/>
                  </a:lnTo>
                  <a:lnTo>
                    <a:pt x="231" y="21"/>
                  </a:lnTo>
                  <a:lnTo>
                    <a:pt x="261" y="0"/>
                  </a:lnTo>
                  <a:lnTo>
                    <a:pt x="289" y="5"/>
                  </a:lnTo>
                  <a:lnTo>
                    <a:pt x="318" y="22"/>
                  </a:lnTo>
                  <a:lnTo>
                    <a:pt x="346" y="50"/>
                  </a:lnTo>
                  <a:lnTo>
                    <a:pt x="376" y="48"/>
                  </a:lnTo>
                  <a:lnTo>
                    <a:pt x="405" y="27"/>
                  </a:lnTo>
                  <a:lnTo>
                    <a:pt x="433" y="33"/>
                  </a:lnTo>
                  <a:lnTo>
                    <a:pt x="463" y="54"/>
                  </a:lnTo>
                  <a:lnTo>
                    <a:pt x="492" y="80"/>
                  </a:lnTo>
                  <a:lnTo>
                    <a:pt x="520" y="80"/>
                  </a:lnTo>
                  <a:lnTo>
                    <a:pt x="550" y="72"/>
                  </a:lnTo>
                  <a:lnTo>
                    <a:pt x="578" y="81"/>
                  </a:lnTo>
                  <a:lnTo>
                    <a:pt x="607" y="129"/>
                  </a:lnTo>
                  <a:lnTo>
                    <a:pt x="637" y="213"/>
                  </a:lnTo>
                  <a:lnTo>
                    <a:pt x="665" y="274"/>
                  </a:lnTo>
                  <a:lnTo>
                    <a:pt x="694" y="299"/>
                  </a:lnTo>
                  <a:lnTo>
                    <a:pt x="724" y="280"/>
                  </a:lnTo>
                  <a:lnTo>
                    <a:pt x="752" y="259"/>
                  </a:lnTo>
                  <a:lnTo>
                    <a:pt x="781" y="248"/>
                  </a:lnTo>
                  <a:lnTo>
                    <a:pt x="809" y="261"/>
                  </a:lnTo>
                  <a:lnTo>
                    <a:pt x="839" y="299"/>
                  </a:lnTo>
                  <a:lnTo>
                    <a:pt x="868" y="297"/>
                  </a:lnTo>
                  <a:lnTo>
                    <a:pt x="896" y="262"/>
                  </a:lnTo>
                  <a:lnTo>
                    <a:pt x="926" y="215"/>
                  </a:lnTo>
                  <a:lnTo>
                    <a:pt x="955" y="153"/>
                  </a:lnTo>
                  <a:lnTo>
                    <a:pt x="983" y="125"/>
                  </a:lnTo>
                  <a:lnTo>
                    <a:pt x="1013" y="120"/>
                  </a:lnTo>
                  <a:lnTo>
                    <a:pt x="1041" y="104"/>
                  </a:lnTo>
                  <a:lnTo>
                    <a:pt x="1070" y="83"/>
                  </a:lnTo>
                  <a:lnTo>
                    <a:pt x="1099" y="74"/>
                  </a:lnTo>
                  <a:lnTo>
                    <a:pt x="1128" y="65"/>
                  </a:lnTo>
                  <a:lnTo>
                    <a:pt x="1157" y="67"/>
                  </a:lnTo>
                  <a:lnTo>
                    <a:pt x="1186" y="71"/>
                  </a:lnTo>
                  <a:lnTo>
                    <a:pt x="1215" y="5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3" name="Freeform 29">
              <a:extLst>
                <a:ext uri="{FF2B5EF4-FFF2-40B4-BE49-F238E27FC236}">
                  <a16:creationId xmlns="" xmlns:a16="http://schemas.microsoft.com/office/drawing/2014/main" id="{0FBF665E-2CE4-43C1-AA1C-7B698A71E593}"/>
                </a:ext>
              </a:extLst>
            </p:cNvPr>
            <p:cNvSpPr>
              <a:spLocks/>
            </p:cNvSpPr>
            <p:nvPr/>
          </p:nvSpPr>
          <p:spPr bwMode="auto">
            <a:xfrm>
              <a:off x="8289926" y="4289425"/>
              <a:ext cx="1882775" cy="531813"/>
            </a:xfrm>
            <a:custGeom>
              <a:avLst/>
              <a:gdLst>
                <a:gd name="T0" fmla="*/ 0 w 1186"/>
                <a:gd name="T1" fmla="*/ 43 h 335"/>
                <a:gd name="T2" fmla="*/ 29 w 1186"/>
                <a:gd name="T3" fmla="*/ 123 h 335"/>
                <a:gd name="T4" fmla="*/ 58 w 1186"/>
                <a:gd name="T5" fmla="*/ 179 h 335"/>
                <a:gd name="T6" fmla="*/ 87 w 1186"/>
                <a:gd name="T7" fmla="*/ 214 h 335"/>
                <a:gd name="T8" fmla="*/ 115 w 1186"/>
                <a:gd name="T9" fmla="*/ 255 h 335"/>
                <a:gd name="T10" fmla="*/ 144 w 1186"/>
                <a:gd name="T11" fmla="*/ 298 h 335"/>
                <a:gd name="T12" fmla="*/ 174 w 1186"/>
                <a:gd name="T13" fmla="*/ 326 h 335"/>
                <a:gd name="T14" fmla="*/ 202 w 1186"/>
                <a:gd name="T15" fmla="*/ 335 h 335"/>
                <a:gd name="T16" fmla="*/ 231 w 1186"/>
                <a:gd name="T17" fmla="*/ 328 h 335"/>
                <a:gd name="T18" fmla="*/ 261 w 1186"/>
                <a:gd name="T19" fmla="*/ 315 h 335"/>
                <a:gd name="T20" fmla="*/ 289 w 1186"/>
                <a:gd name="T21" fmla="*/ 298 h 335"/>
                <a:gd name="T22" fmla="*/ 318 w 1186"/>
                <a:gd name="T23" fmla="*/ 277 h 335"/>
                <a:gd name="T24" fmla="*/ 346 w 1186"/>
                <a:gd name="T25" fmla="*/ 248 h 335"/>
                <a:gd name="T26" fmla="*/ 376 w 1186"/>
                <a:gd name="T27" fmla="*/ 197 h 335"/>
                <a:gd name="T28" fmla="*/ 405 w 1186"/>
                <a:gd name="T29" fmla="*/ 152 h 335"/>
                <a:gd name="T30" fmla="*/ 433 w 1186"/>
                <a:gd name="T31" fmla="*/ 110 h 335"/>
                <a:gd name="T32" fmla="*/ 463 w 1186"/>
                <a:gd name="T33" fmla="*/ 74 h 335"/>
                <a:gd name="T34" fmla="*/ 492 w 1186"/>
                <a:gd name="T35" fmla="*/ 48 h 335"/>
                <a:gd name="T36" fmla="*/ 520 w 1186"/>
                <a:gd name="T37" fmla="*/ 21 h 335"/>
                <a:gd name="T38" fmla="*/ 550 w 1186"/>
                <a:gd name="T39" fmla="*/ 10 h 335"/>
                <a:gd name="T40" fmla="*/ 578 w 1186"/>
                <a:gd name="T41" fmla="*/ 16 h 335"/>
                <a:gd name="T42" fmla="*/ 607 w 1186"/>
                <a:gd name="T43" fmla="*/ 27 h 335"/>
                <a:gd name="T44" fmla="*/ 637 w 1186"/>
                <a:gd name="T45" fmla="*/ 31 h 335"/>
                <a:gd name="T46" fmla="*/ 665 w 1186"/>
                <a:gd name="T47" fmla="*/ 21 h 335"/>
                <a:gd name="T48" fmla="*/ 694 w 1186"/>
                <a:gd name="T49" fmla="*/ 10 h 335"/>
                <a:gd name="T50" fmla="*/ 724 w 1186"/>
                <a:gd name="T51" fmla="*/ 0 h 335"/>
                <a:gd name="T52" fmla="*/ 752 w 1186"/>
                <a:gd name="T53" fmla="*/ 15 h 335"/>
                <a:gd name="T54" fmla="*/ 781 w 1186"/>
                <a:gd name="T55" fmla="*/ 52 h 335"/>
                <a:gd name="T56" fmla="*/ 809 w 1186"/>
                <a:gd name="T57" fmla="*/ 100 h 335"/>
                <a:gd name="T58" fmla="*/ 839 w 1186"/>
                <a:gd name="T59" fmla="*/ 166 h 335"/>
                <a:gd name="T60" fmla="*/ 868 w 1186"/>
                <a:gd name="T61" fmla="*/ 210 h 335"/>
                <a:gd name="T62" fmla="*/ 896 w 1186"/>
                <a:gd name="T63" fmla="*/ 238 h 335"/>
                <a:gd name="T64" fmla="*/ 926 w 1186"/>
                <a:gd name="T65" fmla="*/ 265 h 335"/>
                <a:gd name="T66" fmla="*/ 955 w 1186"/>
                <a:gd name="T67" fmla="*/ 274 h 335"/>
                <a:gd name="T68" fmla="*/ 983 w 1186"/>
                <a:gd name="T69" fmla="*/ 266 h 335"/>
                <a:gd name="T70" fmla="*/ 1013 w 1186"/>
                <a:gd name="T71" fmla="*/ 249 h 335"/>
                <a:gd name="T72" fmla="*/ 1041 w 1186"/>
                <a:gd name="T73" fmla="*/ 228 h 335"/>
                <a:gd name="T74" fmla="*/ 1070 w 1186"/>
                <a:gd name="T75" fmla="*/ 210 h 335"/>
                <a:gd name="T76" fmla="*/ 1099 w 1186"/>
                <a:gd name="T77" fmla="*/ 208 h 335"/>
                <a:gd name="T78" fmla="*/ 1128 w 1186"/>
                <a:gd name="T79" fmla="*/ 211 h 335"/>
                <a:gd name="T80" fmla="*/ 1157 w 1186"/>
                <a:gd name="T81" fmla="*/ 194 h 335"/>
                <a:gd name="T82" fmla="*/ 1186 w 1186"/>
                <a:gd name="T83" fmla="*/ 174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35">
                  <a:moveTo>
                    <a:pt x="0" y="43"/>
                  </a:moveTo>
                  <a:lnTo>
                    <a:pt x="29" y="123"/>
                  </a:lnTo>
                  <a:lnTo>
                    <a:pt x="58" y="179"/>
                  </a:lnTo>
                  <a:lnTo>
                    <a:pt x="87" y="214"/>
                  </a:lnTo>
                  <a:lnTo>
                    <a:pt x="115" y="255"/>
                  </a:lnTo>
                  <a:lnTo>
                    <a:pt x="144" y="298"/>
                  </a:lnTo>
                  <a:lnTo>
                    <a:pt x="174" y="326"/>
                  </a:lnTo>
                  <a:lnTo>
                    <a:pt x="202" y="335"/>
                  </a:lnTo>
                  <a:lnTo>
                    <a:pt x="231" y="328"/>
                  </a:lnTo>
                  <a:lnTo>
                    <a:pt x="261" y="315"/>
                  </a:lnTo>
                  <a:lnTo>
                    <a:pt x="289" y="298"/>
                  </a:lnTo>
                  <a:lnTo>
                    <a:pt x="318" y="277"/>
                  </a:lnTo>
                  <a:lnTo>
                    <a:pt x="346" y="248"/>
                  </a:lnTo>
                  <a:lnTo>
                    <a:pt x="376" y="197"/>
                  </a:lnTo>
                  <a:lnTo>
                    <a:pt x="405" y="152"/>
                  </a:lnTo>
                  <a:lnTo>
                    <a:pt x="433" y="110"/>
                  </a:lnTo>
                  <a:lnTo>
                    <a:pt x="463" y="74"/>
                  </a:lnTo>
                  <a:lnTo>
                    <a:pt x="492" y="48"/>
                  </a:lnTo>
                  <a:lnTo>
                    <a:pt x="520" y="21"/>
                  </a:lnTo>
                  <a:lnTo>
                    <a:pt x="550" y="10"/>
                  </a:lnTo>
                  <a:lnTo>
                    <a:pt x="578" y="16"/>
                  </a:lnTo>
                  <a:lnTo>
                    <a:pt x="607" y="27"/>
                  </a:lnTo>
                  <a:lnTo>
                    <a:pt x="637" y="31"/>
                  </a:lnTo>
                  <a:lnTo>
                    <a:pt x="665" y="21"/>
                  </a:lnTo>
                  <a:lnTo>
                    <a:pt x="694" y="10"/>
                  </a:lnTo>
                  <a:lnTo>
                    <a:pt x="724" y="0"/>
                  </a:lnTo>
                  <a:lnTo>
                    <a:pt x="752" y="15"/>
                  </a:lnTo>
                  <a:lnTo>
                    <a:pt x="781" y="52"/>
                  </a:lnTo>
                  <a:lnTo>
                    <a:pt x="809" y="100"/>
                  </a:lnTo>
                  <a:lnTo>
                    <a:pt x="839" y="166"/>
                  </a:lnTo>
                  <a:lnTo>
                    <a:pt x="868" y="210"/>
                  </a:lnTo>
                  <a:lnTo>
                    <a:pt x="896" y="238"/>
                  </a:lnTo>
                  <a:lnTo>
                    <a:pt x="926" y="265"/>
                  </a:lnTo>
                  <a:lnTo>
                    <a:pt x="955" y="274"/>
                  </a:lnTo>
                  <a:lnTo>
                    <a:pt x="983" y="266"/>
                  </a:lnTo>
                  <a:lnTo>
                    <a:pt x="1013" y="249"/>
                  </a:lnTo>
                  <a:lnTo>
                    <a:pt x="1041" y="228"/>
                  </a:lnTo>
                  <a:lnTo>
                    <a:pt x="1070" y="210"/>
                  </a:lnTo>
                  <a:lnTo>
                    <a:pt x="1099" y="208"/>
                  </a:lnTo>
                  <a:lnTo>
                    <a:pt x="1128" y="211"/>
                  </a:lnTo>
                  <a:lnTo>
                    <a:pt x="1157" y="194"/>
                  </a:lnTo>
                  <a:lnTo>
                    <a:pt x="1186" y="17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4" name="Freeform 30">
              <a:extLst>
                <a:ext uri="{FF2B5EF4-FFF2-40B4-BE49-F238E27FC236}">
                  <a16:creationId xmlns="" xmlns:a16="http://schemas.microsoft.com/office/drawing/2014/main" id="{FC14812D-EB3D-406E-96F6-43EACD973630}"/>
                </a:ext>
              </a:extLst>
            </p:cNvPr>
            <p:cNvSpPr>
              <a:spLocks/>
            </p:cNvSpPr>
            <p:nvPr/>
          </p:nvSpPr>
          <p:spPr bwMode="auto">
            <a:xfrm>
              <a:off x="8289926" y="4165600"/>
              <a:ext cx="2019300" cy="601663"/>
            </a:xfrm>
            <a:custGeom>
              <a:avLst/>
              <a:gdLst>
                <a:gd name="T0" fmla="*/ 0 w 1272"/>
                <a:gd name="T1" fmla="*/ 149 h 379"/>
                <a:gd name="T2" fmla="*/ 29 w 1272"/>
                <a:gd name="T3" fmla="*/ 64 h 379"/>
                <a:gd name="T4" fmla="*/ 58 w 1272"/>
                <a:gd name="T5" fmla="*/ 21 h 379"/>
                <a:gd name="T6" fmla="*/ 87 w 1272"/>
                <a:gd name="T7" fmla="*/ 0 h 379"/>
                <a:gd name="T8" fmla="*/ 115 w 1272"/>
                <a:gd name="T9" fmla="*/ 2 h 379"/>
                <a:gd name="T10" fmla="*/ 144 w 1272"/>
                <a:gd name="T11" fmla="*/ 22 h 379"/>
                <a:gd name="T12" fmla="*/ 174 w 1272"/>
                <a:gd name="T13" fmla="*/ 65 h 379"/>
                <a:gd name="T14" fmla="*/ 202 w 1272"/>
                <a:gd name="T15" fmla="*/ 102 h 379"/>
                <a:gd name="T16" fmla="*/ 231 w 1272"/>
                <a:gd name="T17" fmla="*/ 118 h 379"/>
                <a:gd name="T18" fmla="*/ 261 w 1272"/>
                <a:gd name="T19" fmla="*/ 150 h 379"/>
                <a:gd name="T20" fmla="*/ 289 w 1272"/>
                <a:gd name="T21" fmla="*/ 205 h 379"/>
                <a:gd name="T22" fmla="*/ 318 w 1272"/>
                <a:gd name="T23" fmla="*/ 269 h 379"/>
                <a:gd name="T24" fmla="*/ 346 w 1272"/>
                <a:gd name="T25" fmla="*/ 328 h 379"/>
                <a:gd name="T26" fmla="*/ 376 w 1272"/>
                <a:gd name="T27" fmla="*/ 372 h 379"/>
                <a:gd name="T28" fmla="*/ 405 w 1272"/>
                <a:gd name="T29" fmla="*/ 379 h 379"/>
                <a:gd name="T30" fmla="*/ 433 w 1272"/>
                <a:gd name="T31" fmla="*/ 363 h 379"/>
                <a:gd name="T32" fmla="*/ 463 w 1272"/>
                <a:gd name="T33" fmla="*/ 361 h 379"/>
                <a:gd name="T34" fmla="*/ 492 w 1272"/>
                <a:gd name="T35" fmla="*/ 342 h 379"/>
                <a:gd name="T36" fmla="*/ 520 w 1272"/>
                <a:gd name="T37" fmla="*/ 342 h 379"/>
                <a:gd name="T38" fmla="*/ 550 w 1272"/>
                <a:gd name="T39" fmla="*/ 356 h 379"/>
                <a:gd name="T40" fmla="*/ 578 w 1272"/>
                <a:gd name="T41" fmla="*/ 356 h 379"/>
                <a:gd name="T42" fmla="*/ 607 w 1272"/>
                <a:gd name="T43" fmla="*/ 354 h 379"/>
                <a:gd name="T44" fmla="*/ 637 w 1272"/>
                <a:gd name="T45" fmla="*/ 329 h 379"/>
                <a:gd name="T46" fmla="*/ 665 w 1272"/>
                <a:gd name="T47" fmla="*/ 281 h 379"/>
                <a:gd name="T48" fmla="*/ 694 w 1272"/>
                <a:gd name="T49" fmla="*/ 233 h 379"/>
                <a:gd name="T50" fmla="*/ 724 w 1272"/>
                <a:gd name="T51" fmla="*/ 216 h 379"/>
                <a:gd name="T52" fmla="*/ 752 w 1272"/>
                <a:gd name="T53" fmla="*/ 187 h 379"/>
                <a:gd name="T54" fmla="*/ 781 w 1272"/>
                <a:gd name="T55" fmla="*/ 117 h 379"/>
                <a:gd name="T56" fmla="*/ 809 w 1272"/>
                <a:gd name="T57" fmla="*/ 89 h 379"/>
                <a:gd name="T58" fmla="*/ 839 w 1272"/>
                <a:gd name="T59" fmla="*/ 72 h 379"/>
                <a:gd name="T60" fmla="*/ 868 w 1272"/>
                <a:gd name="T61" fmla="*/ 72 h 379"/>
                <a:gd name="T62" fmla="*/ 896 w 1272"/>
                <a:gd name="T63" fmla="*/ 108 h 379"/>
                <a:gd name="T64" fmla="*/ 926 w 1272"/>
                <a:gd name="T65" fmla="*/ 103 h 379"/>
                <a:gd name="T66" fmla="*/ 955 w 1272"/>
                <a:gd name="T67" fmla="*/ 93 h 379"/>
                <a:gd name="T68" fmla="*/ 983 w 1272"/>
                <a:gd name="T69" fmla="*/ 89 h 379"/>
                <a:gd name="T70" fmla="*/ 1013 w 1272"/>
                <a:gd name="T71" fmla="*/ 82 h 379"/>
                <a:gd name="T72" fmla="*/ 1041 w 1272"/>
                <a:gd name="T73" fmla="*/ 93 h 379"/>
                <a:gd name="T74" fmla="*/ 1070 w 1272"/>
                <a:gd name="T75" fmla="*/ 125 h 379"/>
                <a:gd name="T76" fmla="*/ 1099 w 1272"/>
                <a:gd name="T77" fmla="*/ 168 h 379"/>
                <a:gd name="T78" fmla="*/ 1128 w 1272"/>
                <a:gd name="T79" fmla="*/ 208 h 379"/>
                <a:gd name="T80" fmla="*/ 1157 w 1272"/>
                <a:gd name="T81" fmla="*/ 220 h 379"/>
                <a:gd name="T82" fmla="*/ 1186 w 1272"/>
                <a:gd name="T83" fmla="*/ 227 h 379"/>
                <a:gd name="T84" fmla="*/ 1215 w 1272"/>
                <a:gd name="T85" fmla="*/ 220 h 379"/>
                <a:gd name="T86" fmla="*/ 1244 w 1272"/>
                <a:gd name="T87" fmla="*/ 215 h 379"/>
                <a:gd name="T88" fmla="*/ 1272 w 1272"/>
                <a:gd name="T89" fmla="*/ 233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379">
                  <a:moveTo>
                    <a:pt x="0" y="149"/>
                  </a:moveTo>
                  <a:lnTo>
                    <a:pt x="29" y="64"/>
                  </a:lnTo>
                  <a:lnTo>
                    <a:pt x="58" y="21"/>
                  </a:lnTo>
                  <a:lnTo>
                    <a:pt x="87" y="0"/>
                  </a:lnTo>
                  <a:lnTo>
                    <a:pt x="115" y="2"/>
                  </a:lnTo>
                  <a:lnTo>
                    <a:pt x="144" y="22"/>
                  </a:lnTo>
                  <a:lnTo>
                    <a:pt x="174" y="65"/>
                  </a:lnTo>
                  <a:lnTo>
                    <a:pt x="202" y="102"/>
                  </a:lnTo>
                  <a:lnTo>
                    <a:pt x="231" y="118"/>
                  </a:lnTo>
                  <a:lnTo>
                    <a:pt x="261" y="150"/>
                  </a:lnTo>
                  <a:lnTo>
                    <a:pt x="289" y="205"/>
                  </a:lnTo>
                  <a:lnTo>
                    <a:pt x="318" y="269"/>
                  </a:lnTo>
                  <a:lnTo>
                    <a:pt x="346" y="328"/>
                  </a:lnTo>
                  <a:lnTo>
                    <a:pt x="376" y="372"/>
                  </a:lnTo>
                  <a:lnTo>
                    <a:pt x="405" y="379"/>
                  </a:lnTo>
                  <a:lnTo>
                    <a:pt x="433" y="363"/>
                  </a:lnTo>
                  <a:lnTo>
                    <a:pt x="463" y="361"/>
                  </a:lnTo>
                  <a:lnTo>
                    <a:pt x="492" y="342"/>
                  </a:lnTo>
                  <a:lnTo>
                    <a:pt x="520" y="342"/>
                  </a:lnTo>
                  <a:lnTo>
                    <a:pt x="550" y="356"/>
                  </a:lnTo>
                  <a:lnTo>
                    <a:pt x="578" y="356"/>
                  </a:lnTo>
                  <a:lnTo>
                    <a:pt x="607" y="354"/>
                  </a:lnTo>
                  <a:lnTo>
                    <a:pt x="637" y="329"/>
                  </a:lnTo>
                  <a:lnTo>
                    <a:pt x="665" y="281"/>
                  </a:lnTo>
                  <a:lnTo>
                    <a:pt x="694" y="233"/>
                  </a:lnTo>
                  <a:lnTo>
                    <a:pt x="724" y="216"/>
                  </a:lnTo>
                  <a:lnTo>
                    <a:pt x="752" y="187"/>
                  </a:lnTo>
                  <a:lnTo>
                    <a:pt x="781" y="117"/>
                  </a:lnTo>
                  <a:lnTo>
                    <a:pt x="809" y="89"/>
                  </a:lnTo>
                  <a:lnTo>
                    <a:pt x="839" y="72"/>
                  </a:lnTo>
                  <a:lnTo>
                    <a:pt x="868" y="72"/>
                  </a:lnTo>
                  <a:lnTo>
                    <a:pt x="896" y="108"/>
                  </a:lnTo>
                  <a:lnTo>
                    <a:pt x="926" y="103"/>
                  </a:lnTo>
                  <a:lnTo>
                    <a:pt x="955" y="93"/>
                  </a:lnTo>
                  <a:lnTo>
                    <a:pt x="983" y="89"/>
                  </a:lnTo>
                  <a:lnTo>
                    <a:pt x="1013" y="82"/>
                  </a:lnTo>
                  <a:lnTo>
                    <a:pt x="1041" y="93"/>
                  </a:lnTo>
                  <a:lnTo>
                    <a:pt x="1070" y="125"/>
                  </a:lnTo>
                  <a:lnTo>
                    <a:pt x="1099" y="168"/>
                  </a:lnTo>
                  <a:lnTo>
                    <a:pt x="1128" y="208"/>
                  </a:lnTo>
                  <a:lnTo>
                    <a:pt x="1157" y="220"/>
                  </a:lnTo>
                  <a:lnTo>
                    <a:pt x="1186" y="227"/>
                  </a:lnTo>
                  <a:lnTo>
                    <a:pt x="1215" y="220"/>
                  </a:lnTo>
                  <a:lnTo>
                    <a:pt x="1244" y="215"/>
                  </a:lnTo>
                  <a:lnTo>
                    <a:pt x="1272" y="23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5" name="Freeform 31">
              <a:extLst>
                <a:ext uri="{FF2B5EF4-FFF2-40B4-BE49-F238E27FC236}">
                  <a16:creationId xmlns="" xmlns:a16="http://schemas.microsoft.com/office/drawing/2014/main" id="{C605F7B5-575D-4635-99B4-8323B6F42459}"/>
                </a:ext>
              </a:extLst>
            </p:cNvPr>
            <p:cNvSpPr>
              <a:spLocks/>
            </p:cNvSpPr>
            <p:nvPr/>
          </p:nvSpPr>
          <p:spPr bwMode="auto">
            <a:xfrm>
              <a:off x="8289926" y="4267200"/>
              <a:ext cx="1974850" cy="688975"/>
            </a:xfrm>
            <a:custGeom>
              <a:avLst/>
              <a:gdLst>
                <a:gd name="T0" fmla="*/ 0 w 1244"/>
                <a:gd name="T1" fmla="*/ 403 h 434"/>
                <a:gd name="T2" fmla="*/ 29 w 1244"/>
                <a:gd name="T3" fmla="*/ 425 h 434"/>
                <a:gd name="T4" fmla="*/ 58 w 1244"/>
                <a:gd name="T5" fmla="*/ 434 h 434"/>
                <a:gd name="T6" fmla="*/ 87 w 1244"/>
                <a:gd name="T7" fmla="*/ 401 h 434"/>
                <a:gd name="T8" fmla="*/ 115 w 1244"/>
                <a:gd name="T9" fmla="*/ 331 h 434"/>
                <a:gd name="T10" fmla="*/ 144 w 1244"/>
                <a:gd name="T11" fmla="*/ 235 h 434"/>
                <a:gd name="T12" fmla="*/ 174 w 1244"/>
                <a:gd name="T13" fmla="*/ 130 h 434"/>
                <a:gd name="T14" fmla="*/ 202 w 1244"/>
                <a:gd name="T15" fmla="*/ 59 h 434"/>
                <a:gd name="T16" fmla="*/ 231 w 1244"/>
                <a:gd name="T17" fmla="*/ 17 h 434"/>
                <a:gd name="T18" fmla="*/ 261 w 1244"/>
                <a:gd name="T19" fmla="*/ 1 h 434"/>
                <a:gd name="T20" fmla="*/ 289 w 1244"/>
                <a:gd name="T21" fmla="*/ 0 h 434"/>
                <a:gd name="T22" fmla="*/ 318 w 1244"/>
                <a:gd name="T23" fmla="*/ 11 h 434"/>
                <a:gd name="T24" fmla="*/ 346 w 1244"/>
                <a:gd name="T25" fmla="*/ 27 h 434"/>
                <a:gd name="T26" fmla="*/ 376 w 1244"/>
                <a:gd name="T27" fmla="*/ 39 h 434"/>
                <a:gd name="T28" fmla="*/ 405 w 1244"/>
                <a:gd name="T29" fmla="*/ 51 h 434"/>
                <a:gd name="T30" fmla="*/ 433 w 1244"/>
                <a:gd name="T31" fmla="*/ 60 h 434"/>
                <a:gd name="T32" fmla="*/ 463 w 1244"/>
                <a:gd name="T33" fmla="*/ 64 h 434"/>
                <a:gd name="T34" fmla="*/ 492 w 1244"/>
                <a:gd name="T35" fmla="*/ 67 h 434"/>
                <a:gd name="T36" fmla="*/ 520 w 1244"/>
                <a:gd name="T37" fmla="*/ 85 h 434"/>
                <a:gd name="T38" fmla="*/ 550 w 1244"/>
                <a:gd name="T39" fmla="*/ 121 h 434"/>
                <a:gd name="T40" fmla="*/ 578 w 1244"/>
                <a:gd name="T41" fmla="*/ 193 h 434"/>
                <a:gd name="T42" fmla="*/ 607 w 1244"/>
                <a:gd name="T43" fmla="*/ 262 h 434"/>
                <a:gd name="T44" fmla="*/ 637 w 1244"/>
                <a:gd name="T45" fmla="*/ 295 h 434"/>
                <a:gd name="T46" fmla="*/ 665 w 1244"/>
                <a:gd name="T47" fmla="*/ 308 h 434"/>
                <a:gd name="T48" fmla="*/ 694 w 1244"/>
                <a:gd name="T49" fmla="*/ 304 h 434"/>
                <a:gd name="T50" fmla="*/ 724 w 1244"/>
                <a:gd name="T51" fmla="*/ 292 h 434"/>
                <a:gd name="T52" fmla="*/ 752 w 1244"/>
                <a:gd name="T53" fmla="*/ 283 h 434"/>
                <a:gd name="T54" fmla="*/ 781 w 1244"/>
                <a:gd name="T55" fmla="*/ 276 h 434"/>
                <a:gd name="T56" fmla="*/ 809 w 1244"/>
                <a:gd name="T57" fmla="*/ 283 h 434"/>
                <a:gd name="T58" fmla="*/ 839 w 1244"/>
                <a:gd name="T59" fmla="*/ 284 h 434"/>
                <a:gd name="T60" fmla="*/ 868 w 1244"/>
                <a:gd name="T61" fmla="*/ 258 h 434"/>
                <a:gd name="T62" fmla="*/ 896 w 1244"/>
                <a:gd name="T63" fmla="*/ 198 h 434"/>
                <a:gd name="T64" fmla="*/ 926 w 1244"/>
                <a:gd name="T65" fmla="*/ 146 h 434"/>
                <a:gd name="T66" fmla="*/ 955 w 1244"/>
                <a:gd name="T67" fmla="*/ 120 h 434"/>
                <a:gd name="T68" fmla="*/ 983 w 1244"/>
                <a:gd name="T69" fmla="*/ 97 h 434"/>
                <a:gd name="T70" fmla="*/ 1013 w 1244"/>
                <a:gd name="T71" fmla="*/ 83 h 434"/>
                <a:gd name="T72" fmla="*/ 1041 w 1244"/>
                <a:gd name="T73" fmla="*/ 61 h 434"/>
                <a:gd name="T74" fmla="*/ 1070 w 1244"/>
                <a:gd name="T75" fmla="*/ 61 h 434"/>
                <a:gd name="T76" fmla="*/ 1099 w 1244"/>
                <a:gd name="T77" fmla="*/ 62 h 434"/>
                <a:gd name="T78" fmla="*/ 1128 w 1244"/>
                <a:gd name="T79" fmla="*/ 57 h 434"/>
                <a:gd name="T80" fmla="*/ 1157 w 1244"/>
                <a:gd name="T81" fmla="*/ 94 h 434"/>
                <a:gd name="T82" fmla="*/ 1186 w 1244"/>
                <a:gd name="T83" fmla="*/ 97 h 434"/>
                <a:gd name="T84" fmla="*/ 1215 w 1244"/>
                <a:gd name="T85" fmla="*/ 144 h 434"/>
                <a:gd name="T86" fmla="*/ 1244 w 1244"/>
                <a:gd name="T87" fmla="*/ 216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34">
                  <a:moveTo>
                    <a:pt x="0" y="403"/>
                  </a:moveTo>
                  <a:lnTo>
                    <a:pt x="29" y="425"/>
                  </a:lnTo>
                  <a:lnTo>
                    <a:pt x="58" y="434"/>
                  </a:lnTo>
                  <a:lnTo>
                    <a:pt x="87" y="401"/>
                  </a:lnTo>
                  <a:lnTo>
                    <a:pt x="115" y="331"/>
                  </a:lnTo>
                  <a:lnTo>
                    <a:pt x="144" y="235"/>
                  </a:lnTo>
                  <a:lnTo>
                    <a:pt x="174" y="130"/>
                  </a:lnTo>
                  <a:lnTo>
                    <a:pt x="202" y="59"/>
                  </a:lnTo>
                  <a:lnTo>
                    <a:pt x="231" y="17"/>
                  </a:lnTo>
                  <a:lnTo>
                    <a:pt x="261" y="1"/>
                  </a:lnTo>
                  <a:lnTo>
                    <a:pt x="289" y="0"/>
                  </a:lnTo>
                  <a:lnTo>
                    <a:pt x="318" y="11"/>
                  </a:lnTo>
                  <a:lnTo>
                    <a:pt x="346" y="27"/>
                  </a:lnTo>
                  <a:lnTo>
                    <a:pt x="376" y="39"/>
                  </a:lnTo>
                  <a:lnTo>
                    <a:pt x="405" y="51"/>
                  </a:lnTo>
                  <a:lnTo>
                    <a:pt x="433" y="60"/>
                  </a:lnTo>
                  <a:lnTo>
                    <a:pt x="463" y="64"/>
                  </a:lnTo>
                  <a:lnTo>
                    <a:pt x="492" y="67"/>
                  </a:lnTo>
                  <a:lnTo>
                    <a:pt x="520" y="85"/>
                  </a:lnTo>
                  <a:lnTo>
                    <a:pt x="550" y="121"/>
                  </a:lnTo>
                  <a:lnTo>
                    <a:pt x="578" y="193"/>
                  </a:lnTo>
                  <a:lnTo>
                    <a:pt x="607" y="262"/>
                  </a:lnTo>
                  <a:lnTo>
                    <a:pt x="637" y="295"/>
                  </a:lnTo>
                  <a:lnTo>
                    <a:pt x="665" y="308"/>
                  </a:lnTo>
                  <a:lnTo>
                    <a:pt x="694" y="304"/>
                  </a:lnTo>
                  <a:lnTo>
                    <a:pt x="724" y="292"/>
                  </a:lnTo>
                  <a:lnTo>
                    <a:pt x="752" y="283"/>
                  </a:lnTo>
                  <a:lnTo>
                    <a:pt x="781" y="276"/>
                  </a:lnTo>
                  <a:lnTo>
                    <a:pt x="809" y="283"/>
                  </a:lnTo>
                  <a:lnTo>
                    <a:pt x="839" y="284"/>
                  </a:lnTo>
                  <a:lnTo>
                    <a:pt x="868" y="258"/>
                  </a:lnTo>
                  <a:lnTo>
                    <a:pt x="896" y="198"/>
                  </a:lnTo>
                  <a:lnTo>
                    <a:pt x="926" y="146"/>
                  </a:lnTo>
                  <a:lnTo>
                    <a:pt x="955" y="120"/>
                  </a:lnTo>
                  <a:lnTo>
                    <a:pt x="983" y="97"/>
                  </a:lnTo>
                  <a:lnTo>
                    <a:pt x="1013" y="83"/>
                  </a:lnTo>
                  <a:lnTo>
                    <a:pt x="1041" y="61"/>
                  </a:lnTo>
                  <a:lnTo>
                    <a:pt x="1070" y="61"/>
                  </a:lnTo>
                  <a:lnTo>
                    <a:pt x="1099" y="62"/>
                  </a:lnTo>
                  <a:lnTo>
                    <a:pt x="1128" y="57"/>
                  </a:lnTo>
                  <a:lnTo>
                    <a:pt x="1157" y="94"/>
                  </a:lnTo>
                  <a:lnTo>
                    <a:pt x="1186" y="97"/>
                  </a:lnTo>
                  <a:lnTo>
                    <a:pt x="1215" y="144"/>
                  </a:lnTo>
                  <a:lnTo>
                    <a:pt x="1244" y="21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6" name="Freeform 32">
              <a:extLst>
                <a:ext uri="{FF2B5EF4-FFF2-40B4-BE49-F238E27FC236}">
                  <a16:creationId xmlns="" xmlns:a16="http://schemas.microsoft.com/office/drawing/2014/main" id="{7D19FDD7-2652-471A-8F0F-C9729757F564}"/>
                </a:ext>
              </a:extLst>
            </p:cNvPr>
            <p:cNvSpPr>
              <a:spLocks/>
            </p:cNvSpPr>
            <p:nvPr/>
          </p:nvSpPr>
          <p:spPr bwMode="auto">
            <a:xfrm>
              <a:off x="8289926" y="4332288"/>
              <a:ext cx="1928813" cy="522288"/>
            </a:xfrm>
            <a:custGeom>
              <a:avLst/>
              <a:gdLst>
                <a:gd name="T0" fmla="*/ 0 w 1215"/>
                <a:gd name="T1" fmla="*/ 0 h 329"/>
                <a:gd name="T2" fmla="*/ 29 w 1215"/>
                <a:gd name="T3" fmla="*/ 93 h 329"/>
                <a:gd name="T4" fmla="*/ 58 w 1215"/>
                <a:gd name="T5" fmla="*/ 164 h 329"/>
                <a:gd name="T6" fmla="*/ 87 w 1215"/>
                <a:gd name="T7" fmla="*/ 213 h 329"/>
                <a:gd name="T8" fmla="*/ 115 w 1215"/>
                <a:gd name="T9" fmla="*/ 248 h 329"/>
                <a:gd name="T10" fmla="*/ 144 w 1215"/>
                <a:gd name="T11" fmla="*/ 285 h 329"/>
                <a:gd name="T12" fmla="*/ 174 w 1215"/>
                <a:gd name="T13" fmla="*/ 312 h 329"/>
                <a:gd name="T14" fmla="*/ 202 w 1215"/>
                <a:gd name="T15" fmla="*/ 324 h 329"/>
                <a:gd name="T16" fmla="*/ 231 w 1215"/>
                <a:gd name="T17" fmla="*/ 329 h 329"/>
                <a:gd name="T18" fmla="*/ 261 w 1215"/>
                <a:gd name="T19" fmla="*/ 312 h 329"/>
                <a:gd name="T20" fmla="*/ 289 w 1215"/>
                <a:gd name="T21" fmla="*/ 276 h 329"/>
                <a:gd name="T22" fmla="*/ 318 w 1215"/>
                <a:gd name="T23" fmla="*/ 238 h 329"/>
                <a:gd name="T24" fmla="*/ 346 w 1215"/>
                <a:gd name="T25" fmla="*/ 194 h 329"/>
                <a:gd name="T26" fmla="*/ 376 w 1215"/>
                <a:gd name="T27" fmla="*/ 138 h 329"/>
                <a:gd name="T28" fmla="*/ 405 w 1215"/>
                <a:gd name="T29" fmla="*/ 88 h 329"/>
                <a:gd name="T30" fmla="*/ 433 w 1215"/>
                <a:gd name="T31" fmla="*/ 55 h 329"/>
                <a:gd name="T32" fmla="*/ 463 w 1215"/>
                <a:gd name="T33" fmla="*/ 34 h 329"/>
                <a:gd name="T34" fmla="*/ 492 w 1215"/>
                <a:gd name="T35" fmla="*/ 19 h 329"/>
                <a:gd name="T36" fmla="*/ 520 w 1215"/>
                <a:gd name="T37" fmla="*/ 7 h 329"/>
                <a:gd name="T38" fmla="*/ 550 w 1215"/>
                <a:gd name="T39" fmla="*/ 3 h 329"/>
                <a:gd name="T40" fmla="*/ 578 w 1215"/>
                <a:gd name="T41" fmla="*/ 0 h 329"/>
                <a:gd name="T42" fmla="*/ 607 w 1215"/>
                <a:gd name="T43" fmla="*/ 5 h 329"/>
                <a:gd name="T44" fmla="*/ 637 w 1215"/>
                <a:gd name="T45" fmla="*/ 13 h 329"/>
                <a:gd name="T46" fmla="*/ 665 w 1215"/>
                <a:gd name="T47" fmla="*/ 9 h 329"/>
                <a:gd name="T48" fmla="*/ 694 w 1215"/>
                <a:gd name="T49" fmla="*/ 10 h 329"/>
                <a:gd name="T50" fmla="*/ 724 w 1215"/>
                <a:gd name="T51" fmla="*/ 12 h 329"/>
                <a:gd name="T52" fmla="*/ 752 w 1215"/>
                <a:gd name="T53" fmla="*/ 23 h 329"/>
                <a:gd name="T54" fmla="*/ 781 w 1215"/>
                <a:gd name="T55" fmla="*/ 36 h 329"/>
                <a:gd name="T56" fmla="*/ 809 w 1215"/>
                <a:gd name="T57" fmla="*/ 62 h 329"/>
                <a:gd name="T58" fmla="*/ 839 w 1215"/>
                <a:gd name="T59" fmla="*/ 122 h 329"/>
                <a:gd name="T60" fmla="*/ 868 w 1215"/>
                <a:gd name="T61" fmla="*/ 176 h 329"/>
                <a:gd name="T62" fmla="*/ 896 w 1215"/>
                <a:gd name="T63" fmla="*/ 212 h 329"/>
                <a:gd name="T64" fmla="*/ 926 w 1215"/>
                <a:gd name="T65" fmla="*/ 229 h 329"/>
                <a:gd name="T66" fmla="*/ 955 w 1215"/>
                <a:gd name="T67" fmla="*/ 228 h 329"/>
                <a:gd name="T68" fmla="*/ 983 w 1215"/>
                <a:gd name="T69" fmla="*/ 229 h 329"/>
                <a:gd name="T70" fmla="*/ 1013 w 1215"/>
                <a:gd name="T71" fmla="*/ 248 h 329"/>
                <a:gd name="T72" fmla="*/ 1041 w 1215"/>
                <a:gd name="T73" fmla="*/ 250 h 329"/>
                <a:gd name="T74" fmla="*/ 1070 w 1215"/>
                <a:gd name="T75" fmla="*/ 226 h 329"/>
                <a:gd name="T76" fmla="*/ 1099 w 1215"/>
                <a:gd name="T77" fmla="*/ 211 h 329"/>
                <a:gd name="T78" fmla="*/ 1128 w 1215"/>
                <a:gd name="T79" fmla="*/ 189 h 329"/>
                <a:gd name="T80" fmla="*/ 1157 w 1215"/>
                <a:gd name="T81" fmla="*/ 160 h 329"/>
                <a:gd name="T82" fmla="*/ 1186 w 1215"/>
                <a:gd name="T83" fmla="*/ 165 h 329"/>
                <a:gd name="T84" fmla="*/ 1215 w 1215"/>
                <a:gd name="T85" fmla="*/ 127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29">
                  <a:moveTo>
                    <a:pt x="0" y="0"/>
                  </a:moveTo>
                  <a:lnTo>
                    <a:pt x="29" y="93"/>
                  </a:lnTo>
                  <a:lnTo>
                    <a:pt x="58" y="164"/>
                  </a:lnTo>
                  <a:lnTo>
                    <a:pt x="87" y="213"/>
                  </a:lnTo>
                  <a:lnTo>
                    <a:pt x="115" y="248"/>
                  </a:lnTo>
                  <a:lnTo>
                    <a:pt x="144" y="285"/>
                  </a:lnTo>
                  <a:lnTo>
                    <a:pt x="174" y="312"/>
                  </a:lnTo>
                  <a:lnTo>
                    <a:pt x="202" y="324"/>
                  </a:lnTo>
                  <a:lnTo>
                    <a:pt x="231" y="329"/>
                  </a:lnTo>
                  <a:lnTo>
                    <a:pt x="261" y="312"/>
                  </a:lnTo>
                  <a:lnTo>
                    <a:pt x="289" y="276"/>
                  </a:lnTo>
                  <a:lnTo>
                    <a:pt x="318" y="238"/>
                  </a:lnTo>
                  <a:lnTo>
                    <a:pt x="346" y="194"/>
                  </a:lnTo>
                  <a:lnTo>
                    <a:pt x="376" y="138"/>
                  </a:lnTo>
                  <a:lnTo>
                    <a:pt x="405" y="88"/>
                  </a:lnTo>
                  <a:lnTo>
                    <a:pt x="433" y="55"/>
                  </a:lnTo>
                  <a:lnTo>
                    <a:pt x="463" y="34"/>
                  </a:lnTo>
                  <a:lnTo>
                    <a:pt x="492" y="19"/>
                  </a:lnTo>
                  <a:lnTo>
                    <a:pt x="520" y="7"/>
                  </a:lnTo>
                  <a:lnTo>
                    <a:pt x="550" y="3"/>
                  </a:lnTo>
                  <a:lnTo>
                    <a:pt x="578" y="0"/>
                  </a:lnTo>
                  <a:lnTo>
                    <a:pt x="607" y="5"/>
                  </a:lnTo>
                  <a:lnTo>
                    <a:pt x="637" y="13"/>
                  </a:lnTo>
                  <a:lnTo>
                    <a:pt x="665" y="9"/>
                  </a:lnTo>
                  <a:lnTo>
                    <a:pt x="694" y="10"/>
                  </a:lnTo>
                  <a:lnTo>
                    <a:pt x="724" y="12"/>
                  </a:lnTo>
                  <a:lnTo>
                    <a:pt x="752" y="23"/>
                  </a:lnTo>
                  <a:lnTo>
                    <a:pt x="781" y="36"/>
                  </a:lnTo>
                  <a:lnTo>
                    <a:pt x="809" y="62"/>
                  </a:lnTo>
                  <a:lnTo>
                    <a:pt x="839" y="122"/>
                  </a:lnTo>
                  <a:lnTo>
                    <a:pt x="868" y="176"/>
                  </a:lnTo>
                  <a:lnTo>
                    <a:pt x="896" y="212"/>
                  </a:lnTo>
                  <a:lnTo>
                    <a:pt x="926" y="229"/>
                  </a:lnTo>
                  <a:lnTo>
                    <a:pt x="955" y="228"/>
                  </a:lnTo>
                  <a:lnTo>
                    <a:pt x="983" y="229"/>
                  </a:lnTo>
                  <a:lnTo>
                    <a:pt x="1013" y="248"/>
                  </a:lnTo>
                  <a:lnTo>
                    <a:pt x="1041" y="250"/>
                  </a:lnTo>
                  <a:lnTo>
                    <a:pt x="1070" y="226"/>
                  </a:lnTo>
                  <a:lnTo>
                    <a:pt x="1099" y="211"/>
                  </a:lnTo>
                  <a:lnTo>
                    <a:pt x="1128" y="189"/>
                  </a:lnTo>
                  <a:lnTo>
                    <a:pt x="1157" y="160"/>
                  </a:lnTo>
                  <a:lnTo>
                    <a:pt x="1186" y="165"/>
                  </a:lnTo>
                  <a:lnTo>
                    <a:pt x="1215" y="12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7" name="Freeform 33">
              <a:extLst>
                <a:ext uri="{FF2B5EF4-FFF2-40B4-BE49-F238E27FC236}">
                  <a16:creationId xmlns="" xmlns:a16="http://schemas.microsoft.com/office/drawing/2014/main" id="{D64C2AF5-8285-4E37-8EAD-972A2EAD2190}"/>
                </a:ext>
              </a:extLst>
            </p:cNvPr>
            <p:cNvSpPr>
              <a:spLocks/>
            </p:cNvSpPr>
            <p:nvPr/>
          </p:nvSpPr>
          <p:spPr bwMode="auto">
            <a:xfrm>
              <a:off x="8289926" y="4073525"/>
              <a:ext cx="1928813" cy="671513"/>
            </a:xfrm>
            <a:custGeom>
              <a:avLst/>
              <a:gdLst>
                <a:gd name="T0" fmla="*/ 0 w 1215"/>
                <a:gd name="T1" fmla="*/ 98 h 423"/>
                <a:gd name="T2" fmla="*/ 29 w 1215"/>
                <a:gd name="T3" fmla="*/ 24 h 423"/>
                <a:gd name="T4" fmla="*/ 58 w 1215"/>
                <a:gd name="T5" fmla="*/ 0 h 423"/>
                <a:gd name="T6" fmla="*/ 87 w 1215"/>
                <a:gd name="T7" fmla="*/ 10 h 423"/>
                <a:gd name="T8" fmla="*/ 115 w 1215"/>
                <a:gd name="T9" fmla="*/ 42 h 423"/>
                <a:gd name="T10" fmla="*/ 144 w 1215"/>
                <a:gd name="T11" fmla="*/ 86 h 423"/>
                <a:gd name="T12" fmla="*/ 174 w 1215"/>
                <a:gd name="T13" fmla="*/ 146 h 423"/>
                <a:gd name="T14" fmla="*/ 202 w 1215"/>
                <a:gd name="T15" fmla="*/ 204 h 423"/>
                <a:gd name="T16" fmla="*/ 231 w 1215"/>
                <a:gd name="T17" fmla="*/ 263 h 423"/>
                <a:gd name="T18" fmla="*/ 261 w 1215"/>
                <a:gd name="T19" fmla="*/ 326 h 423"/>
                <a:gd name="T20" fmla="*/ 289 w 1215"/>
                <a:gd name="T21" fmla="*/ 374 h 423"/>
                <a:gd name="T22" fmla="*/ 318 w 1215"/>
                <a:gd name="T23" fmla="*/ 407 h 423"/>
                <a:gd name="T24" fmla="*/ 346 w 1215"/>
                <a:gd name="T25" fmla="*/ 423 h 423"/>
                <a:gd name="T26" fmla="*/ 376 w 1215"/>
                <a:gd name="T27" fmla="*/ 422 h 423"/>
                <a:gd name="T28" fmla="*/ 405 w 1215"/>
                <a:gd name="T29" fmla="*/ 421 h 423"/>
                <a:gd name="T30" fmla="*/ 433 w 1215"/>
                <a:gd name="T31" fmla="*/ 405 h 423"/>
                <a:gd name="T32" fmla="*/ 463 w 1215"/>
                <a:gd name="T33" fmla="*/ 389 h 423"/>
                <a:gd name="T34" fmla="*/ 492 w 1215"/>
                <a:gd name="T35" fmla="*/ 376 h 423"/>
                <a:gd name="T36" fmla="*/ 520 w 1215"/>
                <a:gd name="T37" fmla="*/ 360 h 423"/>
                <a:gd name="T38" fmla="*/ 550 w 1215"/>
                <a:gd name="T39" fmla="*/ 363 h 423"/>
                <a:gd name="T40" fmla="*/ 578 w 1215"/>
                <a:gd name="T41" fmla="*/ 400 h 423"/>
                <a:gd name="T42" fmla="*/ 607 w 1215"/>
                <a:gd name="T43" fmla="*/ 418 h 423"/>
                <a:gd name="T44" fmla="*/ 637 w 1215"/>
                <a:gd name="T45" fmla="*/ 398 h 423"/>
                <a:gd name="T46" fmla="*/ 665 w 1215"/>
                <a:gd name="T47" fmla="*/ 363 h 423"/>
                <a:gd name="T48" fmla="*/ 694 w 1215"/>
                <a:gd name="T49" fmla="*/ 290 h 423"/>
                <a:gd name="T50" fmla="*/ 724 w 1215"/>
                <a:gd name="T51" fmla="*/ 232 h 423"/>
                <a:gd name="T52" fmla="*/ 752 w 1215"/>
                <a:gd name="T53" fmla="*/ 210 h 423"/>
                <a:gd name="T54" fmla="*/ 781 w 1215"/>
                <a:gd name="T55" fmla="*/ 184 h 423"/>
                <a:gd name="T56" fmla="*/ 809 w 1215"/>
                <a:gd name="T57" fmla="*/ 167 h 423"/>
                <a:gd name="T58" fmla="*/ 839 w 1215"/>
                <a:gd name="T59" fmla="*/ 165 h 423"/>
                <a:gd name="T60" fmla="*/ 868 w 1215"/>
                <a:gd name="T61" fmla="*/ 163 h 423"/>
                <a:gd name="T62" fmla="*/ 896 w 1215"/>
                <a:gd name="T63" fmla="*/ 163 h 423"/>
                <a:gd name="T64" fmla="*/ 926 w 1215"/>
                <a:gd name="T65" fmla="*/ 162 h 423"/>
                <a:gd name="T66" fmla="*/ 955 w 1215"/>
                <a:gd name="T67" fmla="*/ 155 h 423"/>
                <a:gd name="T68" fmla="*/ 983 w 1215"/>
                <a:gd name="T69" fmla="*/ 145 h 423"/>
                <a:gd name="T70" fmla="*/ 1013 w 1215"/>
                <a:gd name="T71" fmla="*/ 145 h 423"/>
                <a:gd name="T72" fmla="*/ 1041 w 1215"/>
                <a:gd name="T73" fmla="*/ 171 h 423"/>
                <a:gd name="T74" fmla="*/ 1070 w 1215"/>
                <a:gd name="T75" fmla="*/ 204 h 423"/>
                <a:gd name="T76" fmla="*/ 1099 w 1215"/>
                <a:gd name="T77" fmla="*/ 234 h 423"/>
                <a:gd name="T78" fmla="*/ 1128 w 1215"/>
                <a:gd name="T79" fmla="*/ 264 h 423"/>
                <a:gd name="T80" fmla="*/ 1157 w 1215"/>
                <a:gd name="T81" fmla="*/ 273 h 423"/>
                <a:gd name="T82" fmla="*/ 1186 w 1215"/>
                <a:gd name="T83" fmla="*/ 284 h 423"/>
                <a:gd name="T84" fmla="*/ 1215 w 1215"/>
                <a:gd name="T85" fmla="*/ 285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23">
                  <a:moveTo>
                    <a:pt x="0" y="98"/>
                  </a:moveTo>
                  <a:lnTo>
                    <a:pt x="29" y="24"/>
                  </a:lnTo>
                  <a:lnTo>
                    <a:pt x="58" y="0"/>
                  </a:lnTo>
                  <a:lnTo>
                    <a:pt x="87" y="10"/>
                  </a:lnTo>
                  <a:lnTo>
                    <a:pt x="115" y="42"/>
                  </a:lnTo>
                  <a:lnTo>
                    <a:pt x="144" y="86"/>
                  </a:lnTo>
                  <a:lnTo>
                    <a:pt x="174" y="146"/>
                  </a:lnTo>
                  <a:lnTo>
                    <a:pt x="202" y="204"/>
                  </a:lnTo>
                  <a:lnTo>
                    <a:pt x="231" y="263"/>
                  </a:lnTo>
                  <a:lnTo>
                    <a:pt x="261" y="326"/>
                  </a:lnTo>
                  <a:lnTo>
                    <a:pt x="289" y="374"/>
                  </a:lnTo>
                  <a:lnTo>
                    <a:pt x="318" y="407"/>
                  </a:lnTo>
                  <a:lnTo>
                    <a:pt x="346" y="423"/>
                  </a:lnTo>
                  <a:lnTo>
                    <a:pt x="376" y="422"/>
                  </a:lnTo>
                  <a:lnTo>
                    <a:pt x="405" y="421"/>
                  </a:lnTo>
                  <a:lnTo>
                    <a:pt x="433" y="405"/>
                  </a:lnTo>
                  <a:lnTo>
                    <a:pt x="463" y="389"/>
                  </a:lnTo>
                  <a:lnTo>
                    <a:pt x="492" y="376"/>
                  </a:lnTo>
                  <a:lnTo>
                    <a:pt x="520" y="360"/>
                  </a:lnTo>
                  <a:lnTo>
                    <a:pt x="550" y="363"/>
                  </a:lnTo>
                  <a:lnTo>
                    <a:pt x="578" y="400"/>
                  </a:lnTo>
                  <a:lnTo>
                    <a:pt x="607" y="418"/>
                  </a:lnTo>
                  <a:lnTo>
                    <a:pt x="637" y="398"/>
                  </a:lnTo>
                  <a:lnTo>
                    <a:pt x="665" y="363"/>
                  </a:lnTo>
                  <a:lnTo>
                    <a:pt x="694" y="290"/>
                  </a:lnTo>
                  <a:lnTo>
                    <a:pt x="724" y="232"/>
                  </a:lnTo>
                  <a:lnTo>
                    <a:pt x="752" y="210"/>
                  </a:lnTo>
                  <a:lnTo>
                    <a:pt x="781" y="184"/>
                  </a:lnTo>
                  <a:lnTo>
                    <a:pt x="809" y="167"/>
                  </a:lnTo>
                  <a:lnTo>
                    <a:pt x="839" y="165"/>
                  </a:lnTo>
                  <a:lnTo>
                    <a:pt x="868" y="163"/>
                  </a:lnTo>
                  <a:lnTo>
                    <a:pt x="896" y="163"/>
                  </a:lnTo>
                  <a:lnTo>
                    <a:pt x="926" y="162"/>
                  </a:lnTo>
                  <a:lnTo>
                    <a:pt x="955" y="155"/>
                  </a:lnTo>
                  <a:lnTo>
                    <a:pt x="983" y="145"/>
                  </a:lnTo>
                  <a:lnTo>
                    <a:pt x="1013" y="145"/>
                  </a:lnTo>
                  <a:lnTo>
                    <a:pt x="1041" y="171"/>
                  </a:lnTo>
                  <a:lnTo>
                    <a:pt x="1070" y="204"/>
                  </a:lnTo>
                  <a:lnTo>
                    <a:pt x="1099" y="234"/>
                  </a:lnTo>
                  <a:lnTo>
                    <a:pt x="1128" y="264"/>
                  </a:lnTo>
                  <a:lnTo>
                    <a:pt x="1157" y="273"/>
                  </a:lnTo>
                  <a:lnTo>
                    <a:pt x="1186" y="284"/>
                  </a:lnTo>
                  <a:lnTo>
                    <a:pt x="1215" y="28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8" name="Freeform 34">
              <a:extLst>
                <a:ext uri="{FF2B5EF4-FFF2-40B4-BE49-F238E27FC236}">
                  <a16:creationId xmlns="" xmlns:a16="http://schemas.microsoft.com/office/drawing/2014/main" id="{C0BF5D6E-C051-4F86-839E-EEFEDB08C082}"/>
                </a:ext>
              </a:extLst>
            </p:cNvPr>
            <p:cNvSpPr>
              <a:spLocks/>
            </p:cNvSpPr>
            <p:nvPr/>
          </p:nvSpPr>
          <p:spPr bwMode="auto">
            <a:xfrm>
              <a:off x="8289926" y="4264025"/>
              <a:ext cx="1974850" cy="776288"/>
            </a:xfrm>
            <a:custGeom>
              <a:avLst/>
              <a:gdLst>
                <a:gd name="T0" fmla="*/ 0 w 1244"/>
                <a:gd name="T1" fmla="*/ 489 h 489"/>
                <a:gd name="T2" fmla="*/ 29 w 1244"/>
                <a:gd name="T3" fmla="*/ 453 h 489"/>
                <a:gd name="T4" fmla="*/ 58 w 1244"/>
                <a:gd name="T5" fmla="*/ 399 h 489"/>
                <a:gd name="T6" fmla="*/ 87 w 1244"/>
                <a:gd name="T7" fmla="*/ 326 h 489"/>
                <a:gd name="T8" fmla="*/ 115 w 1244"/>
                <a:gd name="T9" fmla="*/ 237 h 489"/>
                <a:gd name="T10" fmla="*/ 144 w 1244"/>
                <a:gd name="T11" fmla="*/ 128 h 489"/>
                <a:gd name="T12" fmla="*/ 174 w 1244"/>
                <a:gd name="T13" fmla="*/ 50 h 489"/>
                <a:gd name="T14" fmla="*/ 202 w 1244"/>
                <a:gd name="T15" fmla="*/ 9 h 489"/>
                <a:gd name="T16" fmla="*/ 231 w 1244"/>
                <a:gd name="T17" fmla="*/ 0 h 489"/>
                <a:gd name="T18" fmla="*/ 261 w 1244"/>
                <a:gd name="T19" fmla="*/ 8 h 489"/>
                <a:gd name="T20" fmla="*/ 289 w 1244"/>
                <a:gd name="T21" fmla="*/ 24 h 489"/>
                <a:gd name="T22" fmla="*/ 318 w 1244"/>
                <a:gd name="T23" fmla="*/ 37 h 489"/>
                <a:gd name="T24" fmla="*/ 346 w 1244"/>
                <a:gd name="T25" fmla="*/ 46 h 489"/>
                <a:gd name="T26" fmla="*/ 376 w 1244"/>
                <a:gd name="T27" fmla="*/ 61 h 489"/>
                <a:gd name="T28" fmla="*/ 405 w 1244"/>
                <a:gd name="T29" fmla="*/ 63 h 489"/>
                <a:gd name="T30" fmla="*/ 433 w 1244"/>
                <a:gd name="T31" fmla="*/ 61 h 489"/>
                <a:gd name="T32" fmla="*/ 463 w 1244"/>
                <a:gd name="T33" fmla="*/ 63 h 489"/>
                <a:gd name="T34" fmla="*/ 492 w 1244"/>
                <a:gd name="T35" fmla="*/ 90 h 489"/>
                <a:gd name="T36" fmla="*/ 520 w 1244"/>
                <a:gd name="T37" fmla="*/ 139 h 489"/>
                <a:gd name="T38" fmla="*/ 550 w 1244"/>
                <a:gd name="T39" fmla="*/ 206 h 489"/>
                <a:gd name="T40" fmla="*/ 578 w 1244"/>
                <a:gd name="T41" fmla="*/ 267 h 489"/>
                <a:gd name="T42" fmla="*/ 607 w 1244"/>
                <a:gd name="T43" fmla="*/ 290 h 489"/>
                <a:gd name="T44" fmla="*/ 637 w 1244"/>
                <a:gd name="T45" fmla="*/ 301 h 489"/>
                <a:gd name="T46" fmla="*/ 665 w 1244"/>
                <a:gd name="T47" fmla="*/ 297 h 489"/>
                <a:gd name="T48" fmla="*/ 694 w 1244"/>
                <a:gd name="T49" fmla="*/ 301 h 489"/>
                <a:gd name="T50" fmla="*/ 724 w 1244"/>
                <a:gd name="T51" fmla="*/ 303 h 489"/>
                <a:gd name="T52" fmla="*/ 752 w 1244"/>
                <a:gd name="T53" fmla="*/ 290 h 489"/>
                <a:gd name="T54" fmla="*/ 781 w 1244"/>
                <a:gd name="T55" fmla="*/ 293 h 489"/>
                <a:gd name="T56" fmla="*/ 809 w 1244"/>
                <a:gd name="T57" fmla="*/ 282 h 489"/>
                <a:gd name="T58" fmla="*/ 839 w 1244"/>
                <a:gd name="T59" fmla="*/ 269 h 489"/>
                <a:gd name="T60" fmla="*/ 868 w 1244"/>
                <a:gd name="T61" fmla="*/ 243 h 489"/>
                <a:gd name="T62" fmla="*/ 896 w 1244"/>
                <a:gd name="T63" fmla="*/ 196 h 489"/>
                <a:gd name="T64" fmla="*/ 926 w 1244"/>
                <a:gd name="T65" fmla="*/ 169 h 489"/>
                <a:gd name="T66" fmla="*/ 955 w 1244"/>
                <a:gd name="T67" fmla="*/ 132 h 489"/>
                <a:gd name="T68" fmla="*/ 983 w 1244"/>
                <a:gd name="T69" fmla="*/ 96 h 489"/>
                <a:gd name="T70" fmla="*/ 1013 w 1244"/>
                <a:gd name="T71" fmla="*/ 79 h 489"/>
                <a:gd name="T72" fmla="*/ 1041 w 1244"/>
                <a:gd name="T73" fmla="*/ 62 h 489"/>
                <a:gd name="T74" fmla="*/ 1070 w 1244"/>
                <a:gd name="T75" fmla="*/ 74 h 489"/>
                <a:gd name="T76" fmla="*/ 1099 w 1244"/>
                <a:gd name="T77" fmla="*/ 84 h 489"/>
                <a:gd name="T78" fmla="*/ 1128 w 1244"/>
                <a:gd name="T79" fmla="*/ 89 h 489"/>
                <a:gd name="T80" fmla="*/ 1157 w 1244"/>
                <a:gd name="T81" fmla="*/ 100 h 489"/>
                <a:gd name="T82" fmla="*/ 1186 w 1244"/>
                <a:gd name="T83" fmla="*/ 89 h 489"/>
                <a:gd name="T84" fmla="*/ 1215 w 1244"/>
                <a:gd name="T85" fmla="*/ 90 h 489"/>
                <a:gd name="T86" fmla="*/ 1244 w 1244"/>
                <a:gd name="T87" fmla="*/ 94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89">
                  <a:moveTo>
                    <a:pt x="0" y="489"/>
                  </a:moveTo>
                  <a:lnTo>
                    <a:pt x="29" y="453"/>
                  </a:lnTo>
                  <a:lnTo>
                    <a:pt x="58" y="399"/>
                  </a:lnTo>
                  <a:lnTo>
                    <a:pt x="87" y="326"/>
                  </a:lnTo>
                  <a:lnTo>
                    <a:pt x="115" y="237"/>
                  </a:lnTo>
                  <a:lnTo>
                    <a:pt x="144" y="128"/>
                  </a:lnTo>
                  <a:lnTo>
                    <a:pt x="174" y="50"/>
                  </a:lnTo>
                  <a:lnTo>
                    <a:pt x="202" y="9"/>
                  </a:lnTo>
                  <a:lnTo>
                    <a:pt x="231" y="0"/>
                  </a:lnTo>
                  <a:lnTo>
                    <a:pt x="261" y="8"/>
                  </a:lnTo>
                  <a:lnTo>
                    <a:pt x="289" y="24"/>
                  </a:lnTo>
                  <a:lnTo>
                    <a:pt x="318" y="37"/>
                  </a:lnTo>
                  <a:lnTo>
                    <a:pt x="346" y="46"/>
                  </a:lnTo>
                  <a:lnTo>
                    <a:pt x="376" y="61"/>
                  </a:lnTo>
                  <a:lnTo>
                    <a:pt x="405" y="63"/>
                  </a:lnTo>
                  <a:lnTo>
                    <a:pt x="433" y="61"/>
                  </a:lnTo>
                  <a:lnTo>
                    <a:pt x="463" y="63"/>
                  </a:lnTo>
                  <a:lnTo>
                    <a:pt x="492" y="90"/>
                  </a:lnTo>
                  <a:lnTo>
                    <a:pt x="520" y="139"/>
                  </a:lnTo>
                  <a:lnTo>
                    <a:pt x="550" y="206"/>
                  </a:lnTo>
                  <a:lnTo>
                    <a:pt x="578" y="267"/>
                  </a:lnTo>
                  <a:lnTo>
                    <a:pt x="607" y="290"/>
                  </a:lnTo>
                  <a:lnTo>
                    <a:pt x="637" y="301"/>
                  </a:lnTo>
                  <a:lnTo>
                    <a:pt x="665" y="297"/>
                  </a:lnTo>
                  <a:lnTo>
                    <a:pt x="694" y="301"/>
                  </a:lnTo>
                  <a:lnTo>
                    <a:pt x="724" y="303"/>
                  </a:lnTo>
                  <a:lnTo>
                    <a:pt x="752" y="290"/>
                  </a:lnTo>
                  <a:lnTo>
                    <a:pt x="781" y="293"/>
                  </a:lnTo>
                  <a:lnTo>
                    <a:pt x="809" y="282"/>
                  </a:lnTo>
                  <a:lnTo>
                    <a:pt x="839" y="269"/>
                  </a:lnTo>
                  <a:lnTo>
                    <a:pt x="868" y="243"/>
                  </a:lnTo>
                  <a:lnTo>
                    <a:pt x="896" y="196"/>
                  </a:lnTo>
                  <a:lnTo>
                    <a:pt x="926" y="169"/>
                  </a:lnTo>
                  <a:lnTo>
                    <a:pt x="955" y="132"/>
                  </a:lnTo>
                  <a:lnTo>
                    <a:pt x="983" y="96"/>
                  </a:lnTo>
                  <a:lnTo>
                    <a:pt x="1013" y="79"/>
                  </a:lnTo>
                  <a:lnTo>
                    <a:pt x="1041" y="62"/>
                  </a:lnTo>
                  <a:lnTo>
                    <a:pt x="1070" y="74"/>
                  </a:lnTo>
                  <a:lnTo>
                    <a:pt x="1099" y="84"/>
                  </a:lnTo>
                  <a:lnTo>
                    <a:pt x="1128" y="89"/>
                  </a:lnTo>
                  <a:lnTo>
                    <a:pt x="1157" y="100"/>
                  </a:lnTo>
                  <a:lnTo>
                    <a:pt x="1186" y="89"/>
                  </a:lnTo>
                  <a:lnTo>
                    <a:pt x="1215" y="90"/>
                  </a:lnTo>
                  <a:lnTo>
                    <a:pt x="1244" y="9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9" name="Freeform 35">
              <a:extLst>
                <a:ext uri="{FF2B5EF4-FFF2-40B4-BE49-F238E27FC236}">
                  <a16:creationId xmlns="" xmlns:a16="http://schemas.microsoft.com/office/drawing/2014/main" id="{653FCB50-98F5-4007-A1B7-C3E0EC226B6A}"/>
                </a:ext>
              </a:extLst>
            </p:cNvPr>
            <p:cNvSpPr>
              <a:spLocks/>
            </p:cNvSpPr>
            <p:nvPr/>
          </p:nvSpPr>
          <p:spPr bwMode="auto">
            <a:xfrm>
              <a:off x="8289926" y="4305300"/>
              <a:ext cx="1882775" cy="531813"/>
            </a:xfrm>
            <a:custGeom>
              <a:avLst/>
              <a:gdLst>
                <a:gd name="T0" fmla="*/ 0 w 1186"/>
                <a:gd name="T1" fmla="*/ 0 h 335"/>
                <a:gd name="T2" fmla="*/ 29 w 1186"/>
                <a:gd name="T3" fmla="*/ 79 h 335"/>
                <a:gd name="T4" fmla="*/ 58 w 1186"/>
                <a:gd name="T5" fmla="*/ 144 h 335"/>
                <a:gd name="T6" fmla="*/ 87 w 1186"/>
                <a:gd name="T7" fmla="*/ 198 h 335"/>
                <a:gd name="T8" fmla="*/ 115 w 1186"/>
                <a:gd name="T9" fmla="*/ 248 h 335"/>
                <a:gd name="T10" fmla="*/ 144 w 1186"/>
                <a:gd name="T11" fmla="*/ 294 h 335"/>
                <a:gd name="T12" fmla="*/ 174 w 1186"/>
                <a:gd name="T13" fmla="*/ 319 h 335"/>
                <a:gd name="T14" fmla="*/ 202 w 1186"/>
                <a:gd name="T15" fmla="*/ 325 h 335"/>
                <a:gd name="T16" fmla="*/ 231 w 1186"/>
                <a:gd name="T17" fmla="*/ 335 h 335"/>
                <a:gd name="T18" fmla="*/ 261 w 1186"/>
                <a:gd name="T19" fmla="*/ 332 h 335"/>
                <a:gd name="T20" fmla="*/ 289 w 1186"/>
                <a:gd name="T21" fmla="*/ 316 h 335"/>
                <a:gd name="T22" fmla="*/ 318 w 1186"/>
                <a:gd name="T23" fmla="*/ 277 h 335"/>
                <a:gd name="T24" fmla="*/ 346 w 1186"/>
                <a:gd name="T25" fmla="*/ 212 h 335"/>
                <a:gd name="T26" fmla="*/ 376 w 1186"/>
                <a:gd name="T27" fmla="*/ 142 h 335"/>
                <a:gd name="T28" fmla="*/ 405 w 1186"/>
                <a:gd name="T29" fmla="*/ 80 h 335"/>
                <a:gd name="T30" fmla="*/ 433 w 1186"/>
                <a:gd name="T31" fmla="*/ 42 h 335"/>
                <a:gd name="T32" fmla="*/ 463 w 1186"/>
                <a:gd name="T33" fmla="*/ 25 h 335"/>
                <a:gd name="T34" fmla="*/ 492 w 1186"/>
                <a:gd name="T35" fmla="*/ 10 h 335"/>
                <a:gd name="T36" fmla="*/ 520 w 1186"/>
                <a:gd name="T37" fmla="*/ 0 h 335"/>
                <a:gd name="T38" fmla="*/ 550 w 1186"/>
                <a:gd name="T39" fmla="*/ 1 h 335"/>
                <a:gd name="T40" fmla="*/ 578 w 1186"/>
                <a:gd name="T41" fmla="*/ 8 h 335"/>
                <a:gd name="T42" fmla="*/ 607 w 1186"/>
                <a:gd name="T43" fmla="*/ 14 h 335"/>
                <a:gd name="T44" fmla="*/ 637 w 1186"/>
                <a:gd name="T45" fmla="*/ 15 h 335"/>
                <a:gd name="T46" fmla="*/ 665 w 1186"/>
                <a:gd name="T47" fmla="*/ 0 h 335"/>
                <a:gd name="T48" fmla="*/ 694 w 1186"/>
                <a:gd name="T49" fmla="*/ 0 h 335"/>
                <a:gd name="T50" fmla="*/ 724 w 1186"/>
                <a:gd name="T51" fmla="*/ 25 h 335"/>
                <a:gd name="T52" fmla="*/ 752 w 1186"/>
                <a:gd name="T53" fmla="*/ 64 h 335"/>
                <a:gd name="T54" fmla="*/ 781 w 1186"/>
                <a:gd name="T55" fmla="*/ 125 h 335"/>
                <a:gd name="T56" fmla="*/ 809 w 1186"/>
                <a:gd name="T57" fmla="*/ 180 h 335"/>
                <a:gd name="T58" fmla="*/ 839 w 1186"/>
                <a:gd name="T59" fmla="*/ 220 h 335"/>
                <a:gd name="T60" fmla="*/ 868 w 1186"/>
                <a:gd name="T61" fmla="*/ 248 h 335"/>
                <a:gd name="T62" fmla="*/ 896 w 1186"/>
                <a:gd name="T63" fmla="*/ 256 h 335"/>
                <a:gd name="T64" fmla="*/ 926 w 1186"/>
                <a:gd name="T65" fmla="*/ 265 h 335"/>
                <a:gd name="T66" fmla="*/ 955 w 1186"/>
                <a:gd name="T67" fmla="*/ 277 h 335"/>
                <a:gd name="T68" fmla="*/ 983 w 1186"/>
                <a:gd name="T69" fmla="*/ 281 h 335"/>
                <a:gd name="T70" fmla="*/ 1013 w 1186"/>
                <a:gd name="T71" fmla="*/ 291 h 335"/>
                <a:gd name="T72" fmla="*/ 1041 w 1186"/>
                <a:gd name="T73" fmla="*/ 287 h 335"/>
                <a:gd name="T74" fmla="*/ 1070 w 1186"/>
                <a:gd name="T75" fmla="*/ 251 h 335"/>
                <a:gd name="T76" fmla="*/ 1099 w 1186"/>
                <a:gd name="T77" fmla="*/ 204 h 335"/>
                <a:gd name="T78" fmla="*/ 1128 w 1186"/>
                <a:gd name="T79" fmla="*/ 164 h 335"/>
                <a:gd name="T80" fmla="*/ 1157 w 1186"/>
                <a:gd name="T81" fmla="*/ 118 h 335"/>
                <a:gd name="T82" fmla="*/ 1186 w 1186"/>
                <a:gd name="T83" fmla="*/ 9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35">
                  <a:moveTo>
                    <a:pt x="0" y="0"/>
                  </a:moveTo>
                  <a:lnTo>
                    <a:pt x="29" y="79"/>
                  </a:lnTo>
                  <a:lnTo>
                    <a:pt x="58" y="144"/>
                  </a:lnTo>
                  <a:lnTo>
                    <a:pt x="87" y="198"/>
                  </a:lnTo>
                  <a:lnTo>
                    <a:pt x="115" y="248"/>
                  </a:lnTo>
                  <a:lnTo>
                    <a:pt x="144" y="294"/>
                  </a:lnTo>
                  <a:lnTo>
                    <a:pt x="174" y="319"/>
                  </a:lnTo>
                  <a:lnTo>
                    <a:pt x="202" y="325"/>
                  </a:lnTo>
                  <a:lnTo>
                    <a:pt x="231" y="335"/>
                  </a:lnTo>
                  <a:lnTo>
                    <a:pt x="261" y="332"/>
                  </a:lnTo>
                  <a:lnTo>
                    <a:pt x="289" y="316"/>
                  </a:lnTo>
                  <a:lnTo>
                    <a:pt x="318" y="277"/>
                  </a:lnTo>
                  <a:lnTo>
                    <a:pt x="346" y="212"/>
                  </a:lnTo>
                  <a:lnTo>
                    <a:pt x="376" y="142"/>
                  </a:lnTo>
                  <a:lnTo>
                    <a:pt x="405" y="80"/>
                  </a:lnTo>
                  <a:lnTo>
                    <a:pt x="433" y="42"/>
                  </a:lnTo>
                  <a:lnTo>
                    <a:pt x="463" y="25"/>
                  </a:lnTo>
                  <a:lnTo>
                    <a:pt x="492" y="10"/>
                  </a:lnTo>
                  <a:lnTo>
                    <a:pt x="520" y="0"/>
                  </a:lnTo>
                  <a:lnTo>
                    <a:pt x="550" y="1"/>
                  </a:lnTo>
                  <a:lnTo>
                    <a:pt x="578" y="8"/>
                  </a:lnTo>
                  <a:lnTo>
                    <a:pt x="607" y="14"/>
                  </a:lnTo>
                  <a:lnTo>
                    <a:pt x="637" y="15"/>
                  </a:lnTo>
                  <a:lnTo>
                    <a:pt x="665" y="0"/>
                  </a:lnTo>
                  <a:lnTo>
                    <a:pt x="694" y="0"/>
                  </a:lnTo>
                  <a:lnTo>
                    <a:pt x="724" y="25"/>
                  </a:lnTo>
                  <a:lnTo>
                    <a:pt x="752" y="64"/>
                  </a:lnTo>
                  <a:lnTo>
                    <a:pt x="781" y="125"/>
                  </a:lnTo>
                  <a:lnTo>
                    <a:pt x="809" y="180"/>
                  </a:lnTo>
                  <a:lnTo>
                    <a:pt x="839" y="220"/>
                  </a:lnTo>
                  <a:lnTo>
                    <a:pt x="868" y="248"/>
                  </a:lnTo>
                  <a:lnTo>
                    <a:pt x="896" y="256"/>
                  </a:lnTo>
                  <a:lnTo>
                    <a:pt x="926" y="265"/>
                  </a:lnTo>
                  <a:lnTo>
                    <a:pt x="955" y="277"/>
                  </a:lnTo>
                  <a:lnTo>
                    <a:pt x="983" y="281"/>
                  </a:lnTo>
                  <a:lnTo>
                    <a:pt x="1013" y="291"/>
                  </a:lnTo>
                  <a:lnTo>
                    <a:pt x="1041" y="287"/>
                  </a:lnTo>
                  <a:lnTo>
                    <a:pt x="1070" y="251"/>
                  </a:lnTo>
                  <a:lnTo>
                    <a:pt x="1099" y="204"/>
                  </a:lnTo>
                  <a:lnTo>
                    <a:pt x="1128" y="164"/>
                  </a:lnTo>
                  <a:lnTo>
                    <a:pt x="1157" y="118"/>
                  </a:lnTo>
                  <a:lnTo>
                    <a:pt x="1186" y="9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0" name="Freeform 36">
              <a:extLst>
                <a:ext uri="{FF2B5EF4-FFF2-40B4-BE49-F238E27FC236}">
                  <a16:creationId xmlns="" xmlns:a16="http://schemas.microsoft.com/office/drawing/2014/main" id="{1B475786-CAD2-4C47-9D90-C8D8CC7B84FC}"/>
                </a:ext>
              </a:extLst>
            </p:cNvPr>
            <p:cNvSpPr>
              <a:spLocks/>
            </p:cNvSpPr>
            <p:nvPr/>
          </p:nvSpPr>
          <p:spPr bwMode="auto">
            <a:xfrm>
              <a:off x="8289926" y="4105275"/>
              <a:ext cx="1836738" cy="661988"/>
            </a:xfrm>
            <a:custGeom>
              <a:avLst/>
              <a:gdLst>
                <a:gd name="T0" fmla="*/ 0 w 1157"/>
                <a:gd name="T1" fmla="*/ 64 h 417"/>
                <a:gd name="T2" fmla="*/ 29 w 1157"/>
                <a:gd name="T3" fmla="*/ 0 h 417"/>
                <a:gd name="T4" fmla="*/ 58 w 1157"/>
                <a:gd name="T5" fmla="*/ 2 h 417"/>
                <a:gd name="T6" fmla="*/ 87 w 1157"/>
                <a:gd name="T7" fmla="*/ 8 h 417"/>
                <a:gd name="T8" fmla="*/ 115 w 1157"/>
                <a:gd name="T9" fmla="*/ 11 h 417"/>
                <a:gd name="T10" fmla="*/ 144 w 1157"/>
                <a:gd name="T11" fmla="*/ 48 h 417"/>
                <a:gd name="T12" fmla="*/ 174 w 1157"/>
                <a:gd name="T13" fmla="*/ 94 h 417"/>
                <a:gd name="T14" fmla="*/ 202 w 1157"/>
                <a:gd name="T15" fmla="*/ 168 h 417"/>
                <a:gd name="T16" fmla="*/ 231 w 1157"/>
                <a:gd name="T17" fmla="*/ 252 h 417"/>
                <a:gd name="T18" fmla="*/ 261 w 1157"/>
                <a:gd name="T19" fmla="*/ 319 h 417"/>
                <a:gd name="T20" fmla="*/ 289 w 1157"/>
                <a:gd name="T21" fmla="*/ 364 h 417"/>
                <a:gd name="T22" fmla="*/ 318 w 1157"/>
                <a:gd name="T23" fmla="*/ 392 h 417"/>
                <a:gd name="T24" fmla="*/ 346 w 1157"/>
                <a:gd name="T25" fmla="*/ 407 h 417"/>
                <a:gd name="T26" fmla="*/ 376 w 1157"/>
                <a:gd name="T27" fmla="*/ 414 h 417"/>
                <a:gd name="T28" fmla="*/ 405 w 1157"/>
                <a:gd name="T29" fmla="*/ 417 h 417"/>
                <a:gd name="T30" fmla="*/ 433 w 1157"/>
                <a:gd name="T31" fmla="*/ 413 h 417"/>
                <a:gd name="T32" fmla="*/ 463 w 1157"/>
                <a:gd name="T33" fmla="*/ 410 h 417"/>
                <a:gd name="T34" fmla="*/ 492 w 1157"/>
                <a:gd name="T35" fmla="*/ 401 h 417"/>
                <a:gd name="T36" fmla="*/ 520 w 1157"/>
                <a:gd name="T37" fmla="*/ 388 h 417"/>
                <a:gd name="T38" fmla="*/ 550 w 1157"/>
                <a:gd name="T39" fmla="*/ 385 h 417"/>
                <a:gd name="T40" fmla="*/ 578 w 1157"/>
                <a:gd name="T41" fmla="*/ 369 h 417"/>
                <a:gd name="T42" fmla="*/ 607 w 1157"/>
                <a:gd name="T43" fmla="*/ 337 h 417"/>
                <a:gd name="T44" fmla="*/ 637 w 1157"/>
                <a:gd name="T45" fmla="*/ 289 h 417"/>
                <a:gd name="T46" fmla="*/ 665 w 1157"/>
                <a:gd name="T47" fmla="*/ 231 h 417"/>
                <a:gd name="T48" fmla="*/ 694 w 1157"/>
                <a:gd name="T49" fmla="*/ 193 h 417"/>
                <a:gd name="T50" fmla="*/ 724 w 1157"/>
                <a:gd name="T51" fmla="*/ 164 h 417"/>
                <a:gd name="T52" fmla="*/ 752 w 1157"/>
                <a:gd name="T53" fmla="*/ 142 h 417"/>
                <a:gd name="T54" fmla="*/ 781 w 1157"/>
                <a:gd name="T55" fmla="*/ 135 h 417"/>
                <a:gd name="T56" fmla="*/ 809 w 1157"/>
                <a:gd name="T57" fmla="*/ 146 h 417"/>
                <a:gd name="T58" fmla="*/ 839 w 1157"/>
                <a:gd name="T59" fmla="*/ 146 h 417"/>
                <a:gd name="T60" fmla="*/ 868 w 1157"/>
                <a:gd name="T61" fmla="*/ 125 h 417"/>
                <a:gd name="T62" fmla="*/ 896 w 1157"/>
                <a:gd name="T63" fmla="*/ 110 h 417"/>
                <a:gd name="T64" fmla="*/ 926 w 1157"/>
                <a:gd name="T65" fmla="*/ 111 h 417"/>
                <a:gd name="T66" fmla="*/ 955 w 1157"/>
                <a:gd name="T67" fmla="*/ 146 h 417"/>
                <a:gd name="T68" fmla="*/ 983 w 1157"/>
                <a:gd name="T69" fmla="*/ 191 h 417"/>
                <a:gd name="T70" fmla="*/ 1013 w 1157"/>
                <a:gd name="T71" fmla="*/ 228 h 417"/>
                <a:gd name="T72" fmla="*/ 1041 w 1157"/>
                <a:gd name="T73" fmla="*/ 264 h 417"/>
                <a:gd name="T74" fmla="*/ 1070 w 1157"/>
                <a:gd name="T75" fmla="*/ 291 h 417"/>
                <a:gd name="T76" fmla="*/ 1099 w 1157"/>
                <a:gd name="T77" fmla="*/ 311 h 417"/>
                <a:gd name="T78" fmla="*/ 1128 w 1157"/>
                <a:gd name="T79" fmla="*/ 318 h 417"/>
                <a:gd name="T80" fmla="*/ 1157 w 1157"/>
                <a:gd name="T81" fmla="*/ 32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17">
                  <a:moveTo>
                    <a:pt x="0" y="64"/>
                  </a:moveTo>
                  <a:lnTo>
                    <a:pt x="29" y="0"/>
                  </a:lnTo>
                  <a:lnTo>
                    <a:pt x="58" y="2"/>
                  </a:lnTo>
                  <a:lnTo>
                    <a:pt x="87" y="8"/>
                  </a:lnTo>
                  <a:lnTo>
                    <a:pt x="115" y="11"/>
                  </a:lnTo>
                  <a:lnTo>
                    <a:pt x="144" y="48"/>
                  </a:lnTo>
                  <a:lnTo>
                    <a:pt x="174" y="94"/>
                  </a:lnTo>
                  <a:lnTo>
                    <a:pt x="202" y="168"/>
                  </a:lnTo>
                  <a:lnTo>
                    <a:pt x="231" y="252"/>
                  </a:lnTo>
                  <a:lnTo>
                    <a:pt x="261" y="319"/>
                  </a:lnTo>
                  <a:lnTo>
                    <a:pt x="289" y="364"/>
                  </a:lnTo>
                  <a:lnTo>
                    <a:pt x="318" y="392"/>
                  </a:lnTo>
                  <a:lnTo>
                    <a:pt x="346" y="407"/>
                  </a:lnTo>
                  <a:lnTo>
                    <a:pt x="376" y="414"/>
                  </a:lnTo>
                  <a:lnTo>
                    <a:pt x="405" y="417"/>
                  </a:lnTo>
                  <a:lnTo>
                    <a:pt x="433" y="413"/>
                  </a:lnTo>
                  <a:lnTo>
                    <a:pt x="463" y="410"/>
                  </a:lnTo>
                  <a:lnTo>
                    <a:pt x="492" y="401"/>
                  </a:lnTo>
                  <a:lnTo>
                    <a:pt x="520" y="388"/>
                  </a:lnTo>
                  <a:lnTo>
                    <a:pt x="550" y="385"/>
                  </a:lnTo>
                  <a:lnTo>
                    <a:pt x="578" y="369"/>
                  </a:lnTo>
                  <a:lnTo>
                    <a:pt x="607" y="337"/>
                  </a:lnTo>
                  <a:lnTo>
                    <a:pt x="637" y="289"/>
                  </a:lnTo>
                  <a:lnTo>
                    <a:pt x="665" y="231"/>
                  </a:lnTo>
                  <a:lnTo>
                    <a:pt x="694" y="193"/>
                  </a:lnTo>
                  <a:lnTo>
                    <a:pt x="724" y="164"/>
                  </a:lnTo>
                  <a:lnTo>
                    <a:pt x="752" y="142"/>
                  </a:lnTo>
                  <a:lnTo>
                    <a:pt x="781" y="135"/>
                  </a:lnTo>
                  <a:lnTo>
                    <a:pt x="809" y="146"/>
                  </a:lnTo>
                  <a:lnTo>
                    <a:pt x="839" y="146"/>
                  </a:lnTo>
                  <a:lnTo>
                    <a:pt x="868" y="125"/>
                  </a:lnTo>
                  <a:lnTo>
                    <a:pt x="896" y="110"/>
                  </a:lnTo>
                  <a:lnTo>
                    <a:pt x="926" y="111"/>
                  </a:lnTo>
                  <a:lnTo>
                    <a:pt x="955" y="146"/>
                  </a:lnTo>
                  <a:lnTo>
                    <a:pt x="983" y="191"/>
                  </a:lnTo>
                  <a:lnTo>
                    <a:pt x="1013" y="228"/>
                  </a:lnTo>
                  <a:lnTo>
                    <a:pt x="1041" y="264"/>
                  </a:lnTo>
                  <a:lnTo>
                    <a:pt x="1070" y="291"/>
                  </a:lnTo>
                  <a:lnTo>
                    <a:pt x="1099" y="311"/>
                  </a:lnTo>
                  <a:lnTo>
                    <a:pt x="1128" y="318"/>
                  </a:lnTo>
                  <a:lnTo>
                    <a:pt x="1157" y="32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1" name="Freeform 37">
              <a:extLst>
                <a:ext uri="{FF2B5EF4-FFF2-40B4-BE49-F238E27FC236}">
                  <a16:creationId xmlns="" xmlns:a16="http://schemas.microsoft.com/office/drawing/2014/main" id="{433C33CD-97FF-4954-9576-57E4F0D2EAF9}"/>
                </a:ext>
              </a:extLst>
            </p:cNvPr>
            <p:cNvSpPr>
              <a:spLocks/>
            </p:cNvSpPr>
            <p:nvPr/>
          </p:nvSpPr>
          <p:spPr bwMode="auto">
            <a:xfrm>
              <a:off x="8289926" y="4270375"/>
              <a:ext cx="1928813" cy="717550"/>
            </a:xfrm>
            <a:custGeom>
              <a:avLst/>
              <a:gdLst>
                <a:gd name="T0" fmla="*/ 0 w 1215"/>
                <a:gd name="T1" fmla="*/ 452 h 452"/>
                <a:gd name="T2" fmla="*/ 29 w 1215"/>
                <a:gd name="T3" fmla="*/ 401 h 452"/>
                <a:gd name="T4" fmla="*/ 58 w 1215"/>
                <a:gd name="T5" fmla="*/ 352 h 452"/>
                <a:gd name="T6" fmla="*/ 87 w 1215"/>
                <a:gd name="T7" fmla="*/ 294 h 452"/>
                <a:gd name="T8" fmla="*/ 115 w 1215"/>
                <a:gd name="T9" fmla="*/ 213 h 452"/>
                <a:gd name="T10" fmla="*/ 144 w 1215"/>
                <a:gd name="T11" fmla="*/ 113 h 452"/>
                <a:gd name="T12" fmla="*/ 174 w 1215"/>
                <a:gd name="T13" fmla="*/ 38 h 452"/>
                <a:gd name="T14" fmla="*/ 202 w 1215"/>
                <a:gd name="T15" fmla="*/ 7 h 452"/>
                <a:gd name="T16" fmla="*/ 231 w 1215"/>
                <a:gd name="T17" fmla="*/ 0 h 452"/>
                <a:gd name="T18" fmla="*/ 261 w 1215"/>
                <a:gd name="T19" fmla="*/ 9 h 452"/>
                <a:gd name="T20" fmla="*/ 289 w 1215"/>
                <a:gd name="T21" fmla="*/ 27 h 452"/>
                <a:gd name="T22" fmla="*/ 318 w 1215"/>
                <a:gd name="T23" fmla="*/ 43 h 452"/>
                <a:gd name="T24" fmla="*/ 346 w 1215"/>
                <a:gd name="T25" fmla="*/ 55 h 452"/>
                <a:gd name="T26" fmla="*/ 376 w 1215"/>
                <a:gd name="T27" fmla="*/ 59 h 452"/>
                <a:gd name="T28" fmla="*/ 405 w 1215"/>
                <a:gd name="T29" fmla="*/ 49 h 452"/>
                <a:gd name="T30" fmla="*/ 433 w 1215"/>
                <a:gd name="T31" fmla="*/ 47 h 452"/>
                <a:gd name="T32" fmla="*/ 463 w 1215"/>
                <a:gd name="T33" fmla="*/ 60 h 452"/>
                <a:gd name="T34" fmla="*/ 492 w 1215"/>
                <a:gd name="T35" fmla="*/ 101 h 452"/>
                <a:gd name="T36" fmla="*/ 520 w 1215"/>
                <a:gd name="T37" fmla="*/ 167 h 452"/>
                <a:gd name="T38" fmla="*/ 550 w 1215"/>
                <a:gd name="T39" fmla="*/ 247 h 452"/>
                <a:gd name="T40" fmla="*/ 578 w 1215"/>
                <a:gd name="T41" fmla="*/ 313 h 452"/>
                <a:gd name="T42" fmla="*/ 607 w 1215"/>
                <a:gd name="T43" fmla="*/ 335 h 452"/>
                <a:gd name="T44" fmla="*/ 637 w 1215"/>
                <a:gd name="T45" fmla="*/ 326 h 452"/>
                <a:gd name="T46" fmla="*/ 665 w 1215"/>
                <a:gd name="T47" fmla="*/ 305 h 452"/>
                <a:gd name="T48" fmla="*/ 694 w 1215"/>
                <a:gd name="T49" fmla="*/ 297 h 452"/>
                <a:gd name="T50" fmla="*/ 724 w 1215"/>
                <a:gd name="T51" fmla="*/ 300 h 452"/>
                <a:gd name="T52" fmla="*/ 752 w 1215"/>
                <a:gd name="T53" fmla="*/ 289 h 452"/>
                <a:gd name="T54" fmla="*/ 781 w 1215"/>
                <a:gd name="T55" fmla="*/ 254 h 452"/>
                <a:gd name="T56" fmla="*/ 809 w 1215"/>
                <a:gd name="T57" fmla="*/ 224 h 452"/>
                <a:gd name="T58" fmla="*/ 839 w 1215"/>
                <a:gd name="T59" fmla="*/ 202 h 452"/>
                <a:gd name="T60" fmla="*/ 868 w 1215"/>
                <a:gd name="T61" fmla="*/ 183 h 452"/>
                <a:gd name="T62" fmla="*/ 896 w 1215"/>
                <a:gd name="T63" fmla="*/ 151 h 452"/>
                <a:gd name="T64" fmla="*/ 926 w 1215"/>
                <a:gd name="T65" fmla="*/ 102 h 452"/>
                <a:gd name="T66" fmla="*/ 955 w 1215"/>
                <a:gd name="T67" fmla="*/ 76 h 452"/>
                <a:gd name="T68" fmla="*/ 983 w 1215"/>
                <a:gd name="T69" fmla="*/ 75 h 452"/>
                <a:gd name="T70" fmla="*/ 1013 w 1215"/>
                <a:gd name="T71" fmla="*/ 68 h 452"/>
                <a:gd name="T72" fmla="*/ 1041 w 1215"/>
                <a:gd name="T73" fmla="*/ 58 h 452"/>
                <a:gd name="T74" fmla="*/ 1070 w 1215"/>
                <a:gd name="T75" fmla="*/ 60 h 452"/>
                <a:gd name="T76" fmla="*/ 1099 w 1215"/>
                <a:gd name="T77" fmla="*/ 62 h 452"/>
                <a:gd name="T78" fmla="*/ 1128 w 1215"/>
                <a:gd name="T79" fmla="*/ 80 h 452"/>
                <a:gd name="T80" fmla="*/ 1157 w 1215"/>
                <a:gd name="T81" fmla="*/ 97 h 452"/>
                <a:gd name="T82" fmla="*/ 1186 w 1215"/>
                <a:gd name="T83" fmla="*/ 92 h 452"/>
                <a:gd name="T84" fmla="*/ 1215 w 1215"/>
                <a:gd name="T85" fmla="*/ 97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52">
                  <a:moveTo>
                    <a:pt x="0" y="452"/>
                  </a:moveTo>
                  <a:lnTo>
                    <a:pt x="29" y="401"/>
                  </a:lnTo>
                  <a:lnTo>
                    <a:pt x="58" y="352"/>
                  </a:lnTo>
                  <a:lnTo>
                    <a:pt x="87" y="294"/>
                  </a:lnTo>
                  <a:lnTo>
                    <a:pt x="115" y="213"/>
                  </a:lnTo>
                  <a:lnTo>
                    <a:pt x="144" y="113"/>
                  </a:lnTo>
                  <a:lnTo>
                    <a:pt x="174" y="38"/>
                  </a:lnTo>
                  <a:lnTo>
                    <a:pt x="202" y="7"/>
                  </a:lnTo>
                  <a:lnTo>
                    <a:pt x="231" y="0"/>
                  </a:lnTo>
                  <a:lnTo>
                    <a:pt x="261" y="9"/>
                  </a:lnTo>
                  <a:lnTo>
                    <a:pt x="289" y="27"/>
                  </a:lnTo>
                  <a:lnTo>
                    <a:pt x="318" y="43"/>
                  </a:lnTo>
                  <a:lnTo>
                    <a:pt x="346" y="55"/>
                  </a:lnTo>
                  <a:lnTo>
                    <a:pt x="376" y="59"/>
                  </a:lnTo>
                  <a:lnTo>
                    <a:pt x="405" y="49"/>
                  </a:lnTo>
                  <a:lnTo>
                    <a:pt x="433" y="47"/>
                  </a:lnTo>
                  <a:lnTo>
                    <a:pt x="463" y="60"/>
                  </a:lnTo>
                  <a:lnTo>
                    <a:pt x="492" y="101"/>
                  </a:lnTo>
                  <a:lnTo>
                    <a:pt x="520" y="167"/>
                  </a:lnTo>
                  <a:lnTo>
                    <a:pt x="550" y="247"/>
                  </a:lnTo>
                  <a:lnTo>
                    <a:pt x="578" y="313"/>
                  </a:lnTo>
                  <a:lnTo>
                    <a:pt x="607" y="335"/>
                  </a:lnTo>
                  <a:lnTo>
                    <a:pt x="637" y="326"/>
                  </a:lnTo>
                  <a:lnTo>
                    <a:pt x="665" y="305"/>
                  </a:lnTo>
                  <a:lnTo>
                    <a:pt x="694" y="297"/>
                  </a:lnTo>
                  <a:lnTo>
                    <a:pt x="724" y="300"/>
                  </a:lnTo>
                  <a:lnTo>
                    <a:pt x="752" y="289"/>
                  </a:lnTo>
                  <a:lnTo>
                    <a:pt x="781" y="254"/>
                  </a:lnTo>
                  <a:lnTo>
                    <a:pt x="809" y="224"/>
                  </a:lnTo>
                  <a:lnTo>
                    <a:pt x="839" y="202"/>
                  </a:lnTo>
                  <a:lnTo>
                    <a:pt x="868" y="183"/>
                  </a:lnTo>
                  <a:lnTo>
                    <a:pt x="896" y="151"/>
                  </a:lnTo>
                  <a:lnTo>
                    <a:pt x="926" y="102"/>
                  </a:lnTo>
                  <a:lnTo>
                    <a:pt x="955" y="76"/>
                  </a:lnTo>
                  <a:lnTo>
                    <a:pt x="983" y="75"/>
                  </a:lnTo>
                  <a:lnTo>
                    <a:pt x="1013" y="68"/>
                  </a:lnTo>
                  <a:lnTo>
                    <a:pt x="1041" y="58"/>
                  </a:lnTo>
                  <a:lnTo>
                    <a:pt x="1070" y="60"/>
                  </a:lnTo>
                  <a:lnTo>
                    <a:pt x="1099" y="62"/>
                  </a:lnTo>
                  <a:lnTo>
                    <a:pt x="1128" y="80"/>
                  </a:lnTo>
                  <a:lnTo>
                    <a:pt x="1157" y="97"/>
                  </a:lnTo>
                  <a:lnTo>
                    <a:pt x="1186" y="92"/>
                  </a:lnTo>
                  <a:lnTo>
                    <a:pt x="1215" y="9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2" name="Freeform 38">
              <a:extLst>
                <a:ext uri="{FF2B5EF4-FFF2-40B4-BE49-F238E27FC236}">
                  <a16:creationId xmlns="" xmlns:a16="http://schemas.microsoft.com/office/drawing/2014/main" id="{E41E331B-450E-4529-8A05-9E57771107E5}"/>
                </a:ext>
              </a:extLst>
            </p:cNvPr>
            <p:cNvSpPr>
              <a:spLocks/>
            </p:cNvSpPr>
            <p:nvPr/>
          </p:nvSpPr>
          <p:spPr bwMode="auto">
            <a:xfrm>
              <a:off x="8289926" y="4327525"/>
              <a:ext cx="2019300" cy="517525"/>
            </a:xfrm>
            <a:custGeom>
              <a:avLst/>
              <a:gdLst>
                <a:gd name="T0" fmla="*/ 0 w 1272"/>
                <a:gd name="T1" fmla="*/ 63 h 326"/>
                <a:gd name="T2" fmla="*/ 29 w 1272"/>
                <a:gd name="T3" fmla="*/ 119 h 326"/>
                <a:gd name="T4" fmla="*/ 58 w 1272"/>
                <a:gd name="T5" fmla="*/ 173 h 326"/>
                <a:gd name="T6" fmla="*/ 87 w 1272"/>
                <a:gd name="T7" fmla="*/ 210 h 326"/>
                <a:gd name="T8" fmla="*/ 115 w 1272"/>
                <a:gd name="T9" fmla="*/ 253 h 326"/>
                <a:gd name="T10" fmla="*/ 144 w 1272"/>
                <a:gd name="T11" fmla="*/ 291 h 326"/>
                <a:gd name="T12" fmla="*/ 174 w 1272"/>
                <a:gd name="T13" fmla="*/ 311 h 326"/>
                <a:gd name="T14" fmla="*/ 202 w 1272"/>
                <a:gd name="T15" fmla="*/ 321 h 326"/>
                <a:gd name="T16" fmla="*/ 231 w 1272"/>
                <a:gd name="T17" fmla="*/ 326 h 326"/>
                <a:gd name="T18" fmla="*/ 261 w 1272"/>
                <a:gd name="T19" fmla="*/ 315 h 326"/>
                <a:gd name="T20" fmla="*/ 289 w 1272"/>
                <a:gd name="T21" fmla="*/ 273 h 326"/>
                <a:gd name="T22" fmla="*/ 318 w 1272"/>
                <a:gd name="T23" fmla="*/ 211 h 326"/>
                <a:gd name="T24" fmla="*/ 346 w 1272"/>
                <a:gd name="T25" fmla="*/ 140 h 326"/>
                <a:gd name="T26" fmla="*/ 376 w 1272"/>
                <a:gd name="T27" fmla="*/ 79 h 326"/>
                <a:gd name="T28" fmla="*/ 405 w 1272"/>
                <a:gd name="T29" fmla="*/ 38 h 326"/>
                <a:gd name="T30" fmla="*/ 433 w 1272"/>
                <a:gd name="T31" fmla="*/ 13 h 326"/>
                <a:gd name="T32" fmla="*/ 463 w 1272"/>
                <a:gd name="T33" fmla="*/ 3 h 326"/>
                <a:gd name="T34" fmla="*/ 492 w 1272"/>
                <a:gd name="T35" fmla="*/ 2 h 326"/>
                <a:gd name="T36" fmla="*/ 520 w 1272"/>
                <a:gd name="T37" fmla="*/ 0 h 326"/>
                <a:gd name="T38" fmla="*/ 550 w 1272"/>
                <a:gd name="T39" fmla="*/ 2 h 326"/>
                <a:gd name="T40" fmla="*/ 578 w 1272"/>
                <a:gd name="T41" fmla="*/ 10 h 326"/>
                <a:gd name="T42" fmla="*/ 607 w 1272"/>
                <a:gd name="T43" fmla="*/ 18 h 326"/>
                <a:gd name="T44" fmla="*/ 637 w 1272"/>
                <a:gd name="T45" fmla="*/ 26 h 326"/>
                <a:gd name="T46" fmla="*/ 665 w 1272"/>
                <a:gd name="T47" fmla="*/ 24 h 326"/>
                <a:gd name="T48" fmla="*/ 694 w 1272"/>
                <a:gd name="T49" fmla="*/ 19 h 326"/>
                <a:gd name="T50" fmla="*/ 724 w 1272"/>
                <a:gd name="T51" fmla="*/ 35 h 326"/>
                <a:gd name="T52" fmla="*/ 752 w 1272"/>
                <a:gd name="T53" fmla="*/ 79 h 326"/>
                <a:gd name="T54" fmla="*/ 781 w 1272"/>
                <a:gd name="T55" fmla="*/ 124 h 326"/>
                <a:gd name="T56" fmla="*/ 809 w 1272"/>
                <a:gd name="T57" fmla="*/ 170 h 326"/>
                <a:gd name="T58" fmla="*/ 839 w 1272"/>
                <a:gd name="T59" fmla="*/ 216 h 326"/>
                <a:gd name="T60" fmla="*/ 868 w 1272"/>
                <a:gd name="T61" fmla="*/ 245 h 326"/>
                <a:gd name="T62" fmla="*/ 896 w 1272"/>
                <a:gd name="T63" fmla="*/ 272 h 326"/>
                <a:gd name="T64" fmla="*/ 926 w 1272"/>
                <a:gd name="T65" fmla="*/ 269 h 326"/>
                <a:gd name="T66" fmla="*/ 955 w 1272"/>
                <a:gd name="T67" fmla="*/ 262 h 326"/>
                <a:gd name="T68" fmla="*/ 983 w 1272"/>
                <a:gd name="T69" fmla="*/ 274 h 326"/>
                <a:gd name="T70" fmla="*/ 1013 w 1272"/>
                <a:gd name="T71" fmla="*/ 258 h 326"/>
                <a:gd name="T72" fmla="*/ 1041 w 1272"/>
                <a:gd name="T73" fmla="*/ 231 h 326"/>
                <a:gd name="T74" fmla="*/ 1070 w 1272"/>
                <a:gd name="T75" fmla="*/ 197 h 326"/>
                <a:gd name="T76" fmla="*/ 1099 w 1272"/>
                <a:gd name="T77" fmla="*/ 150 h 326"/>
                <a:gd name="T78" fmla="*/ 1128 w 1272"/>
                <a:gd name="T79" fmla="*/ 112 h 326"/>
                <a:gd name="T80" fmla="*/ 1157 w 1272"/>
                <a:gd name="T81" fmla="*/ 80 h 326"/>
                <a:gd name="T82" fmla="*/ 1186 w 1272"/>
                <a:gd name="T83" fmla="*/ 53 h 326"/>
                <a:gd name="T84" fmla="*/ 1215 w 1272"/>
                <a:gd name="T85" fmla="*/ 50 h 326"/>
                <a:gd name="T86" fmla="*/ 1244 w 1272"/>
                <a:gd name="T87" fmla="*/ 72 h 326"/>
                <a:gd name="T88" fmla="*/ 1272 w 1272"/>
                <a:gd name="T89" fmla="*/ 101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326">
                  <a:moveTo>
                    <a:pt x="0" y="63"/>
                  </a:moveTo>
                  <a:lnTo>
                    <a:pt x="29" y="119"/>
                  </a:lnTo>
                  <a:lnTo>
                    <a:pt x="58" y="173"/>
                  </a:lnTo>
                  <a:lnTo>
                    <a:pt x="87" y="210"/>
                  </a:lnTo>
                  <a:lnTo>
                    <a:pt x="115" y="253"/>
                  </a:lnTo>
                  <a:lnTo>
                    <a:pt x="144" y="291"/>
                  </a:lnTo>
                  <a:lnTo>
                    <a:pt x="174" y="311"/>
                  </a:lnTo>
                  <a:lnTo>
                    <a:pt x="202" y="321"/>
                  </a:lnTo>
                  <a:lnTo>
                    <a:pt x="231" y="326"/>
                  </a:lnTo>
                  <a:lnTo>
                    <a:pt x="261" y="315"/>
                  </a:lnTo>
                  <a:lnTo>
                    <a:pt x="289" y="273"/>
                  </a:lnTo>
                  <a:lnTo>
                    <a:pt x="318" y="211"/>
                  </a:lnTo>
                  <a:lnTo>
                    <a:pt x="346" y="140"/>
                  </a:lnTo>
                  <a:lnTo>
                    <a:pt x="376" y="79"/>
                  </a:lnTo>
                  <a:lnTo>
                    <a:pt x="405" y="38"/>
                  </a:lnTo>
                  <a:lnTo>
                    <a:pt x="433" y="13"/>
                  </a:lnTo>
                  <a:lnTo>
                    <a:pt x="463" y="3"/>
                  </a:lnTo>
                  <a:lnTo>
                    <a:pt x="492" y="2"/>
                  </a:lnTo>
                  <a:lnTo>
                    <a:pt x="520" y="0"/>
                  </a:lnTo>
                  <a:lnTo>
                    <a:pt x="550" y="2"/>
                  </a:lnTo>
                  <a:lnTo>
                    <a:pt x="578" y="10"/>
                  </a:lnTo>
                  <a:lnTo>
                    <a:pt x="607" y="18"/>
                  </a:lnTo>
                  <a:lnTo>
                    <a:pt x="637" y="26"/>
                  </a:lnTo>
                  <a:lnTo>
                    <a:pt x="665" y="24"/>
                  </a:lnTo>
                  <a:lnTo>
                    <a:pt x="694" y="19"/>
                  </a:lnTo>
                  <a:lnTo>
                    <a:pt x="724" y="35"/>
                  </a:lnTo>
                  <a:lnTo>
                    <a:pt x="752" y="79"/>
                  </a:lnTo>
                  <a:lnTo>
                    <a:pt x="781" y="124"/>
                  </a:lnTo>
                  <a:lnTo>
                    <a:pt x="809" y="170"/>
                  </a:lnTo>
                  <a:lnTo>
                    <a:pt x="839" y="216"/>
                  </a:lnTo>
                  <a:lnTo>
                    <a:pt x="868" y="245"/>
                  </a:lnTo>
                  <a:lnTo>
                    <a:pt x="896" y="272"/>
                  </a:lnTo>
                  <a:lnTo>
                    <a:pt x="926" y="269"/>
                  </a:lnTo>
                  <a:lnTo>
                    <a:pt x="955" y="262"/>
                  </a:lnTo>
                  <a:lnTo>
                    <a:pt x="983" y="274"/>
                  </a:lnTo>
                  <a:lnTo>
                    <a:pt x="1013" y="258"/>
                  </a:lnTo>
                  <a:lnTo>
                    <a:pt x="1041" y="231"/>
                  </a:lnTo>
                  <a:lnTo>
                    <a:pt x="1070" y="197"/>
                  </a:lnTo>
                  <a:lnTo>
                    <a:pt x="1099" y="150"/>
                  </a:lnTo>
                  <a:lnTo>
                    <a:pt x="1128" y="112"/>
                  </a:lnTo>
                  <a:lnTo>
                    <a:pt x="1157" y="80"/>
                  </a:lnTo>
                  <a:lnTo>
                    <a:pt x="1186" y="53"/>
                  </a:lnTo>
                  <a:lnTo>
                    <a:pt x="1215" y="50"/>
                  </a:lnTo>
                  <a:lnTo>
                    <a:pt x="1244" y="72"/>
                  </a:lnTo>
                  <a:lnTo>
                    <a:pt x="1272" y="10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3" name="Freeform 39">
              <a:extLst>
                <a:ext uri="{FF2B5EF4-FFF2-40B4-BE49-F238E27FC236}">
                  <a16:creationId xmlns="" xmlns:a16="http://schemas.microsoft.com/office/drawing/2014/main" id="{DF24C890-B617-4737-8531-19928EF60C92}"/>
                </a:ext>
              </a:extLst>
            </p:cNvPr>
            <p:cNvSpPr>
              <a:spLocks/>
            </p:cNvSpPr>
            <p:nvPr/>
          </p:nvSpPr>
          <p:spPr bwMode="auto">
            <a:xfrm>
              <a:off x="8289926" y="4079875"/>
              <a:ext cx="1882775" cy="666750"/>
            </a:xfrm>
            <a:custGeom>
              <a:avLst/>
              <a:gdLst>
                <a:gd name="T0" fmla="*/ 0 w 1186"/>
                <a:gd name="T1" fmla="*/ 52 h 420"/>
                <a:gd name="T2" fmla="*/ 29 w 1186"/>
                <a:gd name="T3" fmla="*/ 13 h 420"/>
                <a:gd name="T4" fmla="*/ 58 w 1186"/>
                <a:gd name="T5" fmla="*/ 0 h 420"/>
                <a:gd name="T6" fmla="*/ 87 w 1186"/>
                <a:gd name="T7" fmla="*/ 1 h 420"/>
                <a:gd name="T8" fmla="*/ 115 w 1186"/>
                <a:gd name="T9" fmla="*/ 23 h 420"/>
                <a:gd name="T10" fmla="*/ 144 w 1186"/>
                <a:gd name="T11" fmla="*/ 71 h 420"/>
                <a:gd name="T12" fmla="*/ 174 w 1186"/>
                <a:gd name="T13" fmla="*/ 143 h 420"/>
                <a:gd name="T14" fmla="*/ 202 w 1186"/>
                <a:gd name="T15" fmla="*/ 233 h 420"/>
                <a:gd name="T16" fmla="*/ 231 w 1186"/>
                <a:gd name="T17" fmla="*/ 314 h 420"/>
                <a:gd name="T18" fmla="*/ 261 w 1186"/>
                <a:gd name="T19" fmla="*/ 365 h 420"/>
                <a:gd name="T20" fmla="*/ 289 w 1186"/>
                <a:gd name="T21" fmla="*/ 397 h 420"/>
                <a:gd name="T22" fmla="*/ 318 w 1186"/>
                <a:gd name="T23" fmla="*/ 410 h 420"/>
                <a:gd name="T24" fmla="*/ 346 w 1186"/>
                <a:gd name="T25" fmla="*/ 420 h 420"/>
                <a:gd name="T26" fmla="*/ 376 w 1186"/>
                <a:gd name="T27" fmla="*/ 420 h 420"/>
                <a:gd name="T28" fmla="*/ 405 w 1186"/>
                <a:gd name="T29" fmla="*/ 413 h 420"/>
                <a:gd name="T30" fmla="*/ 433 w 1186"/>
                <a:gd name="T31" fmla="*/ 402 h 420"/>
                <a:gd name="T32" fmla="*/ 463 w 1186"/>
                <a:gd name="T33" fmla="*/ 396 h 420"/>
                <a:gd name="T34" fmla="*/ 492 w 1186"/>
                <a:gd name="T35" fmla="*/ 393 h 420"/>
                <a:gd name="T36" fmla="*/ 520 w 1186"/>
                <a:gd name="T37" fmla="*/ 390 h 420"/>
                <a:gd name="T38" fmla="*/ 550 w 1186"/>
                <a:gd name="T39" fmla="*/ 393 h 420"/>
                <a:gd name="T40" fmla="*/ 578 w 1186"/>
                <a:gd name="T41" fmla="*/ 390 h 420"/>
                <a:gd name="T42" fmla="*/ 607 w 1186"/>
                <a:gd name="T43" fmla="*/ 374 h 420"/>
                <a:gd name="T44" fmla="*/ 637 w 1186"/>
                <a:gd name="T45" fmla="*/ 330 h 420"/>
                <a:gd name="T46" fmla="*/ 665 w 1186"/>
                <a:gd name="T47" fmla="*/ 269 h 420"/>
                <a:gd name="T48" fmla="*/ 694 w 1186"/>
                <a:gd name="T49" fmla="*/ 220 h 420"/>
                <a:gd name="T50" fmla="*/ 724 w 1186"/>
                <a:gd name="T51" fmla="*/ 188 h 420"/>
                <a:gd name="T52" fmla="*/ 752 w 1186"/>
                <a:gd name="T53" fmla="*/ 175 h 420"/>
                <a:gd name="T54" fmla="*/ 781 w 1186"/>
                <a:gd name="T55" fmla="*/ 171 h 420"/>
                <a:gd name="T56" fmla="*/ 809 w 1186"/>
                <a:gd name="T57" fmla="*/ 161 h 420"/>
                <a:gd name="T58" fmla="*/ 839 w 1186"/>
                <a:gd name="T59" fmla="*/ 151 h 420"/>
                <a:gd name="T60" fmla="*/ 868 w 1186"/>
                <a:gd name="T61" fmla="*/ 150 h 420"/>
                <a:gd name="T62" fmla="*/ 896 w 1186"/>
                <a:gd name="T63" fmla="*/ 143 h 420"/>
                <a:gd name="T64" fmla="*/ 926 w 1186"/>
                <a:gd name="T65" fmla="*/ 143 h 420"/>
                <a:gd name="T66" fmla="*/ 955 w 1186"/>
                <a:gd name="T67" fmla="*/ 163 h 420"/>
                <a:gd name="T68" fmla="*/ 983 w 1186"/>
                <a:gd name="T69" fmla="*/ 200 h 420"/>
                <a:gd name="T70" fmla="*/ 1013 w 1186"/>
                <a:gd name="T71" fmla="*/ 253 h 420"/>
                <a:gd name="T72" fmla="*/ 1041 w 1186"/>
                <a:gd name="T73" fmla="*/ 289 h 420"/>
                <a:gd name="T74" fmla="*/ 1070 w 1186"/>
                <a:gd name="T75" fmla="*/ 301 h 420"/>
                <a:gd name="T76" fmla="*/ 1099 w 1186"/>
                <a:gd name="T77" fmla="*/ 307 h 420"/>
                <a:gd name="T78" fmla="*/ 1128 w 1186"/>
                <a:gd name="T79" fmla="*/ 303 h 420"/>
                <a:gd name="T80" fmla="*/ 1157 w 1186"/>
                <a:gd name="T81" fmla="*/ 318 h 420"/>
                <a:gd name="T82" fmla="*/ 1186 w 1186"/>
                <a:gd name="T83" fmla="*/ 358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20">
                  <a:moveTo>
                    <a:pt x="0" y="52"/>
                  </a:moveTo>
                  <a:lnTo>
                    <a:pt x="29" y="13"/>
                  </a:lnTo>
                  <a:lnTo>
                    <a:pt x="58" y="0"/>
                  </a:lnTo>
                  <a:lnTo>
                    <a:pt x="87" y="1"/>
                  </a:lnTo>
                  <a:lnTo>
                    <a:pt x="115" y="23"/>
                  </a:lnTo>
                  <a:lnTo>
                    <a:pt x="144" y="71"/>
                  </a:lnTo>
                  <a:lnTo>
                    <a:pt x="174" y="143"/>
                  </a:lnTo>
                  <a:lnTo>
                    <a:pt x="202" y="233"/>
                  </a:lnTo>
                  <a:lnTo>
                    <a:pt x="231" y="314"/>
                  </a:lnTo>
                  <a:lnTo>
                    <a:pt x="261" y="365"/>
                  </a:lnTo>
                  <a:lnTo>
                    <a:pt x="289" y="397"/>
                  </a:lnTo>
                  <a:lnTo>
                    <a:pt x="318" y="410"/>
                  </a:lnTo>
                  <a:lnTo>
                    <a:pt x="346" y="420"/>
                  </a:lnTo>
                  <a:lnTo>
                    <a:pt x="376" y="420"/>
                  </a:lnTo>
                  <a:lnTo>
                    <a:pt x="405" y="413"/>
                  </a:lnTo>
                  <a:lnTo>
                    <a:pt x="433" y="402"/>
                  </a:lnTo>
                  <a:lnTo>
                    <a:pt x="463" y="396"/>
                  </a:lnTo>
                  <a:lnTo>
                    <a:pt x="492" y="393"/>
                  </a:lnTo>
                  <a:lnTo>
                    <a:pt x="520" y="390"/>
                  </a:lnTo>
                  <a:lnTo>
                    <a:pt x="550" y="393"/>
                  </a:lnTo>
                  <a:lnTo>
                    <a:pt x="578" y="390"/>
                  </a:lnTo>
                  <a:lnTo>
                    <a:pt x="607" y="374"/>
                  </a:lnTo>
                  <a:lnTo>
                    <a:pt x="637" y="330"/>
                  </a:lnTo>
                  <a:lnTo>
                    <a:pt x="665" y="269"/>
                  </a:lnTo>
                  <a:lnTo>
                    <a:pt x="694" y="220"/>
                  </a:lnTo>
                  <a:lnTo>
                    <a:pt x="724" y="188"/>
                  </a:lnTo>
                  <a:lnTo>
                    <a:pt x="752" y="175"/>
                  </a:lnTo>
                  <a:lnTo>
                    <a:pt x="781" y="171"/>
                  </a:lnTo>
                  <a:lnTo>
                    <a:pt x="809" y="161"/>
                  </a:lnTo>
                  <a:lnTo>
                    <a:pt x="839" y="151"/>
                  </a:lnTo>
                  <a:lnTo>
                    <a:pt x="868" y="150"/>
                  </a:lnTo>
                  <a:lnTo>
                    <a:pt x="896" y="143"/>
                  </a:lnTo>
                  <a:lnTo>
                    <a:pt x="926" y="143"/>
                  </a:lnTo>
                  <a:lnTo>
                    <a:pt x="955" y="163"/>
                  </a:lnTo>
                  <a:lnTo>
                    <a:pt x="983" y="200"/>
                  </a:lnTo>
                  <a:lnTo>
                    <a:pt x="1013" y="253"/>
                  </a:lnTo>
                  <a:lnTo>
                    <a:pt x="1041" y="289"/>
                  </a:lnTo>
                  <a:lnTo>
                    <a:pt x="1070" y="301"/>
                  </a:lnTo>
                  <a:lnTo>
                    <a:pt x="1099" y="307"/>
                  </a:lnTo>
                  <a:lnTo>
                    <a:pt x="1128" y="303"/>
                  </a:lnTo>
                  <a:lnTo>
                    <a:pt x="1157" y="318"/>
                  </a:lnTo>
                  <a:lnTo>
                    <a:pt x="1186" y="35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4" name="Freeform 40">
              <a:extLst>
                <a:ext uri="{FF2B5EF4-FFF2-40B4-BE49-F238E27FC236}">
                  <a16:creationId xmlns="" xmlns:a16="http://schemas.microsoft.com/office/drawing/2014/main" id="{BB86186E-6497-40EB-8E68-0F294C2CC3BE}"/>
                </a:ext>
              </a:extLst>
            </p:cNvPr>
            <p:cNvSpPr>
              <a:spLocks/>
            </p:cNvSpPr>
            <p:nvPr/>
          </p:nvSpPr>
          <p:spPr bwMode="auto">
            <a:xfrm>
              <a:off x="8289926" y="4260850"/>
              <a:ext cx="1974850" cy="760413"/>
            </a:xfrm>
            <a:custGeom>
              <a:avLst/>
              <a:gdLst>
                <a:gd name="T0" fmla="*/ 0 w 1244"/>
                <a:gd name="T1" fmla="*/ 479 h 479"/>
                <a:gd name="T2" fmla="*/ 29 w 1244"/>
                <a:gd name="T3" fmla="*/ 472 h 479"/>
                <a:gd name="T4" fmla="*/ 58 w 1244"/>
                <a:gd name="T5" fmla="*/ 423 h 479"/>
                <a:gd name="T6" fmla="*/ 87 w 1244"/>
                <a:gd name="T7" fmla="*/ 344 h 479"/>
                <a:gd name="T8" fmla="*/ 115 w 1244"/>
                <a:gd name="T9" fmla="*/ 248 h 479"/>
                <a:gd name="T10" fmla="*/ 144 w 1244"/>
                <a:gd name="T11" fmla="*/ 128 h 479"/>
                <a:gd name="T12" fmla="*/ 174 w 1244"/>
                <a:gd name="T13" fmla="*/ 47 h 479"/>
                <a:gd name="T14" fmla="*/ 202 w 1244"/>
                <a:gd name="T15" fmla="*/ 6 h 479"/>
                <a:gd name="T16" fmla="*/ 231 w 1244"/>
                <a:gd name="T17" fmla="*/ 0 h 479"/>
                <a:gd name="T18" fmla="*/ 261 w 1244"/>
                <a:gd name="T19" fmla="*/ 6 h 479"/>
                <a:gd name="T20" fmla="*/ 289 w 1244"/>
                <a:gd name="T21" fmla="*/ 21 h 479"/>
                <a:gd name="T22" fmla="*/ 318 w 1244"/>
                <a:gd name="T23" fmla="*/ 42 h 479"/>
                <a:gd name="T24" fmla="*/ 346 w 1244"/>
                <a:gd name="T25" fmla="*/ 59 h 479"/>
                <a:gd name="T26" fmla="*/ 376 w 1244"/>
                <a:gd name="T27" fmla="*/ 65 h 479"/>
                <a:gd name="T28" fmla="*/ 405 w 1244"/>
                <a:gd name="T29" fmla="*/ 69 h 479"/>
                <a:gd name="T30" fmla="*/ 433 w 1244"/>
                <a:gd name="T31" fmla="*/ 63 h 479"/>
                <a:gd name="T32" fmla="*/ 463 w 1244"/>
                <a:gd name="T33" fmla="*/ 64 h 479"/>
                <a:gd name="T34" fmla="*/ 492 w 1244"/>
                <a:gd name="T35" fmla="*/ 93 h 479"/>
                <a:gd name="T36" fmla="*/ 520 w 1244"/>
                <a:gd name="T37" fmla="*/ 159 h 479"/>
                <a:gd name="T38" fmla="*/ 550 w 1244"/>
                <a:gd name="T39" fmla="*/ 236 h 479"/>
                <a:gd name="T40" fmla="*/ 578 w 1244"/>
                <a:gd name="T41" fmla="*/ 292 h 479"/>
                <a:gd name="T42" fmla="*/ 607 w 1244"/>
                <a:gd name="T43" fmla="*/ 324 h 479"/>
                <a:gd name="T44" fmla="*/ 637 w 1244"/>
                <a:gd name="T45" fmla="*/ 328 h 479"/>
                <a:gd name="T46" fmla="*/ 665 w 1244"/>
                <a:gd name="T47" fmla="*/ 312 h 479"/>
                <a:gd name="T48" fmla="*/ 694 w 1244"/>
                <a:gd name="T49" fmla="*/ 305 h 479"/>
                <a:gd name="T50" fmla="*/ 724 w 1244"/>
                <a:gd name="T51" fmla="*/ 306 h 479"/>
                <a:gd name="T52" fmla="*/ 752 w 1244"/>
                <a:gd name="T53" fmla="*/ 294 h 479"/>
                <a:gd name="T54" fmla="*/ 781 w 1244"/>
                <a:gd name="T55" fmla="*/ 288 h 479"/>
                <a:gd name="T56" fmla="*/ 809 w 1244"/>
                <a:gd name="T57" fmla="*/ 266 h 479"/>
                <a:gd name="T58" fmla="*/ 839 w 1244"/>
                <a:gd name="T59" fmla="*/ 235 h 479"/>
                <a:gd name="T60" fmla="*/ 868 w 1244"/>
                <a:gd name="T61" fmla="*/ 209 h 479"/>
                <a:gd name="T62" fmla="*/ 896 w 1244"/>
                <a:gd name="T63" fmla="*/ 178 h 479"/>
                <a:gd name="T64" fmla="*/ 926 w 1244"/>
                <a:gd name="T65" fmla="*/ 148 h 479"/>
                <a:gd name="T66" fmla="*/ 955 w 1244"/>
                <a:gd name="T67" fmla="*/ 122 h 479"/>
                <a:gd name="T68" fmla="*/ 983 w 1244"/>
                <a:gd name="T69" fmla="*/ 109 h 479"/>
                <a:gd name="T70" fmla="*/ 1013 w 1244"/>
                <a:gd name="T71" fmla="*/ 81 h 479"/>
                <a:gd name="T72" fmla="*/ 1041 w 1244"/>
                <a:gd name="T73" fmla="*/ 68 h 479"/>
                <a:gd name="T74" fmla="*/ 1070 w 1244"/>
                <a:gd name="T75" fmla="*/ 69 h 479"/>
                <a:gd name="T76" fmla="*/ 1099 w 1244"/>
                <a:gd name="T77" fmla="*/ 73 h 479"/>
                <a:gd name="T78" fmla="*/ 1128 w 1244"/>
                <a:gd name="T79" fmla="*/ 95 h 479"/>
                <a:gd name="T80" fmla="*/ 1157 w 1244"/>
                <a:gd name="T81" fmla="*/ 93 h 479"/>
                <a:gd name="T82" fmla="*/ 1186 w 1244"/>
                <a:gd name="T83" fmla="*/ 91 h 479"/>
                <a:gd name="T84" fmla="*/ 1215 w 1244"/>
                <a:gd name="T85" fmla="*/ 108 h 479"/>
                <a:gd name="T86" fmla="*/ 1244 w 1244"/>
                <a:gd name="T87" fmla="*/ 113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79">
                  <a:moveTo>
                    <a:pt x="0" y="479"/>
                  </a:moveTo>
                  <a:lnTo>
                    <a:pt x="29" y="472"/>
                  </a:lnTo>
                  <a:lnTo>
                    <a:pt x="58" y="423"/>
                  </a:lnTo>
                  <a:lnTo>
                    <a:pt x="87" y="344"/>
                  </a:lnTo>
                  <a:lnTo>
                    <a:pt x="115" y="248"/>
                  </a:lnTo>
                  <a:lnTo>
                    <a:pt x="144" y="128"/>
                  </a:lnTo>
                  <a:lnTo>
                    <a:pt x="174" y="47"/>
                  </a:lnTo>
                  <a:lnTo>
                    <a:pt x="202" y="6"/>
                  </a:lnTo>
                  <a:lnTo>
                    <a:pt x="231" y="0"/>
                  </a:lnTo>
                  <a:lnTo>
                    <a:pt x="261" y="6"/>
                  </a:lnTo>
                  <a:lnTo>
                    <a:pt x="289" y="21"/>
                  </a:lnTo>
                  <a:lnTo>
                    <a:pt x="318" y="42"/>
                  </a:lnTo>
                  <a:lnTo>
                    <a:pt x="346" y="59"/>
                  </a:lnTo>
                  <a:lnTo>
                    <a:pt x="376" y="65"/>
                  </a:lnTo>
                  <a:lnTo>
                    <a:pt x="405" y="69"/>
                  </a:lnTo>
                  <a:lnTo>
                    <a:pt x="433" y="63"/>
                  </a:lnTo>
                  <a:lnTo>
                    <a:pt x="463" y="64"/>
                  </a:lnTo>
                  <a:lnTo>
                    <a:pt x="492" y="93"/>
                  </a:lnTo>
                  <a:lnTo>
                    <a:pt x="520" y="159"/>
                  </a:lnTo>
                  <a:lnTo>
                    <a:pt x="550" y="236"/>
                  </a:lnTo>
                  <a:lnTo>
                    <a:pt x="578" y="292"/>
                  </a:lnTo>
                  <a:lnTo>
                    <a:pt x="607" y="324"/>
                  </a:lnTo>
                  <a:lnTo>
                    <a:pt x="637" y="328"/>
                  </a:lnTo>
                  <a:lnTo>
                    <a:pt x="665" y="312"/>
                  </a:lnTo>
                  <a:lnTo>
                    <a:pt x="694" y="305"/>
                  </a:lnTo>
                  <a:lnTo>
                    <a:pt x="724" y="306"/>
                  </a:lnTo>
                  <a:lnTo>
                    <a:pt x="752" y="294"/>
                  </a:lnTo>
                  <a:lnTo>
                    <a:pt x="781" y="288"/>
                  </a:lnTo>
                  <a:lnTo>
                    <a:pt x="809" y="266"/>
                  </a:lnTo>
                  <a:lnTo>
                    <a:pt x="839" y="235"/>
                  </a:lnTo>
                  <a:lnTo>
                    <a:pt x="868" y="209"/>
                  </a:lnTo>
                  <a:lnTo>
                    <a:pt x="896" y="178"/>
                  </a:lnTo>
                  <a:lnTo>
                    <a:pt x="926" y="148"/>
                  </a:lnTo>
                  <a:lnTo>
                    <a:pt x="955" y="122"/>
                  </a:lnTo>
                  <a:lnTo>
                    <a:pt x="983" y="109"/>
                  </a:lnTo>
                  <a:lnTo>
                    <a:pt x="1013" y="81"/>
                  </a:lnTo>
                  <a:lnTo>
                    <a:pt x="1041" y="68"/>
                  </a:lnTo>
                  <a:lnTo>
                    <a:pt x="1070" y="69"/>
                  </a:lnTo>
                  <a:lnTo>
                    <a:pt x="1099" y="73"/>
                  </a:lnTo>
                  <a:lnTo>
                    <a:pt x="1128" y="95"/>
                  </a:lnTo>
                  <a:lnTo>
                    <a:pt x="1157" y="93"/>
                  </a:lnTo>
                  <a:lnTo>
                    <a:pt x="1186" y="91"/>
                  </a:lnTo>
                  <a:lnTo>
                    <a:pt x="1215" y="108"/>
                  </a:lnTo>
                  <a:lnTo>
                    <a:pt x="1244" y="11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5" name="Freeform 41">
              <a:extLst>
                <a:ext uri="{FF2B5EF4-FFF2-40B4-BE49-F238E27FC236}">
                  <a16:creationId xmlns="" xmlns:a16="http://schemas.microsoft.com/office/drawing/2014/main" id="{5D0C49D3-3E5B-4E92-A26F-A12164932A4C}"/>
                </a:ext>
              </a:extLst>
            </p:cNvPr>
            <p:cNvSpPr>
              <a:spLocks/>
            </p:cNvSpPr>
            <p:nvPr/>
          </p:nvSpPr>
          <p:spPr bwMode="auto">
            <a:xfrm>
              <a:off x="8289926" y="4302125"/>
              <a:ext cx="1974850" cy="546100"/>
            </a:xfrm>
            <a:custGeom>
              <a:avLst/>
              <a:gdLst>
                <a:gd name="T0" fmla="*/ 0 w 1244"/>
                <a:gd name="T1" fmla="*/ 0 h 344"/>
                <a:gd name="T2" fmla="*/ 29 w 1244"/>
                <a:gd name="T3" fmla="*/ 93 h 344"/>
                <a:gd name="T4" fmla="*/ 58 w 1244"/>
                <a:gd name="T5" fmla="*/ 154 h 344"/>
                <a:gd name="T6" fmla="*/ 87 w 1244"/>
                <a:gd name="T7" fmla="*/ 198 h 344"/>
                <a:gd name="T8" fmla="*/ 115 w 1244"/>
                <a:gd name="T9" fmla="*/ 250 h 344"/>
                <a:gd name="T10" fmla="*/ 144 w 1244"/>
                <a:gd name="T11" fmla="*/ 298 h 344"/>
                <a:gd name="T12" fmla="*/ 174 w 1244"/>
                <a:gd name="T13" fmla="*/ 322 h 344"/>
                <a:gd name="T14" fmla="*/ 202 w 1244"/>
                <a:gd name="T15" fmla="*/ 337 h 344"/>
                <a:gd name="T16" fmla="*/ 231 w 1244"/>
                <a:gd name="T17" fmla="*/ 344 h 344"/>
                <a:gd name="T18" fmla="*/ 261 w 1244"/>
                <a:gd name="T19" fmla="*/ 344 h 344"/>
                <a:gd name="T20" fmla="*/ 289 w 1244"/>
                <a:gd name="T21" fmla="*/ 318 h 344"/>
                <a:gd name="T22" fmla="*/ 318 w 1244"/>
                <a:gd name="T23" fmla="*/ 252 h 344"/>
                <a:gd name="T24" fmla="*/ 346 w 1244"/>
                <a:gd name="T25" fmla="*/ 172 h 344"/>
                <a:gd name="T26" fmla="*/ 376 w 1244"/>
                <a:gd name="T27" fmla="*/ 95 h 344"/>
                <a:gd name="T28" fmla="*/ 405 w 1244"/>
                <a:gd name="T29" fmla="*/ 48 h 344"/>
                <a:gd name="T30" fmla="*/ 433 w 1244"/>
                <a:gd name="T31" fmla="*/ 27 h 344"/>
                <a:gd name="T32" fmla="*/ 463 w 1244"/>
                <a:gd name="T33" fmla="*/ 15 h 344"/>
                <a:gd name="T34" fmla="*/ 492 w 1244"/>
                <a:gd name="T35" fmla="*/ 6 h 344"/>
                <a:gd name="T36" fmla="*/ 520 w 1244"/>
                <a:gd name="T37" fmla="*/ 11 h 344"/>
                <a:gd name="T38" fmla="*/ 550 w 1244"/>
                <a:gd name="T39" fmla="*/ 13 h 344"/>
                <a:gd name="T40" fmla="*/ 578 w 1244"/>
                <a:gd name="T41" fmla="*/ 18 h 344"/>
                <a:gd name="T42" fmla="*/ 607 w 1244"/>
                <a:gd name="T43" fmla="*/ 28 h 344"/>
                <a:gd name="T44" fmla="*/ 637 w 1244"/>
                <a:gd name="T45" fmla="*/ 19 h 344"/>
                <a:gd name="T46" fmla="*/ 665 w 1244"/>
                <a:gd name="T47" fmla="*/ 17 h 344"/>
                <a:gd name="T48" fmla="*/ 694 w 1244"/>
                <a:gd name="T49" fmla="*/ 23 h 344"/>
                <a:gd name="T50" fmla="*/ 724 w 1244"/>
                <a:gd name="T51" fmla="*/ 47 h 344"/>
                <a:gd name="T52" fmla="*/ 752 w 1244"/>
                <a:gd name="T53" fmla="*/ 107 h 344"/>
                <a:gd name="T54" fmla="*/ 781 w 1244"/>
                <a:gd name="T55" fmla="*/ 172 h 344"/>
                <a:gd name="T56" fmla="*/ 809 w 1244"/>
                <a:gd name="T57" fmla="*/ 220 h 344"/>
                <a:gd name="T58" fmla="*/ 839 w 1244"/>
                <a:gd name="T59" fmla="*/ 243 h 344"/>
                <a:gd name="T60" fmla="*/ 868 w 1244"/>
                <a:gd name="T61" fmla="*/ 262 h 344"/>
                <a:gd name="T62" fmla="*/ 896 w 1244"/>
                <a:gd name="T63" fmla="*/ 268 h 344"/>
                <a:gd name="T64" fmla="*/ 926 w 1244"/>
                <a:gd name="T65" fmla="*/ 264 h 344"/>
                <a:gd name="T66" fmla="*/ 955 w 1244"/>
                <a:gd name="T67" fmla="*/ 289 h 344"/>
                <a:gd name="T68" fmla="*/ 983 w 1244"/>
                <a:gd name="T69" fmla="*/ 300 h 344"/>
                <a:gd name="T70" fmla="*/ 1013 w 1244"/>
                <a:gd name="T71" fmla="*/ 295 h 344"/>
                <a:gd name="T72" fmla="*/ 1041 w 1244"/>
                <a:gd name="T73" fmla="*/ 272 h 344"/>
                <a:gd name="T74" fmla="*/ 1070 w 1244"/>
                <a:gd name="T75" fmla="*/ 209 h 344"/>
                <a:gd name="T76" fmla="*/ 1099 w 1244"/>
                <a:gd name="T77" fmla="*/ 156 h 344"/>
                <a:gd name="T78" fmla="*/ 1128 w 1244"/>
                <a:gd name="T79" fmla="*/ 139 h 344"/>
                <a:gd name="T80" fmla="*/ 1157 w 1244"/>
                <a:gd name="T81" fmla="*/ 124 h 344"/>
                <a:gd name="T82" fmla="*/ 1186 w 1244"/>
                <a:gd name="T83" fmla="*/ 135 h 344"/>
                <a:gd name="T84" fmla="*/ 1215 w 1244"/>
                <a:gd name="T85" fmla="*/ 127 h 344"/>
                <a:gd name="T86" fmla="*/ 1244 w 1244"/>
                <a:gd name="T87" fmla="*/ 98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44">
                  <a:moveTo>
                    <a:pt x="0" y="0"/>
                  </a:moveTo>
                  <a:lnTo>
                    <a:pt x="29" y="93"/>
                  </a:lnTo>
                  <a:lnTo>
                    <a:pt x="58" y="154"/>
                  </a:lnTo>
                  <a:lnTo>
                    <a:pt x="87" y="198"/>
                  </a:lnTo>
                  <a:lnTo>
                    <a:pt x="115" y="250"/>
                  </a:lnTo>
                  <a:lnTo>
                    <a:pt x="144" y="298"/>
                  </a:lnTo>
                  <a:lnTo>
                    <a:pt x="174" y="322"/>
                  </a:lnTo>
                  <a:lnTo>
                    <a:pt x="202" y="337"/>
                  </a:lnTo>
                  <a:lnTo>
                    <a:pt x="231" y="344"/>
                  </a:lnTo>
                  <a:lnTo>
                    <a:pt x="261" y="344"/>
                  </a:lnTo>
                  <a:lnTo>
                    <a:pt x="289" y="318"/>
                  </a:lnTo>
                  <a:lnTo>
                    <a:pt x="318" y="252"/>
                  </a:lnTo>
                  <a:lnTo>
                    <a:pt x="346" y="172"/>
                  </a:lnTo>
                  <a:lnTo>
                    <a:pt x="376" y="95"/>
                  </a:lnTo>
                  <a:lnTo>
                    <a:pt x="405" y="48"/>
                  </a:lnTo>
                  <a:lnTo>
                    <a:pt x="433" y="27"/>
                  </a:lnTo>
                  <a:lnTo>
                    <a:pt x="463" y="15"/>
                  </a:lnTo>
                  <a:lnTo>
                    <a:pt x="492" y="6"/>
                  </a:lnTo>
                  <a:lnTo>
                    <a:pt x="520" y="11"/>
                  </a:lnTo>
                  <a:lnTo>
                    <a:pt x="550" y="13"/>
                  </a:lnTo>
                  <a:lnTo>
                    <a:pt x="578" y="18"/>
                  </a:lnTo>
                  <a:lnTo>
                    <a:pt x="607" y="28"/>
                  </a:lnTo>
                  <a:lnTo>
                    <a:pt x="637" y="19"/>
                  </a:lnTo>
                  <a:lnTo>
                    <a:pt x="665" y="17"/>
                  </a:lnTo>
                  <a:lnTo>
                    <a:pt x="694" y="23"/>
                  </a:lnTo>
                  <a:lnTo>
                    <a:pt x="724" y="47"/>
                  </a:lnTo>
                  <a:lnTo>
                    <a:pt x="752" y="107"/>
                  </a:lnTo>
                  <a:lnTo>
                    <a:pt x="781" y="172"/>
                  </a:lnTo>
                  <a:lnTo>
                    <a:pt x="809" y="220"/>
                  </a:lnTo>
                  <a:lnTo>
                    <a:pt x="839" y="243"/>
                  </a:lnTo>
                  <a:lnTo>
                    <a:pt x="868" y="262"/>
                  </a:lnTo>
                  <a:lnTo>
                    <a:pt x="896" y="268"/>
                  </a:lnTo>
                  <a:lnTo>
                    <a:pt x="926" y="264"/>
                  </a:lnTo>
                  <a:lnTo>
                    <a:pt x="955" y="289"/>
                  </a:lnTo>
                  <a:lnTo>
                    <a:pt x="983" y="300"/>
                  </a:lnTo>
                  <a:lnTo>
                    <a:pt x="1013" y="295"/>
                  </a:lnTo>
                  <a:lnTo>
                    <a:pt x="1041" y="272"/>
                  </a:lnTo>
                  <a:lnTo>
                    <a:pt x="1070" y="209"/>
                  </a:lnTo>
                  <a:lnTo>
                    <a:pt x="1099" y="156"/>
                  </a:lnTo>
                  <a:lnTo>
                    <a:pt x="1128" y="139"/>
                  </a:lnTo>
                  <a:lnTo>
                    <a:pt x="1157" y="124"/>
                  </a:lnTo>
                  <a:lnTo>
                    <a:pt x="1186" y="135"/>
                  </a:lnTo>
                  <a:lnTo>
                    <a:pt x="1215" y="127"/>
                  </a:lnTo>
                  <a:lnTo>
                    <a:pt x="1244" y="9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6" name="Freeform 42">
              <a:extLst>
                <a:ext uri="{FF2B5EF4-FFF2-40B4-BE49-F238E27FC236}">
                  <a16:creationId xmlns="" xmlns:a16="http://schemas.microsoft.com/office/drawing/2014/main" id="{21BF34DD-D797-4F6F-B657-E228F399C342}"/>
                </a:ext>
              </a:extLst>
            </p:cNvPr>
            <p:cNvSpPr>
              <a:spLocks/>
            </p:cNvSpPr>
            <p:nvPr/>
          </p:nvSpPr>
          <p:spPr bwMode="auto">
            <a:xfrm>
              <a:off x="8289926" y="4084638"/>
              <a:ext cx="1836738" cy="708025"/>
            </a:xfrm>
            <a:custGeom>
              <a:avLst/>
              <a:gdLst>
                <a:gd name="T0" fmla="*/ 0 w 1157"/>
                <a:gd name="T1" fmla="*/ 33 h 446"/>
                <a:gd name="T2" fmla="*/ 29 w 1157"/>
                <a:gd name="T3" fmla="*/ 8 h 446"/>
                <a:gd name="T4" fmla="*/ 58 w 1157"/>
                <a:gd name="T5" fmla="*/ 0 h 446"/>
                <a:gd name="T6" fmla="*/ 87 w 1157"/>
                <a:gd name="T7" fmla="*/ 21 h 446"/>
                <a:gd name="T8" fmla="*/ 115 w 1157"/>
                <a:gd name="T9" fmla="*/ 51 h 446"/>
                <a:gd name="T10" fmla="*/ 144 w 1157"/>
                <a:gd name="T11" fmla="*/ 85 h 446"/>
                <a:gd name="T12" fmla="*/ 174 w 1157"/>
                <a:gd name="T13" fmla="*/ 134 h 446"/>
                <a:gd name="T14" fmla="*/ 202 w 1157"/>
                <a:gd name="T15" fmla="*/ 190 h 446"/>
                <a:gd name="T16" fmla="*/ 231 w 1157"/>
                <a:gd name="T17" fmla="*/ 254 h 446"/>
                <a:gd name="T18" fmla="*/ 261 w 1157"/>
                <a:gd name="T19" fmla="*/ 321 h 446"/>
                <a:gd name="T20" fmla="*/ 289 w 1157"/>
                <a:gd name="T21" fmla="*/ 377 h 446"/>
                <a:gd name="T22" fmla="*/ 318 w 1157"/>
                <a:gd name="T23" fmla="*/ 419 h 446"/>
                <a:gd name="T24" fmla="*/ 346 w 1157"/>
                <a:gd name="T25" fmla="*/ 446 h 446"/>
                <a:gd name="T26" fmla="*/ 376 w 1157"/>
                <a:gd name="T27" fmla="*/ 444 h 446"/>
                <a:gd name="T28" fmla="*/ 405 w 1157"/>
                <a:gd name="T29" fmla="*/ 433 h 446"/>
                <a:gd name="T30" fmla="*/ 433 w 1157"/>
                <a:gd name="T31" fmla="*/ 422 h 446"/>
                <a:gd name="T32" fmla="*/ 463 w 1157"/>
                <a:gd name="T33" fmla="*/ 409 h 446"/>
                <a:gd name="T34" fmla="*/ 492 w 1157"/>
                <a:gd name="T35" fmla="*/ 399 h 446"/>
                <a:gd name="T36" fmla="*/ 520 w 1157"/>
                <a:gd name="T37" fmla="*/ 395 h 446"/>
                <a:gd name="T38" fmla="*/ 550 w 1157"/>
                <a:gd name="T39" fmla="*/ 389 h 446"/>
                <a:gd name="T40" fmla="*/ 578 w 1157"/>
                <a:gd name="T41" fmla="*/ 372 h 446"/>
                <a:gd name="T42" fmla="*/ 607 w 1157"/>
                <a:gd name="T43" fmla="*/ 337 h 446"/>
                <a:gd name="T44" fmla="*/ 637 w 1157"/>
                <a:gd name="T45" fmla="*/ 284 h 446"/>
                <a:gd name="T46" fmla="*/ 665 w 1157"/>
                <a:gd name="T47" fmla="*/ 229 h 446"/>
                <a:gd name="T48" fmla="*/ 694 w 1157"/>
                <a:gd name="T49" fmla="*/ 192 h 446"/>
                <a:gd name="T50" fmla="*/ 724 w 1157"/>
                <a:gd name="T51" fmla="*/ 172 h 446"/>
                <a:gd name="T52" fmla="*/ 752 w 1157"/>
                <a:gd name="T53" fmla="*/ 158 h 446"/>
                <a:gd name="T54" fmla="*/ 781 w 1157"/>
                <a:gd name="T55" fmla="*/ 145 h 446"/>
                <a:gd name="T56" fmla="*/ 809 w 1157"/>
                <a:gd name="T57" fmla="*/ 144 h 446"/>
                <a:gd name="T58" fmla="*/ 839 w 1157"/>
                <a:gd name="T59" fmla="*/ 139 h 446"/>
                <a:gd name="T60" fmla="*/ 868 w 1157"/>
                <a:gd name="T61" fmla="*/ 132 h 446"/>
                <a:gd name="T62" fmla="*/ 896 w 1157"/>
                <a:gd name="T63" fmla="*/ 132 h 446"/>
                <a:gd name="T64" fmla="*/ 926 w 1157"/>
                <a:gd name="T65" fmla="*/ 150 h 446"/>
                <a:gd name="T66" fmla="*/ 955 w 1157"/>
                <a:gd name="T67" fmla="*/ 201 h 446"/>
                <a:gd name="T68" fmla="*/ 983 w 1157"/>
                <a:gd name="T69" fmla="*/ 252 h 446"/>
                <a:gd name="T70" fmla="*/ 1013 w 1157"/>
                <a:gd name="T71" fmla="*/ 298 h 446"/>
                <a:gd name="T72" fmla="*/ 1041 w 1157"/>
                <a:gd name="T73" fmla="*/ 335 h 446"/>
                <a:gd name="T74" fmla="*/ 1070 w 1157"/>
                <a:gd name="T75" fmla="*/ 337 h 446"/>
                <a:gd name="T76" fmla="*/ 1099 w 1157"/>
                <a:gd name="T77" fmla="*/ 363 h 446"/>
                <a:gd name="T78" fmla="*/ 1128 w 1157"/>
                <a:gd name="T79" fmla="*/ 343 h 446"/>
                <a:gd name="T80" fmla="*/ 1157 w 1157"/>
                <a:gd name="T81" fmla="*/ 289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46">
                  <a:moveTo>
                    <a:pt x="0" y="33"/>
                  </a:moveTo>
                  <a:lnTo>
                    <a:pt x="29" y="8"/>
                  </a:lnTo>
                  <a:lnTo>
                    <a:pt x="58" y="0"/>
                  </a:lnTo>
                  <a:lnTo>
                    <a:pt x="87" y="21"/>
                  </a:lnTo>
                  <a:lnTo>
                    <a:pt x="115" y="51"/>
                  </a:lnTo>
                  <a:lnTo>
                    <a:pt x="144" y="85"/>
                  </a:lnTo>
                  <a:lnTo>
                    <a:pt x="174" y="134"/>
                  </a:lnTo>
                  <a:lnTo>
                    <a:pt x="202" y="190"/>
                  </a:lnTo>
                  <a:lnTo>
                    <a:pt x="231" y="254"/>
                  </a:lnTo>
                  <a:lnTo>
                    <a:pt x="261" y="321"/>
                  </a:lnTo>
                  <a:lnTo>
                    <a:pt x="289" y="377"/>
                  </a:lnTo>
                  <a:lnTo>
                    <a:pt x="318" y="419"/>
                  </a:lnTo>
                  <a:lnTo>
                    <a:pt x="346" y="446"/>
                  </a:lnTo>
                  <a:lnTo>
                    <a:pt x="376" y="444"/>
                  </a:lnTo>
                  <a:lnTo>
                    <a:pt x="405" y="433"/>
                  </a:lnTo>
                  <a:lnTo>
                    <a:pt x="433" y="422"/>
                  </a:lnTo>
                  <a:lnTo>
                    <a:pt x="463" y="409"/>
                  </a:lnTo>
                  <a:lnTo>
                    <a:pt x="492" y="399"/>
                  </a:lnTo>
                  <a:lnTo>
                    <a:pt x="520" y="395"/>
                  </a:lnTo>
                  <a:lnTo>
                    <a:pt x="550" y="389"/>
                  </a:lnTo>
                  <a:lnTo>
                    <a:pt x="578" y="372"/>
                  </a:lnTo>
                  <a:lnTo>
                    <a:pt x="607" y="337"/>
                  </a:lnTo>
                  <a:lnTo>
                    <a:pt x="637" y="284"/>
                  </a:lnTo>
                  <a:lnTo>
                    <a:pt x="665" y="229"/>
                  </a:lnTo>
                  <a:lnTo>
                    <a:pt x="694" y="192"/>
                  </a:lnTo>
                  <a:lnTo>
                    <a:pt x="724" y="172"/>
                  </a:lnTo>
                  <a:lnTo>
                    <a:pt x="752" y="158"/>
                  </a:lnTo>
                  <a:lnTo>
                    <a:pt x="781" y="145"/>
                  </a:lnTo>
                  <a:lnTo>
                    <a:pt x="809" y="144"/>
                  </a:lnTo>
                  <a:lnTo>
                    <a:pt x="839" y="139"/>
                  </a:lnTo>
                  <a:lnTo>
                    <a:pt x="868" y="132"/>
                  </a:lnTo>
                  <a:lnTo>
                    <a:pt x="896" y="132"/>
                  </a:lnTo>
                  <a:lnTo>
                    <a:pt x="926" y="150"/>
                  </a:lnTo>
                  <a:lnTo>
                    <a:pt x="955" y="201"/>
                  </a:lnTo>
                  <a:lnTo>
                    <a:pt x="983" y="252"/>
                  </a:lnTo>
                  <a:lnTo>
                    <a:pt x="1013" y="298"/>
                  </a:lnTo>
                  <a:lnTo>
                    <a:pt x="1041" y="335"/>
                  </a:lnTo>
                  <a:lnTo>
                    <a:pt x="1070" y="337"/>
                  </a:lnTo>
                  <a:lnTo>
                    <a:pt x="1099" y="363"/>
                  </a:lnTo>
                  <a:lnTo>
                    <a:pt x="1128" y="343"/>
                  </a:lnTo>
                  <a:lnTo>
                    <a:pt x="1157" y="28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7" name="Freeform 43">
              <a:extLst>
                <a:ext uri="{FF2B5EF4-FFF2-40B4-BE49-F238E27FC236}">
                  <a16:creationId xmlns="" xmlns:a16="http://schemas.microsoft.com/office/drawing/2014/main" id="{A4C40925-0923-49CE-A5AB-2877B8D54C19}"/>
                </a:ext>
              </a:extLst>
            </p:cNvPr>
            <p:cNvSpPr>
              <a:spLocks/>
            </p:cNvSpPr>
            <p:nvPr/>
          </p:nvSpPr>
          <p:spPr bwMode="auto">
            <a:xfrm>
              <a:off x="8289926" y="4246563"/>
              <a:ext cx="1928813" cy="719138"/>
            </a:xfrm>
            <a:custGeom>
              <a:avLst/>
              <a:gdLst>
                <a:gd name="T0" fmla="*/ 0 w 1215"/>
                <a:gd name="T1" fmla="*/ 453 h 453"/>
                <a:gd name="T2" fmla="*/ 29 w 1215"/>
                <a:gd name="T3" fmla="*/ 444 h 453"/>
                <a:gd name="T4" fmla="*/ 58 w 1215"/>
                <a:gd name="T5" fmla="*/ 421 h 453"/>
                <a:gd name="T6" fmla="*/ 87 w 1215"/>
                <a:gd name="T7" fmla="*/ 363 h 453"/>
                <a:gd name="T8" fmla="*/ 115 w 1215"/>
                <a:gd name="T9" fmla="*/ 275 h 453"/>
                <a:gd name="T10" fmla="*/ 144 w 1215"/>
                <a:gd name="T11" fmla="*/ 170 h 453"/>
                <a:gd name="T12" fmla="*/ 174 w 1215"/>
                <a:gd name="T13" fmla="*/ 79 h 453"/>
                <a:gd name="T14" fmla="*/ 202 w 1215"/>
                <a:gd name="T15" fmla="*/ 24 h 453"/>
                <a:gd name="T16" fmla="*/ 231 w 1215"/>
                <a:gd name="T17" fmla="*/ 0 h 453"/>
                <a:gd name="T18" fmla="*/ 261 w 1215"/>
                <a:gd name="T19" fmla="*/ 5 h 453"/>
                <a:gd name="T20" fmla="*/ 289 w 1215"/>
                <a:gd name="T21" fmla="*/ 25 h 453"/>
                <a:gd name="T22" fmla="*/ 318 w 1215"/>
                <a:gd name="T23" fmla="*/ 46 h 453"/>
                <a:gd name="T24" fmla="*/ 346 w 1215"/>
                <a:gd name="T25" fmla="*/ 57 h 453"/>
                <a:gd name="T26" fmla="*/ 376 w 1215"/>
                <a:gd name="T27" fmla="*/ 67 h 453"/>
                <a:gd name="T28" fmla="*/ 405 w 1215"/>
                <a:gd name="T29" fmla="*/ 72 h 453"/>
                <a:gd name="T30" fmla="*/ 433 w 1215"/>
                <a:gd name="T31" fmla="*/ 72 h 453"/>
                <a:gd name="T32" fmla="*/ 463 w 1215"/>
                <a:gd name="T33" fmla="*/ 82 h 453"/>
                <a:gd name="T34" fmla="*/ 492 w 1215"/>
                <a:gd name="T35" fmla="*/ 118 h 453"/>
                <a:gd name="T36" fmla="*/ 520 w 1215"/>
                <a:gd name="T37" fmla="*/ 192 h 453"/>
                <a:gd name="T38" fmla="*/ 550 w 1215"/>
                <a:gd name="T39" fmla="*/ 265 h 453"/>
                <a:gd name="T40" fmla="*/ 578 w 1215"/>
                <a:gd name="T41" fmla="*/ 319 h 453"/>
                <a:gd name="T42" fmla="*/ 607 w 1215"/>
                <a:gd name="T43" fmla="*/ 345 h 453"/>
                <a:gd name="T44" fmla="*/ 637 w 1215"/>
                <a:gd name="T45" fmla="*/ 348 h 453"/>
                <a:gd name="T46" fmla="*/ 665 w 1215"/>
                <a:gd name="T47" fmla="*/ 345 h 453"/>
                <a:gd name="T48" fmla="*/ 694 w 1215"/>
                <a:gd name="T49" fmla="*/ 323 h 453"/>
                <a:gd name="T50" fmla="*/ 724 w 1215"/>
                <a:gd name="T51" fmla="*/ 296 h 453"/>
                <a:gd name="T52" fmla="*/ 752 w 1215"/>
                <a:gd name="T53" fmla="*/ 297 h 453"/>
                <a:gd name="T54" fmla="*/ 781 w 1215"/>
                <a:gd name="T55" fmla="*/ 283 h 453"/>
                <a:gd name="T56" fmla="*/ 809 w 1215"/>
                <a:gd name="T57" fmla="*/ 260 h 453"/>
                <a:gd name="T58" fmla="*/ 839 w 1215"/>
                <a:gd name="T59" fmla="*/ 208 h 453"/>
                <a:gd name="T60" fmla="*/ 868 w 1215"/>
                <a:gd name="T61" fmla="*/ 146 h 453"/>
                <a:gd name="T62" fmla="*/ 896 w 1215"/>
                <a:gd name="T63" fmla="*/ 123 h 453"/>
                <a:gd name="T64" fmla="*/ 926 w 1215"/>
                <a:gd name="T65" fmla="*/ 107 h 453"/>
                <a:gd name="T66" fmla="*/ 955 w 1215"/>
                <a:gd name="T67" fmla="*/ 105 h 453"/>
                <a:gd name="T68" fmla="*/ 983 w 1215"/>
                <a:gd name="T69" fmla="*/ 88 h 453"/>
                <a:gd name="T70" fmla="*/ 1013 w 1215"/>
                <a:gd name="T71" fmla="*/ 74 h 453"/>
                <a:gd name="T72" fmla="*/ 1041 w 1215"/>
                <a:gd name="T73" fmla="*/ 72 h 453"/>
                <a:gd name="T74" fmla="*/ 1070 w 1215"/>
                <a:gd name="T75" fmla="*/ 72 h 453"/>
                <a:gd name="T76" fmla="*/ 1099 w 1215"/>
                <a:gd name="T77" fmla="*/ 93 h 453"/>
                <a:gd name="T78" fmla="*/ 1128 w 1215"/>
                <a:gd name="T79" fmla="*/ 102 h 453"/>
                <a:gd name="T80" fmla="*/ 1157 w 1215"/>
                <a:gd name="T81" fmla="*/ 123 h 453"/>
                <a:gd name="T82" fmla="*/ 1186 w 1215"/>
                <a:gd name="T83" fmla="*/ 127 h 453"/>
                <a:gd name="T84" fmla="*/ 1215 w 1215"/>
                <a:gd name="T85" fmla="*/ 12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53">
                  <a:moveTo>
                    <a:pt x="0" y="453"/>
                  </a:moveTo>
                  <a:lnTo>
                    <a:pt x="29" y="444"/>
                  </a:lnTo>
                  <a:lnTo>
                    <a:pt x="58" y="421"/>
                  </a:lnTo>
                  <a:lnTo>
                    <a:pt x="87" y="363"/>
                  </a:lnTo>
                  <a:lnTo>
                    <a:pt x="115" y="275"/>
                  </a:lnTo>
                  <a:lnTo>
                    <a:pt x="144" y="170"/>
                  </a:lnTo>
                  <a:lnTo>
                    <a:pt x="174" y="79"/>
                  </a:lnTo>
                  <a:lnTo>
                    <a:pt x="202" y="24"/>
                  </a:lnTo>
                  <a:lnTo>
                    <a:pt x="231" y="0"/>
                  </a:lnTo>
                  <a:lnTo>
                    <a:pt x="261" y="5"/>
                  </a:lnTo>
                  <a:lnTo>
                    <a:pt x="289" y="25"/>
                  </a:lnTo>
                  <a:lnTo>
                    <a:pt x="318" y="46"/>
                  </a:lnTo>
                  <a:lnTo>
                    <a:pt x="346" y="57"/>
                  </a:lnTo>
                  <a:lnTo>
                    <a:pt x="376" y="67"/>
                  </a:lnTo>
                  <a:lnTo>
                    <a:pt x="405" y="72"/>
                  </a:lnTo>
                  <a:lnTo>
                    <a:pt x="433" y="72"/>
                  </a:lnTo>
                  <a:lnTo>
                    <a:pt x="463" y="82"/>
                  </a:lnTo>
                  <a:lnTo>
                    <a:pt x="492" y="118"/>
                  </a:lnTo>
                  <a:lnTo>
                    <a:pt x="520" y="192"/>
                  </a:lnTo>
                  <a:lnTo>
                    <a:pt x="550" y="265"/>
                  </a:lnTo>
                  <a:lnTo>
                    <a:pt x="578" y="319"/>
                  </a:lnTo>
                  <a:lnTo>
                    <a:pt x="607" y="345"/>
                  </a:lnTo>
                  <a:lnTo>
                    <a:pt x="637" y="348"/>
                  </a:lnTo>
                  <a:lnTo>
                    <a:pt x="665" y="345"/>
                  </a:lnTo>
                  <a:lnTo>
                    <a:pt x="694" y="323"/>
                  </a:lnTo>
                  <a:lnTo>
                    <a:pt x="724" y="296"/>
                  </a:lnTo>
                  <a:lnTo>
                    <a:pt x="752" y="297"/>
                  </a:lnTo>
                  <a:lnTo>
                    <a:pt x="781" y="283"/>
                  </a:lnTo>
                  <a:lnTo>
                    <a:pt x="809" y="260"/>
                  </a:lnTo>
                  <a:lnTo>
                    <a:pt x="839" y="208"/>
                  </a:lnTo>
                  <a:lnTo>
                    <a:pt x="868" y="146"/>
                  </a:lnTo>
                  <a:lnTo>
                    <a:pt x="896" y="123"/>
                  </a:lnTo>
                  <a:lnTo>
                    <a:pt x="926" y="107"/>
                  </a:lnTo>
                  <a:lnTo>
                    <a:pt x="955" y="105"/>
                  </a:lnTo>
                  <a:lnTo>
                    <a:pt x="983" y="88"/>
                  </a:lnTo>
                  <a:lnTo>
                    <a:pt x="1013" y="74"/>
                  </a:lnTo>
                  <a:lnTo>
                    <a:pt x="1041" y="72"/>
                  </a:lnTo>
                  <a:lnTo>
                    <a:pt x="1070" y="72"/>
                  </a:lnTo>
                  <a:lnTo>
                    <a:pt x="1099" y="93"/>
                  </a:lnTo>
                  <a:lnTo>
                    <a:pt x="1128" y="102"/>
                  </a:lnTo>
                  <a:lnTo>
                    <a:pt x="1157" y="123"/>
                  </a:lnTo>
                  <a:lnTo>
                    <a:pt x="1186" y="127"/>
                  </a:lnTo>
                  <a:lnTo>
                    <a:pt x="1215" y="12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8" name="Freeform 44">
              <a:extLst>
                <a:ext uri="{FF2B5EF4-FFF2-40B4-BE49-F238E27FC236}">
                  <a16:creationId xmlns="" xmlns:a16="http://schemas.microsoft.com/office/drawing/2014/main" id="{BEE31102-E662-4FC1-8F19-A11B3DB5AD09}"/>
                </a:ext>
              </a:extLst>
            </p:cNvPr>
            <p:cNvSpPr>
              <a:spLocks/>
            </p:cNvSpPr>
            <p:nvPr/>
          </p:nvSpPr>
          <p:spPr bwMode="auto">
            <a:xfrm>
              <a:off x="8289926" y="4235450"/>
              <a:ext cx="1974850" cy="617538"/>
            </a:xfrm>
            <a:custGeom>
              <a:avLst/>
              <a:gdLst>
                <a:gd name="T0" fmla="*/ 0 w 1244"/>
                <a:gd name="T1" fmla="*/ 0 h 389"/>
                <a:gd name="T2" fmla="*/ 29 w 1244"/>
                <a:gd name="T3" fmla="*/ 77 h 389"/>
                <a:gd name="T4" fmla="*/ 58 w 1244"/>
                <a:gd name="T5" fmla="*/ 156 h 389"/>
                <a:gd name="T6" fmla="*/ 87 w 1244"/>
                <a:gd name="T7" fmla="*/ 212 h 389"/>
                <a:gd name="T8" fmla="*/ 115 w 1244"/>
                <a:gd name="T9" fmla="*/ 266 h 389"/>
                <a:gd name="T10" fmla="*/ 144 w 1244"/>
                <a:gd name="T11" fmla="*/ 325 h 389"/>
                <a:gd name="T12" fmla="*/ 174 w 1244"/>
                <a:gd name="T13" fmla="*/ 355 h 389"/>
                <a:gd name="T14" fmla="*/ 202 w 1244"/>
                <a:gd name="T15" fmla="*/ 369 h 389"/>
                <a:gd name="T16" fmla="*/ 231 w 1244"/>
                <a:gd name="T17" fmla="*/ 383 h 389"/>
                <a:gd name="T18" fmla="*/ 261 w 1244"/>
                <a:gd name="T19" fmla="*/ 389 h 389"/>
                <a:gd name="T20" fmla="*/ 289 w 1244"/>
                <a:gd name="T21" fmla="*/ 368 h 389"/>
                <a:gd name="T22" fmla="*/ 318 w 1244"/>
                <a:gd name="T23" fmla="*/ 331 h 389"/>
                <a:gd name="T24" fmla="*/ 346 w 1244"/>
                <a:gd name="T25" fmla="*/ 267 h 389"/>
                <a:gd name="T26" fmla="*/ 376 w 1244"/>
                <a:gd name="T27" fmla="*/ 184 h 389"/>
                <a:gd name="T28" fmla="*/ 405 w 1244"/>
                <a:gd name="T29" fmla="*/ 122 h 389"/>
                <a:gd name="T30" fmla="*/ 433 w 1244"/>
                <a:gd name="T31" fmla="*/ 79 h 389"/>
                <a:gd name="T32" fmla="*/ 463 w 1244"/>
                <a:gd name="T33" fmla="*/ 53 h 389"/>
                <a:gd name="T34" fmla="*/ 492 w 1244"/>
                <a:gd name="T35" fmla="*/ 49 h 389"/>
                <a:gd name="T36" fmla="*/ 520 w 1244"/>
                <a:gd name="T37" fmla="*/ 49 h 389"/>
                <a:gd name="T38" fmla="*/ 550 w 1244"/>
                <a:gd name="T39" fmla="*/ 57 h 389"/>
                <a:gd name="T40" fmla="*/ 578 w 1244"/>
                <a:gd name="T41" fmla="*/ 64 h 389"/>
                <a:gd name="T42" fmla="*/ 607 w 1244"/>
                <a:gd name="T43" fmla="*/ 69 h 389"/>
                <a:gd name="T44" fmla="*/ 637 w 1244"/>
                <a:gd name="T45" fmla="*/ 77 h 389"/>
                <a:gd name="T46" fmla="*/ 665 w 1244"/>
                <a:gd name="T47" fmla="*/ 74 h 389"/>
                <a:gd name="T48" fmla="*/ 694 w 1244"/>
                <a:gd name="T49" fmla="*/ 79 h 389"/>
                <a:gd name="T50" fmla="*/ 724 w 1244"/>
                <a:gd name="T51" fmla="*/ 102 h 389"/>
                <a:gd name="T52" fmla="*/ 752 w 1244"/>
                <a:gd name="T53" fmla="*/ 128 h 389"/>
                <a:gd name="T54" fmla="*/ 781 w 1244"/>
                <a:gd name="T55" fmla="*/ 172 h 389"/>
                <a:gd name="T56" fmla="*/ 809 w 1244"/>
                <a:gd name="T57" fmla="*/ 219 h 389"/>
                <a:gd name="T58" fmla="*/ 839 w 1244"/>
                <a:gd name="T59" fmla="*/ 239 h 389"/>
                <a:gd name="T60" fmla="*/ 868 w 1244"/>
                <a:gd name="T61" fmla="*/ 273 h 389"/>
                <a:gd name="T62" fmla="*/ 896 w 1244"/>
                <a:gd name="T63" fmla="*/ 305 h 389"/>
                <a:gd name="T64" fmla="*/ 926 w 1244"/>
                <a:gd name="T65" fmla="*/ 308 h 389"/>
                <a:gd name="T66" fmla="*/ 955 w 1244"/>
                <a:gd name="T67" fmla="*/ 319 h 389"/>
                <a:gd name="T68" fmla="*/ 983 w 1244"/>
                <a:gd name="T69" fmla="*/ 328 h 389"/>
                <a:gd name="T70" fmla="*/ 1013 w 1244"/>
                <a:gd name="T71" fmla="*/ 320 h 389"/>
                <a:gd name="T72" fmla="*/ 1041 w 1244"/>
                <a:gd name="T73" fmla="*/ 301 h 389"/>
                <a:gd name="T74" fmla="*/ 1070 w 1244"/>
                <a:gd name="T75" fmla="*/ 261 h 389"/>
                <a:gd name="T76" fmla="*/ 1099 w 1244"/>
                <a:gd name="T77" fmla="*/ 210 h 389"/>
                <a:gd name="T78" fmla="*/ 1128 w 1244"/>
                <a:gd name="T79" fmla="*/ 194 h 389"/>
                <a:gd name="T80" fmla="*/ 1157 w 1244"/>
                <a:gd name="T81" fmla="*/ 196 h 389"/>
                <a:gd name="T82" fmla="*/ 1186 w 1244"/>
                <a:gd name="T83" fmla="*/ 192 h 389"/>
                <a:gd name="T84" fmla="*/ 1215 w 1244"/>
                <a:gd name="T85" fmla="*/ 183 h 389"/>
                <a:gd name="T86" fmla="*/ 1244 w 1244"/>
                <a:gd name="T87" fmla="*/ 172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89">
                  <a:moveTo>
                    <a:pt x="0" y="0"/>
                  </a:moveTo>
                  <a:lnTo>
                    <a:pt x="29" y="77"/>
                  </a:lnTo>
                  <a:lnTo>
                    <a:pt x="58" y="156"/>
                  </a:lnTo>
                  <a:lnTo>
                    <a:pt x="87" y="212"/>
                  </a:lnTo>
                  <a:lnTo>
                    <a:pt x="115" y="266"/>
                  </a:lnTo>
                  <a:lnTo>
                    <a:pt x="144" y="325"/>
                  </a:lnTo>
                  <a:lnTo>
                    <a:pt x="174" y="355"/>
                  </a:lnTo>
                  <a:lnTo>
                    <a:pt x="202" y="369"/>
                  </a:lnTo>
                  <a:lnTo>
                    <a:pt x="231" y="383"/>
                  </a:lnTo>
                  <a:lnTo>
                    <a:pt x="261" y="389"/>
                  </a:lnTo>
                  <a:lnTo>
                    <a:pt x="289" y="368"/>
                  </a:lnTo>
                  <a:lnTo>
                    <a:pt x="318" y="331"/>
                  </a:lnTo>
                  <a:lnTo>
                    <a:pt x="346" y="267"/>
                  </a:lnTo>
                  <a:lnTo>
                    <a:pt x="376" y="184"/>
                  </a:lnTo>
                  <a:lnTo>
                    <a:pt x="405" y="122"/>
                  </a:lnTo>
                  <a:lnTo>
                    <a:pt x="433" y="79"/>
                  </a:lnTo>
                  <a:lnTo>
                    <a:pt x="463" y="53"/>
                  </a:lnTo>
                  <a:lnTo>
                    <a:pt x="492" y="49"/>
                  </a:lnTo>
                  <a:lnTo>
                    <a:pt x="520" y="49"/>
                  </a:lnTo>
                  <a:lnTo>
                    <a:pt x="550" y="57"/>
                  </a:lnTo>
                  <a:lnTo>
                    <a:pt x="578" y="64"/>
                  </a:lnTo>
                  <a:lnTo>
                    <a:pt x="607" y="69"/>
                  </a:lnTo>
                  <a:lnTo>
                    <a:pt x="637" y="77"/>
                  </a:lnTo>
                  <a:lnTo>
                    <a:pt x="665" y="74"/>
                  </a:lnTo>
                  <a:lnTo>
                    <a:pt x="694" y="79"/>
                  </a:lnTo>
                  <a:lnTo>
                    <a:pt x="724" y="102"/>
                  </a:lnTo>
                  <a:lnTo>
                    <a:pt x="752" y="128"/>
                  </a:lnTo>
                  <a:lnTo>
                    <a:pt x="781" y="172"/>
                  </a:lnTo>
                  <a:lnTo>
                    <a:pt x="809" y="219"/>
                  </a:lnTo>
                  <a:lnTo>
                    <a:pt x="839" y="239"/>
                  </a:lnTo>
                  <a:lnTo>
                    <a:pt x="868" y="273"/>
                  </a:lnTo>
                  <a:lnTo>
                    <a:pt x="896" y="305"/>
                  </a:lnTo>
                  <a:lnTo>
                    <a:pt x="926" y="308"/>
                  </a:lnTo>
                  <a:lnTo>
                    <a:pt x="955" y="319"/>
                  </a:lnTo>
                  <a:lnTo>
                    <a:pt x="983" y="328"/>
                  </a:lnTo>
                  <a:lnTo>
                    <a:pt x="1013" y="320"/>
                  </a:lnTo>
                  <a:lnTo>
                    <a:pt x="1041" y="301"/>
                  </a:lnTo>
                  <a:lnTo>
                    <a:pt x="1070" y="261"/>
                  </a:lnTo>
                  <a:lnTo>
                    <a:pt x="1099" y="210"/>
                  </a:lnTo>
                  <a:lnTo>
                    <a:pt x="1128" y="194"/>
                  </a:lnTo>
                  <a:lnTo>
                    <a:pt x="1157" y="196"/>
                  </a:lnTo>
                  <a:lnTo>
                    <a:pt x="1186" y="192"/>
                  </a:lnTo>
                  <a:lnTo>
                    <a:pt x="1215" y="183"/>
                  </a:lnTo>
                  <a:lnTo>
                    <a:pt x="1244" y="17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9" name="Freeform 45">
              <a:extLst>
                <a:ext uri="{FF2B5EF4-FFF2-40B4-BE49-F238E27FC236}">
                  <a16:creationId xmlns="" xmlns:a16="http://schemas.microsoft.com/office/drawing/2014/main" id="{106BF4F2-B08E-478C-B617-F1FC4DC1B88D}"/>
                </a:ext>
              </a:extLst>
            </p:cNvPr>
            <p:cNvSpPr>
              <a:spLocks/>
            </p:cNvSpPr>
            <p:nvPr/>
          </p:nvSpPr>
          <p:spPr bwMode="auto">
            <a:xfrm>
              <a:off x="8289926" y="4111625"/>
              <a:ext cx="1882775" cy="644525"/>
            </a:xfrm>
            <a:custGeom>
              <a:avLst/>
              <a:gdLst>
                <a:gd name="T0" fmla="*/ 0 w 1186"/>
                <a:gd name="T1" fmla="*/ 106 h 406"/>
                <a:gd name="T2" fmla="*/ 29 w 1186"/>
                <a:gd name="T3" fmla="*/ 50 h 406"/>
                <a:gd name="T4" fmla="*/ 58 w 1186"/>
                <a:gd name="T5" fmla="*/ 16 h 406"/>
                <a:gd name="T6" fmla="*/ 87 w 1186"/>
                <a:gd name="T7" fmla="*/ 0 h 406"/>
                <a:gd name="T8" fmla="*/ 115 w 1186"/>
                <a:gd name="T9" fmla="*/ 5 h 406"/>
                <a:gd name="T10" fmla="*/ 144 w 1186"/>
                <a:gd name="T11" fmla="*/ 32 h 406"/>
                <a:gd name="T12" fmla="*/ 174 w 1186"/>
                <a:gd name="T13" fmla="*/ 96 h 406"/>
                <a:gd name="T14" fmla="*/ 202 w 1186"/>
                <a:gd name="T15" fmla="*/ 173 h 406"/>
                <a:gd name="T16" fmla="*/ 231 w 1186"/>
                <a:gd name="T17" fmla="*/ 239 h 406"/>
                <a:gd name="T18" fmla="*/ 261 w 1186"/>
                <a:gd name="T19" fmla="*/ 301 h 406"/>
                <a:gd name="T20" fmla="*/ 289 w 1186"/>
                <a:gd name="T21" fmla="*/ 341 h 406"/>
                <a:gd name="T22" fmla="*/ 318 w 1186"/>
                <a:gd name="T23" fmla="*/ 372 h 406"/>
                <a:gd name="T24" fmla="*/ 346 w 1186"/>
                <a:gd name="T25" fmla="*/ 392 h 406"/>
                <a:gd name="T26" fmla="*/ 376 w 1186"/>
                <a:gd name="T27" fmla="*/ 400 h 406"/>
                <a:gd name="T28" fmla="*/ 405 w 1186"/>
                <a:gd name="T29" fmla="*/ 406 h 406"/>
                <a:gd name="T30" fmla="*/ 433 w 1186"/>
                <a:gd name="T31" fmla="*/ 404 h 406"/>
                <a:gd name="T32" fmla="*/ 463 w 1186"/>
                <a:gd name="T33" fmla="*/ 389 h 406"/>
                <a:gd name="T34" fmla="*/ 492 w 1186"/>
                <a:gd name="T35" fmla="*/ 379 h 406"/>
                <a:gd name="T36" fmla="*/ 520 w 1186"/>
                <a:gd name="T37" fmla="*/ 374 h 406"/>
                <a:gd name="T38" fmla="*/ 550 w 1186"/>
                <a:gd name="T39" fmla="*/ 378 h 406"/>
                <a:gd name="T40" fmla="*/ 578 w 1186"/>
                <a:gd name="T41" fmla="*/ 381 h 406"/>
                <a:gd name="T42" fmla="*/ 607 w 1186"/>
                <a:gd name="T43" fmla="*/ 363 h 406"/>
                <a:gd name="T44" fmla="*/ 637 w 1186"/>
                <a:gd name="T45" fmla="*/ 318 h 406"/>
                <a:gd name="T46" fmla="*/ 665 w 1186"/>
                <a:gd name="T47" fmla="*/ 266 h 406"/>
                <a:gd name="T48" fmla="*/ 694 w 1186"/>
                <a:gd name="T49" fmla="*/ 217 h 406"/>
                <a:gd name="T50" fmla="*/ 724 w 1186"/>
                <a:gd name="T51" fmla="*/ 181 h 406"/>
                <a:gd name="T52" fmla="*/ 752 w 1186"/>
                <a:gd name="T53" fmla="*/ 162 h 406"/>
                <a:gd name="T54" fmla="*/ 781 w 1186"/>
                <a:gd name="T55" fmla="*/ 152 h 406"/>
                <a:gd name="T56" fmla="*/ 809 w 1186"/>
                <a:gd name="T57" fmla="*/ 149 h 406"/>
                <a:gd name="T58" fmla="*/ 839 w 1186"/>
                <a:gd name="T59" fmla="*/ 151 h 406"/>
                <a:gd name="T60" fmla="*/ 868 w 1186"/>
                <a:gd name="T61" fmla="*/ 143 h 406"/>
                <a:gd name="T62" fmla="*/ 896 w 1186"/>
                <a:gd name="T63" fmla="*/ 132 h 406"/>
                <a:gd name="T64" fmla="*/ 926 w 1186"/>
                <a:gd name="T65" fmla="*/ 126 h 406"/>
                <a:gd name="T66" fmla="*/ 955 w 1186"/>
                <a:gd name="T67" fmla="*/ 127 h 406"/>
                <a:gd name="T68" fmla="*/ 983 w 1186"/>
                <a:gd name="T69" fmla="*/ 144 h 406"/>
                <a:gd name="T70" fmla="*/ 1013 w 1186"/>
                <a:gd name="T71" fmla="*/ 185 h 406"/>
                <a:gd name="T72" fmla="*/ 1041 w 1186"/>
                <a:gd name="T73" fmla="*/ 232 h 406"/>
                <a:gd name="T74" fmla="*/ 1070 w 1186"/>
                <a:gd name="T75" fmla="*/ 277 h 406"/>
                <a:gd name="T76" fmla="*/ 1099 w 1186"/>
                <a:gd name="T77" fmla="*/ 304 h 406"/>
                <a:gd name="T78" fmla="*/ 1128 w 1186"/>
                <a:gd name="T79" fmla="*/ 318 h 406"/>
                <a:gd name="T80" fmla="*/ 1157 w 1186"/>
                <a:gd name="T81" fmla="*/ 312 h 406"/>
                <a:gd name="T82" fmla="*/ 1186 w 1186"/>
                <a:gd name="T83" fmla="*/ 30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06">
                  <a:moveTo>
                    <a:pt x="0" y="106"/>
                  </a:moveTo>
                  <a:lnTo>
                    <a:pt x="29" y="50"/>
                  </a:lnTo>
                  <a:lnTo>
                    <a:pt x="58" y="16"/>
                  </a:lnTo>
                  <a:lnTo>
                    <a:pt x="87" y="0"/>
                  </a:lnTo>
                  <a:lnTo>
                    <a:pt x="115" y="5"/>
                  </a:lnTo>
                  <a:lnTo>
                    <a:pt x="144" y="32"/>
                  </a:lnTo>
                  <a:lnTo>
                    <a:pt x="174" y="96"/>
                  </a:lnTo>
                  <a:lnTo>
                    <a:pt x="202" y="173"/>
                  </a:lnTo>
                  <a:lnTo>
                    <a:pt x="231" y="239"/>
                  </a:lnTo>
                  <a:lnTo>
                    <a:pt x="261" y="301"/>
                  </a:lnTo>
                  <a:lnTo>
                    <a:pt x="289" y="341"/>
                  </a:lnTo>
                  <a:lnTo>
                    <a:pt x="318" y="372"/>
                  </a:lnTo>
                  <a:lnTo>
                    <a:pt x="346" y="392"/>
                  </a:lnTo>
                  <a:lnTo>
                    <a:pt x="376" y="400"/>
                  </a:lnTo>
                  <a:lnTo>
                    <a:pt x="405" y="406"/>
                  </a:lnTo>
                  <a:lnTo>
                    <a:pt x="433" y="404"/>
                  </a:lnTo>
                  <a:lnTo>
                    <a:pt x="463" y="389"/>
                  </a:lnTo>
                  <a:lnTo>
                    <a:pt x="492" y="379"/>
                  </a:lnTo>
                  <a:lnTo>
                    <a:pt x="520" y="374"/>
                  </a:lnTo>
                  <a:lnTo>
                    <a:pt x="550" y="378"/>
                  </a:lnTo>
                  <a:lnTo>
                    <a:pt x="578" y="381"/>
                  </a:lnTo>
                  <a:lnTo>
                    <a:pt x="607" y="363"/>
                  </a:lnTo>
                  <a:lnTo>
                    <a:pt x="637" y="318"/>
                  </a:lnTo>
                  <a:lnTo>
                    <a:pt x="665" y="266"/>
                  </a:lnTo>
                  <a:lnTo>
                    <a:pt x="694" y="217"/>
                  </a:lnTo>
                  <a:lnTo>
                    <a:pt x="724" y="181"/>
                  </a:lnTo>
                  <a:lnTo>
                    <a:pt x="752" y="162"/>
                  </a:lnTo>
                  <a:lnTo>
                    <a:pt x="781" y="152"/>
                  </a:lnTo>
                  <a:lnTo>
                    <a:pt x="809" y="149"/>
                  </a:lnTo>
                  <a:lnTo>
                    <a:pt x="839" y="151"/>
                  </a:lnTo>
                  <a:lnTo>
                    <a:pt x="868" y="143"/>
                  </a:lnTo>
                  <a:lnTo>
                    <a:pt x="896" y="132"/>
                  </a:lnTo>
                  <a:lnTo>
                    <a:pt x="926" y="126"/>
                  </a:lnTo>
                  <a:lnTo>
                    <a:pt x="955" y="127"/>
                  </a:lnTo>
                  <a:lnTo>
                    <a:pt x="983" y="144"/>
                  </a:lnTo>
                  <a:lnTo>
                    <a:pt x="1013" y="185"/>
                  </a:lnTo>
                  <a:lnTo>
                    <a:pt x="1041" y="232"/>
                  </a:lnTo>
                  <a:lnTo>
                    <a:pt x="1070" y="277"/>
                  </a:lnTo>
                  <a:lnTo>
                    <a:pt x="1099" y="304"/>
                  </a:lnTo>
                  <a:lnTo>
                    <a:pt x="1128" y="318"/>
                  </a:lnTo>
                  <a:lnTo>
                    <a:pt x="1157" y="312"/>
                  </a:lnTo>
                  <a:lnTo>
                    <a:pt x="1186" y="30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0" name="Freeform 46">
              <a:extLst>
                <a:ext uri="{FF2B5EF4-FFF2-40B4-BE49-F238E27FC236}">
                  <a16:creationId xmlns="" xmlns:a16="http://schemas.microsoft.com/office/drawing/2014/main" id="{D3583AFC-BC1D-49B1-AA8E-4DBC1B9462E0}"/>
                </a:ext>
              </a:extLst>
            </p:cNvPr>
            <p:cNvSpPr>
              <a:spLocks/>
            </p:cNvSpPr>
            <p:nvPr/>
          </p:nvSpPr>
          <p:spPr bwMode="auto">
            <a:xfrm>
              <a:off x="8289926" y="4252913"/>
              <a:ext cx="1928813" cy="709613"/>
            </a:xfrm>
            <a:custGeom>
              <a:avLst/>
              <a:gdLst>
                <a:gd name="T0" fmla="*/ 0 w 1215"/>
                <a:gd name="T1" fmla="*/ 447 h 447"/>
                <a:gd name="T2" fmla="*/ 29 w 1215"/>
                <a:gd name="T3" fmla="*/ 429 h 447"/>
                <a:gd name="T4" fmla="*/ 58 w 1215"/>
                <a:gd name="T5" fmla="*/ 395 h 447"/>
                <a:gd name="T6" fmla="*/ 87 w 1215"/>
                <a:gd name="T7" fmla="*/ 330 h 447"/>
                <a:gd name="T8" fmla="*/ 115 w 1215"/>
                <a:gd name="T9" fmla="*/ 245 h 447"/>
                <a:gd name="T10" fmla="*/ 144 w 1215"/>
                <a:gd name="T11" fmla="*/ 139 h 447"/>
                <a:gd name="T12" fmla="*/ 174 w 1215"/>
                <a:gd name="T13" fmla="*/ 55 h 447"/>
                <a:gd name="T14" fmla="*/ 202 w 1215"/>
                <a:gd name="T15" fmla="*/ 17 h 447"/>
                <a:gd name="T16" fmla="*/ 231 w 1215"/>
                <a:gd name="T17" fmla="*/ 0 h 447"/>
                <a:gd name="T18" fmla="*/ 261 w 1215"/>
                <a:gd name="T19" fmla="*/ 4 h 447"/>
                <a:gd name="T20" fmla="*/ 289 w 1215"/>
                <a:gd name="T21" fmla="*/ 25 h 447"/>
                <a:gd name="T22" fmla="*/ 318 w 1215"/>
                <a:gd name="T23" fmla="*/ 42 h 447"/>
                <a:gd name="T24" fmla="*/ 346 w 1215"/>
                <a:gd name="T25" fmla="*/ 60 h 447"/>
                <a:gd name="T26" fmla="*/ 376 w 1215"/>
                <a:gd name="T27" fmla="*/ 71 h 447"/>
                <a:gd name="T28" fmla="*/ 405 w 1215"/>
                <a:gd name="T29" fmla="*/ 75 h 447"/>
                <a:gd name="T30" fmla="*/ 433 w 1215"/>
                <a:gd name="T31" fmla="*/ 85 h 447"/>
                <a:gd name="T32" fmla="*/ 463 w 1215"/>
                <a:gd name="T33" fmla="*/ 100 h 447"/>
                <a:gd name="T34" fmla="*/ 492 w 1215"/>
                <a:gd name="T35" fmla="*/ 112 h 447"/>
                <a:gd name="T36" fmla="*/ 520 w 1215"/>
                <a:gd name="T37" fmla="*/ 146 h 447"/>
                <a:gd name="T38" fmla="*/ 550 w 1215"/>
                <a:gd name="T39" fmla="*/ 207 h 447"/>
                <a:gd name="T40" fmla="*/ 578 w 1215"/>
                <a:gd name="T41" fmla="*/ 269 h 447"/>
                <a:gd name="T42" fmla="*/ 607 w 1215"/>
                <a:gd name="T43" fmla="*/ 314 h 447"/>
                <a:gd name="T44" fmla="*/ 637 w 1215"/>
                <a:gd name="T45" fmla="*/ 337 h 447"/>
                <a:gd name="T46" fmla="*/ 665 w 1215"/>
                <a:gd name="T47" fmla="*/ 335 h 447"/>
                <a:gd name="T48" fmla="*/ 694 w 1215"/>
                <a:gd name="T49" fmla="*/ 321 h 447"/>
                <a:gd name="T50" fmla="*/ 724 w 1215"/>
                <a:gd name="T51" fmla="*/ 315 h 447"/>
                <a:gd name="T52" fmla="*/ 752 w 1215"/>
                <a:gd name="T53" fmla="*/ 300 h 447"/>
                <a:gd name="T54" fmla="*/ 781 w 1215"/>
                <a:gd name="T55" fmla="*/ 298 h 447"/>
                <a:gd name="T56" fmla="*/ 809 w 1215"/>
                <a:gd name="T57" fmla="*/ 285 h 447"/>
                <a:gd name="T58" fmla="*/ 839 w 1215"/>
                <a:gd name="T59" fmla="*/ 245 h 447"/>
                <a:gd name="T60" fmla="*/ 868 w 1215"/>
                <a:gd name="T61" fmla="*/ 193 h 447"/>
                <a:gd name="T62" fmla="*/ 896 w 1215"/>
                <a:gd name="T63" fmla="*/ 142 h 447"/>
                <a:gd name="T64" fmla="*/ 926 w 1215"/>
                <a:gd name="T65" fmla="*/ 126 h 447"/>
                <a:gd name="T66" fmla="*/ 955 w 1215"/>
                <a:gd name="T67" fmla="*/ 126 h 447"/>
                <a:gd name="T68" fmla="*/ 983 w 1215"/>
                <a:gd name="T69" fmla="*/ 114 h 447"/>
                <a:gd name="T70" fmla="*/ 1013 w 1215"/>
                <a:gd name="T71" fmla="*/ 96 h 447"/>
                <a:gd name="T72" fmla="*/ 1041 w 1215"/>
                <a:gd name="T73" fmla="*/ 81 h 447"/>
                <a:gd name="T74" fmla="*/ 1070 w 1215"/>
                <a:gd name="T75" fmla="*/ 79 h 447"/>
                <a:gd name="T76" fmla="*/ 1099 w 1215"/>
                <a:gd name="T77" fmla="*/ 85 h 447"/>
                <a:gd name="T78" fmla="*/ 1128 w 1215"/>
                <a:gd name="T79" fmla="*/ 105 h 447"/>
                <a:gd name="T80" fmla="*/ 1157 w 1215"/>
                <a:gd name="T81" fmla="*/ 106 h 447"/>
                <a:gd name="T82" fmla="*/ 1186 w 1215"/>
                <a:gd name="T83" fmla="*/ 117 h 447"/>
                <a:gd name="T84" fmla="*/ 1215 w 1215"/>
                <a:gd name="T85" fmla="*/ 14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47">
                  <a:moveTo>
                    <a:pt x="0" y="447"/>
                  </a:moveTo>
                  <a:lnTo>
                    <a:pt x="29" y="429"/>
                  </a:lnTo>
                  <a:lnTo>
                    <a:pt x="58" y="395"/>
                  </a:lnTo>
                  <a:lnTo>
                    <a:pt x="87" y="330"/>
                  </a:lnTo>
                  <a:lnTo>
                    <a:pt x="115" y="245"/>
                  </a:lnTo>
                  <a:lnTo>
                    <a:pt x="144" y="139"/>
                  </a:lnTo>
                  <a:lnTo>
                    <a:pt x="174" y="55"/>
                  </a:lnTo>
                  <a:lnTo>
                    <a:pt x="202" y="17"/>
                  </a:lnTo>
                  <a:lnTo>
                    <a:pt x="231" y="0"/>
                  </a:lnTo>
                  <a:lnTo>
                    <a:pt x="261" y="4"/>
                  </a:lnTo>
                  <a:lnTo>
                    <a:pt x="289" y="25"/>
                  </a:lnTo>
                  <a:lnTo>
                    <a:pt x="318" y="42"/>
                  </a:lnTo>
                  <a:lnTo>
                    <a:pt x="346" y="60"/>
                  </a:lnTo>
                  <a:lnTo>
                    <a:pt x="376" y="71"/>
                  </a:lnTo>
                  <a:lnTo>
                    <a:pt x="405" y="75"/>
                  </a:lnTo>
                  <a:lnTo>
                    <a:pt x="433" y="85"/>
                  </a:lnTo>
                  <a:lnTo>
                    <a:pt x="463" y="100"/>
                  </a:lnTo>
                  <a:lnTo>
                    <a:pt x="492" y="112"/>
                  </a:lnTo>
                  <a:lnTo>
                    <a:pt x="520" y="146"/>
                  </a:lnTo>
                  <a:lnTo>
                    <a:pt x="550" y="207"/>
                  </a:lnTo>
                  <a:lnTo>
                    <a:pt x="578" y="269"/>
                  </a:lnTo>
                  <a:lnTo>
                    <a:pt x="607" y="314"/>
                  </a:lnTo>
                  <a:lnTo>
                    <a:pt x="637" y="337"/>
                  </a:lnTo>
                  <a:lnTo>
                    <a:pt x="665" y="335"/>
                  </a:lnTo>
                  <a:lnTo>
                    <a:pt x="694" y="321"/>
                  </a:lnTo>
                  <a:lnTo>
                    <a:pt x="724" y="315"/>
                  </a:lnTo>
                  <a:lnTo>
                    <a:pt x="752" y="300"/>
                  </a:lnTo>
                  <a:lnTo>
                    <a:pt x="781" y="298"/>
                  </a:lnTo>
                  <a:lnTo>
                    <a:pt x="809" y="285"/>
                  </a:lnTo>
                  <a:lnTo>
                    <a:pt x="839" y="245"/>
                  </a:lnTo>
                  <a:lnTo>
                    <a:pt x="868" y="193"/>
                  </a:lnTo>
                  <a:lnTo>
                    <a:pt x="896" y="142"/>
                  </a:lnTo>
                  <a:lnTo>
                    <a:pt x="926" y="126"/>
                  </a:lnTo>
                  <a:lnTo>
                    <a:pt x="955" y="126"/>
                  </a:lnTo>
                  <a:lnTo>
                    <a:pt x="983" y="114"/>
                  </a:lnTo>
                  <a:lnTo>
                    <a:pt x="1013" y="96"/>
                  </a:lnTo>
                  <a:lnTo>
                    <a:pt x="1041" y="81"/>
                  </a:lnTo>
                  <a:lnTo>
                    <a:pt x="1070" y="79"/>
                  </a:lnTo>
                  <a:lnTo>
                    <a:pt x="1099" y="85"/>
                  </a:lnTo>
                  <a:lnTo>
                    <a:pt x="1128" y="105"/>
                  </a:lnTo>
                  <a:lnTo>
                    <a:pt x="1157" y="106"/>
                  </a:lnTo>
                  <a:lnTo>
                    <a:pt x="1186" y="117"/>
                  </a:lnTo>
                  <a:lnTo>
                    <a:pt x="1215" y="14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1" name="Freeform 47">
              <a:extLst>
                <a:ext uri="{FF2B5EF4-FFF2-40B4-BE49-F238E27FC236}">
                  <a16:creationId xmlns="" xmlns:a16="http://schemas.microsoft.com/office/drawing/2014/main" id="{562F5DB0-C866-4B47-ACF3-AB2C074AC554}"/>
                </a:ext>
              </a:extLst>
            </p:cNvPr>
            <p:cNvSpPr>
              <a:spLocks/>
            </p:cNvSpPr>
            <p:nvPr/>
          </p:nvSpPr>
          <p:spPr bwMode="auto">
            <a:xfrm>
              <a:off x="8289926" y="4321175"/>
              <a:ext cx="1882775" cy="523875"/>
            </a:xfrm>
            <a:custGeom>
              <a:avLst/>
              <a:gdLst>
                <a:gd name="T0" fmla="*/ 0 w 1186"/>
                <a:gd name="T1" fmla="*/ 92 h 330"/>
                <a:gd name="T2" fmla="*/ 29 w 1186"/>
                <a:gd name="T3" fmla="*/ 144 h 330"/>
                <a:gd name="T4" fmla="*/ 58 w 1186"/>
                <a:gd name="T5" fmla="*/ 194 h 330"/>
                <a:gd name="T6" fmla="*/ 87 w 1186"/>
                <a:gd name="T7" fmla="*/ 233 h 330"/>
                <a:gd name="T8" fmla="*/ 115 w 1186"/>
                <a:gd name="T9" fmla="*/ 272 h 330"/>
                <a:gd name="T10" fmla="*/ 144 w 1186"/>
                <a:gd name="T11" fmla="*/ 314 h 330"/>
                <a:gd name="T12" fmla="*/ 174 w 1186"/>
                <a:gd name="T13" fmla="*/ 330 h 330"/>
                <a:gd name="T14" fmla="*/ 202 w 1186"/>
                <a:gd name="T15" fmla="*/ 330 h 330"/>
                <a:gd name="T16" fmla="*/ 231 w 1186"/>
                <a:gd name="T17" fmla="*/ 326 h 330"/>
                <a:gd name="T18" fmla="*/ 261 w 1186"/>
                <a:gd name="T19" fmla="*/ 314 h 330"/>
                <a:gd name="T20" fmla="*/ 289 w 1186"/>
                <a:gd name="T21" fmla="*/ 270 h 330"/>
                <a:gd name="T22" fmla="*/ 318 w 1186"/>
                <a:gd name="T23" fmla="*/ 201 h 330"/>
                <a:gd name="T24" fmla="*/ 346 w 1186"/>
                <a:gd name="T25" fmla="*/ 128 h 330"/>
                <a:gd name="T26" fmla="*/ 376 w 1186"/>
                <a:gd name="T27" fmla="*/ 64 h 330"/>
                <a:gd name="T28" fmla="*/ 405 w 1186"/>
                <a:gd name="T29" fmla="*/ 33 h 330"/>
                <a:gd name="T30" fmla="*/ 433 w 1186"/>
                <a:gd name="T31" fmla="*/ 25 h 330"/>
                <a:gd name="T32" fmla="*/ 463 w 1186"/>
                <a:gd name="T33" fmla="*/ 14 h 330"/>
                <a:gd name="T34" fmla="*/ 492 w 1186"/>
                <a:gd name="T35" fmla="*/ 6 h 330"/>
                <a:gd name="T36" fmla="*/ 520 w 1186"/>
                <a:gd name="T37" fmla="*/ 0 h 330"/>
                <a:gd name="T38" fmla="*/ 550 w 1186"/>
                <a:gd name="T39" fmla="*/ 0 h 330"/>
                <a:gd name="T40" fmla="*/ 578 w 1186"/>
                <a:gd name="T41" fmla="*/ 4 h 330"/>
                <a:gd name="T42" fmla="*/ 607 w 1186"/>
                <a:gd name="T43" fmla="*/ 17 h 330"/>
                <a:gd name="T44" fmla="*/ 637 w 1186"/>
                <a:gd name="T45" fmla="*/ 16 h 330"/>
                <a:gd name="T46" fmla="*/ 665 w 1186"/>
                <a:gd name="T47" fmla="*/ 1 h 330"/>
                <a:gd name="T48" fmla="*/ 694 w 1186"/>
                <a:gd name="T49" fmla="*/ 4 h 330"/>
                <a:gd name="T50" fmla="*/ 724 w 1186"/>
                <a:gd name="T51" fmla="*/ 31 h 330"/>
                <a:gd name="T52" fmla="*/ 752 w 1186"/>
                <a:gd name="T53" fmla="*/ 83 h 330"/>
                <a:gd name="T54" fmla="*/ 781 w 1186"/>
                <a:gd name="T55" fmla="*/ 133 h 330"/>
                <a:gd name="T56" fmla="*/ 809 w 1186"/>
                <a:gd name="T57" fmla="*/ 185 h 330"/>
                <a:gd name="T58" fmla="*/ 839 w 1186"/>
                <a:gd name="T59" fmla="*/ 220 h 330"/>
                <a:gd name="T60" fmla="*/ 868 w 1186"/>
                <a:gd name="T61" fmla="*/ 251 h 330"/>
                <a:gd name="T62" fmla="*/ 896 w 1186"/>
                <a:gd name="T63" fmla="*/ 295 h 330"/>
                <a:gd name="T64" fmla="*/ 926 w 1186"/>
                <a:gd name="T65" fmla="*/ 287 h 330"/>
                <a:gd name="T66" fmla="*/ 955 w 1186"/>
                <a:gd name="T67" fmla="*/ 277 h 330"/>
                <a:gd name="T68" fmla="*/ 983 w 1186"/>
                <a:gd name="T69" fmla="*/ 279 h 330"/>
                <a:gd name="T70" fmla="*/ 1013 w 1186"/>
                <a:gd name="T71" fmla="*/ 262 h 330"/>
                <a:gd name="T72" fmla="*/ 1041 w 1186"/>
                <a:gd name="T73" fmla="*/ 246 h 330"/>
                <a:gd name="T74" fmla="*/ 1070 w 1186"/>
                <a:gd name="T75" fmla="*/ 212 h 330"/>
                <a:gd name="T76" fmla="*/ 1099 w 1186"/>
                <a:gd name="T77" fmla="*/ 166 h 330"/>
                <a:gd name="T78" fmla="*/ 1128 w 1186"/>
                <a:gd name="T79" fmla="*/ 146 h 330"/>
                <a:gd name="T80" fmla="*/ 1157 w 1186"/>
                <a:gd name="T81" fmla="*/ 143 h 330"/>
                <a:gd name="T82" fmla="*/ 1186 w 1186"/>
                <a:gd name="T83" fmla="*/ 132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30">
                  <a:moveTo>
                    <a:pt x="0" y="92"/>
                  </a:moveTo>
                  <a:lnTo>
                    <a:pt x="29" y="144"/>
                  </a:lnTo>
                  <a:lnTo>
                    <a:pt x="58" y="194"/>
                  </a:lnTo>
                  <a:lnTo>
                    <a:pt x="87" y="233"/>
                  </a:lnTo>
                  <a:lnTo>
                    <a:pt x="115" y="272"/>
                  </a:lnTo>
                  <a:lnTo>
                    <a:pt x="144" y="314"/>
                  </a:lnTo>
                  <a:lnTo>
                    <a:pt x="174" y="330"/>
                  </a:lnTo>
                  <a:lnTo>
                    <a:pt x="202" y="330"/>
                  </a:lnTo>
                  <a:lnTo>
                    <a:pt x="231" y="326"/>
                  </a:lnTo>
                  <a:lnTo>
                    <a:pt x="261" y="314"/>
                  </a:lnTo>
                  <a:lnTo>
                    <a:pt x="289" y="270"/>
                  </a:lnTo>
                  <a:lnTo>
                    <a:pt x="318" y="201"/>
                  </a:lnTo>
                  <a:lnTo>
                    <a:pt x="346" y="128"/>
                  </a:lnTo>
                  <a:lnTo>
                    <a:pt x="376" y="64"/>
                  </a:lnTo>
                  <a:lnTo>
                    <a:pt x="405" y="33"/>
                  </a:lnTo>
                  <a:lnTo>
                    <a:pt x="433" y="25"/>
                  </a:lnTo>
                  <a:lnTo>
                    <a:pt x="463" y="14"/>
                  </a:lnTo>
                  <a:lnTo>
                    <a:pt x="492" y="6"/>
                  </a:lnTo>
                  <a:lnTo>
                    <a:pt x="520" y="0"/>
                  </a:lnTo>
                  <a:lnTo>
                    <a:pt x="550" y="0"/>
                  </a:lnTo>
                  <a:lnTo>
                    <a:pt x="578" y="4"/>
                  </a:lnTo>
                  <a:lnTo>
                    <a:pt x="607" y="17"/>
                  </a:lnTo>
                  <a:lnTo>
                    <a:pt x="637" y="16"/>
                  </a:lnTo>
                  <a:lnTo>
                    <a:pt x="665" y="1"/>
                  </a:lnTo>
                  <a:lnTo>
                    <a:pt x="694" y="4"/>
                  </a:lnTo>
                  <a:lnTo>
                    <a:pt x="724" y="31"/>
                  </a:lnTo>
                  <a:lnTo>
                    <a:pt x="752" y="83"/>
                  </a:lnTo>
                  <a:lnTo>
                    <a:pt x="781" y="133"/>
                  </a:lnTo>
                  <a:lnTo>
                    <a:pt x="809" y="185"/>
                  </a:lnTo>
                  <a:lnTo>
                    <a:pt x="839" y="220"/>
                  </a:lnTo>
                  <a:lnTo>
                    <a:pt x="868" y="251"/>
                  </a:lnTo>
                  <a:lnTo>
                    <a:pt x="896" y="295"/>
                  </a:lnTo>
                  <a:lnTo>
                    <a:pt x="926" y="287"/>
                  </a:lnTo>
                  <a:lnTo>
                    <a:pt x="955" y="277"/>
                  </a:lnTo>
                  <a:lnTo>
                    <a:pt x="983" y="279"/>
                  </a:lnTo>
                  <a:lnTo>
                    <a:pt x="1013" y="262"/>
                  </a:lnTo>
                  <a:lnTo>
                    <a:pt x="1041" y="246"/>
                  </a:lnTo>
                  <a:lnTo>
                    <a:pt x="1070" y="212"/>
                  </a:lnTo>
                  <a:lnTo>
                    <a:pt x="1099" y="166"/>
                  </a:lnTo>
                  <a:lnTo>
                    <a:pt x="1128" y="146"/>
                  </a:lnTo>
                  <a:lnTo>
                    <a:pt x="1157" y="143"/>
                  </a:lnTo>
                  <a:lnTo>
                    <a:pt x="1186" y="13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2" name="Freeform 48">
              <a:extLst>
                <a:ext uri="{FF2B5EF4-FFF2-40B4-BE49-F238E27FC236}">
                  <a16:creationId xmlns="" xmlns:a16="http://schemas.microsoft.com/office/drawing/2014/main" id="{20CCAC2A-1B70-4A9E-B3D7-3E85D8382FFB}"/>
                </a:ext>
              </a:extLst>
            </p:cNvPr>
            <p:cNvSpPr>
              <a:spLocks/>
            </p:cNvSpPr>
            <p:nvPr/>
          </p:nvSpPr>
          <p:spPr bwMode="auto">
            <a:xfrm>
              <a:off x="8289926" y="4079875"/>
              <a:ext cx="1836738" cy="669925"/>
            </a:xfrm>
            <a:custGeom>
              <a:avLst/>
              <a:gdLst>
                <a:gd name="T0" fmla="*/ 0 w 1157"/>
                <a:gd name="T1" fmla="*/ 102 h 422"/>
                <a:gd name="T2" fmla="*/ 29 w 1157"/>
                <a:gd name="T3" fmla="*/ 50 h 422"/>
                <a:gd name="T4" fmla="*/ 58 w 1157"/>
                <a:gd name="T5" fmla="*/ 14 h 422"/>
                <a:gd name="T6" fmla="*/ 87 w 1157"/>
                <a:gd name="T7" fmla="*/ 0 h 422"/>
                <a:gd name="T8" fmla="*/ 115 w 1157"/>
                <a:gd name="T9" fmla="*/ 9 h 422"/>
                <a:gd name="T10" fmla="*/ 144 w 1157"/>
                <a:gd name="T11" fmla="*/ 57 h 422"/>
                <a:gd name="T12" fmla="*/ 174 w 1157"/>
                <a:gd name="T13" fmla="*/ 152 h 422"/>
                <a:gd name="T14" fmla="*/ 202 w 1157"/>
                <a:gd name="T15" fmla="*/ 257 h 422"/>
                <a:gd name="T16" fmla="*/ 231 w 1157"/>
                <a:gd name="T17" fmla="*/ 330 h 422"/>
                <a:gd name="T18" fmla="*/ 261 w 1157"/>
                <a:gd name="T19" fmla="*/ 375 h 422"/>
                <a:gd name="T20" fmla="*/ 289 w 1157"/>
                <a:gd name="T21" fmla="*/ 394 h 422"/>
                <a:gd name="T22" fmla="*/ 318 w 1157"/>
                <a:gd name="T23" fmla="*/ 403 h 422"/>
                <a:gd name="T24" fmla="*/ 346 w 1157"/>
                <a:gd name="T25" fmla="*/ 417 h 422"/>
                <a:gd name="T26" fmla="*/ 376 w 1157"/>
                <a:gd name="T27" fmla="*/ 422 h 422"/>
                <a:gd name="T28" fmla="*/ 405 w 1157"/>
                <a:gd name="T29" fmla="*/ 412 h 422"/>
                <a:gd name="T30" fmla="*/ 433 w 1157"/>
                <a:gd name="T31" fmla="*/ 409 h 422"/>
                <a:gd name="T32" fmla="*/ 463 w 1157"/>
                <a:gd name="T33" fmla="*/ 403 h 422"/>
                <a:gd name="T34" fmla="*/ 492 w 1157"/>
                <a:gd name="T35" fmla="*/ 399 h 422"/>
                <a:gd name="T36" fmla="*/ 520 w 1157"/>
                <a:gd name="T37" fmla="*/ 396 h 422"/>
                <a:gd name="T38" fmla="*/ 550 w 1157"/>
                <a:gd name="T39" fmla="*/ 398 h 422"/>
                <a:gd name="T40" fmla="*/ 578 w 1157"/>
                <a:gd name="T41" fmla="*/ 398 h 422"/>
                <a:gd name="T42" fmla="*/ 607 w 1157"/>
                <a:gd name="T43" fmla="*/ 370 h 422"/>
                <a:gd name="T44" fmla="*/ 637 w 1157"/>
                <a:gd name="T45" fmla="*/ 321 h 422"/>
                <a:gd name="T46" fmla="*/ 665 w 1157"/>
                <a:gd name="T47" fmla="*/ 251 h 422"/>
                <a:gd name="T48" fmla="*/ 694 w 1157"/>
                <a:gd name="T49" fmla="*/ 201 h 422"/>
                <a:gd name="T50" fmla="*/ 724 w 1157"/>
                <a:gd name="T51" fmla="*/ 184 h 422"/>
                <a:gd name="T52" fmla="*/ 752 w 1157"/>
                <a:gd name="T53" fmla="*/ 173 h 422"/>
                <a:gd name="T54" fmla="*/ 781 w 1157"/>
                <a:gd name="T55" fmla="*/ 163 h 422"/>
                <a:gd name="T56" fmla="*/ 809 w 1157"/>
                <a:gd name="T57" fmla="*/ 151 h 422"/>
                <a:gd name="T58" fmla="*/ 839 w 1157"/>
                <a:gd name="T59" fmla="*/ 148 h 422"/>
                <a:gd name="T60" fmla="*/ 868 w 1157"/>
                <a:gd name="T61" fmla="*/ 152 h 422"/>
                <a:gd name="T62" fmla="*/ 896 w 1157"/>
                <a:gd name="T63" fmla="*/ 139 h 422"/>
                <a:gd name="T64" fmla="*/ 926 w 1157"/>
                <a:gd name="T65" fmla="*/ 124 h 422"/>
                <a:gd name="T66" fmla="*/ 955 w 1157"/>
                <a:gd name="T67" fmla="*/ 143 h 422"/>
                <a:gd name="T68" fmla="*/ 983 w 1157"/>
                <a:gd name="T69" fmla="*/ 194 h 422"/>
                <a:gd name="T70" fmla="*/ 1013 w 1157"/>
                <a:gd name="T71" fmla="*/ 252 h 422"/>
                <a:gd name="T72" fmla="*/ 1041 w 1157"/>
                <a:gd name="T73" fmla="*/ 301 h 422"/>
                <a:gd name="T74" fmla="*/ 1070 w 1157"/>
                <a:gd name="T75" fmla="*/ 308 h 422"/>
                <a:gd name="T76" fmla="*/ 1099 w 1157"/>
                <a:gd name="T77" fmla="*/ 314 h 422"/>
                <a:gd name="T78" fmla="*/ 1128 w 1157"/>
                <a:gd name="T79" fmla="*/ 317 h 422"/>
                <a:gd name="T80" fmla="*/ 1157 w 1157"/>
                <a:gd name="T81" fmla="*/ 289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22">
                  <a:moveTo>
                    <a:pt x="0" y="102"/>
                  </a:moveTo>
                  <a:lnTo>
                    <a:pt x="29" y="50"/>
                  </a:lnTo>
                  <a:lnTo>
                    <a:pt x="58" y="14"/>
                  </a:lnTo>
                  <a:lnTo>
                    <a:pt x="87" y="0"/>
                  </a:lnTo>
                  <a:lnTo>
                    <a:pt x="115" y="9"/>
                  </a:lnTo>
                  <a:lnTo>
                    <a:pt x="144" y="57"/>
                  </a:lnTo>
                  <a:lnTo>
                    <a:pt x="174" y="152"/>
                  </a:lnTo>
                  <a:lnTo>
                    <a:pt x="202" y="257"/>
                  </a:lnTo>
                  <a:lnTo>
                    <a:pt x="231" y="330"/>
                  </a:lnTo>
                  <a:lnTo>
                    <a:pt x="261" y="375"/>
                  </a:lnTo>
                  <a:lnTo>
                    <a:pt x="289" y="394"/>
                  </a:lnTo>
                  <a:lnTo>
                    <a:pt x="318" y="403"/>
                  </a:lnTo>
                  <a:lnTo>
                    <a:pt x="346" y="417"/>
                  </a:lnTo>
                  <a:lnTo>
                    <a:pt x="376" y="422"/>
                  </a:lnTo>
                  <a:lnTo>
                    <a:pt x="405" y="412"/>
                  </a:lnTo>
                  <a:lnTo>
                    <a:pt x="433" y="409"/>
                  </a:lnTo>
                  <a:lnTo>
                    <a:pt x="463" y="403"/>
                  </a:lnTo>
                  <a:lnTo>
                    <a:pt x="492" y="399"/>
                  </a:lnTo>
                  <a:lnTo>
                    <a:pt x="520" y="396"/>
                  </a:lnTo>
                  <a:lnTo>
                    <a:pt x="550" y="398"/>
                  </a:lnTo>
                  <a:lnTo>
                    <a:pt x="578" y="398"/>
                  </a:lnTo>
                  <a:lnTo>
                    <a:pt x="607" y="370"/>
                  </a:lnTo>
                  <a:lnTo>
                    <a:pt x="637" y="321"/>
                  </a:lnTo>
                  <a:lnTo>
                    <a:pt x="665" y="251"/>
                  </a:lnTo>
                  <a:lnTo>
                    <a:pt x="694" y="201"/>
                  </a:lnTo>
                  <a:lnTo>
                    <a:pt x="724" y="184"/>
                  </a:lnTo>
                  <a:lnTo>
                    <a:pt x="752" y="173"/>
                  </a:lnTo>
                  <a:lnTo>
                    <a:pt x="781" y="163"/>
                  </a:lnTo>
                  <a:lnTo>
                    <a:pt x="809" y="151"/>
                  </a:lnTo>
                  <a:lnTo>
                    <a:pt x="839" y="148"/>
                  </a:lnTo>
                  <a:lnTo>
                    <a:pt x="868" y="152"/>
                  </a:lnTo>
                  <a:lnTo>
                    <a:pt x="896" y="139"/>
                  </a:lnTo>
                  <a:lnTo>
                    <a:pt x="926" y="124"/>
                  </a:lnTo>
                  <a:lnTo>
                    <a:pt x="955" y="143"/>
                  </a:lnTo>
                  <a:lnTo>
                    <a:pt x="983" y="194"/>
                  </a:lnTo>
                  <a:lnTo>
                    <a:pt x="1013" y="252"/>
                  </a:lnTo>
                  <a:lnTo>
                    <a:pt x="1041" y="301"/>
                  </a:lnTo>
                  <a:lnTo>
                    <a:pt x="1070" y="308"/>
                  </a:lnTo>
                  <a:lnTo>
                    <a:pt x="1099" y="314"/>
                  </a:lnTo>
                  <a:lnTo>
                    <a:pt x="1128" y="317"/>
                  </a:lnTo>
                  <a:lnTo>
                    <a:pt x="1157" y="28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3" name="Freeform 49">
              <a:extLst>
                <a:ext uri="{FF2B5EF4-FFF2-40B4-BE49-F238E27FC236}">
                  <a16:creationId xmlns="" xmlns:a16="http://schemas.microsoft.com/office/drawing/2014/main" id="{8D8FBCC9-CFBC-42B8-8E3A-A2DEB11FADCE}"/>
                </a:ext>
              </a:extLst>
            </p:cNvPr>
            <p:cNvSpPr>
              <a:spLocks/>
            </p:cNvSpPr>
            <p:nvPr/>
          </p:nvSpPr>
          <p:spPr bwMode="auto">
            <a:xfrm>
              <a:off x="8289926" y="4244975"/>
              <a:ext cx="1974850" cy="711200"/>
            </a:xfrm>
            <a:custGeom>
              <a:avLst/>
              <a:gdLst>
                <a:gd name="T0" fmla="*/ 0 w 1244"/>
                <a:gd name="T1" fmla="*/ 448 h 448"/>
                <a:gd name="T2" fmla="*/ 29 w 1244"/>
                <a:gd name="T3" fmla="*/ 410 h 448"/>
                <a:gd name="T4" fmla="*/ 58 w 1244"/>
                <a:gd name="T5" fmla="*/ 332 h 448"/>
                <a:gd name="T6" fmla="*/ 87 w 1244"/>
                <a:gd name="T7" fmla="*/ 252 h 448"/>
                <a:gd name="T8" fmla="*/ 115 w 1244"/>
                <a:gd name="T9" fmla="*/ 160 h 448"/>
                <a:gd name="T10" fmla="*/ 144 w 1244"/>
                <a:gd name="T11" fmla="*/ 54 h 448"/>
                <a:gd name="T12" fmla="*/ 174 w 1244"/>
                <a:gd name="T13" fmla="*/ 4 h 448"/>
                <a:gd name="T14" fmla="*/ 202 w 1244"/>
                <a:gd name="T15" fmla="*/ 0 h 448"/>
                <a:gd name="T16" fmla="*/ 231 w 1244"/>
                <a:gd name="T17" fmla="*/ 22 h 448"/>
                <a:gd name="T18" fmla="*/ 261 w 1244"/>
                <a:gd name="T19" fmla="*/ 42 h 448"/>
                <a:gd name="T20" fmla="*/ 289 w 1244"/>
                <a:gd name="T21" fmla="*/ 51 h 448"/>
                <a:gd name="T22" fmla="*/ 318 w 1244"/>
                <a:gd name="T23" fmla="*/ 63 h 448"/>
                <a:gd name="T24" fmla="*/ 346 w 1244"/>
                <a:gd name="T25" fmla="*/ 71 h 448"/>
                <a:gd name="T26" fmla="*/ 376 w 1244"/>
                <a:gd name="T27" fmla="*/ 80 h 448"/>
                <a:gd name="T28" fmla="*/ 405 w 1244"/>
                <a:gd name="T29" fmla="*/ 83 h 448"/>
                <a:gd name="T30" fmla="*/ 433 w 1244"/>
                <a:gd name="T31" fmla="*/ 83 h 448"/>
                <a:gd name="T32" fmla="*/ 463 w 1244"/>
                <a:gd name="T33" fmla="*/ 113 h 448"/>
                <a:gd name="T34" fmla="*/ 492 w 1244"/>
                <a:gd name="T35" fmla="*/ 156 h 448"/>
                <a:gd name="T36" fmla="*/ 520 w 1244"/>
                <a:gd name="T37" fmla="*/ 219 h 448"/>
                <a:gd name="T38" fmla="*/ 550 w 1244"/>
                <a:gd name="T39" fmla="*/ 283 h 448"/>
                <a:gd name="T40" fmla="*/ 578 w 1244"/>
                <a:gd name="T41" fmla="*/ 324 h 448"/>
                <a:gd name="T42" fmla="*/ 607 w 1244"/>
                <a:gd name="T43" fmla="*/ 338 h 448"/>
                <a:gd name="T44" fmla="*/ 637 w 1244"/>
                <a:gd name="T45" fmla="*/ 325 h 448"/>
                <a:gd name="T46" fmla="*/ 665 w 1244"/>
                <a:gd name="T47" fmla="*/ 318 h 448"/>
                <a:gd name="T48" fmla="*/ 694 w 1244"/>
                <a:gd name="T49" fmla="*/ 304 h 448"/>
                <a:gd name="T50" fmla="*/ 724 w 1244"/>
                <a:gd name="T51" fmla="*/ 306 h 448"/>
                <a:gd name="T52" fmla="*/ 752 w 1244"/>
                <a:gd name="T53" fmla="*/ 331 h 448"/>
                <a:gd name="T54" fmla="*/ 781 w 1244"/>
                <a:gd name="T55" fmla="*/ 315 h 448"/>
                <a:gd name="T56" fmla="*/ 809 w 1244"/>
                <a:gd name="T57" fmla="*/ 283 h 448"/>
                <a:gd name="T58" fmla="*/ 839 w 1244"/>
                <a:gd name="T59" fmla="*/ 244 h 448"/>
                <a:gd name="T60" fmla="*/ 868 w 1244"/>
                <a:gd name="T61" fmla="*/ 177 h 448"/>
                <a:gd name="T62" fmla="*/ 896 w 1244"/>
                <a:gd name="T63" fmla="*/ 131 h 448"/>
                <a:gd name="T64" fmla="*/ 926 w 1244"/>
                <a:gd name="T65" fmla="*/ 116 h 448"/>
                <a:gd name="T66" fmla="*/ 955 w 1244"/>
                <a:gd name="T67" fmla="*/ 100 h 448"/>
                <a:gd name="T68" fmla="*/ 983 w 1244"/>
                <a:gd name="T69" fmla="*/ 85 h 448"/>
                <a:gd name="T70" fmla="*/ 1013 w 1244"/>
                <a:gd name="T71" fmla="*/ 80 h 448"/>
                <a:gd name="T72" fmla="*/ 1041 w 1244"/>
                <a:gd name="T73" fmla="*/ 69 h 448"/>
                <a:gd name="T74" fmla="*/ 1070 w 1244"/>
                <a:gd name="T75" fmla="*/ 62 h 448"/>
                <a:gd name="T76" fmla="*/ 1099 w 1244"/>
                <a:gd name="T77" fmla="*/ 74 h 448"/>
                <a:gd name="T78" fmla="*/ 1128 w 1244"/>
                <a:gd name="T79" fmla="*/ 86 h 448"/>
                <a:gd name="T80" fmla="*/ 1157 w 1244"/>
                <a:gd name="T81" fmla="*/ 90 h 448"/>
                <a:gd name="T82" fmla="*/ 1186 w 1244"/>
                <a:gd name="T83" fmla="*/ 102 h 448"/>
                <a:gd name="T84" fmla="*/ 1215 w 1244"/>
                <a:gd name="T85" fmla="*/ 106 h 448"/>
                <a:gd name="T86" fmla="*/ 1244 w 1244"/>
                <a:gd name="T87" fmla="*/ 111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48">
                  <a:moveTo>
                    <a:pt x="0" y="448"/>
                  </a:moveTo>
                  <a:lnTo>
                    <a:pt x="29" y="410"/>
                  </a:lnTo>
                  <a:lnTo>
                    <a:pt x="58" y="332"/>
                  </a:lnTo>
                  <a:lnTo>
                    <a:pt x="87" y="252"/>
                  </a:lnTo>
                  <a:lnTo>
                    <a:pt x="115" y="160"/>
                  </a:lnTo>
                  <a:lnTo>
                    <a:pt x="144" y="54"/>
                  </a:lnTo>
                  <a:lnTo>
                    <a:pt x="174" y="4"/>
                  </a:lnTo>
                  <a:lnTo>
                    <a:pt x="202" y="0"/>
                  </a:lnTo>
                  <a:lnTo>
                    <a:pt x="231" y="22"/>
                  </a:lnTo>
                  <a:lnTo>
                    <a:pt x="261" y="42"/>
                  </a:lnTo>
                  <a:lnTo>
                    <a:pt x="289" y="51"/>
                  </a:lnTo>
                  <a:lnTo>
                    <a:pt x="318" y="63"/>
                  </a:lnTo>
                  <a:lnTo>
                    <a:pt x="346" y="71"/>
                  </a:lnTo>
                  <a:lnTo>
                    <a:pt x="376" y="80"/>
                  </a:lnTo>
                  <a:lnTo>
                    <a:pt x="405" y="83"/>
                  </a:lnTo>
                  <a:lnTo>
                    <a:pt x="433" y="83"/>
                  </a:lnTo>
                  <a:lnTo>
                    <a:pt x="463" y="113"/>
                  </a:lnTo>
                  <a:lnTo>
                    <a:pt x="492" y="156"/>
                  </a:lnTo>
                  <a:lnTo>
                    <a:pt x="520" y="219"/>
                  </a:lnTo>
                  <a:lnTo>
                    <a:pt x="550" y="283"/>
                  </a:lnTo>
                  <a:lnTo>
                    <a:pt x="578" y="324"/>
                  </a:lnTo>
                  <a:lnTo>
                    <a:pt x="607" y="338"/>
                  </a:lnTo>
                  <a:lnTo>
                    <a:pt x="637" y="325"/>
                  </a:lnTo>
                  <a:lnTo>
                    <a:pt x="665" y="318"/>
                  </a:lnTo>
                  <a:lnTo>
                    <a:pt x="694" y="304"/>
                  </a:lnTo>
                  <a:lnTo>
                    <a:pt x="724" y="306"/>
                  </a:lnTo>
                  <a:lnTo>
                    <a:pt x="752" y="331"/>
                  </a:lnTo>
                  <a:lnTo>
                    <a:pt x="781" y="315"/>
                  </a:lnTo>
                  <a:lnTo>
                    <a:pt x="809" y="283"/>
                  </a:lnTo>
                  <a:lnTo>
                    <a:pt x="839" y="244"/>
                  </a:lnTo>
                  <a:lnTo>
                    <a:pt x="868" y="177"/>
                  </a:lnTo>
                  <a:lnTo>
                    <a:pt x="896" y="131"/>
                  </a:lnTo>
                  <a:lnTo>
                    <a:pt x="926" y="116"/>
                  </a:lnTo>
                  <a:lnTo>
                    <a:pt x="955" y="100"/>
                  </a:lnTo>
                  <a:lnTo>
                    <a:pt x="983" y="85"/>
                  </a:lnTo>
                  <a:lnTo>
                    <a:pt x="1013" y="80"/>
                  </a:lnTo>
                  <a:lnTo>
                    <a:pt x="1041" y="69"/>
                  </a:lnTo>
                  <a:lnTo>
                    <a:pt x="1070" y="62"/>
                  </a:lnTo>
                  <a:lnTo>
                    <a:pt x="1099" y="74"/>
                  </a:lnTo>
                  <a:lnTo>
                    <a:pt x="1128" y="86"/>
                  </a:lnTo>
                  <a:lnTo>
                    <a:pt x="1157" y="90"/>
                  </a:lnTo>
                  <a:lnTo>
                    <a:pt x="1186" y="102"/>
                  </a:lnTo>
                  <a:lnTo>
                    <a:pt x="1215" y="106"/>
                  </a:lnTo>
                  <a:lnTo>
                    <a:pt x="1244" y="11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4" name="Freeform 50">
              <a:extLst>
                <a:ext uri="{FF2B5EF4-FFF2-40B4-BE49-F238E27FC236}">
                  <a16:creationId xmlns="" xmlns:a16="http://schemas.microsoft.com/office/drawing/2014/main" id="{9A583D52-FDA8-4F7D-98F1-1C033B3C24A5}"/>
                </a:ext>
              </a:extLst>
            </p:cNvPr>
            <p:cNvSpPr>
              <a:spLocks/>
            </p:cNvSpPr>
            <p:nvPr/>
          </p:nvSpPr>
          <p:spPr bwMode="auto">
            <a:xfrm>
              <a:off x="8289926" y="4306888"/>
              <a:ext cx="1928813" cy="550863"/>
            </a:xfrm>
            <a:custGeom>
              <a:avLst/>
              <a:gdLst>
                <a:gd name="T0" fmla="*/ 0 w 1215"/>
                <a:gd name="T1" fmla="*/ 96 h 347"/>
                <a:gd name="T2" fmla="*/ 29 w 1215"/>
                <a:gd name="T3" fmla="*/ 173 h 347"/>
                <a:gd name="T4" fmla="*/ 58 w 1215"/>
                <a:gd name="T5" fmla="*/ 227 h 347"/>
                <a:gd name="T6" fmla="*/ 87 w 1215"/>
                <a:gd name="T7" fmla="*/ 255 h 347"/>
                <a:gd name="T8" fmla="*/ 115 w 1215"/>
                <a:gd name="T9" fmla="*/ 290 h 347"/>
                <a:gd name="T10" fmla="*/ 144 w 1215"/>
                <a:gd name="T11" fmla="*/ 319 h 347"/>
                <a:gd name="T12" fmla="*/ 174 w 1215"/>
                <a:gd name="T13" fmla="*/ 339 h 347"/>
                <a:gd name="T14" fmla="*/ 202 w 1215"/>
                <a:gd name="T15" fmla="*/ 347 h 347"/>
                <a:gd name="T16" fmla="*/ 231 w 1215"/>
                <a:gd name="T17" fmla="*/ 338 h 347"/>
                <a:gd name="T18" fmla="*/ 261 w 1215"/>
                <a:gd name="T19" fmla="*/ 312 h 347"/>
                <a:gd name="T20" fmla="*/ 289 w 1215"/>
                <a:gd name="T21" fmla="*/ 254 h 347"/>
                <a:gd name="T22" fmla="*/ 318 w 1215"/>
                <a:gd name="T23" fmla="*/ 176 h 347"/>
                <a:gd name="T24" fmla="*/ 346 w 1215"/>
                <a:gd name="T25" fmla="*/ 100 h 347"/>
                <a:gd name="T26" fmla="*/ 376 w 1215"/>
                <a:gd name="T27" fmla="*/ 45 h 347"/>
                <a:gd name="T28" fmla="*/ 405 w 1215"/>
                <a:gd name="T29" fmla="*/ 15 h 347"/>
                <a:gd name="T30" fmla="*/ 433 w 1215"/>
                <a:gd name="T31" fmla="*/ 3 h 347"/>
                <a:gd name="T32" fmla="*/ 463 w 1215"/>
                <a:gd name="T33" fmla="*/ 0 h 347"/>
                <a:gd name="T34" fmla="*/ 492 w 1215"/>
                <a:gd name="T35" fmla="*/ 2 h 347"/>
                <a:gd name="T36" fmla="*/ 520 w 1215"/>
                <a:gd name="T37" fmla="*/ 8 h 347"/>
                <a:gd name="T38" fmla="*/ 550 w 1215"/>
                <a:gd name="T39" fmla="*/ 13 h 347"/>
                <a:gd name="T40" fmla="*/ 578 w 1215"/>
                <a:gd name="T41" fmla="*/ 8 h 347"/>
                <a:gd name="T42" fmla="*/ 607 w 1215"/>
                <a:gd name="T43" fmla="*/ 0 h 347"/>
                <a:gd name="T44" fmla="*/ 637 w 1215"/>
                <a:gd name="T45" fmla="*/ 2 h 347"/>
                <a:gd name="T46" fmla="*/ 665 w 1215"/>
                <a:gd name="T47" fmla="*/ 25 h 347"/>
                <a:gd name="T48" fmla="*/ 694 w 1215"/>
                <a:gd name="T49" fmla="*/ 68 h 347"/>
                <a:gd name="T50" fmla="*/ 724 w 1215"/>
                <a:gd name="T51" fmla="*/ 121 h 347"/>
                <a:gd name="T52" fmla="*/ 752 w 1215"/>
                <a:gd name="T53" fmla="*/ 179 h 347"/>
                <a:gd name="T54" fmla="*/ 781 w 1215"/>
                <a:gd name="T55" fmla="*/ 215 h 347"/>
                <a:gd name="T56" fmla="*/ 809 w 1215"/>
                <a:gd name="T57" fmla="*/ 227 h 347"/>
                <a:gd name="T58" fmla="*/ 839 w 1215"/>
                <a:gd name="T59" fmla="*/ 244 h 347"/>
                <a:gd name="T60" fmla="*/ 868 w 1215"/>
                <a:gd name="T61" fmla="*/ 248 h 347"/>
                <a:gd name="T62" fmla="*/ 896 w 1215"/>
                <a:gd name="T63" fmla="*/ 261 h 347"/>
                <a:gd name="T64" fmla="*/ 926 w 1215"/>
                <a:gd name="T65" fmla="*/ 283 h 347"/>
                <a:gd name="T66" fmla="*/ 955 w 1215"/>
                <a:gd name="T67" fmla="*/ 281 h 347"/>
                <a:gd name="T68" fmla="*/ 983 w 1215"/>
                <a:gd name="T69" fmla="*/ 285 h 347"/>
                <a:gd name="T70" fmla="*/ 1013 w 1215"/>
                <a:gd name="T71" fmla="*/ 282 h 347"/>
                <a:gd name="T72" fmla="*/ 1041 w 1215"/>
                <a:gd name="T73" fmla="*/ 234 h 347"/>
                <a:gd name="T74" fmla="*/ 1070 w 1215"/>
                <a:gd name="T75" fmla="*/ 173 h 347"/>
                <a:gd name="T76" fmla="*/ 1099 w 1215"/>
                <a:gd name="T77" fmla="*/ 130 h 347"/>
                <a:gd name="T78" fmla="*/ 1128 w 1215"/>
                <a:gd name="T79" fmla="*/ 106 h 347"/>
                <a:gd name="T80" fmla="*/ 1157 w 1215"/>
                <a:gd name="T81" fmla="*/ 111 h 347"/>
                <a:gd name="T82" fmla="*/ 1186 w 1215"/>
                <a:gd name="T83" fmla="*/ 137 h 347"/>
                <a:gd name="T84" fmla="*/ 1215 w 1215"/>
                <a:gd name="T85" fmla="*/ 157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47">
                  <a:moveTo>
                    <a:pt x="0" y="96"/>
                  </a:moveTo>
                  <a:lnTo>
                    <a:pt x="29" y="173"/>
                  </a:lnTo>
                  <a:lnTo>
                    <a:pt x="58" y="227"/>
                  </a:lnTo>
                  <a:lnTo>
                    <a:pt x="87" y="255"/>
                  </a:lnTo>
                  <a:lnTo>
                    <a:pt x="115" y="290"/>
                  </a:lnTo>
                  <a:lnTo>
                    <a:pt x="144" y="319"/>
                  </a:lnTo>
                  <a:lnTo>
                    <a:pt x="174" y="339"/>
                  </a:lnTo>
                  <a:lnTo>
                    <a:pt x="202" y="347"/>
                  </a:lnTo>
                  <a:lnTo>
                    <a:pt x="231" y="338"/>
                  </a:lnTo>
                  <a:lnTo>
                    <a:pt x="261" y="312"/>
                  </a:lnTo>
                  <a:lnTo>
                    <a:pt x="289" y="254"/>
                  </a:lnTo>
                  <a:lnTo>
                    <a:pt x="318" y="176"/>
                  </a:lnTo>
                  <a:lnTo>
                    <a:pt x="346" y="100"/>
                  </a:lnTo>
                  <a:lnTo>
                    <a:pt x="376" y="45"/>
                  </a:lnTo>
                  <a:lnTo>
                    <a:pt x="405" y="15"/>
                  </a:lnTo>
                  <a:lnTo>
                    <a:pt x="433" y="3"/>
                  </a:lnTo>
                  <a:lnTo>
                    <a:pt x="463" y="0"/>
                  </a:lnTo>
                  <a:lnTo>
                    <a:pt x="492" y="2"/>
                  </a:lnTo>
                  <a:lnTo>
                    <a:pt x="520" y="8"/>
                  </a:lnTo>
                  <a:lnTo>
                    <a:pt x="550" y="13"/>
                  </a:lnTo>
                  <a:lnTo>
                    <a:pt x="578" y="8"/>
                  </a:lnTo>
                  <a:lnTo>
                    <a:pt x="607" y="0"/>
                  </a:lnTo>
                  <a:lnTo>
                    <a:pt x="637" y="2"/>
                  </a:lnTo>
                  <a:lnTo>
                    <a:pt x="665" y="25"/>
                  </a:lnTo>
                  <a:lnTo>
                    <a:pt x="694" y="68"/>
                  </a:lnTo>
                  <a:lnTo>
                    <a:pt x="724" y="121"/>
                  </a:lnTo>
                  <a:lnTo>
                    <a:pt x="752" y="179"/>
                  </a:lnTo>
                  <a:lnTo>
                    <a:pt x="781" y="215"/>
                  </a:lnTo>
                  <a:lnTo>
                    <a:pt x="809" y="227"/>
                  </a:lnTo>
                  <a:lnTo>
                    <a:pt x="839" y="244"/>
                  </a:lnTo>
                  <a:lnTo>
                    <a:pt x="868" y="248"/>
                  </a:lnTo>
                  <a:lnTo>
                    <a:pt x="896" y="261"/>
                  </a:lnTo>
                  <a:lnTo>
                    <a:pt x="926" y="283"/>
                  </a:lnTo>
                  <a:lnTo>
                    <a:pt x="955" y="281"/>
                  </a:lnTo>
                  <a:lnTo>
                    <a:pt x="983" y="285"/>
                  </a:lnTo>
                  <a:lnTo>
                    <a:pt x="1013" y="282"/>
                  </a:lnTo>
                  <a:lnTo>
                    <a:pt x="1041" y="234"/>
                  </a:lnTo>
                  <a:lnTo>
                    <a:pt x="1070" y="173"/>
                  </a:lnTo>
                  <a:lnTo>
                    <a:pt x="1099" y="130"/>
                  </a:lnTo>
                  <a:lnTo>
                    <a:pt x="1128" y="106"/>
                  </a:lnTo>
                  <a:lnTo>
                    <a:pt x="1157" y="111"/>
                  </a:lnTo>
                  <a:lnTo>
                    <a:pt x="1186" y="137"/>
                  </a:lnTo>
                  <a:lnTo>
                    <a:pt x="1215" y="15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5" name="Freeform 51">
              <a:extLst>
                <a:ext uri="{FF2B5EF4-FFF2-40B4-BE49-F238E27FC236}">
                  <a16:creationId xmlns="" xmlns:a16="http://schemas.microsoft.com/office/drawing/2014/main" id="{B55930D2-346F-497B-A288-DF365D93AFFF}"/>
                </a:ext>
              </a:extLst>
            </p:cNvPr>
            <p:cNvSpPr>
              <a:spLocks/>
            </p:cNvSpPr>
            <p:nvPr/>
          </p:nvSpPr>
          <p:spPr bwMode="auto">
            <a:xfrm>
              <a:off x="8289926" y="4008438"/>
              <a:ext cx="1836738" cy="754063"/>
            </a:xfrm>
            <a:custGeom>
              <a:avLst/>
              <a:gdLst>
                <a:gd name="T0" fmla="*/ 0 w 1157"/>
                <a:gd name="T1" fmla="*/ 84 h 475"/>
                <a:gd name="T2" fmla="*/ 29 w 1157"/>
                <a:gd name="T3" fmla="*/ 13 h 475"/>
                <a:gd name="T4" fmla="*/ 58 w 1157"/>
                <a:gd name="T5" fmla="*/ 0 h 475"/>
                <a:gd name="T6" fmla="*/ 87 w 1157"/>
                <a:gd name="T7" fmla="*/ 20 h 475"/>
                <a:gd name="T8" fmla="*/ 115 w 1157"/>
                <a:gd name="T9" fmla="*/ 59 h 475"/>
                <a:gd name="T10" fmla="*/ 144 w 1157"/>
                <a:gd name="T11" fmla="*/ 136 h 475"/>
                <a:gd name="T12" fmla="*/ 174 w 1157"/>
                <a:gd name="T13" fmla="*/ 224 h 475"/>
                <a:gd name="T14" fmla="*/ 202 w 1157"/>
                <a:gd name="T15" fmla="*/ 314 h 475"/>
                <a:gd name="T16" fmla="*/ 231 w 1157"/>
                <a:gd name="T17" fmla="*/ 385 h 475"/>
                <a:gd name="T18" fmla="*/ 261 w 1157"/>
                <a:gd name="T19" fmla="*/ 426 h 475"/>
                <a:gd name="T20" fmla="*/ 289 w 1157"/>
                <a:gd name="T21" fmla="*/ 453 h 475"/>
                <a:gd name="T22" fmla="*/ 318 w 1157"/>
                <a:gd name="T23" fmla="*/ 460 h 475"/>
                <a:gd name="T24" fmla="*/ 346 w 1157"/>
                <a:gd name="T25" fmla="*/ 467 h 475"/>
                <a:gd name="T26" fmla="*/ 376 w 1157"/>
                <a:gd name="T27" fmla="*/ 475 h 475"/>
                <a:gd name="T28" fmla="*/ 405 w 1157"/>
                <a:gd name="T29" fmla="*/ 465 h 475"/>
                <a:gd name="T30" fmla="*/ 433 w 1157"/>
                <a:gd name="T31" fmla="*/ 464 h 475"/>
                <a:gd name="T32" fmla="*/ 463 w 1157"/>
                <a:gd name="T33" fmla="*/ 454 h 475"/>
                <a:gd name="T34" fmla="*/ 492 w 1157"/>
                <a:gd name="T35" fmla="*/ 439 h 475"/>
                <a:gd name="T36" fmla="*/ 520 w 1157"/>
                <a:gd name="T37" fmla="*/ 446 h 475"/>
                <a:gd name="T38" fmla="*/ 550 w 1157"/>
                <a:gd name="T39" fmla="*/ 432 h 475"/>
                <a:gd name="T40" fmla="*/ 578 w 1157"/>
                <a:gd name="T41" fmla="*/ 405 h 475"/>
                <a:gd name="T42" fmla="*/ 607 w 1157"/>
                <a:gd name="T43" fmla="*/ 363 h 475"/>
                <a:gd name="T44" fmla="*/ 637 w 1157"/>
                <a:gd name="T45" fmla="*/ 300 h 475"/>
                <a:gd name="T46" fmla="*/ 665 w 1157"/>
                <a:gd name="T47" fmla="*/ 240 h 475"/>
                <a:gd name="T48" fmla="*/ 694 w 1157"/>
                <a:gd name="T49" fmla="*/ 201 h 475"/>
                <a:gd name="T50" fmla="*/ 724 w 1157"/>
                <a:gd name="T51" fmla="*/ 190 h 475"/>
                <a:gd name="T52" fmla="*/ 752 w 1157"/>
                <a:gd name="T53" fmla="*/ 185 h 475"/>
                <a:gd name="T54" fmla="*/ 781 w 1157"/>
                <a:gd name="T55" fmla="*/ 192 h 475"/>
                <a:gd name="T56" fmla="*/ 809 w 1157"/>
                <a:gd name="T57" fmla="*/ 188 h 475"/>
                <a:gd name="T58" fmla="*/ 839 w 1157"/>
                <a:gd name="T59" fmla="*/ 179 h 475"/>
                <a:gd name="T60" fmla="*/ 868 w 1157"/>
                <a:gd name="T61" fmla="*/ 175 h 475"/>
                <a:gd name="T62" fmla="*/ 896 w 1157"/>
                <a:gd name="T63" fmla="*/ 188 h 475"/>
                <a:gd name="T64" fmla="*/ 926 w 1157"/>
                <a:gd name="T65" fmla="*/ 229 h 475"/>
                <a:gd name="T66" fmla="*/ 955 w 1157"/>
                <a:gd name="T67" fmla="*/ 286 h 475"/>
                <a:gd name="T68" fmla="*/ 983 w 1157"/>
                <a:gd name="T69" fmla="*/ 337 h 475"/>
                <a:gd name="T70" fmla="*/ 1013 w 1157"/>
                <a:gd name="T71" fmla="*/ 363 h 475"/>
                <a:gd name="T72" fmla="*/ 1041 w 1157"/>
                <a:gd name="T73" fmla="*/ 375 h 475"/>
                <a:gd name="T74" fmla="*/ 1070 w 1157"/>
                <a:gd name="T75" fmla="*/ 385 h 475"/>
                <a:gd name="T76" fmla="*/ 1099 w 1157"/>
                <a:gd name="T77" fmla="*/ 398 h 475"/>
                <a:gd name="T78" fmla="*/ 1128 w 1157"/>
                <a:gd name="T79" fmla="*/ 410 h 475"/>
                <a:gd name="T80" fmla="*/ 1157 w 1157"/>
                <a:gd name="T81" fmla="*/ 419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75">
                  <a:moveTo>
                    <a:pt x="0" y="84"/>
                  </a:moveTo>
                  <a:lnTo>
                    <a:pt x="29" y="13"/>
                  </a:lnTo>
                  <a:lnTo>
                    <a:pt x="58" y="0"/>
                  </a:lnTo>
                  <a:lnTo>
                    <a:pt x="87" y="20"/>
                  </a:lnTo>
                  <a:lnTo>
                    <a:pt x="115" y="59"/>
                  </a:lnTo>
                  <a:lnTo>
                    <a:pt x="144" y="136"/>
                  </a:lnTo>
                  <a:lnTo>
                    <a:pt x="174" y="224"/>
                  </a:lnTo>
                  <a:lnTo>
                    <a:pt x="202" y="314"/>
                  </a:lnTo>
                  <a:lnTo>
                    <a:pt x="231" y="385"/>
                  </a:lnTo>
                  <a:lnTo>
                    <a:pt x="261" y="426"/>
                  </a:lnTo>
                  <a:lnTo>
                    <a:pt x="289" y="453"/>
                  </a:lnTo>
                  <a:lnTo>
                    <a:pt x="318" y="460"/>
                  </a:lnTo>
                  <a:lnTo>
                    <a:pt x="346" y="467"/>
                  </a:lnTo>
                  <a:lnTo>
                    <a:pt x="376" y="475"/>
                  </a:lnTo>
                  <a:lnTo>
                    <a:pt x="405" y="465"/>
                  </a:lnTo>
                  <a:lnTo>
                    <a:pt x="433" y="464"/>
                  </a:lnTo>
                  <a:lnTo>
                    <a:pt x="463" y="454"/>
                  </a:lnTo>
                  <a:lnTo>
                    <a:pt x="492" y="439"/>
                  </a:lnTo>
                  <a:lnTo>
                    <a:pt x="520" y="446"/>
                  </a:lnTo>
                  <a:lnTo>
                    <a:pt x="550" y="432"/>
                  </a:lnTo>
                  <a:lnTo>
                    <a:pt x="578" y="405"/>
                  </a:lnTo>
                  <a:lnTo>
                    <a:pt x="607" y="363"/>
                  </a:lnTo>
                  <a:lnTo>
                    <a:pt x="637" y="300"/>
                  </a:lnTo>
                  <a:lnTo>
                    <a:pt x="665" y="240"/>
                  </a:lnTo>
                  <a:lnTo>
                    <a:pt x="694" y="201"/>
                  </a:lnTo>
                  <a:lnTo>
                    <a:pt x="724" y="190"/>
                  </a:lnTo>
                  <a:lnTo>
                    <a:pt x="752" y="185"/>
                  </a:lnTo>
                  <a:lnTo>
                    <a:pt x="781" y="192"/>
                  </a:lnTo>
                  <a:lnTo>
                    <a:pt x="809" y="188"/>
                  </a:lnTo>
                  <a:lnTo>
                    <a:pt x="839" y="179"/>
                  </a:lnTo>
                  <a:lnTo>
                    <a:pt x="868" y="175"/>
                  </a:lnTo>
                  <a:lnTo>
                    <a:pt x="896" y="188"/>
                  </a:lnTo>
                  <a:lnTo>
                    <a:pt x="926" y="229"/>
                  </a:lnTo>
                  <a:lnTo>
                    <a:pt x="955" y="286"/>
                  </a:lnTo>
                  <a:lnTo>
                    <a:pt x="983" y="337"/>
                  </a:lnTo>
                  <a:lnTo>
                    <a:pt x="1013" y="363"/>
                  </a:lnTo>
                  <a:lnTo>
                    <a:pt x="1041" y="375"/>
                  </a:lnTo>
                  <a:lnTo>
                    <a:pt x="1070" y="385"/>
                  </a:lnTo>
                  <a:lnTo>
                    <a:pt x="1099" y="398"/>
                  </a:lnTo>
                  <a:lnTo>
                    <a:pt x="1128" y="410"/>
                  </a:lnTo>
                  <a:lnTo>
                    <a:pt x="1157" y="41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6" name="Freeform 52">
              <a:extLst>
                <a:ext uri="{FF2B5EF4-FFF2-40B4-BE49-F238E27FC236}">
                  <a16:creationId xmlns="" xmlns:a16="http://schemas.microsoft.com/office/drawing/2014/main" id="{345037BE-92E0-4DAE-AAFC-442B48C6E47B}"/>
                </a:ext>
              </a:extLst>
            </p:cNvPr>
            <p:cNvSpPr>
              <a:spLocks/>
            </p:cNvSpPr>
            <p:nvPr/>
          </p:nvSpPr>
          <p:spPr bwMode="auto">
            <a:xfrm>
              <a:off x="8289926" y="4275138"/>
              <a:ext cx="1882775" cy="795338"/>
            </a:xfrm>
            <a:custGeom>
              <a:avLst/>
              <a:gdLst>
                <a:gd name="T0" fmla="*/ 0 w 1186"/>
                <a:gd name="T1" fmla="*/ 501 h 501"/>
                <a:gd name="T2" fmla="*/ 29 w 1186"/>
                <a:gd name="T3" fmla="*/ 362 h 501"/>
                <a:gd name="T4" fmla="*/ 58 w 1186"/>
                <a:gd name="T5" fmla="*/ 269 h 501"/>
                <a:gd name="T6" fmla="*/ 87 w 1186"/>
                <a:gd name="T7" fmla="*/ 207 h 501"/>
                <a:gd name="T8" fmla="*/ 115 w 1186"/>
                <a:gd name="T9" fmla="*/ 121 h 501"/>
                <a:gd name="T10" fmla="*/ 144 w 1186"/>
                <a:gd name="T11" fmla="*/ 41 h 501"/>
                <a:gd name="T12" fmla="*/ 174 w 1186"/>
                <a:gd name="T13" fmla="*/ 3 h 501"/>
                <a:gd name="T14" fmla="*/ 202 w 1186"/>
                <a:gd name="T15" fmla="*/ 0 h 501"/>
                <a:gd name="T16" fmla="*/ 231 w 1186"/>
                <a:gd name="T17" fmla="*/ 17 h 501"/>
                <a:gd name="T18" fmla="*/ 261 w 1186"/>
                <a:gd name="T19" fmla="*/ 30 h 501"/>
                <a:gd name="T20" fmla="*/ 289 w 1186"/>
                <a:gd name="T21" fmla="*/ 41 h 501"/>
                <a:gd name="T22" fmla="*/ 318 w 1186"/>
                <a:gd name="T23" fmla="*/ 50 h 501"/>
                <a:gd name="T24" fmla="*/ 346 w 1186"/>
                <a:gd name="T25" fmla="*/ 54 h 501"/>
                <a:gd name="T26" fmla="*/ 376 w 1186"/>
                <a:gd name="T27" fmla="*/ 57 h 501"/>
                <a:gd name="T28" fmla="*/ 405 w 1186"/>
                <a:gd name="T29" fmla="*/ 57 h 501"/>
                <a:gd name="T30" fmla="*/ 433 w 1186"/>
                <a:gd name="T31" fmla="*/ 61 h 501"/>
                <a:gd name="T32" fmla="*/ 463 w 1186"/>
                <a:gd name="T33" fmla="*/ 86 h 501"/>
                <a:gd name="T34" fmla="*/ 492 w 1186"/>
                <a:gd name="T35" fmla="*/ 139 h 501"/>
                <a:gd name="T36" fmla="*/ 520 w 1186"/>
                <a:gd name="T37" fmla="*/ 212 h 501"/>
                <a:gd name="T38" fmla="*/ 550 w 1186"/>
                <a:gd name="T39" fmla="*/ 278 h 501"/>
                <a:gd name="T40" fmla="*/ 578 w 1186"/>
                <a:gd name="T41" fmla="*/ 311 h 501"/>
                <a:gd name="T42" fmla="*/ 607 w 1186"/>
                <a:gd name="T43" fmla="*/ 323 h 501"/>
                <a:gd name="T44" fmla="*/ 637 w 1186"/>
                <a:gd name="T45" fmla="*/ 312 h 501"/>
                <a:gd name="T46" fmla="*/ 665 w 1186"/>
                <a:gd name="T47" fmla="*/ 302 h 501"/>
                <a:gd name="T48" fmla="*/ 694 w 1186"/>
                <a:gd name="T49" fmla="*/ 292 h 501"/>
                <a:gd name="T50" fmla="*/ 724 w 1186"/>
                <a:gd name="T51" fmla="*/ 284 h 501"/>
                <a:gd name="T52" fmla="*/ 752 w 1186"/>
                <a:gd name="T53" fmla="*/ 285 h 501"/>
                <a:gd name="T54" fmla="*/ 781 w 1186"/>
                <a:gd name="T55" fmla="*/ 268 h 501"/>
                <a:gd name="T56" fmla="*/ 809 w 1186"/>
                <a:gd name="T57" fmla="*/ 230 h 501"/>
                <a:gd name="T58" fmla="*/ 839 w 1186"/>
                <a:gd name="T59" fmla="*/ 173 h 501"/>
                <a:gd name="T60" fmla="*/ 868 w 1186"/>
                <a:gd name="T61" fmla="*/ 124 h 501"/>
                <a:gd name="T62" fmla="*/ 896 w 1186"/>
                <a:gd name="T63" fmla="*/ 84 h 501"/>
                <a:gd name="T64" fmla="*/ 926 w 1186"/>
                <a:gd name="T65" fmla="*/ 56 h 501"/>
                <a:gd name="T66" fmla="*/ 955 w 1186"/>
                <a:gd name="T67" fmla="*/ 40 h 501"/>
                <a:gd name="T68" fmla="*/ 983 w 1186"/>
                <a:gd name="T69" fmla="*/ 34 h 501"/>
                <a:gd name="T70" fmla="*/ 1013 w 1186"/>
                <a:gd name="T71" fmla="*/ 33 h 501"/>
                <a:gd name="T72" fmla="*/ 1041 w 1186"/>
                <a:gd name="T73" fmla="*/ 39 h 501"/>
                <a:gd name="T74" fmla="*/ 1070 w 1186"/>
                <a:gd name="T75" fmla="*/ 46 h 501"/>
                <a:gd name="T76" fmla="*/ 1099 w 1186"/>
                <a:gd name="T77" fmla="*/ 50 h 501"/>
                <a:gd name="T78" fmla="*/ 1128 w 1186"/>
                <a:gd name="T79" fmla="*/ 68 h 501"/>
                <a:gd name="T80" fmla="*/ 1157 w 1186"/>
                <a:gd name="T81" fmla="*/ 82 h 501"/>
                <a:gd name="T82" fmla="*/ 1186 w 1186"/>
                <a:gd name="T83" fmla="*/ 76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501">
                  <a:moveTo>
                    <a:pt x="0" y="501"/>
                  </a:moveTo>
                  <a:lnTo>
                    <a:pt x="29" y="362"/>
                  </a:lnTo>
                  <a:lnTo>
                    <a:pt x="58" y="269"/>
                  </a:lnTo>
                  <a:lnTo>
                    <a:pt x="87" y="207"/>
                  </a:lnTo>
                  <a:lnTo>
                    <a:pt x="115" y="121"/>
                  </a:lnTo>
                  <a:lnTo>
                    <a:pt x="144" y="41"/>
                  </a:lnTo>
                  <a:lnTo>
                    <a:pt x="174" y="3"/>
                  </a:lnTo>
                  <a:lnTo>
                    <a:pt x="202" y="0"/>
                  </a:lnTo>
                  <a:lnTo>
                    <a:pt x="231" y="17"/>
                  </a:lnTo>
                  <a:lnTo>
                    <a:pt x="261" y="30"/>
                  </a:lnTo>
                  <a:lnTo>
                    <a:pt x="289" y="41"/>
                  </a:lnTo>
                  <a:lnTo>
                    <a:pt x="318" y="50"/>
                  </a:lnTo>
                  <a:lnTo>
                    <a:pt x="346" y="54"/>
                  </a:lnTo>
                  <a:lnTo>
                    <a:pt x="376" y="57"/>
                  </a:lnTo>
                  <a:lnTo>
                    <a:pt x="405" y="57"/>
                  </a:lnTo>
                  <a:lnTo>
                    <a:pt x="433" y="61"/>
                  </a:lnTo>
                  <a:lnTo>
                    <a:pt x="463" y="86"/>
                  </a:lnTo>
                  <a:lnTo>
                    <a:pt x="492" y="139"/>
                  </a:lnTo>
                  <a:lnTo>
                    <a:pt x="520" y="212"/>
                  </a:lnTo>
                  <a:lnTo>
                    <a:pt x="550" y="278"/>
                  </a:lnTo>
                  <a:lnTo>
                    <a:pt x="578" y="311"/>
                  </a:lnTo>
                  <a:lnTo>
                    <a:pt x="607" y="323"/>
                  </a:lnTo>
                  <a:lnTo>
                    <a:pt x="637" y="312"/>
                  </a:lnTo>
                  <a:lnTo>
                    <a:pt x="665" y="302"/>
                  </a:lnTo>
                  <a:lnTo>
                    <a:pt x="694" y="292"/>
                  </a:lnTo>
                  <a:lnTo>
                    <a:pt x="724" y="284"/>
                  </a:lnTo>
                  <a:lnTo>
                    <a:pt x="752" y="285"/>
                  </a:lnTo>
                  <a:lnTo>
                    <a:pt x="781" y="268"/>
                  </a:lnTo>
                  <a:lnTo>
                    <a:pt x="809" y="230"/>
                  </a:lnTo>
                  <a:lnTo>
                    <a:pt x="839" y="173"/>
                  </a:lnTo>
                  <a:lnTo>
                    <a:pt x="868" y="124"/>
                  </a:lnTo>
                  <a:lnTo>
                    <a:pt x="896" y="84"/>
                  </a:lnTo>
                  <a:lnTo>
                    <a:pt x="926" y="56"/>
                  </a:lnTo>
                  <a:lnTo>
                    <a:pt x="955" y="40"/>
                  </a:lnTo>
                  <a:lnTo>
                    <a:pt x="983" y="34"/>
                  </a:lnTo>
                  <a:lnTo>
                    <a:pt x="1013" y="33"/>
                  </a:lnTo>
                  <a:lnTo>
                    <a:pt x="1041" y="39"/>
                  </a:lnTo>
                  <a:lnTo>
                    <a:pt x="1070" y="46"/>
                  </a:lnTo>
                  <a:lnTo>
                    <a:pt x="1099" y="50"/>
                  </a:lnTo>
                  <a:lnTo>
                    <a:pt x="1128" y="68"/>
                  </a:lnTo>
                  <a:lnTo>
                    <a:pt x="1157" y="82"/>
                  </a:lnTo>
                  <a:lnTo>
                    <a:pt x="1186" y="7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7" name="Freeform 53">
              <a:extLst>
                <a:ext uri="{FF2B5EF4-FFF2-40B4-BE49-F238E27FC236}">
                  <a16:creationId xmlns="" xmlns:a16="http://schemas.microsoft.com/office/drawing/2014/main" id="{E66CE61F-5769-4D79-BDD2-252690176F48}"/>
                </a:ext>
              </a:extLst>
            </p:cNvPr>
            <p:cNvSpPr>
              <a:spLocks/>
            </p:cNvSpPr>
            <p:nvPr/>
          </p:nvSpPr>
          <p:spPr bwMode="auto">
            <a:xfrm>
              <a:off x="8289926" y="4284663"/>
              <a:ext cx="1928813" cy="558800"/>
            </a:xfrm>
            <a:custGeom>
              <a:avLst/>
              <a:gdLst>
                <a:gd name="T0" fmla="*/ 0 w 1215"/>
                <a:gd name="T1" fmla="*/ 135 h 352"/>
                <a:gd name="T2" fmla="*/ 29 w 1215"/>
                <a:gd name="T3" fmla="*/ 203 h 352"/>
                <a:gd name="T4" fmla="*/ 58 w 1215"/>
                <a:gd name="T5" fmla="*/ 263 h 352"/>
                <a:gd name="T6" fmla="*/ 87 w 1215"/>
                <a:gd name="T7" fmla="*/ 289 h 352"/>
                <a:gd name="T8" fmla="*/ 115 w 1215"/>
                <a:gd name="T9" fmla="*/ 315 h 352"/>
                <a:gd name="T10" fmla="*/ 144 w 1215"/>
                <a:gd name="T11" fmla="*/ 345 h 352"/>
                <a:gd name="T12" fmla="*/ 174 w 1215"/>
                <a:gd name="T13" fmla="*/ 350 h 352"/>
                <a:gd name="T14" fmla="*/ 202 w 1215"/>
                <a:gd name="T15" fmla="*/ 352 h 352"/>
                <a:gd name="T16" fmla="*/ 231 w 1215"/>
                <a:gd name="T17" fmla="*/ 334 h 352"/>
                <a:gd name="T18" fmla="*/ 261 w 1215"/>
                <a:gd name="T19" fmla="*/ 296 h 352"/>
                <a:gd name="T20" fmla="*/ 289 w 1215"/>
                <a:gd name="T21" fmla="*/ 243 h 352"/>
                <a:gd name="T22" fmla="*/ 318 w 1215"/>
                <a:gd name="T23" fmla="*/ 168 h 352"/>
                <a:gd name="T24" fmla="*/ 346 w 1215"/>
                <a:gd name="T25" fmla="*/ 96 h 352"/>
                <a:gd name="T26" fmla="*/ 376 w 1215"/>
                <a:gd name="T27" fmla="*/ 54 h 352"/>
                <a:gd name="T28" fmla="*/ 405 w 1215"/>
                <a:gd name="T29" fmla="*/ 33 h 352"/>
                <a:gd name="T30" fmla="*/ 433 w 1215"/>
                <a:gd name="T31" fmla="*/ 23 h 352"/>
                <a:gd name="T32" fmla="*/ 463 w 1215"/>
                <a:gd name="T33" fmla="*/ 19 h 352"/>
                <a:gd name="T34" fmla="*/ 492 w 1215"/>
                <a:gd name="T35" fmla="*/ 21 h 352"/>
                <a:gd name="T36" fmla="*/ 520 w 1215"/>
                <a:gd name="T37" fmla="*/ 26 h 352"/>
                <a:gd name="T38" fmla="*/ 550 w 1215"/>
                <a:gd name="T39" fmla="*/ 46 h 352"/>
                <a:gd name="T40" fmla="*/ 578 w 1215"/>
                <a:gd name="T41" fmla="*/ 37 h 352"/>
                <a:gd name="T42" fmla="*/ 607 w 1215"/>
                <a:gd name="T43" fmla="*/ 0 h 352"/>
                <a:gd name="T44" fmla="*/ 637 w 1215"/>
                <a:gd name="T45" fmla="*/ 5 h 352"/>
                <a:gd name="T46" fmla="*/ 665 w 1215"/>
                <a:gd name="T47" fmla="*/ 18 h 352"/>
                <a:gd name="T48" fmla="*/ 694 w 1215"/>
                <a:gd name="T49" fmla="*/ 69 h 352"/>
                <a:gd name="T50" fmla="*/ 724 w 1215"/>
                <a:gd name="T51" fmla="*/ 142 h 352"/>
                <a:gd name="T52" fmla="*/ 752 w 1215"/>
                <a:gd name="T53" fmla="*/ 187 h 352"/>
                <a:gd name="T54" fmla="*/ 781 w 1215"/>
                <a:gd name="T55" fmla="*/ 221 h 352"/>
                <a:gd name="T56" fmla="*/ 809 w 1215"/>
                <a:gd name="T57" fmla="*/ 243 h 352"/>
                <a:gd name="T58" fmla="*/ 839 w 1215"/>
                <a:gd name="T59" fmla="*/ 248 h 352"/>
                <a:gd name="T60" fmla="*/ 868 w 1215"/>
                <a:gd name="T61" fmla="*/ 246 h 352"/>
                <a:gd name="T62" fmla="*/ 896 w 1215"/>
                <a:gd name="T63" fmla="*/ 256 h 352"/>
                <a:gd name="T64" fmla="*/ 926 w 1215"/>
                <a:gd name="T65" fmla="*/ 273 h 352"/>
                <a:gd name="T66" fmla="*/ 955 w 1215"/>
                <a:gd name="T67" fmla="*/ 300 h 352"/>
                <a:gd name="T68" fmla="*/ 983 w 1215"/>
                <a:gd name="T69" fmla="*/ 307 h 352"/>
                <a:gd name="T70" fmla="*/ 1013 w 1215"/>
                <a:gd name="T71" fmla="*/ 289 h 352"/>
                <a:gd name="T72" fmla="*/ 1041 w 1215"/>
                <a:gd name="T73" fmla="*/ 243 h 352"/>
                <a:gd name="T74" fmla="*/ 1070 w 1215"/>
                <a:gd name="T75" fmla="*/ 178 h 352"/>
                <a:gd name="T76" fmla="*/ 1099 w 1215"/>
                <a:gd name="T77" fmla="*/ 138 h 352"/>
                <a:gd name="T78" fmla="*/ 1128 w 1215"/>
                <a:gd name="T79" fmla="*/ 115 h 352"/>
                <a:gd name="T80" fmla="*/ 1157 w 1215"/>
                <a:gd name="T81" fmla="*/ 112 h 352"/>
                <a:gd name="T82" fmla="*/ 1186 w 1215"/>
                <a:gd name="T83" fmla="*/ 122 h 352"/>
                <a:gd name="T84" fmla="*/ 1215 w 1215"/>
                <a:gd name="T85" fmla="*/ 13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52">
                  <a:moveTo>
                    <a:pt x="0" y="135"/>
                  </a:moveTo>
                  <a:lnTo>
                    <a:pt x="29" y="203"/>
                  </a:lnTo>
                  <a:lnTo>
                    <a:pt x="58" y="263"/>
                  </a:lnTo>
                  <a:lnTo>
                    <a:pt x="87" y="289"/>
                  </a:lnTo>
                  <a:lnTo>
                    <a:pt x="115" y="315"/>
                  </a:lnTo>
                  <a:lnTo>
                    <a:pt x="144" y="345"/>
                  </a:lnTo>
                  <a:lnTo>
                    <a:pt x="174" y="350"/>
                  </a:lnTo>
                  <a:lnTo>
                    <a:pt x="202" y="352"/>
                  </a:lnTo>
                  <a:lnTo>
                    <a:pt x="231" y="334"/>
                  </a:lnTo>
                  <a:lnTo>
                    <a:pt x="261" y="296"/>
                  </a:lnTo>
                  <a:lnTo>
                    <a:pt x="289" y="243"/>
                  </a:lnTo>
                  <a:lnTo>
                    <a:pt x="318" y="168"/>
                  </a:lnTo>
                  <a:lnTo>
                    <a:pt x="346" y="96"/>
                  </a:lnTo>
                  <a:lnTo>
                    <a:pt x="376" y="54"/>
                  </a:lnTo>
                  <a:lnTo>
                    <a:pt x="405" y="33"/>
                  </a:lnTo>
                  <a:lnTo>
                    <a:pt x="433" y="23"/>
                  </a:lnTo>
                  <a:lnTo>
                    <a:pt x="463" y="19"/>
                  </a:lnTo>
                  <a:lnTo>
                    <a:pt x="492" y="21"/>
                  </a:lnTo>
                  <a:lnTo>
                    <a:pt x="520" y="26"/>
                  </a:lnTo>
                  <a:lnTo>
                    <a:pt x="550" y="46"/>
                  </a:lnTo>
                  <a:lnTo>
                    <a:pt x="578" y="37"/>
                  </a:lnTo>
                  <a:lnTo>
                    <a:pt x="607" y="0"/>
                  </a:lnTo>
                  <a:lnTo>
                    <a:pt x="637" y="5"/>
                  </a:lnTo>
                  <a:lnTo>
                    <a:pt x="665" y="18"/>
                  </a:lnTo>
                  <a:lnTo>
                    <a:pt x="694" y="69"/>
                  </a:lnTo>
                  <a:lnTo>
                    <a:pt x="724" y="142"/>
                  </a:lnTo>
                  <a:lnTo>
                    <a:pt x="752" y="187"/>
                  </a:lnTo>
                  <a:lnTo>
                    <a:pt x="781" y="221"/>
                  </a:lnTo>
                  <a:lnTo>
                    <a:pt x="809" y="243"/>
                  </a:lnTo>
                  <a:lnTo>
                    <a:pt x="839" y="248"/>
                  </a:lnTo>
                  <a:lnTo>
                    <a:pt x="868" y="246"/>
                  </a:lnTo>
                  <a:lnTo>
                    <a:pt x="896" y="256"/>
                  </a:lnTo>
                  <a:lnTo>
                    <a:pt x="926" y="273"/>
                  </a:lnTo>
                  <a:lnTo>
                    <a:pt x="955" y="300"/>
                  </a:lnTo>
                  <a:lnTo>
                    <a:pt x="983" y="307"/>
                  </a:lnTo>
                  <a:lnTo>
                    <a:pt x="1013" y="289"/>
                  </a:lnTo>
                  <a:lnTo>
                    <a:pt x="1041" y="243"/>
                  </a:lnTo>
                  <a:lnTo>
                    <a:pt x="1070" y="178"/>
                  </a:lnTo>
                  <a:lnTo>
                    <a:pt x="1099" y="138"/>
                  </a:lnTo>
                  <a:lnTo>
                    <a:pt x="1128" y="115"/>
                  </a:lnTo>
                  <a:lnTo>
                    <a:pt x="1157" y="112"/>
                  </a:lnTo>
                  <a:lnTo>
                    <a:pt x="1186" y="122"/>
                  </a:lnTo>
                  <a:lnTo>
                    <a:pt x="1215" y="13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8" name="Freeform 54">
              <a:extLst>
                <a:ext uri="{FF2B5EF4-FFF2-40B4-BE49-F238E27FC236}">
                  <a16:creationId xmlns="" xmlns:a16="http://schemas.microsoft.com/office/drawing/2014/main" id="{281538C3-788D-4ED9-9542-0F7F0B331558}"/>
                </a:ext>
              </a:extLst>
            </p:cNvPr>
            <p:cNvSpPr>
              <a:spLocks/>
            </p:cNvSpPr>
            <p:nvPr/>
          </p:nvSpPr>
          <p:spPr bwMode="auto">
            <a:xfrm>
              <a:off x="8289926" y="4084638"/>
              <a:ext cx="1790700" cy="660400"/>
            </a:xfrm>
            <a:custGeom>
              <a:avLst/>
              <a:gdLst>
                <a:gd name="T0" fmla="*/ 0 w 1128"/>
                <a:gd name="T1" fmla="*/ 0 h 416"/>
                <a:gd name="T2" fmla="*/ 29 w 1128"/>
                <a:gd name="T3" fmla="*/ 8 h 416"/>
                <a:gd name="T4" fmla="*/ 58 w 1128"/>
                <a:gd name="T5" fmla="*/ 1 h 416"/>
                <a:gd name="T6" fmla="*/ 87 w 1128"/>
                <a:gd name="T7" fmla="*/ 3 h 416"/>
                <a:gd name="T8" fmla="*/ 115 w 1128"/>
                <a:gd name="T9" fmla="*/ 49 h 416"/>
                <a:gd name="T10" fmla="*/ 144 w 1128"/>
                <a:gd name="T11" fmla="*/ 133 h 416"/>
                <a:gd name="T12" fmla="*/ 174 w 1128"/>
                <a:gd name="T13" fmla="*/ 230 h 416"/>
                <a:gd name="T14" fmla="*/ 202 w 1128"/>
                <a:gd name="T15" fmla="*/ 323 h 416"/>
                <a:gd name="T16" fmla="*/ 231 w 1128"/>
                <a:gd name="T17" fmla="*/ 367 h 416"/>
                <a:gd name="T18" fmla="*/ 261 w 1128"/>
                <a:gd name="T19" fmla="*/ 388 h 416"/>
                <a:gd name="T20" fmla="*/ 289 w 1128"/>
                <a:gd name="T21" fmla="*/ 407 h 416"/>
                <a:gd name="T22" fmla="*/ 318 w 1128"/>
                <a:gd name="T23" fmla="*/ 416 h 416"/>
                <a:gd name="T24" fmla="*/ 346 w 1128"/>
                <a:gd name="T25" fmla="*/ 414 h 416"/>
                <a:gd name="T26" fmla="*/ 376 w 1128"/>
                <a:gd name="T27" fmla="*/ 410 h 416"/>
                <a:gd name="T28" fmla="*/ 405 w 1128"/>
                <a:gd name="T29" fmla="*/ 400 h 416"/>
                <a:gd name="T30" fmla="*/ 433 w 1128"/>
                <a:gd name="T31" fmla="*/ 387 h 416"/>
                <a:gd name="T32" fmla="*/ 463 w 1128"/>
                <a:gd name="T33" fmla="*/ 385 h 416"/>
                <a:gd name="T34" fmla="*/ 492 w 1128"/>
                <a:gd name="T35" fmla="*/ 390 h 416"/>
                <a:gd name="T36" fmla="*/ 520 w 1128"/>
                <a:gd name="T37" fmla="*/ 400 h 416"/>
                <a:gd name="T38" fmla="*/ 550 w 1128"/>
                <a:gd name="T39" fmla="*/ 398 h 416"/>
                <a:gd name="T40" fmla="*/ 578 w 1128"/>
                <a:gd name="T41" fmla="*/ 351 h 416"/>
                <a:gd name="T42" fmla="*/ 607 w 1128"/>
                <a:gd name="T43" fmla="*/ 284 h 416"/>
                <a:gd name="T44" fmla="*/ 637 w 1128"/>
                <a:gd name="T45" fmla="*/ 234 h 416"/>
                <a:gd name="T46" fmla="*/ 665 w 1128"/>
                <a:gd name="T47" fmla="*/ 192 h 416"/>
                <a:gd name="T48" fmla="*/ 694 w 1128"/>
                <a:gd name="T49" fmla="*/ 160 h 416"/>
                <a:gd name="T50" fmla="*/ 724 w 1128"/>
                <a:gd name="T51" fmla="*/ 133 h 416"/>
                <a:gd name="T52" fmla="*/ 752 w 1128"/>
                <a:gd name="T53" fmla="*/ 137 h 416"/>
                <a:gd name="T54" fmla="*/ 781 w 1128"/>
                <a:gd name="T55" fmla="*/ 163 h 416"/>
                <a:gd name="T56" fmla="*/ 809 w 1128"/>
                <a:gd name="T57" fmla="*/ 168 h 416"/>
                <a:gd name="T58" fmla="*/ 839 w 1128"/>
                <a:gd name="T59" fmla="*/ 149 h 416"/>
                <a:gd name="T60" fmla="*/ 868 w 1128"/>
                <a:gd name="T61" fmla="*/ 112 h 416"/>
                <a:gd name="T62" fmla="*/ 896 w 1128"/>
                <a:gd name="T63" fmla="*/ 120 h 416"/>
                <a:gd name="T64" fmla="*/ 926 w 1128"/>
                <a:gd name="T65" fmla="*/ 166 h 416"/>
                <a:gd name="T66" fmla="*/ 955 w 1128"/>
                <a:gd name="T67" fmla="*/ 225 h 416"/>
                <a:gd name="T68" fmla="*/ 983 w 1128"/>
                <a:gd name="T69" fmla="*/ 276 h 416"/>
                <a:gd name="T70" fmla="*/ 1013 w 1128"/>
                <a:gd name="T71" fmla="*/ 307 h 416"/>
                <a:gd name="T72" fmla="*/ 1041 w 1128"/>
                <a:gd name="T73" fmla="*/ 313 h 416"/>
                <a:gd name="T74" fmla="*/ 1070 w 1128"/>
                <a:gd name="T75" fmla="*/ 311 h 416"/>
                <a:gd name="T76" fmla="*/ 1099 w 1128"/>
                <a:gd name="T77" fmla="*/ 302 h 416"/>
                <a:gd name="T78" fmla="*/ 1128 w 1128"/>
                <a:gd name="T79" fmla="*/ 283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8" h="416">
                  <a:moveTo>
                    <a:pt x="0" y="0"/>
                  </a:moveTo>
                  <a:lnTo>
                    <a:pt x="29" y="8"/>
                  </a:lnTo>
                  <a:lnTo>
                    <a:pt x="58" y="1"/>
                  </a:lnTo>
                  <a:lnTo>
                    <a:pt x="87" y="3"/>
                  </a:lnTo>
                  <a:lnTo>
                    <a:pt x="115" y="49"/>
                  </a:lnTo>
                  <a:lnTo>
                    <a:pt x="144" y="133"/>
                  </a:lnTo>
                  <a:lnTo>
                    <a:pt x="174" y="230"/>
                  </a:lnTo>
                  <a:lnTo>
                    <a:pt x="202" y="323"/>
                  </a:lnTo>
                  <a:lnTo>
                    <a:pt x="231" y="367"/>
                  </a:lnTo>
                  <a:lnTo>
                    <a:pt x="261" y="388"/>
                  </a:lnTo>
                  <a:lnTo>
                    <a:pt x="289" y="407"/>
                  </a:lnTo>
                  <a:lnTo>
                    <a:pt x="318" y="416"/>
                  </a:lnTo>
                  <a:lnTo>
                    <a:pt x="346" y="414"/>
                  </a:lnTo>
                  <a:lnTo>
                    <a:pt x="376" y="410"/>
                  </a:lnTo>
                  <a:lnTo>
                    <a:pt x="405" y="400"/>
                  </a:lnTo>
                  <a:lnTo>
                    <a:pt x="433" y="387"/>
                  </a:lnTo>
                  <a:lnTo>
                    <a:pt x="463" y="385"/>
                  </a:lnTo>
                  <a:lnTo>
                    <a:pt x="492" y="390"/>
                  </a:lnTo>
                  <a:lnTo>
                    <a:pt x="520" y="400"/>
                  </a:lnTo>
                  <a:lnTo>
                    <a:pt x="550" y="398"/>
                  </a:lnTo>
                  <a:lnTo>
                    <a:pt x="578" y="351"/>
                  </a:lnTo>
                  <a:lnTo>
                    <a:pt x="607" y="284"/>
                  </a:lnTo>
                  <a:lnTo>
                    <a:pt x="637" y="234"/>
                  </a:lnTo>
                  <a:lnTo>
                    <a:pt x="665" y="192"/>
                  </a:lnTo>
                  <a:lnTo>
                    <a:pt x="694" y="160"/>
                  </a:lnTo>
                  <a:lnTo>
                    <a:pt x="724" y="133"/>
                  </a:lnTo>
                  <a:lnTo>
                    <a:pt x="752" y="137"/>
                  </a:lnTo>
                  <a:lnTo>
                    <a:pt x="781" y="163"/>
                  </a:lnTo>
                  <a:lnTo>
                    <a:pt x="809" y="168"/>
                  </a:lnTo>
                  <a:lnTo>
                    <a:pt x="839" y="149"/>
                  </a:lnTo>
                  <a:lnTo>
                    <a:pt x="868" y="112"/>
                  </a:lnTo>
                  <a:lnTo>
                    <a:pt x="896" y="120"/>
                  </a:lnTo>
                  <a:lnTo>
                    <a:pt x="926" y="166"/>
                  </a:lnTo>
                  <a:lnTo>
                    <a:pt x="955" y="225"/>
                  </a:lnTo>
                  <a:lnTo>
                    <a:pt x="983" y="276"/>
                  </a:lnTo>
                  <a:lnTo>
                    <a:pt x="1013" y="307"/>
                  </a:lnTo>
                  <a:lnTo>
                    <a:pt x="1041" y="313"/>
                  </a:lnTo>
                  <a:lnTo>
                    <a:pt x="1070" y="311"/>
                  </a:lnTo>
                  <a:lnTo>
                    <a:pt x="1099" y="302"/>
                  </a:lnTo>
                  <a:lnTo>
                    <a:pt x="1128" y="28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9" name="Freeform 55">
              <a:extLst>
                <a:ext uri="{FF2B5EF4-FFF2-40B4-BE49-F238E27FC236}">
                  <a16:creationId xmlns="" xmlns:a16="http://schemas.microsoft.com/office/drawing/2014/main" id="{9CA3E827-AB5A-4CD0-8BBE-921C65AFAB25}"/>
                </a:ext>
              </a:extLst>
            </p:cNvPr>
            <p:cNvSpPr>
              <a:spLocks/>
            </p:cNvSpPr>
            <p:nvPr/>
          </p:nvSpPr>
          <p:spPr bwMode="auto">
            <a:xfrm>
              <a:off x="8289926" y="4224338"/>
              <a:ext cx="1882775" cy="595313"/>
            </a:xfrm>
            <a:custGeom>
              <a:avLst/>
              <a:gdLst>
                <a:gd name="T0" fmla="*/ 0 w 1186"/>
                <a:gd name="T1" fmla="*/ 375 h 375"/>
                <a:gd name="T2" fmla="*/ 29 w 1186"/>
                <a:gd name="T3" fmla="*/ 276 h 375"/>
                <a:gd name="T4" fmla="*/ 58 w 1186"/>
                <a:gd name="T5" fmla="*/ 201 h 375"/>
                <a:gd name="T6" fmla="*/ 87 w 1186"/>
                <a:gd name="T7" fmla="*/ 137 h 375"/>
                <a:gd name="T8" fmla="*/ 115 w 1186"/>
                <a:gd name="T9" fmla="*/ 72 h 375"/>
                <a:gd name="T10" fmla="*/ 144 w 1186"/>
                <a:gd name="T11" fmla="*/ 17 h 375"/>
                <a:gd name="T12" fmla="*/ 174 w 1186"/>
                <a:gd name="T13" fmla="*/ 0 h 375"/>
                <a:gd name="T14" fmla="*/ 202 w 1186"/>
                <a:gd name="T15" fmla="*/ 20 h 375"/>
                <a:gd name="T16" fmla="*/ 231 w 1186"/>
                <a:gd name="T17" fmla="*/ 50 h 375"/>
                <a:gd name="T18" fmla="*/ 261 w 1186"/>
                <a:gd name="T19" fmla="*/ 72 h 375"/>
                <a:gd name="T20" fmla="*/ 289 w 1186"/>
                <a:gd name="T21" fmla="*/ 88 h 375"/>
                <a:gd name="T22" fmla="*/ 318 w 1186"/>
                <a:gd name="T23" fmla="*/ 92 h 375"/>
                <a:gd name="T24" fmla="*/ 346 w 1186"/>
                <a:gd name="T25" fmla="*/ 98 h 375"/>
                <a:gd name="T26" fmla="*/ 376 w 1186"/>
                <a:gd name="T27" fmla="*/ 97 h 375"/>
                <a:gd name="T28" fmla="*/ 405 w 1186"/>
                <a:gd name="T29" fmla="*/ 102 h 375"/>
                <a:gd name="T30" fmla="*/ 433 w 1186"/>
                <a:gd name="T31" fmla="*/ 121 h 375"/>
                <a:gd name="T32" fmla="*/ 463 w 1186"/>
                <a:gd name="T33" fmla="*/ 162 h 375"/>
                <a:gd name="T34" fmla="*/ 492 w 1186"/>
                <a:gd name="T35" fmla="*/ 231 h 375"/>
                <a:gd name="T36" fmla="*/ 520 w 1186"/>
                <a:gd name="T37" fmla="*/ 291 h 375"/>
                <a:gd name="T38" fmla="*/ 550 w 1186"/>
                <a:gd name="T39" fmla="*/ 329 h 375"/>
                <a:gd name="T40" fmla="*/ 578 w 1186"/>
                <a:gd name="T41" fmla="*/ 348 h 375"/>
                <a:gd name="T42" fmla="*/ 607 w 1186"/>
                <a:gd name="T43" fmla="*/ 333 h 375"/>
                <a:gd name="T44" fmla="*/ 637 w 1186"/>
                <a:gd name="T45" fmla="*/ 317 h 375"/>
                <a:gd name="T46" fmla="*/ 665 w 1186"/>
                <a:gd name="T47" fmla="*/ 311 h 375"/>
                <a:gd name="T48" fmla="*/ 694 w 1186"/>
                <a:gd name="T49" fmla="*/ 306 h 375"/>
                <a:gd name="T50" fmla="*/ 724 w 1186"/>
                <a:gd name="T51" fmla="*/ 318 h 375"/>
                <a:gd name="T52" fmla="*/ 752 w 1186"/>
                <a:gd name="T53" fmla="*/ 318 h 375"/>
                <a:gd name="T54" fmla="*/ 781 w 1186"/>
                <a:gd name="T55" fmla="*/ 299 h 375"/>
                <a:gd name="T56" fmla="*/ 809 w 1186"/>
                <a:gd name="T57" fmla="*/ 276 h 375"/>
                <a:gd name="T58" fmla="*/ 839 w 1186"/>
                <a:gd name="T59" fmla="*/ 226 h 375"/>
                <a:gd name="T60" fmla="*/ 868 w 1186"/>
                <a:gd name="T61" fmla="*/ 172 h 375"/>
                <a:gd name="T62" fmla="*/ 896 w 1186"/>
                <a:gd name="T63" fmla="*/ 118 h 375"/>
                <a:gd name="T64" fmla="*/ 926 w 1186"/>
                <a:gd name="T65" fmla="*/ 78 h 375"/>
                <a:gd name="T66" fmla="*/ 955 w 1186"/>
                <a:gd name="T67" fmla="*/ 78 h 375"/>
                <a:gd name="T68" fmla="*/ 983 w 1186"/>
                <a:gd name="T69" fmla="*/ 72 h 375"/>
                <a:gd name="T70" fmla="*/ 1013 w 1186"/>
                <a:gd name="T71" fmla="*/ 62 h 375"/>
                <a:gd name="T72" fmla="*/ 1041 w 1186"/>
                <a:gd name="T73" fmla="*/ 52 h 375"/>
                <a:gd name="T74" fmla="*/ 1070 w 1186"/>
                <a:gd name="T75" fmla="*/ 55 h 375"/>
                <a:gd name="T76" fmla="*/ 1099 w 1186"/>
                <a:gd name="T77" fmla="*/ 82 h 375"/>
                <a:gd name="T78" fmla="*/ 1128 w 1186"/>
                <a:gd name="T79" fmla="*/ 98 h 375"/>
                <a:gd name="T80" fmla="*/ 1157 w 1186"/>
                <a:gd name="T81" fmla="*/ 123 h 375"/>
                <a:gd name="T82" fmla="*/ 1186 w 1186"/>
                <a:gd name="T83" fmla="*/ 156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75">
                  <a:moveTo>
                    <a:pt x="0" y="375"/>
                  </a:moveTo>
                  <a:lnTo>
                    <a:pt x="29" y="276"/>
                  </a:lnTo>
                  <a:lnTo>
                    <a:pt x="58" y="201"/>
                  </a:lnTo>
                  <a:lnTo>
                    <a:pt x="87" y="137"/>
                  </a:lnTo>
                  <a:lnTo>
                    <a:pt x="115" y="72"/>
                  </a:lnTo>
                  <a:lnTo>
                    <a:pt x="144" y="17"/>
                  </a:lnTo>
                  <a:lnTo>
                    <a:pt x="174" y="0"/>
                  </a:lnTo>
                  <a:lnTo>
                    <a:pt x="202" y="20"/>
                  </a:lnTo>
                  <a:lnTo>
                    <a:pt x="231" y="50"/>
                  </a:lnTo>
                  <a:lnTo>
                    <a:pt x="261" y="72"/>
                  </a:lnTo>
                  <a:lnTo>
                    <a:pt x="289" y="88"/>
                  </a:lnTo>
                  <a:lnTo>
                    <a:pt x="318" y="92"/>
                  </a:lnTo>
                  <a:lnTo>
                    <a:pt x="346" y="98"/>
                  </a:lnTo>
                  <a:lnTo>
                    <a:pt x="376" y="97"/>
                  </a:lnTo>
                  <a:lnTo>
                    <a:pt x="405" y="102"/>
                  </a:lnTo>
                  <a:lnTo>
                    <a:pt x="433" y="121"/>
                  </a:lnTo>
                  <a:lnTo>
                    <a:pt x="463" y="162"/>
                  </a:lnTo>
                  <a:lnTo>
                    <a:pt x="492" y="231"/>
                  </a:lnTo>
                  <a:lnTo>
                    <a:pt x="520" y="291"/>
                  </a:lnTo>
                  <a:lnTo>
                    <a:pt x="550" y="329"/>
                  </a:lnTo>
                  <a:lnTo>
                    <a:pt x="578" y="348"/>
                  </a:lnTo>
                  <a:lnTo>
                    <a:pt x="607" y="333"/>
                  </a:lnTo>
                  <a:lnTo>
                    <a:pt x="637" y="317"/>
                  </a:lnTo>
                  <a:lnTo>
                    <a:pt x="665" y="311"/>
                  </a:lnTo>
                  <a:lnTo>
                    <a:pt x="694" y="306"/>
                  </a:lnTo>
                  <a:lnTo>
                    <a:pt x="724" y="318"/>
                  </a:lnTo>
                  <a:lnTo>
                    <a:pt x="752" y="318"/>
                  </a:lnTo>
                  <a:lnTo>
                    <a:pt x="781" y="299"/>
                  </a:lnTo>
                  <a:lnTo>
                    <a:pt x="809" y="276"/>
                  </a:lnTo>
                  <a:lnTo>
                    <a:pt x="839" y="226"/>
                  </a:lnTo>
                  <a:lnTo>
                    <a:pt x="868" y="172"/>
                  </a:lnTo>
                  <a:lnTo>
                    <a:pt x="896" y="118"/>
                  </a:lnTo>
                  <a:lnTo>
                    <a:pt x="926" y="78"/>
                  </a:lnTo>
                  <a:lnTo>
                    <a:pt x="955" y="78"/>
                  </a:lnTo>
                  <a:lnTo>
                    <a:pt x="983" y="72"/>
                  </a:lnTo>
                  <a:lnTo>
                    <a:pt x="1013" y="62"/>
                  </a:lnTo>
                  <a:lnTo>
                    <a:pt x="1041" y="52"/>
                  </a:lnTo>
                  <a:lnTo>
                    <a:pt x="1070" y="55"/>
                  </a:lnTo>
                  <a:lnTo>
                    <a:pt x="1099" y="82"/>
                  </a:lnTo>
                  <a:lnTo>
                    <a:pt x="1128" y="98"/>
                  </a:lnTo>
                  <a:lnTo>
                    <a:pt x="1157" y="123"/>
                  </a:lnTo>
                  <a:lnTo>
                    <a:pt x="1186" y="15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0" name="Freeform 56">
              <a:extLst>
                <a:ext uri="{FF2B5EF4-FFF2-40B4-BE49-F238E27FC236}">
                  <a16:creationId xmlns="" xmlns:a16="http://schemas.microsoft.com/office/drawing/2014/main" id="{91F21019-21F9-4231-AF9E-C74DB9A4C985}"/>
                </a:ext>
              </a:extLst>
            </p:cNvPr>
            <p:cNvSpPr>
              <a:spLocks/>
            </p:cNvSpPr>
            <p:nvPr/>
          </p:nvSpPr>
          <p:spPr bwMode="auto">
            <a:xfrm>
              <a:off x="8289926" y="4314825"/>
              <a:ext cx="1974850" cy="541338"/>
            </a:xfrm>
            <a:custGeom>
              <a:avLst/>
              <a:gdLst>
                <a:gd name="T0" fmla="*/ 0 w 1244"/>
                <a:gd name="T1" fmla="*/ 154 h 341"/>
                <a:gd name="T2" fmla="*/ 29 w 1244"/>
                <a:gd name="T3" fmla="*/ 237 h 341"/>
                <a:gd name="T4" fmla="*/ 58 w 1244"/>
                <a:gd name="T5" fmla="*/ 283 h 341"/>
                <a:gd name="T6" fmla="*/ 87 w 1244"/>
                <a:gd name="T7" fmla="*/ 304 h 341"/>
                <a:gd name="T8" fmla="*/ 115 w 1244"/>
                <a:gd name="T9" fmla="*/ 321 h 341"/>
                <a:gd name="T10" fmla="*/ 144 w 1244"/>
                <a:gd name="T11" fmla="*/ 335 h 341"/>
                <a:gd name="T12" fmla="*/ 174 w 1244"/>
                <a:gd name="T13" fmla="*/ 341 h 341"/>
                <a:gd name="T14" fmla="*/ 202 w 1244"/>
                <a:gd name="T15" fmla="*/ 331 h 341"/>
                <a:gd name="T16" fmla="*/ 231 w 1244"/>
                <a:gd name="T17" fmla="*/ 293 h 341"/>
                <a:gd name="T18" fmla="*/ 261 w 1244"/>
                <a:gd name="T19" fmla="*/ 223 h 341"/>
                <a:gd name="T20" fmla="*/ 289 w 1244"/>
                <a:gd name="T21" fmla="*/ 134 h 341"/>
                <a:gd name="T22" fmla="*/ 318 w 1244"/>
                <a:gd name="T23" fmla="*/ 66 h 341"/>
                <a:gd name="T24" fmla="*/ 346 w 1244"/>
                <a:gd name="T25" fmla="*/ 24 h 341"/>
                <a:gd name="T26" fmla="*/ 376 w 1244"/>
                <a:gd name="T27" fmla="*/ 4 h 341"/>
                <a:gd name="T28" fmla="*/ 405 w 1244"/>
                <a:gd name="T29" fmla="*/ 0 h 341"/>
                <a:gd name="T30" fmla="*/ 433 w 1244"/>
                <a:gd name="T31" fmla="*/ 0 h 341"/>
                <a:gd name="T32" fmla="*/ 463 w 1244"/>
                <a:gd name="T33" fmla="*/ 9 h 341"/>
                <a:gd name="T34" fmla="*/ 492 w 1244"/>
                <a:gd name="T35" fmla="*/ 19 h 341"/>
                <a:gd name="T36" fmla="*/ 520 w 1244"/>
                <a:gd name="T37" fmla="*/ 24 h 341"/>
                <a:gd name="T38" fmla="*/ 550 w 1244"/>
                <a:gd name="T39" fmla="*/ 20 h 341"/>
                <a:gd name="T40" fmla="*/ 578 w 1244"/>
                <a:gd name="T41" fmla="*/ 13 h 341"/>
                <a:gd name="T42" fmla="*/ 607 w 1244"/>
                <a:gd name="T43" fmla="*/ 0 h 341"/>
                <a:gd name="T44" fmla="*/ 637 w 1244"/>
                <a:gd name="T45" fmla="*/ 4 h 341"/>
                <a:gd name="T46" fmla="*/ 665 w 1244"/>
                <a:gd name="T47" fmla="*/ 31 h 341"/>
                <a:gd name="T48" fmla="*/ 694 w 1244"/>
                <a:gd name="T49" fmla="*/ 87 h 341"/>
                <a:gd name="T50" fmla="*/ 724 w 1244"/>
                <a:gd name="T51" fmla="*/ 160 h 341"/>
                <a:gd name="T52" fmla="*/ 752 w 1244"/>
                <a:gd name="T53" fmla="*/ 208 h 341"/>
                <a:gd name="T54" fmla="*/ 781 w 1244"/>
                <a:gd name="T55" fmla="*/ 243 h 341"/>
                <a:gd name="T56" fmla="*/ 809 w 1244"/>
                <a:gd name="T57" fmla="*/ 258 h 341"/>
                <a:gd name="T58" fmla="*/ 839 w 1244"/>
                <a:gd name="T59" fmla="*/ 258 h 341"/>
                <a:gd name="T60" fmla="*/ 868 w 1244"/>
                <a:gd name="T61" fmla="*/ 259 h 341"/>
                <a:gd name="T62" fmla="*/ 896 w 1244"/>
                <a:gd name="T63" fmla="*/ 235 h 341"/>
                <a:gd name="T64" fmla="*/ 926 w 1244"/>
                <a:gd name="T65" fmla="*/ 233 h 341"/>
                <a:gd name="T66" fmla="*/ 955 w 1244"/>
                <a:gd name="T67" fmla="*/ 248 h 341"/>
                <a:gd name="T68" fmla="*/ 983 w 1244"/>
                <a:gd name="T69" fmla="*/ 259 h 341"/>
                <a:gd name="T70" fmla="*/ 1013 w 1244"/>
                <a:gd name="T71" fmla="*/ 256 h 341"/>
                <a:gd name="T72" fmla="*/ 1041 w 1244"/>
                <a:gd name="T73" fmla="*/ 218 h 341"/>
                <a:gd name="T74" fmla="*/ 1070 w 1244"/>
                <a:gd name="T75" fmla="*/ 163 h 341"/>
                <a:gd name="T76" fmla="*/ 1099 w 1244"/>
                <a:gd name="T77" fmla="*/ 134 h 341"/>
                <a:gd name="T78" fmla="*/ 1128 w 1244"/>
                <a:gd name="T79" fmla="*/ 132 h 341"/>
                <a:gd name="T80" fmla="*/ 1157 w 1244"/>
                <a:gd name="T81" fmla="*/ 125 h 341"/>
                <a:gd name="T82" fmla="*/ 1186 w 1244"/>
                <a:gd name="T83" fmla="*/ 143 h 341"/>
                <a:gd name="T84" fmla="*/ 1215 w 1244"/>
                <a:gd name="T85" fmla="*/ 116 h 341"/>
                <a:gd name="T86" fmla="*/ 1244 w 1244"/>
                <a:gd name="T87" fmla="*/ 56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41">
                  <a:moveTo>
                    <a:pt x="0" y="154"/>
                  </a:moveTo>
                  <a:lnTo>
                    <a:pt x="29" y="237"/>
                  </a:lnTo>
                  <a:lnTo>
                    <a:pt x="58" y="283"/>
                  </a:lnTo>
                  <a:lnTo>
                    <a:pt x="87" y="304"/>
                  </a:lnTo>
                  <a:lnTo>
                    <a:pt x="115" y="321"/>
                  </a:lnTo>
                  <a:lnTo>
                    <a:pt x="144" y="335"/>
                  </a:lnTo>
                  <a:lnTo>
                    <a:pt x="174" y="341"/>
                  </a:lnTo>
                  <a:lnTo>
                    <a:pt x="202" y="331"/>
                  </a:lnTo>
                  <a:lnTo>
                    <a:pt x="231" y="293"/>
                  </a:lnTo>
                  <a:lnTo>
                    <a:pt x="261" y="223"/>
                  </a:lnTo>
                  <a:lnTo>
                    <a:pt x="289" y="134"/>
                  </a:lnTo>
                  <a:lnTo>
                    <a:pt x="318" y="66"/>
                  </a:lnTo>
                  <a:lnTo>
                    <a:pt x="346" y="24"/>
                  </a:lnTo>
                  <a:lnTo>
                    <a:pt x="376" y="4"/>
                  </a:lnTo>
                  <a:lnTo>
                    <a:pt x="405" y="0"/>
                  </a:lnTo>
                  <a:lnTo>
                    <a:pt x="433" y="0"/>
                  </a:lnTo>
                  <a:lnTo>
                    <a:pt x="463" y="9"/>
                  </a:lnTo>
                  <a:lnTo>
                    <a:pt x="492" y="19"/>
                  </a:lnTo>
                  <a:lnTo>
                    <a:pt x="520" y="24"/>
                  </a:lnTo>
                  <a:lnTo>
                    <a:pt x="550" y="20"/>
                  </a:lnTo>
                  <a:lnTo>
                    <a:pt x="578" y="13"/>
                  </a:lnTo>
                  <a:lnTo>
                    <a:pt x="607" y="0"/>
                  </a:lnTo>
                  <a:lnTo>
                    <a:pt x="637" y="4"/>
                  </a:lnTo>
                  <a:lnTo>
                    <a:pt x="665" y="31"/>
                  </a:lnTo>
                  <a:lnTo>
                    <a:pt x="694" y="87"/>
                  </a:lnTo>
                  <a:lnTo>
                    <a:pt x="724" y="160"/>
                  </a:lnTo>
                  <a:lnTo>
                    <a:pt x="752" y="208"/>
                  </a:lnTo>
                  <a:lnTo>
                    <a:pt x="781" y="243"/>
                  </a:lnTo>
                  <a:lnTo>
                    <a:pt x="809" y="258"/>
                  </a:lnTo>
                  <a:lnTo>
                    <a:pt x="839" y="258"/>
                  </a:lnTo>
                  <a:lnTo>
                    <a:pt x="868" y="259"/>
                  </a:lnTo>
                  <a:lnTo>
                    <a:pt x="896" y="235"/>
                  </a:lnTo>
                  <a:lnTo>
                    <a:pt x="926" y="233"/>
                  </a:lnTo>
                  <a:lnTo>
                    <a:pt x="955" y="248"/>
                  </a:lnTo>
                  <a:lnTo>
                    <a:pt x="983" y="259"/>
                  </a:lnTo>
                  <a:lnTo>
                    <a:pt x="1013" y="256"/>
                  </a:lnTo>
                  <a:lnTo>
                    <a:pt x="1041" y="218"/>
                  </a:lnTo>
                  <a:lnTo>
                    <a:pt x="1070" y="163"/>
                  </a:lnTo>
                  <a:lnTo>
                    <a:pt x="1099" y="134"/>
                  </a:lnTo>
                  <a:lnTo>
                    <a:pt x="1128" y="132"/>
                  </a:lnTo>
                  <a:lnTo>
                    <a:pt x="1157" y="125"/>
                  </a:lnTo>
                  <a:lnTo>
                    <a:pt x="1186" y="143"/>
                  </a:lnTo>
                  <a:lnTo>
                    <a:pt x="1215" y="116"/>
                  </a:lnTo>
                  <a:lnTo>
                    <a:pt x="1244" y="5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1" name="Freeform 57">
              <a:extLst>
                <a:ext uri="{FF2B5EF4-FFF2-40B4-BE49-F238E27FC236}">
                  <a16:creationId xmlns="" xmlns:a16="http://schemas.microsoft.com/office/drawing/2014/main" id="{D776958C-1214-4CE5-9F06-C50220D62A36}"/>
                </a:ext>
              </a:extLst>
            </p:cNvPr>
            <p:cNvSpPr>
              <a:spLocks/>
            </p:cNvSpPr>
            <p:nvPr/>
          </p:nvSpPr>
          <p:spPr bwMode="auto">
            <a:xfrm>
              <a:off x="8289926" y="4025900"/>
              <a:ext cx="1790700" cy="733425"/>
            </a:xfrm>
            <a:custGeom>
              <a:avLst/>
              <a:gdLst>
                <a:gd name="T0" fmla="*/ 0 w 1128"/>
                <a:gd name="T1" fmla="*/ 11 h 462"/>
                <a:gd name="T2" fmla="*/ 29 w 1128"/>
                <a:gd name="T3" fmla="*/ 0 h 462"/>
                <a:gd name="T4" fmla="*/ 58 w 1128"/>
                <a:gd name="T5" fmla="*/ 18 h 462"/>
                <a:gd name="T6" fmla="*/ 87 w 1128"/>
                <a:gd name="T7" fmla="*/ 41 h 462"/>
                <a:gd name="T8" fmla="*/ 115 w 1128"/>
                <a:gd name="T9" fmla="*/ 93 h 462"/>
                <a:gd name="T10" fmla="*/ 144 w 1128"/>
                <a:gd name="T11" fmla="*/ 181 h 462"/>
                <a:gd name="T12" fmla="*/ 174 w 1128"/>
                <a:gd name="T13" fmla="*/ 275 h 462"/>
                <a:gd name="T14" fmla="*/ 202 w 1128"/>
                <a:gd name="T15" fmla="*/ 357 h 462"/>
                <a:gd name="T16" fmla="*/ 231 w 1128"/>
                <a:gd name="T17" fmla="*/ 409 h 462"/>
                <a:gd name="T18" fmla="*/ 261 w 1128"/>
                <a:gd name="T19" fmla="*/ 441 h 462"/>
                <a:gd name="T20" fmla="*/ 289 w 1128"/>
                <a:gd name="T21" fmla="*/ 457 h 462"/>
                <a:gd name="T22" fmla="*/ 318 w 1128"/>
                <a:gd name="T23" fmla="*/ 459 h 462"/>
                <a:gd name="T24" fmla="*/ 346 w 1128"/>
                <a:gd name="T25" fmla="*/ 462 h 462"/>
                <a:gd name="T26" fmla="*/ 376 w 1128"/>
                <a:gd name="T27" fmla="*/ 456 h 462"/>
                <a:gd name="T28" fmla="*/ 405 w 1128"/>
                <a:gd name="T29" fmla="*/ 444 h 462"/>
                <a:gd name="T30" fmla="*/ 433 w 1128"/>
                <a:gd name="T31" fmla="*/ 436 h 462"/>
                <a:gd name="T32" fmla="*/ 463 w 1128"/>
                <a:gd name="T33" fmla="*/ 426 h 462"/>
                <a:gd name="T34" fmla="*/ 492 w 1128"/>
                <a:gd name="T35" fmla="*/ 422 h 462"/>
                <a:gd name="T36" fmla="*/ 520 w 1128"/>
                <a:gd name="T37" fmla="*/ 425 h 462"/>
                <a:gd name="T38" fmla="*/ 550 w 1128"/>
                <a:gd name="T39" fmla="*/ 399 h 462"/>
                <a:gd name="T40" fmla="*/ 578 w 1128"/>
                <a:gd name="T41" fmla="*/ 345 h 462"/>
                <a:gd name="T42" fmla="*/ 607 w 1128"/>
                <a:gd name="T43" fmla="*/ 278 h 462"/>
                <a:gd name="T44" fmla="*/ 637 w 1128"/>
                <a:gd name="T45" fmla="*/ 223 h 462"/>
                <a:gd name="T46" fmla="*/ 665 w 1128"/>
                <a:gd name="T47" fmla="*/ 192 h 462"/>
                <a:gd name="T48" fmla="*/ 694 w 1128"/>
                <a:gd name="T49" fmla="*/ 181 h 462"/>
                <a:gd name="T50" fmla="*/ 724 w 1128"/>
                <a:gd name="T51" fmla="*/ 177 h 462"/>
                <a:gd name="T52" fmla="*/ 752 w 1128"/>
                <a:gd name="T53" fmla="*/ 170 h 462"/>
                <a:gd name="T54" fmla="*/ 781 w 1128"/>
                <a:gd name="T55" fmla="*/ 170 h 462"/>
                <a:gd name="T56" fmla="*/ 809 w 1128"/>
                <a:gd name="T57" fmla="*/ 168 h 462"/>
                <a:gd name="T58" fmla="*/ 839 w 1128"/>
                <a:gd name="T59" fmla="*/ 161 h 462"/>
                <a:gd name="T60" fmla="*/ 868 w 1128"/>
                <a:gd name="T61" fmla="*/ 179 h 462"/>
                <a:gd name="T62" fmla="*/ 896 w 1128"/>
                <a:gd name="T63" fmla="*/ 211 h 462"/>
                <a:gd name="T64" fmla="*/ 926 w 1128"/>
                <a:gd name="T65" fmla="*/ 255 h 462"/>
                <a:gd name="T66" fmla="*/ 955 w 1128"/>
                <a:gd name="T67" fmla="*/ 310 h 462"/>
                <a:gd name="T68" fmla="*/ 983 w 1128"/>
                <a:gd name="T69" fmla="*/ 345 h 462"/>
                <a:gd name="T70" fmla="*/ 1013 w 1128"/>
                <a:gd name="T71" fmla="*/ 362 h 462"/>
                <a:gd name="T72" fmla="*/ 1041 w 1128"/>
                <a:gd name="T73" fmla="*/ 373 h 462"/>
                <a:gd name="T74" fmla="*/ 1070 w 1128"/>
                <a:gd name="T75" fmla="*/ 366 h 462"/>
                <a:gd name="T76" fmla="*/ 1099 w 1128"/>
                <a:gd name="T77" fmla="*/ 348 h 462"/>
                <a:gd name="T78" fmla="*/ 1128 w 1128"/>
                <a:gd name="T79" fmla="*/ 348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8" h="462">
                  <a:moveTo>
                    <a:pt x="0" y="11"/>
                  </a:moveTo>
                  <a:lnTo>
                    <a:pt x="29" y="0"/>
                  </a:lnTo>
                  <a:lnTo>
                    <a:pt x="58" y="18"/>
                  </a:lnTo>
                  <a:lnTo>
                    <a:pt x="87" y="41"/>
                  </a:lnTo>
                  <a:lnTo>
                    <a:pt x="115" y="93"/>
                  </a:lnTo>
                  <a:lnTo>
                    <a:pt x="144" y="181"/>
                  </a:lnTo>
                  <a:lnTo>
                    <a:pt x="174" y="275"/>
                  </a:lnTo>
                  <a:lnTo>
                    <a:pt x="202" y="357"/>
                  </a:lnTo>
                  <a:lnTo>
                    <a:pt x="231" y="409"/>
                  </a:lnTo>
                  <a:lnTo>
                    <a:pt x="261" y="441"/>
                  </a:lnTo>
                  <a:lnTo>
                    <a:pt x="289" y="457"/>
                  </a:lnTo>
                  <a:lnTo>
                    <a:pt x="318" y="459"/>
                  </a:lnTo>
                  <a:lnTo>
                    <a:pt x="346" y="462"/>
                  </a:lnTo>
                  <a:lnTo>
                    <a:pt x="376" y="456"/>
                  </a:lnTo>
                  <a:lnTo>
                    <a:pt x="405" y="444"/>
                  </a:lnTo>
                  <a:lnTo>
                    <a:pt x="433" y="436"/>
                  </a:lnTo>
                  <a:lnTo>
                    <a:pt x="463" y="426"/>
                  </a:lnTo>
                  <a:lnTo>
                    <a:pt x="492" y="422"/>
                  </a:lnTo>
                  <a:lnTo>
                    <a:pt x="520" y="425"/>
                  </a:lnTo>
                  <a:lnTo>
                    <a:pt x="550" y="399"/>
                  </a:lnTo>
                  <a:lnTo>
                    <a:pt x="578" y="345"/>
                  </a:lnTo>
                  <a:lnTo>
                    <a:pt x="607" y="278"/>
                  </a:lnTo>
                  <a:lnTo>
                    <a:pt x="637" y="223"/>
                  </a:lnTo>
                  <a:lnTo>
                    <a:pt x="665" y="192"/>
                  </a:lnTo>
                  <a:lnTo>
                    <a:pt x="694" y="181"/>
                  </a:lnTo>
                  <a:lnTo>
                    <a:pt x="724" y="177"/>
                  </a:lnTo>
                  <a:lnTo>
                    <a:pt x="752" y="170"/>
                  </a:lnTo>
                  <a:lnTo>
                    <a:pt x="781" y="170"/>
                  </a:lnTo>
                  <a:lnTo>
                    <a:pt x="809" y="168"/>
                  </a:lnTo>
                  <a:lnTo>
                    <a:pt x="839" y="161"/>
                  </a:lnTo>
                  <a:lnTo>
                    <a:pt x="868" y="179"/>
                  </a:lnTo>
                  <a:lnTo>
                    <a:pt x="896" y="211"/>
                  </a:lnTo>
                  <a:lnTo>
                    <a:pt x="926" y="255"/>
                  </a:lnTo>
                  <a:lnTo>
                    <a:pt x="955" y="310"/>
                  </a:lnTo>
                  <a:lnTo>
                    <a:pt x="983" y="345"/>
                  </a:lnTo>
                  <a:lnTo>
                    <a:pt x="1013" y="362"/>
                  </a:lnTo>
                  <a:lnTo>
                    <a:pt x="1041" y="373"/>
                  </a:lnTo>
                  <a:lnTo>
                    <a:pt x="1070" y="366"/>
                  </a:lnTo>
                  <a:lnTo>
                    <a:pt x="1099" y="348"/>
                  </a:lnTo>
                  <a:lnTo>
                    <a:pt x="1128" y="34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2" name="Freeform 58">
              <a:extLst>
                <a:ext uri="{FF2B5EF4-FFF2-40B4-BE49-F238E27FC236}">
                  <a16:creationId xmlns="" xmlns:a16="http://schemas.microsoft.com/office/drawing/2014/main" id="{3471B1B0-E7DC-4B46-85AD-B2C50C8FF2EE}"/>
                </a:ext>
              </a:extLst>
            </p:cNvPr>
            <p:cNvSpPr>
              <a:spLocks/>
            </p:cNvSpPr>
            <p:nvPr/>
          </p:nvSpPr>
          <p:spPr bwMode="auto">
            <a:xfrm>
              <a:off x="8289926" y="4233863"/>
              <a:ext cx="1974850" cy="542925"/>
            </a:xfrm>
            <a:custGeom>
              <a:avLst/>
              <a:gdLst>
                <a:gd name="T0" fmla="*/ 0 w 1244"/>
                <a:gd name="T1" fmla="*/ 341 h 342"/>
                <a:gd name="T2" fmla="*/ 29 w 1244"/>
                <a:gd name="T3" fmla="*/ 257 h 342"/>
                <a:gd name="T4" fmla="*/ 58 w 1244"/>
                <a:gd name="T5" fmla="*/ 188 h 342"/>
                <a:gd name="T6" fmla="*/ 87 w 1244"/>
                <a:gd name="T7" fmla="*/ 123 h 342"/>
                <a:gd name="T8" fmla="*/ 115 w 1244"/>
                <a:gd name="T9" fmla="*/ 62 h 342"/>
                <a:gd name="T10" fmla="*/ 144 w 1244"/>
                <a:gd name="T11" fmla="*/ 10 h 342"/>
                <a:gd name="T12" fmla="*/ 174 w 1244"/>
                <a:gd name="T13" fmla="*/ 0 h 342"/>
                <a:gd name="T14" fmla="*/ 202 w 1244"/>
                <a:gd name="T15" fmla="*/ 22 h 342"/>
                <a:gd name="T16" fmla="*/ 231 w 1244"/>
                <a:gd name="T17" fmla="*/ 49 h 342"/>
                <a:gd name="T18" fmla="*/ 261 w 1244"/>
                <a:gd name="T19" fmla="*/ 65 h 342"/>
                <a:gd name="T20" fmla="*/ 289 w 1244"/>
                <a:gd name="T21" fmla="*/ 80 h 342"/>
                <a:gd name="T22" fmla="*/ 318 w 1244"/>
                <a:gd name="T23" fmla="*/ 94 h 342"/>
                <a:gd name="T24" fmla="*/ 346 w 1244"/>
                <a:gd name="T25" fmla="*/ 101 h 342"/>
                <a:gd name="T26" fmla="*/ 376 w 1244"/>
                <a:gd name="T27" fmla="*/ 98 h 342"/>
                <a:gd name="T28" fmla="*/ 405 w 1244"/>
                <a:gd name="T29" fmla="*/ 101 h 342"/>
                <a:gd name="T30" fmla="*/ 433 w 1244"/>
                <a:gd name="T31" fmla="*/ 120 h 342"/>
                <a:gd name="T32" fmla="*/ 463 w 1244"/>
                <a:gd name="T33" fmla="*/ 166 h 342"/>
                <a:gd name="T34" fmla="*/ 492 w 1244"/>
                <a:gd name="T35" fmla="*/ 231 h 342"/>
                <a:gd name="T36" fmla="*/ 520 w 1244"/>
                <a:gd name="T37" fmla="*/ 295 h 342"/>
                <a:gd name="T38" fmla="*/ 550 w 1244"/>
                <a:gd name="T39" fmla="*/ 332 h 342"/>
                <a:gd name="T40" fmla="*/ 578 w 1244"/>
                <a:gd name="T41" fmla="*/ 342 h 342"/>
                <a:gd name="T42" fmla="*/ 607 w 1244"/>
                <a:gd name="T43" fmla="*/ 337 h 342"/>
                <a:gd name="T44" fmla="*/ 637 w 1244"/>
                <a:gd name="T45" fmla="*/ 328 h 342"/>
                <a:gd name="T46" fmla="*/ 665 w 1244"/>
                <a:gd name="T47" fmla="*/ 323 h 342"/>
                <a:gd name="T48" fmla="*/ 694 w 1244"/>
                <a:gd name="T49" fmla="*/ 320 h 342"/>
                <a:gd name="T50" fmla="*/ 724 w 1244"/>
                <a:gd name="T51" fmla="*/ 315 h 342"/>
                <a:gd name="T52" fmla="*/ 752 w 1244"/>
                <a:gd name="T53" fmla="*/ 297 h 342"/>
                <a:gd name="T54" fmla="*/ 781 w 1244"/>
                <a:gd name="T55" fmla="*/ 253 h 342"/>
                <a:gd name="T56" fmla="*/ 809 w 1244"/>
                <a:gd name="T57" fmla="*/ 189 h 342"/>
                <a:gd name="T58" fmla="*/ 839 w 1244"/>
                <a:gd name="T59" fmla="*/ 136 h 342"/>
                <a:gd name="T60" fmla="*/ 868 w 1244"/>
                <a:gd name="T61" fmla="*/ 112 h 342"/>
                <a:gd name="T62" fmla="*/ 896 w 1244"/>
                <a:gd name="T63" fmla="*/ 97 h 342"/>
                <a:gd name="T64" fmla="*/ 926 w 1244"/>
                <a:gd name="T65" fmla="*/ 87 h 342"/>
                <a:gd name="T66" fmla="*/ 955 w 1244"/>
                <a:gd name="T67" fmla="*/ 61 h 342"/>
                <a:gd name="T68" fmla="*/ 983 w 1244"/>
                <a:gd name="T69" fmla="*/ 43 h 342"/>
                <a:gd name="T70" fmla="*/ 1013 w 1244"/>
                <a:gd name="T71" fmla="*/ 49 h 342"/>
                <a:gd name="T72" fmla="*/ 1041 w 1244"/>
                <a:gd name="T73" fmla="*/ 50 h 342"/>
                <a:gd name="T74" fmla="*/ 1070 w 1244"/>
                <a:gd name="T75" fmla="*/ 49 h 342"/>
                <a:gd name="T76" fmla="*/ 1099 w 1244"/>
                <a:gd name="T77" fmla="*/ 67 h 342"/>
                <a:gd name="T78" fmla="*/ 1128 w 1244"/>
                <a:gd name="T79" fmla="*/ 78 h 342"/>
                <a:gd name="T80" fmla="*/ 1157 w 1244"/>
                <a:gd name="T81" fmla="*/ 93 h 342"/>
                <a:gd name="T82" fmla="*/ 1186 w 1244"/>
                <a:gd name="T83" fmla="*/ 99 h 342"/>
                <a:gd name="T84" fmla="*/ 1215 w 1244"/>
                <a:gd name="T85" fmla="*/ 80 h 342"/>
                <a:gd name="T86" fmla="*/ 1244 w 1244"/>
                <a:gd name="T87" fmla="*/ 6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42">
                  <a:moveTo>
                    <a:pt x="0" y="341"/>
                  </a:moveTo>
                  <a:lnTo>
                    <a:pt x="29" y="257"/>
                  </a:lnTo>
                  <a:lnTo>
                    <a:pt x="58" y="188"/>
                  </a:lnTo>
                  <a:lnTo>
                    <a:pt x="87" y="123"/>
                  </a:lnTo>
                  <a:lnTo>
                    <a:pt x="115" y="62"/>
                  </a:lnTo>
                  <a:lnTo>
                    <a:pt x="144" y="10"/>
                  </a:lnTo>
                  <a:lnTo>
                    <a:pt x="174" y="0"/>
                  </a:lnTo>
                  <a:lnTo>
                    <a:pt x="202" y="22"/>
                  </a:lnTo>
                  <a:lnTo>
                    <a:pt x="231" y="49"/>
                  </a:lnTo>
                  <a:lnTo>
                    <a:pt x="261" y="65"/>
                  </a:lnTo>
                  <a:lnTo>
                    <a:pt x="289" y="80"/>
                  </a:lnTo>
                  <a:lnTo>
                    <a:pt x="318" y="94"/>
                  </a:lnTo>
                  <a:lnTo>
                    <a:pt x="346" y="101"/>
                  </a:lnTo>
                  <a:lnTo>
                    <a:pt x="376" y="98"/>
                  </a:lnTo>
                  <a:lnTo>
                    <a:pt x="405" y="101"/>
                  </a:lnTo>
                  <a:lnTo>
                    <a:pt x="433" y="120"/>
                  </a:lnTo>
                  <a:lnTo>
                    <a:pt x="463" y="166"/>
                  </a:lnTo>
                  <a:lnTo>
                    <a:pt x="492" y="231"/>
                  </a:lnTo>
                  <a:lnTo>
                    <a:pt x="520" y="295"/>
                  </a:lnTo>
                  <a:lnTo>
                    <a:pt x="550" y="332"/>
                  </a:lnTo>
                  <a:lnTo>
                    <a:pt x="578" y="342"/>
                  </a:lnTo>
                  <a:lnTo>
                    <a:pt x="607" y="337"/>
                  </a:lnTo>
                  <a:lnTo>
                    <a:pt x="637" y="328"/>
                  </a:lnTo>
                  <a:lnTo>
                    <a:pt x="665" y="323"/>
                  </a:lnTo>
                  <a:lnTo>
                    <a:pt x="694" y="320"/>
                  </a:lnTo>
                  <a:lnTo>
                    <a:pt x="724" y="315"/>
                  </a:lnTo>
                  <a:lnTo>
                    <a:pt x="752" y="297"/>
                  </a:lnTo>
                  <a:lnTo>
                    <a:pt x="781" y="253"/>
                  </a:lnTo>
                  <a:lnTo>
                    <a:pt x="809" y="189"/>
                  </a:lnTo>
                  <a:lnTo>
                    <a:pt x="839" y="136"/>
                  </a:lnTo>
                  <a:lnTo>
                    <a:pt x="868" y="112"/>
                  </a:lnTo>
                  <a:lnTo>
                    <a:pt x="896" y="97"/>
                  </a:lnTo>
                  <a:lnTo>
                    <a:pt x="926" y="87"/>
                  </a:lnTo>
                  <a:lnTo>
                    <a:pt x="955" y="61"/>
                  </a:lnTo>
                  <a:lnTo>
                    <a:pt x="983" y="43"/>
                  </a:lnTo>
                  <a:lnTo>
                    <a:pt x="1013" y="49"/>
                  </a:lnTo>
                  <a:lnTo>
                    <a:pt x="1041" y="50"/>
                  </a:lnTo>
                  <a:lnTo>
                    <a:pt x="1070" y="49"/>
                  </a:lnTo>
                  <a:lnTo>
                    <a:pt x="1099" y="67"/>
                  </a:lnTo>
                  <a:lnTo>
                    <a:pt x="1128" y="78"/>
                  </a:lnTo>
                  <a:lnTo>
                    <a:pt x="1157" y="93"/>
                  </a:lnTo>
                  <a:lnTo>
                    <a:pt x="1186" y="99"/>
                  </a:lnTo>
                  <a:lnTo>
                    <a:pt x="1215" y="80"/>
                  </a:lnTo>
                  <a:lnTo>
                    <a:pt x="1244" y="6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3" name="Freeform 59">
              <a:extLst>
                <a:ext uri="{FF2B5EF4-FFF2-40B4-BE49-F238E27FC236}">
                  <a16:creationId xmlns="" xmlns:a16="http://schemas.microsoft.com/office/drawing/2014/main" id="{780D1CEA-398E-4A77-AB31-B6F2E9225423}"/>
                </a:ext>
              </a:extLst>
            </p:cNvPr>
            <p:cNvSpPr>
              <a:spLocks/>
            </p:cNvSpPr>
            <p:nvPr/>
          </p:nvSpPr>
          <p:spPr bwMode="auto">
            <a:xfrm>
              <a:off x="8289926" y="4310063"/>
              <a:ext cx="1974850" cy="558800"/>
            </a:xfrm>
            <a:custGeom>
              <a:avLst/>
              <a:gdLst>
                <a:gd name="T0" fmla="*/ 0 w 1244"/>
                <a:gd name="T1" fmla="*/ 171 h 352"/>
                <a:gd name="T2" fmla="*/ 29 w 1244"/>
                <a:gd name="T3" fmla="*/ 226 h 352"/>
                <a:gd name="T4" fmla="*/ 58 w 1244"/>
                <a:gd name="T5" fmla="*/ 267 h 352"/>
                <a:gd name="T6" fmla="*/ 87 w 1244"/>
                <a:gd name="T7" fmla="*/ 291 h 352"/>
                <a:gd name="T8" fmla="*/ 115 w 1244"/>
                <a:gd name="T9" fmla="*/ 328 h 352"/>
                <a:gd name="T10" fmla="*/ 144 w 1244"/>
                <a:gd name="T11" fmla="*/ 352 h 352"/>
                <a:gd name="T12" fmla="*/ 174 w 1244"/>
                <a:gd name="T13" fmla="*/ 349 h 352"/>
                <a:gd name="T14" fmla="*/ 202 w 1244"/>
                <a:gd name="T15" fmla="*/ 333 h 352"/>
                <a:gd name="T16" fmla="*/ 231 w 1244"/>
                <a:gd name="T17" fmla="*/ 286 h 352"/>
                <a:gd name="T18" fmla="*/ 261 w 1244"/>
                <a:gd name="T19" fmla="*/ 226 h 352"/>
                <a:gd name="T20" fmla="*/ 289 w 1244"/>
                <a:gd name="T21" fmla="*/ 153 h 352"/>
                <a:gd name="T22" fmla="*/ 318 w 1244"/>
                <a:gd name="T23" fmla="*/ 74 h 352"/>
                <a:gd name="T24" fmla="*/ 346 w 1244"/>
                <a:gd name="T25" fmla="*/ 24 h 352"/>
                <a:gd name="T26" fmla="*/ 376 w 1244"/>
                <a:gd name="T27" fmla="*/ 7 h 352"/>
                <a:gd name="T28" fmla="*/ 405 w 1244"/>
                <a:gd name="T29" fmla="*/ 0 h 352"/>
                <a:gd name="T30" fmla="*/ 433 w 1244"/>
                <a:gd name="T31" fmla="*/ 6 h 352"/>
                <a:gd name="T32" fmla="*/ 463 w 1244"/>
                <a:gd name="T33" fmla="*/ 12 h 352"/>
                <a:gd name="T34" fmla="*/ 492 w 1244"/>
                <a:gd name="T35" fmla="*/ 11 h 352"/>
                <a:gd name="T36" fmla="*/ 520 w 1244"/>
                <a:gd name="T37" fmla="*/ 17 h 352"/>
                <a:gd name="T38" fmla="*/ 550 w 1244"/>
                <a:gd name="T39" fmla="*/ 10 h 352"/>
                <a:gd name="T40" fmla="*/ 578 w 1244"/>
                <a:gd name="T41" fmla="*/ 0 h 352"/>
                <a:gd name="T42" fmla="*/ 607 w 1244"/>
                <a:gd name="T43" fmla="*/ 1 h 352"/>
                <a:gd name="T44" fmla="*/ 637 w 1244"/>
                <a:gd name="T45" fmla="*/ 16 h 352"/>
                <a:gd name="T46" fmla="*/ 665 w 1244"/>
                <a:gd name="T47" fmla="*/ 56 h 352"/>
                <a:gd name="T48" fmla="*/ 694 w 1244"/>
                <a:gd name="T49" fmla="*/ 120 h 352"/>
                <a:gd name="T50" fmla="*/ 724 w 1244"/>
                <a:gd name="T51" fmla="*/ 194 h 352"/>
                <a:gd name="T52" fmla="*/ 752 w 1244"/>
                <a:gd name="T53" fmla="*/ 240 h 352"/>
                <a:gd name="T54" fmla="*/ 781 w 1244"/>
                <a:gd name="T55" fmla="*/ 252 h 352"/>
                <a:gd name="T56" fmla="*/ 809 w 1244"/>
                <a:gd name="T57" fmla="*/ 256 h 352"/>
                <a:gd name="T58" fmla="*/ 839 w 1244"/>
                <a:gd name="T59" fmla="*/ 241 h 352"/>
                <a:gd name="T60" fmla="*/ 868 w 1244"/>
                <a:gd name="T61" fmla="*/ 238 h 352"/>
                <a:gd name="T62" fmla="*/ 896 w 1244"/>
                <a:gd name="T63" fmla="*/ 246 h 352"/>
                <a:gd name="T64" fmla="*/ 926 w 1244"/>
                <a:gd name="T65" fmla="*/ 243 h 352"/>
                <a:gd name="T66" fmla="*/ 955 w 1244"/>
                <a:gd name="T67" fmla="*/ 248 h 352"/>
                <a:gd name="T68" fmla="*/ 983 w 1244"/>
                <a:gd name="T69" fmla="*/ 248 h 352"/>
                <a:gd name="T70" fmla="*/ 1013 w 1244"/>
                <a:gd name="T71" fmla="*/ 221 h 352"/>
                <a:gd name="T72" fmla="*/ 1041 w 1244"/>
                <a:gd name="T73" fmla="*/ 185 h 352"/>
                <a:gd name="T74" fmla="*/ 1070 w 1244"/>
                <a:gd name="T75" fmla="*/ 144 h 352"/>
                <a:gd name="T76" fmla="*/ 1099 w 1244"/>
                <a:gd name="T77" fmla="*/ 97 h 352"/>
                <a:gd name="T78" fmla="*/ 1128 w 1244"/>
                <a:gd name="T79" fmla="*/ 70 h 352"/>
                <a:gd name="T80" fmla="*/ 1157 w 1244"/>
                <a:gd name="T81" fmla="*/ 62 h 352"/>
                <a:gd name="T82" fmla="*/ 1186 w 1244"/>
                <a:gd name="T83" fmla="*/ 50 h 352"/>
                <a:gd name="T84" fmla="*/ 1215 w 1244"/>
                <a:gd name="T85" fmla="*/ 80 h 352"/>
                <a:gd name="T86" fmla="*/ 1244 w 1244"/>
                <a:gd name="T87" fmla="*/ 11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52">
                  <a:moveTo>
                    <a:pt x="0" y="171"/>
                  </a:moveTo>
                  <a:lnTo>
                    <a:pt x="29" y="226"/>
                  </a:lnTo>
                  <a:lnTo>
                    <a:pt x="58" y="267"/>
                  </a:lnTo>
                  <a:lnTo>
                    <a:pt x="87" y="291"/>
                  </a:lnTo>
                  <a:lnTo>
                    <a:pt x="115" y="328"/>
                  </a:lnTo>
                  <a:lnTo>
                    <a:pt x="144" y="352"/>
                  </a:lnTo>
                  <a:lnTo>
                    <a:pt x="174" y="349"/>
                  </a:lnTo>
                  <a:lnTo>
                    <a:pt x="202" y="333"/>
                  </a:lnTo>
                  <a:lnTo>
                    <a:pt x="231" y="286"/>
                  </a:lnTo>
                  <a:lnTo>
                    <a:pt x="261" y="226"/>
                  </a:lnTo>
                  <a:lnTo>
                    <a:pt x="289" y="153"/>
                  </a:lnTo>
                  <a:lnTo>
                    <a:pt x="318" y="74"/>
                  </a:lnTo>
                  <a:lnTo>
                    <a:pt x="346" y="24"/>
                  </a:lnTo>
                  <a:lnTo>
                    <a:pt x="376" y="7"/>
                  </a:lnTo>
                  <a:lnTo>
                    <a:pt x="405" y="0"/>
                  </a:lnTo>
                  <a:lnTo>
                    <a:pt x="433" y="6"/>
                  </a:lnTo>
                  <a:lnTo>
                    <a:pt x="463" y="12"/>
                  </a:lnTo>
                  <a:lnTo>
                    <a:pt x="492" y="11"/>
                  </a:lnTo>
                  <a:lnTo>
                    <a:pt x="520" y="17"/>
                  </a:lnTo>
                  <a:lnTo>
                    <a:pt x="550" y="10"/>
                  </a:lnTo>
                  <a:lnTo>
                    <a:pt x="578" y="0"/>
                  </a:lnTo>
                  <a:lnTo>
                    <a:pt x="607" y="1"/>
                  </a:lnTo>
                  <a:lnTo>
                    <a:pt x="637" y="16"/>
                  </a:lnTo>
                  <a:lnTo>
                    <a:pt x="665" y="56"/>
                  </a:lnTo>
                  <a:lnTo>
                    <a:pt x="694" y="120"/>
                  </a:lnTo>
                  <a:lnTo>
                    <a:pt x="724" y="194"/>
                  </a:lnTo>
                  <a:lnTo>
                    <a:pt x="752" y="240"/>
                  </a:lnTo>
                  <a:lnTo>
                    <a:pt x="781" y="252"/>
                  </a:lnTo>
                  <a:lnTo>
                    <a:pt x="809" y="256"/>
                  </a:lnTo>
                  <a:lnTo>
                    <a:pt x="839" y="241"/>
                  </a:lnTo>
                  <a:lnTo>
                    <a:pt x="868" y="238"/>
                  </a:lnTo>
                  <a:lnTo>
                    <a:pt x="896" y="246"/>
                  </a:lnTo>
                  <a:lnTo>
                    <a:pt x="926" y="243"/>
                  </a:lnTo>
                  <a:lnTo>
                    <a:pt x="955" y="248"/>
                  </a:lnTo>
                  <a:lnTo>
                    <a:pt x="983" y="248"/>
                  </a:lnTo>
                  <a:lnTo>
                    <a:pt x="1013" y="221"/>
                  </a:lnTo>
                  <a:lnTo>
                    <a:pt x="1041" y="185"/>
                  </a:lnTo>
                  <a:lnTo>
                    <a:pt x="1070" y="144"/>
                  </a:lnTo>
                  <a:lnTo>
                    <a:pt x="1099" y="97"/>
                  </a:lnTo>
                  <a:lnTo>
                    <a:pt x="1128" y="70"/>
                  </a:lnTo>
                  <a:lnTo>
                    <a:pt x="1157" y="62"/>
                  </a:lnTo>
                  <a:lnTo>
                    <a:pt x="1186" y="50"/>
                  </a:lnTo>
                  <a:lnTo>
                    <a:pt x="1215" y="80"/>
                  </a:lnTo>
                  <a:lnTo>
                    <a:pt x="1244" y="11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4" name="Freeform 60">
              <a:extLst>
                <a:ext uri="{FF2B5EF4-FFF2-40B4-BE49-F238E27FC236}">
                  <a16:creationId xmlns="" xmlns:a16="http://schemas.microsoft.com/office/drawing/2014/main" id="{99A718EE-832B-4939-97C8-9455CE69CFBF}"/>
                </a:ext>
              </a:extLst>
            </p:cNvPr>
            <p:cNvSpPr>
              <a:spLocks/>
            </p:cNvSpPr>
            <p:nvPr/>
          </p:nvSpPr>
          <p:spPr bwMode="auto">
            <a:xfrm>
              <a:off x="8289926" y="4003675"/>
              <a:ext cx="1928813" cy="731838"/>
            </a:xfrm>
            <a:custGeom>
              <a:avLst/>
              <a:gdLst>
                <a:gd name="T0" fmla="*/ 0 w 1215"/>
                <a:gd name="T1" fmla="*/ 25 h 461"/>
                <a:gd name="T2" fmla="*/ 29 w 1215"/>
                <a:gd name="T3" fmla="*/ 0 h 461"/>
                <a:gd name="T4" fmla="*/ 58 w 1215"/>
                <a:gd name="T5" fmla="*/ 7 h 461"/>
                <a:gd name="T6" fmla="*/ 87 w 1215"/>
                <a:gd name="T7" fmla="*/ 51 h 461"/>
                <a:gd name="T8" fmla="*/ 115 w 1215"/>
                <a:gd name="T9" fmla="*/ 121 h 461"/>
                <a:gd name="T10" fmla="*/ 144 w 1215"/>
                <a:gd name="T11" fmla="*/ 223 h 461"/>
                <a:gd name="T12" fmla="*/ 174 w 1215"/>
                <a:gd name="T13" fmla="*/ 323 h 461"/>
                <a:gd name="T14" fmla="*/ 202 w 1215"/>
                <a:gd name="T15" fmla="*/ 386 h 461"/>
                <a:gd name="T16" fmla="*/ 231 w 1215"/>
                <a:gd name="T17" fmla="*/ 422 h 461"/>
                <a:gd name="T18" fmla="*/ 261 w 1215"/>
                <a:gd name="T19" fmla="*/ 440 h 461"/>
                <a:gd name="T20" fmla="*/ 289 w 1215"/>
                <a:gd name="T21" fmla="*/ 446 h 461"/>
                <a:gd name="T22" fmla="*/ 318 w 1215"/>
                <a:gd name="T23" fmla="*/ 457 h 461"/>
                <a:gd name="T24" fmla="*/ 346 w 1215"/>
                <a:gd name="T25" fmla="*/ 461 h 461"/>
                <a:gd name="T26" fmla="*/ 376 w 1215"/>
                <a:gd name="T27" fmla="*/ 460 h 461"/>
                <a:gd name="T28" fmla="*/ 405 w 1215"/>
                <a:gd name="T29" fmla="*/ 454 h 461"/>
                <a:gd name="T30" fmla="*/ 433 w 1215"/>
                <a:gd name="T31" fmla="*/ 445 h 461"/>
                <a:gd name="T32" fmla="*/ 463 w 1215"/>
                <a:gd name="T33" fmla="*/ 446 h 461"/>
                <a:gd name="T34" fmla="*/ 492 w 1215"/>
                <a:gd name="T35" fmla="*/ 441 h 461"/>
                <a:gd name="T36" fmla="*/ 520 w 1215"/>
                <a:gd name="T37" fmla="*/ 436 h 461"/>
                <a:gd name="T38" fmla="*/ 550 w 1215"/>
                <a:gd name="T39" fmla="*/ 410 h 461"/>
                <a:gd name="T40" fmla="*/ 578 w 1215"/>
                <a:gd name="T41" fmla="*/ 359 h 461"/>
                <a:gd name="T42" fmla="*/ 607 w 1215"/>
                <a:gd name="T43" fmla="*/ 305 h 461"/>
                <a:gd name="T44" fmla="*/ 637 w 1215"/>
                <a:gd name="T45" fmla="*/ 248 h 461"/>
                <a:gd name="T46" fmla="*/ 665 w 1215"/>
                <a:gd name="T47" fmla="*/ 216 h 461"/>
                <a:gd name="T48" fmla="*/ 694 w 1215"/>
                <a:gd name="T49" fmla="*/ 199 h 461"/>
                <a:gd name="T50" fmla="*/ 724 w 1215"/>
                <a:gd name="T51" fmla="*/ 193 h 461"/>
                <a:gd name="T52" fmla="*/ 752 w 1215"/>
                <a:gd name="T53" fmla="*/ 196 h 461"/>
                <a:gd name="T54" fmla="*/ 781 w 1215"/>
                <a:gd name="T55" fmla="*/ 199 h 461"/>
                <a:gd name="T56" fmla="*/ 809 w 1215"/>
                <a:gd name="T57" fmla="*/ 194 h 461"/>
                <a:gd name="T58" fmla="*/ 839 w 1215"/>
                <a:gd name="T59" fmla="*/ 188 h 461"/>
                <a:gd name="T60" fmla="*/ 868 w 1215"/>
                <a:gd name="T61" fmla="*/ 190 h 461"/>
                <a:gd name="T62" fmla="*/ 896 w 1215"/>
                <a:gd name="T63" fmla="*/ 220 h 461"/>
                <a:gd name="T64" fmla="*/ 926 w 1215"/>
                <a:gd name="T65" fmla="*/ 271 h 461"/>
                <a:gd name="T66" fmla="*/ 955 w 1215"/>
                <a:gd name="T67" fmla="*/ 315 h 461"/>
                <a:gd name="T68" fmla="*/ 983 w 1215"/>
                <a:gd name="T69" fmla="*/ 351 h 461"/>
                <a:gd name="T70" fmla="*/ 1013 w 1215"/>
                <a:gd name="T71" fmla="*/ 380 h 461"/>
                <a:gd name="T72" fmla="*/ 1041 w 1215"/>
                <a:gd name="T73" fmla="*/ 390 h 461"/>
                <a:gd name="T74" fmla="*/ 1070 w 1215"/>
                <a:gd name="T75" fmla="*/ 404 h 461"/>
                <a:gd name="T76" fmla="*/ 1099 w 1215"/>
                <a:gd name="T77" fmla="*/ 375 h 461"/>
                <a:gd name="T78" fmla="*/ 1128 w 1215"/>
                <a:gd name="T79" fmla="*/ 332 h 461"/>
                <a:gd name="T80" fmla="*/ 1157 w 1215"/>
                <a:gd name="T81" fmla="*/ 315 h 461"/>
                <a:gd name="T82" fmla="*/ 1186 w 1215"/>
                <a:gd name="T83" fmla="*/ 286 h 461"/>
                <a:gd name="T84" fmla="*/ 1215 w 1215"/>
                <a:gd name="T85" fmla="*/ 276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61">
                  <a:moveTo>
                    <a:pt x="0" y="25"/>
                  </a:moveTo>
                  <a:lnTo>
                    <a:pt x="29" y="0"/>
                  </a:lnTo>
                  <a:lnTo>
                    <a:pt x="58" y="7"/>
                  </a:lnTo>
                  <a:lnTo>
                    <a:pt x="87" y="51"/>
                  </a:lnTo>
                  <a:lnTo>
                    <a:pt x="115" y="121"/>
                  </a:lnTo>
                  <a:lnTo>
                    <a:pt x="144" y="223"/>
                  </a:lnTo>
                  <a:lnTo>
                    <a:pt x="174" y="323"/>
                  </a:lnTo>
                  <a:lnTo>
                    <a:pt x="202" y="386"/>
                  </a:lnTo>
                  <a:lnTo>
                    <a:pt x="231" y="422"/>
                  </a:lnTo>
                  <a:lnTo>
                    <a:pt x="261" y="440"/>
                  </a:lnTo>
                  <a:lnTo>
                    <a:pt x="289" y="446"/>
                  </a:lnTo>
                  <a:lnTo>
                    <a:pt x="318" y="457"/>
                  </a:lnTo>
                  <a:lnTo>
                    <a:pt x="346" y="461"/>
                  </a:lnTo>
                  <a:lnTo>
                    <a:pt x="376" y="460"/>
                  </a:lnTo>
                  <a:lnTo>
                    <a:pt x="405" y="454"/>
                  </a:lnTo>
                  <a:lnTo>
                    <a:pt x="433" y="445"/>
                  </a:lnTo>
                  <a:lnTo>
                    <a:pt x="463" y="446"/>
                  </a:lnTo>
                  <a:lnTo>
                    <a:pt x="492" y="441"/>
                  </a:lnTo>
                  <a:lnTo>
                    <a:pt x="520" y="436"/>
                  </a:lnTo>
                  <a:lnTo>
                    <a:pt x="550" y="410"/>
                  </a:lnTo>
                  <a:lnTo>
                    <a:pt x="578" y="359"/>
                  </a:lnTo>
                  <a:lnTo>
                    <a:pt x="607" y="305"/>
                  </a:lnTo>
                  <a:lnTo>
                    <a:pt x="637" y="248"/>
                  </a:lnTo>
                  <a:lnTo>
                    <a:pt x="665" y="216"/>
                  </a:lnTo>
                  <a:lnTo>
                    <a:pt x="694" y="199"/>
                  </a:lnTo>
                  <a:lnTo>
                    <a:pt x="724" y="193"/>
                  </a:lnTo>
                  <a:lnTo>
                    <a:pt x="752" y="196"/>
                  </a:lnTo>
                  <a:lnTo>
                    <a:pt x="781" y="199"/>
                  </a:lnTo>
                  <a:lnTo>
                    <a:pt x="809" y="194"/>
                  </a:lnTo>
                  <a:lnTo>
                    <a:pt x="839" y="188"/>
                  </a:lnTo>
                  <a:lnTo>
                    <a:pt x="868" y="190"/>
                  </a:lnTo>
                  <a:lnTo>
                    <a:pt x="896" y="220"/>
                  </a:lnTo>
                  <a:lnTo>
                    <a:pt x="926" y="271"/>
                  </a:lnTo>
                  <a:lnTo>
                    <a:pt x="955" y="315"/>
                  </a:lnTo>
                  <a:lnTo>
                    <a:pt x="983" y="351"/>
                  </a:lnTo>
                  <a:lnTo>
                    <a:pt x="1013" y="380"/>
                  </a:lnTo>
                  <a:lnTo>
                    <a:pt x="1041" y="390"/>
                  </a:lnTo>
                  <a:lnTo>
                    <a:pt x="1070" y="404"/>
                  </a:lnTo>
                  <a:lnTo>
                    <a:pt x="1099" y="375"/>
                  </a:lnTo>
                  <a:lnTo>
                    <a:pt x="1128" y="332"/>
                  </a:lnTo>
                  <a:lnTo>
                    <a:pt x="1157" y="315"/>
                  </a:lnTo>
                  <a:lnTo>
                    <a:pt x="1186" y="286"/>
                  </a:lnTo>
                  <a:lnTo>
                    <a:pt x="1215" y="27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5" name="Freeform 61">
              <a:extLst>
                <a:ext uri="{FF2B5EF4-FFF2-40B4-BE49-F238E27FC236}">
                  <a16:creationId xmlns="" xmlns:a16="http://schemas.microsoft.com/office/drawing/2014/main" id="{5A1D83D1-4CEB-4F27-8483-AEF9A860C459}"/>
                </a:ext>
              </a:extLst>
            </p:cNvPr>
            <p:cNvSpPr>
              <a:spLocks/>
            </p:cNvSpPr>
            <p:nvPr/>
          </p:nvSpPr>
          <p:spPr bwMode="auto">
            <a:xfrm>
              <a:off x="8289926" y="4249738"/>
              <a:ext cx="2065338" cy="522288"/>
            </a:xfrm>
            <a:custGeom>
              <a:avLst/>
              <a:gdLst>
                <a:gd name="T0" fmla="*/ 0 w 1301"/>
                <a:gd name="T1" fmla="*/ 267 h 329"/>
                <a:gd name="T2" fmla="*/ 29 w 1301"/>
                <a:gd name="T3" fmla="*/ 175 h 329"/>
                <a:gd name="T4" fmla="*/ 58 w 1301"/>
                <a:gd name="T5" fmla="*/ 105 h 329"/>
                <a:gd name="T6" fmla="*/ 87 w 1301"/>
                <a:gd name="T7" fmla="*/ 61 h 329"/>
                <a:gd name="T8" fmla="*/ 115 w 1301"/>
                <a:gd name="T9" fmla="*/ 24 h 329"/>
                <a:gd name="T10" fmla="*/ 144 w 1301"/>
                <a:gd name="T11" fmla="*/ 0 h 329"/>
                <a:gd name="T12" fmla="*/ 174 w 1301"/>
                <a:gd name="T13" fmla="*/ 11 h 329"/>
                <a:gd name="T14" fmla="*/ 202 w 1301"/>
                <a:gd name="T15" fmla="*/ 34 h 329"/>
                <a:gd name="T16" fmla="*/ 231 w 1301"/>
                <a:gd name="T17" fmla="*/ 51 h 329"/>
                <a:gd name="T18" fmla="*/ 261 w 1301"/>
                <a:gd name="T19" fmla="*/ 66 h 329"/>
                <a:gd name="T20" fmla="*/ 289 w 1301"/>
                <a:gd name="T21" fmla="*/ 73 h 329"/>
                <a:gd name="T22" fmla="*/ 318 w 1301"/>
                <a:gd name="T23" fmla="*/ 80 h 329"/>
                <a:gd name="T24" fmla="*/ 346 w 1301"/>
                <a:gd name="T25" fmla="*/ 82 h 329"/>
                <a:gd name="T26" fmla="*/ 376 w 1301"/>
                <a:gd name="T27" fmla="*/ 77 h 329"/>
                <a:gd name="T28" fmla="*/ 405 w 1301"/>
                <a:gd name="T29" fmla="*/ 88 h 329"/>
                <a:gd name="T30" fmla="*/ 433 w 1301"/>
                <a:gd name="T31" fmla="*/ 119 h 329"/>
                <a:gd name="T32" fmla="*/ 463 w 1301"/>
                <a:gd name="T33" fmla="*/ 164 h 329"/>
                <a:gd name="T34" fmla="*/ 492 w 1301"/>
                <a:gd name="T35" fmla="*/ 228 h 329"/>
                <a:gd name="T36" fmla="*/ 520 w 1301"/>
                <a:gd name="T37" fmla="*/ 281 h 329"/>
                <a:gd name="T38" fmla="*/ 550 w 1301"/>
                <a:gd name="T39" fmla="*/ 310 h 329"/>
                <a:gd name="T40" fmla="*/ 578 w 1301"/>
                <a:gd name="T41" fmla="*/ 329 h 329"/>
                <a:gd name="T42" fmla="*/ 607 w 1301"/>
                <a:gd name="T43" fmla="*/ 322 h 329"/>
                <a:gd name="T44" fmla="*/ 637 w 1301"/>
                <a:gd name="T45" fmla="*/ 307 h 329"/>
                <a:gd name="T46" fmla="*/ 665 w 1301"/>
                <a:gd name="T47" fmla="*/ 316 h 329"/>
                <a:gd name="T48" fmla="*/ 694 w 1301"/>
                <a:gd name="T49" fmla="*/ 319 h 329"/>
                <a:gd name="T50" fmla="*/ 724 w 1301"/>
                <a:gd name="T51" fmla="*/ 319 h 329"/>
                <a:gd name="T52" fmla="*/ 752 w 1301"/>
                <a:gd name="T53" fmla="*/ 297 h 329"/>
                <a:gd name="T54" fmla="*/ 781 w 1301"/>
                <a:gd name="T55" fmla="*/ 244 h 329"/>
                <a:gd name="T56" fmla="*/ 809 w 1301"/>
                <a:gd name="T57" fmla="*/ 183 h 329"/>
                <a:gd name="T58" fmla="*/ 839 w 1301"/>
                <a:gd name="T59" fmla="*/ 130 h 329"/>
                <a:gd name="T60" fmla="*/ 868 w 1301"/>
                <a:gd name="T61" fmla="*/ 99 h 329"/>
                <a:gd name="T62" fmla="*/ 896 w 1301"/>
                <a:gd name="T63" fmla="*/ 83 h 329"/>
                <a:gd name="T64" fmla="*/ 926 w 1301"/>
                <a:gd name="T65" fmla="*/ 86 h 329"/>
                <a:gd name="T66" fmla="*/ 955 w 1301"/>
                <a:gd name="T67" fmla="*/ 68 h 329"/>
                <a:gd name="T68" fmla="*/ 983 w 1301"/>
                <a:gd name="T69" fmla="*/ 45 h 329"/>
                <a:gd name="T70" fmla="*/ 1013 w 1301"/>
                <a:gd name="T71" fmla="*/ 39 h 329"/>
                <a:gd name="T72" fmla="*/ 1041 w 1301"/>
                <a:gd name="T73" fmla="*/ 35 h 329"/>
                <a:gd name="T74" fmla="*/ 1070 w 1301"/>
                <a:gd name="T75" fmla="*/ 59 h 329"/>
                <a:gd name="T76" fmla="*/ 1099 w 1301"/>
                <a:gd name="T77" fmla="*/ 72 h 329"/>
                <a:gd name="T78" fmla="*/ 1128 w 1301"/>
                <a:gd name="T79" fmla="*/ 77 h 329"/>
                <a:gd name="T80" fmla="*/ 1157 w 1301"/>
                <a:gd name="T81" fmla="*/ 93 h 329"/>
                <a:gd name="T82" fmla="*/ 1186 w 1301"/>
                <a:gd name="T83" fmla="*/ 97 h 329"/>
                <a:gd name="T84" fmla="*/ 1215 w 1301"/>
                <a:gd name="T85" fmla="*/ 100 h 329"/>
                <a:gd name="T86" fmla="*/ 1244 w 1301"/>
                <a:gd name="T87" fmla="*/ 96 h 329"/>
                <a:gd name="T88" fmla="*/ 1272 w 1301"/>
                <a:gd name="T89" fmla="*/ 89 h 329"/>
                <a:gd name="T90" fmla="*/ 1301 w 1301"/>
                <a:gd name="T91" fmla="*/ 92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1" h="329">
                  <a:moveTo>
                    <a:pt x="0" y="267"/>
                  </a:moveTo>
                  <a:lnTo>
                    <a:pt x="29" y="175"/>
                  </a:lnTo>
                  <a:lnTo>
                    <a:pt x="58" y="105"/>
                  </a:lnTo>
                  <a:lnTo>
                    <a:pt x="87" y="61"/>
                  </a:lnTo>
                  <a:lnTo>
                    <a:pt x="115" y="24"/>
                  </a:lnTo>
                  <a:lnTo>
                    <a:pt x="144" y="0"/>
                  </a:lnTo>
                  <a:lnTo>
                    <a:pt x="174" y="11"/>
                  </a:lnTo>
                  <a:lnTo>
                    <a:pt x="202" y="34"/>
                  </a:lnTo>
                  <a:lnTo>
                    <a:pt x="231" y="51"/>
                  </a:lnTo>
                  <a:lnTo>
                    <a:pt x="261" y="66"/>
                  </a:lnTo>
                  <a:lnTo>
                    <a:pt x="289" y="73"/>
                  </a:lnTo>
                  <a:lnTo>
                    <a:pt x="318" y="80"/>
                  </a:lnTo>
                  <a:lnTo>
                    <a:pt x="346" y="82"/>
                  </a:lnTo>
                  <a:lnTo>
                    <a:pt x="376" y="77"/>
                  </a:lnTo>
                  <a:lnTo>
                    <a:pt x="405" y="88"/>
                  </a:lnTo>
                  <a:lnTo>
                    <a:pt x="433" y="119"/>
                  </a:lnTo>
                  <a:lnTo>
                    <a:pt x="463" y="164"/>
                  </a:lnTo>
                  <a:lnTo>
                    <a:pt x="492" y="228"/>
                  </a:lnTo>
                  <a:lnTo>
                    <a:pt x="520" y="281"/>
                  </a:lnTo>
                  <a:lnTo>
                    <a:pt x="550" y="310"/>
                  </a:lnTo>
                  <a:lnTo>
                    <a:pt x="578" y="329"/>
                  </a:lnTo>
                  <a:lnTo>
                    <a:pt x="607" y="322"/>
                  </a:lnTo>
                  <a:lnTo>
                    <a:pt x="637" y="307"/>
                  </a:lnTo>
                  <a:lnTo>
                    <a:pt x="665" y="316"/>
                  </a:lnTo>
                  <a:lnTo>
                    <a:pt x="694" y="319"/>
                  </a:lnTo>
                  <a:lnTo>
                    <a:pt x="724" y="319"/>
                  </a:lnTo>
                  <a:lnTo>
                    <a:pt x="752" y="297"/>
                  </a:lnTo>
                  <a:lnTo>
                    <a:pt x="781" y="244"/>
                  </a:lnTo>
                  <a:lnTo>
                    <a:pt x="809" y="183"/>
                  </a:lnTo>
                  <a:lnTo>
                    <a:pt x="839" y="130"/>
                  </a:lnTo>
                  <a:lnTo>
                    <a:pt x="868" y="99"/>
                  </a:lnTo>
                  <a:lnTo>
                    <a:pt x="896" y="83"/>
                  </a:lnTo>
                  <a:lnTo>
                    <a:pt x="926" y="86"/>
                  </a:lnTo>
                  <a:lnTo>
                    <a:pt x="955" y="68"/>
                  </a:lnTo>
                  <a:lnTo>
                    <a:pt x="983" y="45"/>
                  </a:lnTo>
                  <a:lnTo>
                    <a:pt x="1013" y="39"/>
                  </a:lnTo>
                  <a:lnTo>
                    <a:pt x="1041" y="35"/>
                  </a:lnTo>
                  <a:lnTo>
                    <a:pt x="1070" y="59"/>
                  </a:lnTo>
                  <a:lnTo>
                    <a:pt x="1099" y="72"/>
                  </a:lnTo>
                  <a:lnTo>
                    <a:pt x="1128" y="77"/>
                  </a:lnTo>
                  <a:lnTo>
                    <a:pt x="1157" y="93"/>
                  </a:lnTo>
                  <a:lnTo>
                    <a:pt x="1186" y="97"/>
                  </a:lnTo>
                  <a:lnTo>
                    <a:pt x="1215" y="100"/>
                  </a:lnTo>
                  <a:lnTo>
                    <a:pt x="1244" y="96"/>
                  </a:lnTo>
                  <a:lnTo>
                    <a:pt x="1272" y="89"/>
                  </a:lnTo>
                  <a:lnTo>
                    <a:pt x="1301" y="9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6" name="Freeform 62">
              <a:extLst>
                <a:ext uri="{FF2B5EF4-FFF2-40B4-BE49-F238E27FC236}">
                  <a16:creationId xmlns="" xmlns:a16="http://schemas.microsoft.com/office/drawing/2014/main" id="{35E77EC6-85F2-4263-9162-94831DB59D76}"/>
                </a:ext>
              </a:extLst>
            </p:cNvPr>
            <p:cNvSpPr>
              <a:spLocks/>
            </p:cNvSpPr>
            <p:nvPr/>
          </p:nvSpPr>
          <p:spPr bwMode="auto">
            <a:xfrm>
              <a:off x="8289926" y="4305300"/>
              <a:ext cx="2019300" cy="569913"/>
            </a:xfrm>
            <a:custGeom>
              <a:avLst/>
              <a:gdLst>
                <a:gd name="T0" fmla="*/ 0 w 1272"/>
                <a:gd name="T1" fmla="*/ 158 h 359"/>
                <a:gd name="T2" fmla="*/ 29 w 1272"/>
                <a:gd name="T3" fmla="*/ 243 h 359"/>
                <a:gd name="T4" fmla="*/ 58 w 1272"/>
                <a:gd name="T5" fmla="*/ 298 h 359"/>
                <a:gd name="T6" fmla="*/ 87 w 1272"/>
                <a:gd name="T7" fmla="*/ 320 h 359"/>
                <a:gd name="T8" fmla="*/ 115 w 1272"/>
                <a:gd name="T9" fmla="*/ 343 h 359"/>
                <a:gd name="T10" fmla="*/ 144 w 1272"/>
                <a:gd name="T11" fmla="*/ 359 h 359"/>
                <a:gd name="T12" fmla="*/ 174 w 1272"/>
                <a:gd name="T13" fmla="*/ 355 h 359"/>
                <a:gd name="T14" fmla="*/ 202 w 1272"/>
                <a:gd name="T15" fmla="*/ 334 h 359"/>
                <a:gd name="T16" fmla="*/ 231 w 1272"/>
                <a:gd name="T17" fmla="*/ 283 h 359"/>
                <a:gd name="T18" fmla="*/ 261 w 1272"/>
                <a:gd name="T19" fmla="*/ 213 h 359"/>
                <a:gd name="T20" fmla="*/ 289 w 1272"/>
                <a:gd name="T21" fmla="*/ 137 h 359"/>
                <a:gd name="T22" fmla="*/ 318 w 1272"/>
                <a:gd name="T23" fmla="*/ 74 h 359"/>
                <a:gd name="T24" fmla="*/ 346 w 1272"/>
                <a:gd name="T25" fmla="*/ 35 h 359"/>
                <a:gd name="T26" fmla="*/ 376 w 1272"/>
                <a:gd name="T27" fmla="*/ 15 h 359"/>
                <a:gd name="T28" fmla="*/ 405 w 1272"/>
                <a:gd name="T29" fmla="*/ 4 h 359"/>
                <a:gd name="T30" fmla="*/ 433 w 1272"/>
                <a:gd name="T31" fmla="*/ 0 h 359"/>
                <a:gd name="T32" fmla="*/ 463 w 1272"/>
                <a:gd name="T33" fmla="*/ 4 h 359"/>
                <a:gd name="T34" fmla="*/ 492 w 1272"/>
                <a:gd name="T35" fmla="*/ 13 h 359"/>
                <a:gd name="T36" fmla="*/ 520 w 1272"/>
                <a:gd name="T37" fmla="*/ 24 h 359"/>
                <a:gd name="T38" fmla="*/ 550 w 1272"/>
                <a:gd name="T39" fmla="*/ 32 h 359"/>
                <a:gd name="T40" fmla="*/ 578 w 1272"/>
                <a:gd name="T41" fmla="*/ 30 h 359"/>
                <a:gd name="T42" fmla="*/ 607 w 1272"/>
                <a:gd name="T43" fmla="*/ 22 h 359"/>
                <a:gd name="T44" fmla="*/ 637 w 1272"/>
                <a:gd name="T45" fmla="*/ 19 h 359"/>
                <a:gd name="T46" fmla="*/ 665 w 1272"/>
                <a:gd name="T47" fmla="*/ 37 h 359"/>
                <a:gd name="T48" fmla="*/ 694 w 1272"/>
                <a:gd name="T49" fmla="*/ 97 h 359"/>
                <a:gd name="T50" fmla="*/ 724 w 1272"/>
                <a:gd name="T51" fmla="*/ 166 h 359"/>
                <a:gd name="T52" fmla="*/ 752 w 1272"/>
                <a:gd name="T53" fmla="*/ 213 h 359"/>
                <a:gd name="T54" fmla="*/ 781 w 1272"/>
                <a:gd name="T55" fmla="*/ 238 h 359"/>
                <a:gd name="T56" fmla="*/ 809 w 1272"/>
                <a:gd name="T57" fmla="*/ 245 h 359"/>
                <a:gd name="T58" fmla="*/ 839 w 1272"/>
                <a:gd name="T59" fmla="*/ 260 h 359"/>
                <a:gd name="T60" fmla="*/ 868 w 1272"/>
                <a:gd name="T61" fmla="*/ 276 h 359"/>
                <a:gd name="T62" fmla="*/ 896 w 1272"/>
                <a:gd name="T63" fmla="*/ 284 h 359"/>
                <a:gd name="T64" fmla="*/ 926 w 1272"/>
                <a:gd name="T65" fmla="*/ 271 h 359"/>
                <a:gd name="T66" fmla="*/ 955 w 1272"/>
                <a:gd name="T67" fmla="*/ 249 h 359"/>
                <a:gd name="T68" fmla="*/ 983 w 1272"/>
                <a:gd name="T69" fmla="*/ 239 h 359"/>
                <a:gd name="T70" fmla="*/ 1013 w 1272"/>
                <a:gd name="T71" fmla="*/ 216 h 359"/>
                <a:gd name="T72" fmla="*/ 1041 w 1272"/>
                <a:gd name="T73" fmla="*/ 186 h 359"/>
                <a:gd name="T74" fmla="*/ 1070 w 1272"/>
                <a:gd name="T75" fmla="*/ 150 h 359"/>
                <a:gd name="T76" fmla="*/ 1099 w 1272"/>
                <a:gd name="T77" fmla="*/ 110 h 359"/>
                <a:gd name="T78" fmla="*/ 1128 w 1272"/>
                <a:gd name="T79" fmla="*/ 86 h 359"/>
                <a:gd name="T80" fmla="*/ 1157 w 1272"/>
                <a:gd name="T81" fmla="*/ 80 h 359"/>
                <a:gd name="T82" fmla="*/ 1186 w 1272"/>
                <a:gd name="T83" fmla="*/ 85 h 359"/>
                <a:gd name="T84" fmla="*/ 1215 w 1272"/>
                <a:gd name="T85" fmla="*/ 78 h 359"/>
                <a:gd name="T86" fmla="*/ 1244 w 1272"/>
                <a:gd name="T87" fmla="*/ 113 h 359"/>
                <a:gd name="T88" fmla="*/ 1272 w 1272"/>
                <a:gd name="T89" fmla="*/ 168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359">
                  <a:moveTo>
                    <a:pt x="0" y="158"/>
                  </a:moveTo>
                  <a:lnTo>
                    <a:pt x="29" y="243"/>
                  </a:lnTo>
                  <a:lnTo>
                    <a:pt x="58" y="298"/>
                  </a:lnTo>
                  <a:lnTo>
                    <a:pt x="87" y="320"/>
                  </a:lnTo>
                  <a:lnTo>
                    <a:pt x="115" y="343"/>
                  </a:lnTo>
                  <a:lnTo>
                    <a:pt x="144" y="359"/>
                  </a:lnTo>
                  <a:lnTo>
                    <a:pt x="174" y="355"/>
                  </a:lnTo>
                  <a:lnTo>
                    <a:pt x="202" y="334"/>
                  </a:lnTo>
                  <a:lnTo>
                    <a:pt x="231" y="283"/>
                  </a:lnTo>
                  <a:lnTo>
                    <a:pt x="261" y="213"/>
                  </a:lnTo>
                  <a:lnTo>
                    <a:pt x="289" y="137"/>
                  </a:lnTo>
                  <a:lnTo>
                    <a:pt x="318" y="74"/>
                  </a:lnTo>
                  <a:lnTo>
                    <a:pt x="346" y="35"/>
                  </a:lnTo>
                  <a:lnTo>
                    <a:pt x="376" y="15"/>
                  </a:lnTo>
                  <a:lnTo>
                    <a:pt x="405" y="4"/>
                  </a:lnTo>
                  <a:lnTo>
                    <a:pt x="433" y="0"/>
                  </a:lnTo>
                  <a:lnTo>
                    <a:pt x="463" y="4"/>
                  </a:lnTo>
                  <a:lnTo>
                    <a:pt x="492" y="13"/>
                  </a:lnTo>
                  <a:lnTo>
                    <a:pt x="520" y="24"/>
                  </a:lnTo>
                  <a:lnTo>
                    <a:pt x="550" y="32"/>
                  </a:lnTo>
                  <a:lnTo>
                    <a:pt x="578" y="30"/>
                  </a:lnTo>
                  <a:lnTo>
                    <a:pt x="607" y="22"/>
                  </a:lnTo>
                  <a:lnTo>
                    <a:pt x="637" y="19"/>
                  </a:lnTo>
                  <a:lnTo>
                    <a:pt x="665" y="37"/>
                  </a:lnTo>
                  <a:lnTo>
                    <a:pt x="694" y="97"/>
                  </a:lnTo>
                  <a:lnTo>
                    <a:pt x="724" y="166"/>
                  </a:lnTo>
                  <a:lnTo>
                    <a:pt x="752" y="213"/>
                  </a:lnTo>
                  <a:lnTo>
                    <a:pt x="781" y="238"/>
                  </a:lnTo>
                  <a:lnTo>
                    <a:pt x="809" y="245"/>
                  </a:lnTo>
                  <a:lnTo>
                    <a:pt x="839" y="260"/>
                  </a:lnTo>
                  <a:lnTo>
                    <a:pt x="868" y="276"/>
                  </a:lnTo>
                  <a:lnTo>
                    <a:pt x="896" y="284"/>
                  </a:lnTo>
                  <a:lnTo>
                    <a:pt x="926" y="271"/>
                  </a:lnTo>
                  <a:lnTo>
                    <a:pt x="955" y="249"/>
                  </a:lnTo>
                  <a:lnTo>
                    <a:pt x="983" y="239"/>
                  </a:lnTo>
                  <a:lnTo>
                    <a:pt x="1013" y="216"/>
                  </a:lnTo>
                  <a:lnTo>
                    <a:pt x="1041" y="186"/>
                  </a:lnTo>
                  <a:lnTo>
                    <a:pt x="1070" y="150"/>
                  </a:lnTo>
                  <a:lnTo>
                    <a:pt x="1099" y="110"/>
                  </a:lnTo>
                  <a:lnTo>
                    <a:pt x="1128" y="86"/>
                  </a:lnTo>
                  <a:lnTo>
                    <a:pt x="1157" y="80"/>
                  </a:lnTo>
                  <a:lnTo>
                    <a:pt x="1186" y="85"/>
                  </a:lnTo>
                  <a:lnTo>
                    <a:pt x="1215" y="78"/>
                  </a:lnTo>
                  <a:lnTo>
                    <a:pt x="1244" y="113"/>
                  </a:lnTo>
                  <a:lnTo>
                    <a:pt x="1272" y="16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7" name="Freeform 63">
              <a:extLst>
                <a:ext uri="{FF2B5EF4-FFF2-40B4-BE49-F238E27FC236}">
                  <a16:creationId xmlns="" xmlns:a16="http://schemas.microsoft.com/office/drawing/2014/main" id="{56A3CF5A-E74C-4885-8194-61454D776860}"/>
                </a:ext>
              </a:extLst>
            </p:cNvPr>
            <p:cNvSpPr>
              <a:spLocks/>
            </p:cNvSpPr>
            <p:nvPr/>
          </p:nvSpPr>
          <p:spPr bwMode="auto">
            <a:xfrm>
              <a:off x="8289926" y="3973513"/>
              <a:ext cx="1882775" cy="788988"/>
            </a:xfrm>
            <a:custGeom>
              <a:avLst/>
              <a:gdLst>
                <a:gd name="T0" fmla="*/ 0 w 1186"/>
                <a:gd name="T1" fmla="*/ 25 h 497"/>
                <a:gd name="T2" fmla="*/ 29 w 1186"/>
                <a:gd name="T3" fmla="*/ 0 h 497"/>
                <a:gd name="T4" fmla="*/ 58 w 1186"/>
                <a:gd name="T5" fmla="*/ 31 h 497"/>
                <a:gd name="T6" fmla="*/ 87 w 1186"/>
                <a:gd name="T7" fmla="*/ 80 h 497"/>
                <a:gd name="T8" fmla="*/ 115 w 1186"/>
                <a:gd name="T9" fmla="*/ 145 h 497"/>
                <a:gd name="T10" fmla="*/ 144 w 1186"/>
                <a:gd name="T11" fmla="*/ 251 h 497"/>
                <a:gd name="T12" fmla="*/ 174 w 1186"/>
                <a:gd name="T13" fmla="*/ 348 h 497"/>
                <a:gd name="T14" fmla="*/ 202 w 1186"/>
                <a:gd name="T15" fmla="*/ 420 h 497"/>
                <a:gd name="T16" fmla="*/ 231 w 1186"/>
                <a:gd name="T17" fmla="*/ 463 h 497"/>
                <a:gd name="T18" fmla="*/ 261 w 1186"/>
                <a:gd name="T19" fmla="*/ 479 h 497"/>
                <a:gd name="T20" fmla="*/ 289 w 1186"/>
                <a:gd name="T21" fmla="*/ 489 h 497"/>
                <a:gd name="T22" fmla="*/ 318 w 1186"/>
                <a:gd name="T23" fmla="*/ 497 h 497"/>
                <a:gd name="T24" fmla="*/ 346 w 1186"/>
                <a:gd name="T25" fmla="*/ 496 h 497"/>
                <a:gd name="T26" fmla="*/ 376 w 1186"/>
                <a:gd name="T27" fmla="*/ 485 h 497"/>
                <a:gd name="T28" fmla="*/ 405 w 1186"/>
                <a:gd name="T29" fmla="*/ 471 h 497"/>
                <a:gd name="T30" fmla="*/ 433 w 1186"/>
                <a:gd name="T31" fmla="*/ 457 h 497"/>
                <a:gd name="T32" fmla="*/ 463 w 1186"/>
                <a:gd name="T33" fmla="*/ 455 h 497"/>
                <a:gd name="T34" fmla="*/ 492 w 1186"/>
                <a:gd name="T35" fmla="*/ 453 h 497"/>
                <a:gd name="T36" fmla="*/ 520 w 1186"/>
                <a:gd name="T37" fmla="*/ 438 h 497"/>
                <a:gd name="T38" fmla="*/ 550 w 1186"/>
                <a:gd name="T39" fmla="*/ 407 h 497"/>
                <a:gd name="T40" fmla="*/ 578 w 1186"/>
                <a:gd name="T41" fmla="*/ 357 h 497"/>
                <a:gd name="T42" fmla="*/ 607 w 1186"/>
                <a:gd name="T43" fmla="*/ 309 h 497"/>
                <a:gd name="T44" fmla="*/ 637 w 1186"/>
                <a:gd name="T45" fmla="*/ 262 h 497"/>
                <a:gd name="T46" fmla="*/ 665 w 1186"/>
                <a:gd name="T47" fmla="*/ 236 h 497"/>
                <a:gd name="T48" fmla="*/ 694 w 1186"/>
                <a:gd name="T49" fmla="*/ 223 h 497"/>
                <a:gd name="T50" fmla="*/ 724 w 1186"/>
                <a:gd name="T51" fmla="*/ 214 h 497"/>
                <a:gd name="T52" fmla="*/ 752 w 1186"/>
                <a:gd name="T53" fmla="*/ 220 h 497"/>
                <a:gd name="T54" fmla="*/ 781 w 1186"/>
                <a:gd name="T55" fmla="*/ 218 h 497"/>
                <a:gd name="T56" fmla="*/ 809 w 1186"/>
                <a:gd name="T57" fmla="*/ 206 h 497"/>
                <a:gd name="T58" fmla="*/ 839 w 1186"/>
                <a:gd name="T59" fmla="*/ 196 h 497"/>
                <a:gd name="T60" fmla="*/ 868 w 1186"/>
                <a:gd name="T61" fmla="*/ 202 h 497"/>
                <a:gd name="T62" fmla="*/ 896 w 1186"/>
                <a:gd name="T63" fmla="*/ 233 h 497"/>
                <a:gd name="T64" fmla="*/ 926 w 1186"/>
                <a:gd name="T65" fmla="*/ 288 h 497"/>
                <a:gd name="T66" fmla="*/ 955 w 1186"/>
                <a:gd name="T67" fmla="*/ 342 h 497"/>
                <a:gd name="T68" fmla="*/ 983 w 1186"/>
                <a:gd name="T69" fmla="*/ 374 h 497"/>
                <a:gd name="T70" fmla="*/ 1013 w 1186"/>
                <a:gd name="T71" fmla="*/ 397 h 497"/>
                <a:gd name="T72" fmla="*/ 1041 w 1186"/>
                <a:gd name="T73" fmla="*/ 407 h 497"/>
                <a:gd name="T74" fmla="*/ 1070 w 1186"/>
                <a:gd name="T75" fmla="*/ 418 h 497"/>
                <a:gd name="T76" fmla="*/ 1099 w 1186"/>
                <a:gd name="T77" fmla="*/ 423 h 497"/>
                <a:gd name="T78" fmla="*/ 1128 w 1186"/>
                <a:gd name="T79" fmla="*/ 425 h 497"/>
                <a:gd name="T80" fmla="*/ 1157 w 1186"/>
                <a:gd name="T81" fmla="*/ 429 h 497"/>
                <a:gd name="T82" fmla="*/ 1186 w 1186"/>
                <a:gd name="T83" fmla="*/ 407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97">
                  <a:moveTo>
                    <a:pt x="0" y="25"/>
                  </a:moveTo>
                  <a:lnTo>
                    <a:pt x="29" y="0"/>
                  </a:lnTo>
                  <a:lnTo>
                    <a:pt x="58" y="31"/>
                  </a:lnTo>
                  <a:lnTo>
                    <a:pt x="87" y="80"/>
                  </a:lnTo>
                  <a:lnTo>
                    <a:pt x="115" y="145"/>
                  </a:lnTo>
                  <a:lnTo>
                    <a:pt x="144" y="251"/>
                  </a:lnTo>
                  <a:lnTo>
                    <a:pt x="174" y="348"/>
                  </a:lnTo>
                  <a:lnTo>
                    <a:pt x="202" y="420"/>
                  </a:lnTo>
                  <a:lnTo>
                    <a:pt x="231" y="463"/>
                  </a:lnTo>
                  <a:lnTo>
                    <a:pt x="261" y="479"/>
                  </a:lnTo>
                  <a:lnTo>
                    <a:pt x="289" y="489"/>
                  </a:lnTo>
                  <a:lnTo>
                    <a:pt x="318" y="497"/>
                  </a:lnTo>
                  <a:lnTo>
                    <a:pt x="346" y="496"/>
                  </a:lnTo>
                  <a:lnTo>
                    <a:pt x="376" y="485"/>
                  </a:lnTo>
                  <a:lnTo>
                    <a:pt x="405" y="471"/>
                  </a:lnTo>
                  <a:lnTo>
                    <a:pt x="433" y="457"/>
                  </a:lnTo>
                  <a:lnTo>
                    <a:pt x="463" y="455"/>
                  </a:lnTo>
                  <a:lnTo>
                    <a:pt x="492" y="453"/>
                  </a:lnTo>
                  <a:lnTo>
                    <a:pt x="520" y="438"/>
                  </a:lnTo>
                  <a:lnTo>
                    <a:pt x="550" y="407"/>
                  </a:lnTo>
                  <a:lnTo>
                    <a:pt x="578" y="357"/>
                  </a:lnTo>
                  <a:lnTo>
                    <a:pt x="607" y="309"/>
                  </a:lnTo>
                  <a:lnTo>
                    <a:pt x="637" y="262"/>
                  </a:lnTo>
                  <a:lnTo>
                    <a:pt x="665" y="236"/>
                  </a:lnTo>
                  <a:lnTo>
                    <a:pt x="694" y="223"/>
                  </a:lnTo>
                  <a:lnTo>
                    <a:pt x="724" y="214"/>
                  </a:lnTo>
                  <a:lnTo>
                    <a:pt x="752" y="220"/>
                  </a:lnTo>
                  <a:lnTo>
                    <a:pt x="781" y="218"/>
                  </a:lnTo>
                  <a:lnTo>
                    <a:pt x="809" y="206"/>
                  </a:lnTo>
                  <a:lnTo>
                    <a:pt x="839" y="196"/>
                  </a:lnTo>
                  <a:lnTo>
                    <a:pt x="868" y="202"/>
                  </a:lnTo>
                  <a:lnTo>
                    <a:pt x="896" y="233"/>
                  </a:lnTo>
                  <a:lnTo>
                    <a:pt x="926" y="288"/>
                  </a:lnTo>
                  <a:lnTo>
                    <a:pt x="955" y="342"/>
                  </a:lnTo>
                  <a:lnTo>
                    <a:pt x="983" y="374"/>
                  </a:lnTo>
                  <a:lnTo>
                    <a:pt x="1013" y="397"/>
                  </a:lnTo>
                  <a:lnTo>
                    <a:pt x="1041" y="407"/>
                  </a:lnTo>
                  <a:lnTo>
                    <a:pt x="1070" y="418"/>
                  </a:lnTo>
                  <a:lnTo>
                    <a:pt x="1099" y="423"/>
                  </a:lnTo>
                  <a:lnTo>
                    <a:pt x="1128" y="425"/>
                  </a:lnTo>
                  <a:lnTo>
                    <a:pt x="1157" y="429"/>
                  </a:lnTo>
                  <a:lnTo>
                    <a:pt x="1186" y="40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8" name="Freeform 64">
              <a:extLst>
                <a:ext uri="{FF2B5EF4-FFF2-40B4-BE49-F238E27FC236}">
                  <a16:creationId xmlns="" xmlns:a16="http://schemas.microsoft.com/office/drawing/2014/main" id="{9B0CA1AC-280A-47DD-9719-F3B5E81ED7CF}"/>
                </a:ext>
              </a:extLst>
            </p:cNvPr>
            <p:cNvSpPr>
              <a:spLocks/>
            </p:cNvSpPr>
            <p:nvPr/>
          </p:nvSpPr>
          <p:spPr bwMode="auto">
            <a:xfrm>
              <a:off x="8289926" y="4252913"/>
              <a:ext cx="1928813" cy="517525"/>
            </a:xfrm>
            <a:custGeom>
              <a:avLst/>
              <a:gdLst>
                <a:gd name="T0" fmla="*/ 0 w 1215"/>
                <a:gd name="T1" fmla="*/ 261 h 326"/>
                <a:gd name="T2" fmla="*/ 29 w 1215"/>
                <a:gd name="T3" fmla="*/ 182 h 326"/>
                <a:gd name="T4" fmla="*/ 58 w 1215"/>
                <a:gd name="T5" fmla="*/ 118 h 326"/>
                <a:gd name="T6" fmla="*/ 87 w 1215"/>
                <a:gd name="T7" fmla="*/ 65 h 326"/>
                <a:gd name="T8" fmla="*/ 115 w 1215"/>
                <a:gd name="T9" fmla="*/ 27 h 326"/>
                <a:gd name="T10" fmla="*/ 144 w 1215"/>
                <a:gd name="T11" fmla="*/ 0 h 326"/>
                <a:gd name="T12" fmla="*/ 174 w 1215"/>
                <a:gd name="T13" fmla="*/ 12 h 326"/>
                <a:gd name="T14" fmla="*/ 202 w 1215"/>
                <a:gd name="T15" fmla="*/ 33 h 326"/>
                <a:gd name="T16" fmla="*/ 231 w 1215"/>
                <a:gd name="T17" fmla="*/ 48 h 326"/>
                <a:gd name="T18" fmla="*/ 261 w 1215"/>
                <a:gd name="T19" fmla="*/ 57 h 326"/>
                <a:gd name="T20" fmla="*/ 289 w 1215"/>
                <a:gd name="T21" fmla="*/ 66 h 326"/>
                <a:gd name="T22" fmla="*/ 318 w 1215"/>
                <a:gd name="T23" fmla="*/ 76 h 326"/>
                <a:gd name="T24" fmla="*/ 346 w 1215"/>
                <a:gd name="T25" fmla="*/ 78 h 326"/>
                <a:gd name="T26" fmla="*/ 376 w 1215"/>
                <a:gd name="T27" fmla="*/ 79 h 326"/>
                <a:gd name="T28" fmla="*/ 405 w 1215"/>
                <a:gd name="T29" fmla="*/ 98 h 326"/>
                <a:gd name="T30" fmla="*/ 433 w 1215"/>
                <a:gd name="T31" fmla="*/ 139 h 326"/>
                <a:gd name="T32" fmla="*/ 463 w 1215"/>
                <a:gd name="T33" fmla="*/ 203 h 326"/>
                <a:gd name="T34" fmla="*/ 492 w 1215"/>
                <a:gd name="T35" fmla="*/ 271 h 326"/>
                <a:gd name="T36" fmla="*/ 520 w 1215"/>
                <a:gd name="T37" fmla="*/ 313 h 326"/>
                <a:gd name="T38" fmla="*/ 550 w 1215"/>
                <a:gd name="T39" fmla="*/ 326 h 326"/>
                <a:gd name="T40" fmla="*/ 578 w 1215"/>
                <a:gd name="T41" fmla="*/ 324 h 326"/>
                <a:gd name="T42" fmla="*/ 607 w 1215"/>
                <a:gd name="T43" fmla="*/ 309 h 326"/>
                <a:gd name="T44" fmla="*/ 637 w 1215"/>
                <a:gd name="T45" fmla="*/ 294 h 326"/>
                <a:gd name="T46" fmla="*/ 665 w 1215"/>
                <a:gd name="T47" fmla="*/ 305 h 326"/>
                <a:gd name="T48" fmla="*/ 694 w 1215"/>
                <a:gd name="T49" fmla="*/ 317 h 326"/>
                <a:gd name="T50" fmla="*/ 724 w 1215"/>
                <a:gd name="T51" fmla="*/ 317 h 326"/>
                <a:gd name="T52" fmla="*/ 752 w 1215"/>
                <a:gd name="T53" fmla="*/ 282 h 326"/>
                <a:gd name="T54" fmla="*/ 781 w 1215"/>
                <a:gd name="T55" fmla="*/ 213 h 326"/>
                <a:gd name="T56" fmla="*/ 809 w 1215"/>
                <a:gd name="T57" fmla="*/ 148 h 326"/>
                <a:gd name="T58" fmla="*/ 839 w 1215"/>
                <a:gd name="T59" fmla="*/ 110 h 326"/>
                <a:gd name="T60" fmla="*/ 868 w 1215"/>
                <a:gd name="T61" fmla="*/ 91 h 326"/>
                <a:gd name="T62" fmla="*/ 896 w 1215"/>
                <a:gd name="T63" fmla="*/ 73 h 326"/>
                <a:gd name="T64" fmla="*/ 926 w 1215"/>
                <a:gd name="T65" fmla="*/ 62 h 326"/>
                <a:gd name="T66" fmla="*/ 955 w 1215"/>
                <a:gd name="T67" fmla="*/ 50 h 326"/>
                <a:gd name="T68" fmla="*/ 983 w 1215"/>
                <a:gd name="T69" fmla="*/ 41 h 326"/>
                <a:gd name="T70" fmla="*/ 1013 w 1215"/>
                <a:gd name="T71" fmla="*/ 37 h 326"/>
                <a:gd name="T72" fmla="*/ 1041 w 1215"/>
                <a:gd name="T73" fmla="*/ 42 h 326"/>
                <a:gd name="T74" fmla="*/ 1070 w 1215"/>
                <a:gd name="T75" fmla="*/ 54 h 326"/>
                <a:gd name="T76" fmla="*/ 1099 w 1215"/>
                <a:gd name="T77" fmla="*/ 59 h 326"/>
                <a:gd name="T78" fmla="*/ 1128 w 1215"/>
                <a:gd name="T79" fmla="*/ 71 h 326"/>
                <a:gd name="T80" fmla="*/ 1157 w 1215"/>
                <a:gd name="T81" fmla="*/ 73 h 326"/>
                <a:gd name="T82" fmla="*/ 1186 w 1215"/>
                <a:gd name="T83" fmla="*/ 96 h 326"/>
                <a:gd name="T84" fmla="*/ 1215 w 1215"/>
                <a:gd name="T85" fmla="*/ 16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26">
                  <a:moveTo>
                    <a:pt x="0" y="261"/>
                  </a:moveTo>
                  <a:lnTo>
                    <a:pt x="29" y="182"/>
                  </a:lnTo>
                  <a:lnTo>
                    <a:pt x="58" y="118"/>
                  </a:lnTo>
                  <a:lnTo>
                    <a:pt x="87" y="65"/>
                  </a:lnTo>
                  <a:lnTo>
                    <a:pt x="115" y="27"/>
                  </a:lnTo>
                  <a:lnTo>
                    <a:pt x="144" y="0"/>
                  </a:lnTo>
                  <a:lnTo>
                    <a:pt x="174" y="12"/>
                  </a:lnTo>
                  <a:lnTo>
                    <a:pt x="202" y="33"/>
                  </a:lnTo>
                  <a:lnTo>
                    <a:pt x="231" y="48"/>
                  </a:lnTo>
                  <a:lnTo>
                    <a:pt x="261" y="57"/>
                  </a:lnTo>
                  <a:lnTo>
                    <a:pt x="289" y="66"/>
                  </a:lnTo>
                  <a:lnTo>
                    <a:pt x="318" y="76"/>
                  </a:lnTo>
                  <a:lnTo>
                    <a:pt x="346" y="78"/>
                  </a:lnTo>
                  <a:lnTo>
                    <a:pt x="376" y="79"/>
                  </a:lnTo>
                  <a:lnTo>
                    <a:pt x="405" y="98"/>
                  </a:lnTo>
                  <a:lnTo>
                    <a:pt x="433" y="139"/>
                  </a:lnTo>
                  <a:lnTo>
                    <a:pt x="463" y="203"/>
                  </a:lnTo>
                  <a:lnTo>
                    <a:pt x="492" y="271"/>
                  </a:lnTo>
                  <a:lnTo>
                    <a:pt x="520" y="313"/>
                  </a:lnTo>
                  <a:lnTo>
                    <a:pt x="550" y="326"/>
                  </a:lnTo>
                  <a:lnTo>
                    <a:pt x="578" y="324"/>
                  </a:lnTo>
                  <a:lnTo>
                    <a:pt x="607" y="309"/>
                  </a:lnTo>
                  <a:lnTo>
                    <a:pt x="637" y="294"/>
                  </a:lnTo>
                  <a:lnTo>
                    <a:pt x="665" y="305"/>
                  </a:lnTo>
                  <a:lnTo>
                    <a:pt x="694" y="317"/>
                  </a:lnTo>
                  <a:lnTo>
                    <a:pt x="724" y="317"/>
                  </a:lnTo>
                  <a:lnTo>
                    <a:pt x="752" y="282"/>
                  </a:lnTo>
                  <a:lnTo>
                    <a:pt x="781" y="213"/>
                  </a:lnTo>
                  <a:lnTo>
                    <a:pt x="809" y="148"/>
                  </a:lnTo>
                  <a:lnTo>
                    <a:pt x="839" y="110"/>
                  </a:lnTo>
                  <a:lnTo>
                    <a:pt x="868" y="91"/>
                  </a:lnTo>
                  <a:lnTo>
                    <a:pt x="896" y="73"/>
                  </a:lnTo>
                  <a:lnTo>
                    <a:pt x="926" y="62"/>
                  </a:lnTo>
                  <a:lnTo>
                    <a:pt x="955" y="50"/>
                  </a:lnTo>
                  <a:lnTo>
                    <a:pt x="983" y="41"/>
                  </a:lnTo>
                  <a:lnTo>
                    <a:pt x="1013" y="37"/>
                  </a:lnTo>
                  <a:lnTo>
                    <a:pt x="1041" y="42"/>
                  </a:lnTo>
                  <a:lnTo>
                    <a:pt x="1070" y="54"/>
                  </a:lnTo>
                  <a:lnTo>
                    <a:pt x="1099" y="59"/>
                  </a:lnTo>
                  <a:lnTo>
                    <a:pt x="1128" y="71"/>
                  </a:lnTo>
                  <a:lnTo>
                    <a:pt x="1157" y="73"/>
                  </a:lnTo>
                  <a:lnTo>
                    <a:pt x="1186" y="96"/>
                  </a:lnTo>
                  <a:lnTo>
                    <a:pt x="1215" y="16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9" name="Freeform 65">
              <a:extLst>
                <a:ext uri="{FF2B5EF4-FFF2-40B4-BE49-F238E27FC236}">
                  <a16:creationId xmlns="" xmlns:a16="http://schemas.microsoft.com/office/drawing/2014/main" id="{B06BE1EE-4DB7-4B9F-A53E-64FC4A0F730B}"/>
                </a:ext>
              </a:extLst>
            </p:cNvPr>
            <p:cNvSpPr>
              <a:spLocks/>
            </p:cNvSpPr>
            <p:nvPr/>
          </p:nvSpPr>
          <p:spPr bwMode="auto">
            <a:xfrm>
              <a:off x="8289926" y="4306888"/>
              <a:ext cx="1882775" cy="579438"/>
            </a:xfrm>
            <a:custGeom>
              <a:avLst/>
              <a:gdLst>
                <a:gd name="T0" fmla="*/ 0 w 1186"/>
                <a:gd name="T1" fmla="*/ 221 h 365"/>
                <a:gd name="T2" fmla="*/ 29 w 1186"/>
                <a:gd name="T3" fmla="*/ 281 h 365"/>
                <a:gd name="T4" fmla="*/ 58 w 1186"/>
                <a:gd name="T5" fmla="*/ 309 h 365"/>
                <a:gd name="T6" fmla="*/ 87 w 1186"/>
                <a:gd name="T7" fmla="*/ 317 h 365"/>
                <a:gd name="T8" fmla="*/ 115 w 1186"/>
                <a:gd name="T9" fmla="*/ 339 h 365"/>
                <a:gd name="T10" fmla="*/ 144 w 1186"/>
                <a:gd name="T11" fmla="*/ 358 h 365"/>
                <a:gd name="T12" fmla="*/ 174 w 1186"/>
                <a:gd name="T13" fmla="*/ 365 h 365"/>
                <a:gd name="T14" fmla="*/ 202 w 1186"/>
                <a:gd name="T15" fmla="*/ 333 h 365"/>
                <a:gd name="T16" fmla="*/ 231 w 1186"/>
                <a:gd name="T17" fmla="*/ 261 h 365"/>
                <a:gd name="T18" fmla="*/ 261 w 1186"/>
                <a:gd name="T19" fmla="*/ 170 h 365"/>
                <a:gd name="T20" fmla="*/ 289 w 1186"/>
                <a:gd name="T21" fmla="*/ 87 h 365"/>
                <a:gd name="T22" fmla="*/ 318 w 1186"/>
                <a:gd name="T23" fmla="*/ 40 h 365"/>
                <a:gd name="T24" fmla="*/ 346 w 1186"/>
                <a:gd name="T25" fmla="*/ 16 h 365"/>
                <a:gd name="T26" fmla="*/ 376 w 1186"/>
                <a:gd name="T27" fmla="*/ 0 h 365"/>
                <a:gd name="T28" fmla="*/ 405 w 1186"/>
                <a:gd name="T29" fmla="*/ 2 h 365"/>
                <a:gd name="T30" fmla="*/ 433 w 1186"/>
                <a:gd name="T31" fmla="*/ 10 h 365"/>
                <a:gd name="T32" fmla="*/ 463 w 1186"/>
                <a:gd name="T33" fmla="*/ 15 h 365"/>
                <a:gd name="T34" fmla="*/ 492 w 1186"/>
                <a:gd name="T35" fmla="*/ 28 h 365"/>
                <a:gd name="T36" fmla="*/ 520 w 1186"/>
                <a:gd name="T37" fmla="*/ 31 h 365"/>
                <a:gd name="T38" fmla="*/ 550 w 1186"/>
                <a:gd name="T39" fmla="*/ 26 h 365"/>
                <a:gd name="T40" fmla="*/ 578 w 1186"/>
                <a:gd name="T41" fmla="*/ 18 h 365"/>
                <a:gd name="T42" fmla="*/ 607 w 1186"/>
                <a:gd name="T43" fmla="*/ 8 h 365"/>
                <a:gd name="T44" fmla="*/ 637 w 1186"/>
                <a:gd name="T45" fmla="*/ 19 h 365"/>
                <a:gd name="T46" fmla="*/ 665 w 1186"/>
                <a:gd name="T47" fmla="*/ 67 h 365"/>
                <a:gd name="T48" fmla="*/ 694 w 1186"/>
                <a:gd name="T49" fmla="*/ 138 h 365"/>
                <a:gd name="T50" fmla="*/ 724 w 1186"/>
                <a:gd name="T51" fmla="*/ 206 h 365"/>
                <a:gd name="T52" fmla="*/ 752 w 1186"/>
                <a:gd name="T53" fmla="*/ 251 h 365"/>
                <a:gd name="T54" fmla="*/ 781 w 1186"/>
                <a:gd name="T55" fmla="*/ 269 h 365"/>
                <a:gd name="T56" fmla="*/ 809 w 1186"/>
                <a:gd name="T57" fmla="*/ 270 h 365"/>
                <a:gd name="T58" fmla="*/ 839 w 1186"/>
                <a:gd name="T59" fmla="*/ 243 h 365"/>
                <a:gd name="T60" fmla="*/ 868 w 1186"/>
                <a:gd name="T61" fmla="*/ 234 h 365"/>
                <a:gd name="T62" fmla="*/ 896 w 1186"/>
                <a:gd name="T63" fmla="*/ 244 h 365"/>
                <a:gd name="T64" fmla="*/ 926 w 1186"/>
                <a:gd name="T65" fmla="*/ 254 h 365"/>
                <a:gd name="T66" fmla="*/ 955 w 1186"/>
                <a:gd name="T67" fmla="*/ 264 h 365"/>
                <a:gd name="T68" fmla="*/ 983 w 1186"/>
                <a:gd name="T69" fmla="*/ 240 h 365"/>
                <a:gd name="T70" fmla="*/ 1013 w 1186"/>
                <a:gd name="T71" fmla="*/ 196 h 365"/>
                <a:gd name="T72" fmla="*/ 1041 w 1186"/>
                <a:gd name="T73" fmla="*/ 157 h 365"/>
                <a:gd name="T74" fmla="*/ 1070 w 1186"/>
                <a:gd name="T75" fmla="*/ 136 h 365"/>
                <a:gd name="T76" fmla="*/ 1099 w 1186"/>
                <a:gd name="T77" fmla="*/ 117 h 365"/>
                <a:gd name="T78" fmla="*/ 1128 w 1186"/>
                <a:gd name="T79" fmla="*/ 115 h 365"/>
                <a:gd name="T80" fmla="*/ 1157 w 1186"/>
                <a:gd name="T81" fmla="*/ 105 h 365"/>
                <a:gd name="T82" fmla="*/ 1186 w 1186"/>
                <a:gd name="T83" fmla="*/ 73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65">
                  <a:moveTo>
                    <a:pt x="0" y="221"/>
                  </a:moveTo>
                  <a:lnTo>
                    <a:pt x="29" y="281"/>
                  </a:lnTo>
                  <a:lnTo>
                    <a:pt x="58" y="309"/>
                  </a:lnTo>
                  <a:lnTo>
                    <a:pt x="87" y="317"/>
                  </a:lnTo>
                  <a:lnTo>
                    <a:pt x="115" y="339"/>
                  </a:lnTo>
                  <a:lnTo>
                    <a:pt x="144" y="358"/>
                  </a:lnTo>
                  <a:lnTo>
                    <a:pt x="174" y="365"/>
                  </a:lnTo>
                  <a:lnTo>
                    <a:pt x="202" y="333"/>
                  </a:lnTo>
                  <a:lnTo>
                    <a:pt x="231" y="261"/>
                  </a:lnTo>
                  <a:lnTo>
                    <a:pt x="261" y="170"/>
                  </a:lnTo>
                  <a:lnTo>
                    <a:pt x="289" y="87"/>
                  </a:lnTo>
                  <a:lnTo>
                    <a:pt x="318" y="40"/>
                  </a:lnTo>
                  <a:lnTo>
                    <a:pt x="346" y="16"/>
                  </a:lnTo>
                  <a:lnTo>
                    <a:pt x="376" y="0"/>
                  </a:lnTo>
                  <a:lnTo>
                    <a:pt x="405" y="2"/>
                  </a:lnTo>
                  <a:lnTo>
                    <a:pt x="433" y="10"/>
                  </a:lnTo>
                  <a:lnTo>
                    <a:pt x="463" y="15"/>
                  </a:lnTo>
                  <a:lnTo>
                    <a:pt x="492" y="28"/>
                  </a:lnTo>
                  <a:lnTo>
                    <a:pt x="520" y="31"/>
                  </a:lnTo>
                  <a:lnTo>
                    <a:pt x="550" y="26"/>
                  </a:lnTo>
                  <a:lnTo>
                    <a:pt x="578" y="18"/>
                  </a:lnTo>
                  <a:lnTo>
                    <a:pt x="607" y="8"/>
                  </a:lnTo>
                  <a:lnTo>
                    <a:pt x="637" y="19"/>
                  </a:lnTo>
                  <a:lnTo>
                    <a:pt x="665" y="67"/>
                  </a:lnTo>
                  <a:lnTo>
                    <a:pt x="694" y="138"/>
                  </a:lnTo>
                  <a:lnTo>
                    <a:pt x="724" y="206"/>
                  </a:lnTo>
                  <a:lnTo>
                    <a:pt x="752" y="251"/>
                  </a:lnTo>
                  <a:lnTo>
                    <a:pt x="781" y="269"/>
                  </a:lnTo>
                  <a:lnTo>
                    <a:pt x="809" y="270"/>
                  </a:lnTo>
                  <a:lnTo>
                    <a:pt x="839" y="243"/>
                  </a:lnTo>
                  <a:lnTo>
                    <a:pt x="868" y="234"/>
                  </a:lnTo>
                  <a:lnTo>
                    <a:pt x="896" y="244"/>
                  </a:lnTo>
                  <a:lnTo>
                    <a:pt x="926" y="254"/>
                  </a:lnTo>
                  <a:lnTo>
                    <a:pt x="955" y="264"/>
                  </a:lnTo>
                  <a:lnTo>
                    <a:pt x="983" y="240"/>
                  </a:lnTo>
                  <a:lnTo>
                    <a:pt x="1013" y="196"/>
                  </a:lnTo>
                  <a:lnTo>
                    <a:pt x="1041" y="157"/>
                  </a:lnTo>
                  <a:lnTo>
                    <a:pt x="1070" y="136"/>
                  </a:lnTo>
                  <a:lnTo>
                    <a:pt x="1099" y="117"/>
                  </a:lnTo>
                  <a:lnTo>
                    <a:pt x="1128" y="115"/>
                  </a:lnTo>
                  <a:lnTo>
                    <a:pt x="1157" y="105"/>
                  </a:lnTo>
                  <a:lnTo>
                    <a:pt x="1186" y="7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80" name="Freeform 66">
              <a:extLst>
                <a:ext uri="{FF2B5EF4-FFF2-40B4-BE49-F238E27FC236}">
                  <a16:creationId xmlns="" xmlns:a16="http://schemas.microsoft.com/office/drawing/2014/main" id="{7DDDD3E8-00F5-4D99-BFE9-C8100C7000A2}"/>
                </a:ext>
              </a:extLst>
            </p:cNvPr>
            <p:cNvSpPr>
              <a:spLocks/>
            </p:cNvSpPr>
            <p:nvPr/>
          </p:nvSpPr>
          <p:spPr bwMode="auto">
            <a:xfrm>
              <a:off x="8289926" y="3989388"/>
              <a:ext cx="1882775" cy="766763"/>
            </a:xfrm>
            <a:custGeom>
              <a:avLst/>
              <a:gdLst>
                <a:gd name="T0" fmla="*/ 0 w 1186"/>
                <a:gd name="T1" fmla="*/ 0 h 483"/>
                <a:gd name="T2" fmla="*/ 29 w 1186"/>
                <a:gd name="T3" fmla="*/ 0 h 483"/>
                <a:gd name="T4" fmla="*/ 58 w 1186"/>
                <a:gd name="T5" fmla="*/ 27 h 483"/>
                <a:gd name="T6" fmla="*/ 87 w 1186"/>
                <a:gd name="T7" fmla="*/ 86 h 483"/>
                <a:gd name="T8" fmla="*/ 115 w 1186"/>
                <a:gd name="T9" fmla="*/ 175 h 483"/>
                <a:gd name="T10" fmla="*/ 144 w 1186"/>
                <a:gd name="T11" fmla="*/ 284 h 483"/>
                <a:gd name="T12" fmla="*/ 174 w 1186"/>
                <a:gd name="T13" fmla="*/ 375 h 483"/>
                <a:gd name="T14" fmla="*/ 202 w 1186"/>
                <a:gd name="T15" fmla="*/ 423 h 483"/>
                <a:gd name="T16" fmla="*/ 231 w 1186"/>
                <a:gd name="T17" fmla="*/ 450 h 483"/>
                <a:gd name="T18" fmla="*/ 261 w 1186"/>
                <a:gd name="T19" fmla="*/ 465 h 483"/>
                <a:gd name="T20" fmla="*/ 289 w 1186"/>
                <a:gd name="T21" fmla="*/ 476 h 483"/>
                <a:gd name="T22" fmla="*/ 318 w 1186"/>
                <a:gd name="T23" fmla="*/ 482 h 483"/>
                <a:gd name="T24" fmla="*/ 346 w 1186"/>
                <a:gd name="T25" fmla="*/ 483 h 483"/>
                <a:gd name="T26" fmla="*/ 376 w 1186"/>
                <a:gd name="T27" fmla="*/ 474 h 483"/>
                <a:gd name="T28" fmla="*/ 405 w 1186"/>
                <a:gd name="T29" fmla="*/ 456 h 483"/>
                <a:gd name="T30" fmla="*/ 433 w 1186"/>
                <a:gd name="T31" fmla="*/ 450 h 483"/>
                <a:gd name="T32" fmla="*/ 463 w 1186"/>
                <a:gd name="T33" fmla="*/ 453 h 483"/>
                <a:gd name="T34" fmla="*/ 492 w 1186"/>
                <a:gd name="T35" fmla="*/ 453 h 483"/>
                <a:gd name="T36" fmla="*/ 520 w 1186"/>
                <a:gd name="T37" fmla="*/ 428 h 483"/>
                <a:gd name="T38" fmla="*/ 550 w 1186"/>
                <a:gd name="T39" fmla="*/ 378 h 483"/>
                <a:gd name="T40" fmla="*/ 578 w 1186"/>
                <a:gd name="T41" fmla="*/ 316 h 483"/>
                <a:gd name="T42" fmla="*/ 607 w 1186"/>
                <a:gd name="T43" fmla="*/ 263 h 483"/>
                <a:gd name="T44" fmla="*/ 637 w 1186"/>
                <a:gd name="T45" fmla="*/ 240 h 483"/>
                <a:gd name="T46" fmla="*/ 665 w 1186"/>
                <a:gd name="T47" fmla="*/ 220 h 483"/>
                <a:gd name="T48" fmla="*/ 694 w 1186"/>
                <a:gd name="T49" fmla="*/ 214 h 483"/>
                <a:gd name="T50" fmla="*/ 724 w 1186"/>
                <a:gd name="T51" fmla="*/ 219 h 483"/>
                <a:gd name="T52" fmla="*/ 752 w 1186"/>
                <a:gd name="T53" fmla="*/ 218 h 483"/>
                <a:gd name="T54" fmla="*/ 781 w 1186"/>
                <a:gd name="T55" fmla="*/ 219 h 483"/>
                <a:gd name="T56" fmla="*/ 809 w 1186"/>
                <a:gd name="T57" fmla="*/ 210 h 483"/>
                <a:gd name="T58" fmla="*/ 839 w 1186"/>
                <a:gd name="T59" fmla="*/ 199 h 483"/>
                <a:gd name="T60" fmla="*/ 868 w 1186"/>
                <a:gd name="T61" fmla="*/ 203 h 483"/>
                <a:gd name="T62" fmla="*/ 896 w 1186"/>
                <a:gd name="T63" fmla="*/ 228 h 483"/>
                <a:gd name="T64" fmla="*/ 926 w 1186"/>
                <a:gd name="T65" fmla="*/ 267 h 483"/>
                <a:gd name="T66" fmla="*/ 955 w 1186"/>
                <a:gd name="T67" fmla="*/ 311 h 483"/>
                <a:gd name="T68" fmla="*/ 983 w 1186"/>
                <a:gd name="T69" fmla="*/ 359 h 483"/>
                <a:gd name="T70" fmla="*/ 1013 w 1186"/>
                <a:gd name="T71" fmla="*/ 394 h 483"/>
                <a:gd name="T72" fmla="*/ 1041 w 1186"/>
                <a:gd name="T73" fmla="*/ 406 h 483"/>
                <a:gd name="T74" fmla="*/ 1070 w 1186"/>
                <a:gd name="T75" fmla="*/ 415 h 483"/>
                <a:gd name="T76" fmla="*/ 1099 w 1186"/>
                <a:gd name="T77" fmla="*/ 406 h 483"/>
                <a:gd name="T78" fmla="*/ 1128 w 1186"/>
                <a:gd name="T79" fmla="*/ 407 h 483"/>
                <a:gd name="T80" fmla="*/ 1157 w 1186"/>
                <a:gd name="T81" fmla="*/ 408 h 483"/>
                <a:gd name="T82" fmla="*/ 1186 w 1186"/>
                <a:gd name="T83" fmla="*/ 385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83">
                  <a:moveTo>
                    <a:pt x="0" y="0"/>
                  </a:moveTo>
                  <a:lnTo>
                    <a:pt x="29" y="0"/>
                  </a:lnTo>
                  <a:lnTo>
                    <a:pt x="58" y="27"/>
                  </a:lnTo>
                  <a:lnTo>
                    <a:pt x="87" y="86"/>
                  </a:lnTo>
                  <a:lnTo>
                    <a:pt x="115" y="175"/>
                  </a:lnTo>
                  <a:lnTo>
                    <a:pt x="144" y="284"/>
                  </a:lnTo>
                  <a:lnTo>
                    <a:pt x="174" y="375"/>
                  </a:lnTo>
                  <a:lnTo>
                    <a:pt x="202" y="423"/>
                  </a:lnTo>
                  <a:lnTo>
                    <a:pt x="231" y="450"/>
                  </a:lnTo>
                  <a:lnTo>
                    <a:pt x="261" y="465"/>
                  </a:lnTo>
                  <a:lnTo>
                    <a:pt x="289" y="476"/>
                  </a:lnTo>
                  <a:lnTo>
                    <a:pt x="318" y="482"/>
                  </a:lnTo>
                  <a:lnTo>
                    <a:pt x="346" y="483"/>
                  </a:lnTo>
                  <a:lnTo>
                    <a:pt x="376" y="474"/>
                  </a:lnTo>
                  <a:lnTo>
                    <a:pt x="405" y="456"/>
                  </a:lnTo>
                  <a:lnTo>
                    <a:pt x="433" y="450"/>
                  </a:lnTo>
                  <a:lnTo>
                    <a:pt x="463" y="453"/>
                  </a:lnTo>
                  <a:lnTo>
                    <a:pt x="492" y="453"/>
                  </a:lnTo>
                  <a:lnTo>
                    <a:pt x="520" y="428"/>
                  </a:lnTo>
                  <a:lnTo>
                    <a:pt x="550" y="378"/>
                  </a:lnTo>
                  <a:lnTo>
                    <a:pt x="578" y="316"/>
                  </a:lnTo>
                  <a:lnTo>
                    <a:pt x="607" y="263"/>
                  </a:lnTo>
                  <a:lnTo>
                    <a:pt x="637" y="240"/>
                  </a:lnTo>
                  <a:lnTo>
                    <a:pt x="665" y="220"/>
                  </a:lnTo>
                  <a:lnTo>
                    <a:pt x="694" y="214"/>
                  </a:lnTo>
                  <a:lnTo>
                    <a:pt x="724" y="219"/>
                  </a:lnTo>
                  <a:lnTo>
                    <a:pt x="752" y="218"/>
                  </a:lnTo>
                  <a:lnTo>
                    <a:pt x="781" y="219"/>
                  </a:lnTo>
                  <a:lnTo>
                    <a:pt x="809" y="210"/>
                  </a:lnTo>
                  <a:lnTo>
                    <a:pt x="839" y="199"/>
                  </a:lnTo>
                  <a:lnTo>
                    <a:pt x="868" y="203"/>
                  </a:lnTo>
                  <a:lnTo>
                    <a:pt x="896" y="228"/>
                  </a:lnTo>
                  <a:lnTo>
                    <a:pt x="926" y="267"/>
                  </a:lnTo>
                  <a:lnTo>
                    <a:pt x="955" y="311"/>
                  </a:lnTo>
                  <a:lnTo>
                    <a:pt x="983" y="359"/>
                  </a:lnTo>
                  <a:lnTo>
                    <a:pt x="1013" y="394"/>
                  </a:lnTo>
                  <a:lnTo>
                    <a:pt x="1041" y="406"/>
                  </a:lnTo>
                  <a:lnTo>
                    <a:pt x="1070" y="415"/>
                  </a:lnTo>
                  <a:lnTo>
                    <a:pt x="1099" y="406"/>
                  </a:lnTo>
                  <a:lnTo>
                    <a:pt x="1128" y="407"/>
                  </a:lnTo>
                  <a:lnTo>
                    <a:pt x="1157" y="408"/>
                  </a:lnTo>
                  <a:lnTo>
                    <a:pt x="1186" y="38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81" name="Freeform 67">
              <a:extLst>
                <a:ext uri="{FF2B5EF4-FFF2-40B4-BE49-F238E27FC236}">
                  <a16:creationId xmlns="" xmlns:a16="http://schemas.microsoft.com/office/drawing/2014/main" id="{E0977134-2FB1-4F8F-9023-E8853620900A}"/>
                </a:ext>
              </a:extLst>
            </p:cNvPr>
            <p:cNvSpPr>
              <a:spLocks/>
            </p:cNvSpPr>
            <p:nvPr/>
          </p:nvSpPr>
          <p:spPr bwMode="auto">
            <a:xfrm>
              <a:off x="8289926" y="4256088"/>
              <a:ext cx="1974850" cy="525463"/>
            </a:xfrm>
            <a:custGeom>
              <a:avLst/>
              <a:gdLst>
                <a:gd name="T0" fmla="*/ 0 w 1244"/>
                <a:gd name="T1" fmla="*/ 277 h 331"/>
                <a:gd name="T2" fmla="*/ 29 w 1244"/>
                <a:gd name="T3" fmla="*/ 192 h 331"/>
                <a:gd name="T4" fmla="*/ 58 w 1244"/>
                <a:gd name="T5" fmla="*/ 114 h 331"/>
                <a:gd name="T6" fmla="*/ 87 w 1244"/>
                <a:gd name="T7" fmla="*/ 62 h 331"/>
                <a:gd name="T8" fmla="*/ 115 w 1244"/>
                <a:gd name="T9" fmla="*/ 26 h 331"/>
                <a:gd name="T10" fmla="*/ 144 w 1244"/>
                <a:gd name="T11" fmla="*/ 0 h 331"/>
                <a:gd name="T12" fmla="*/ 174 w 1244"/>
                <a:gd name="T13" fmla="*/ 12 h 331"/>
                <a:gd name="T14" fmla="*/ 202 w 1244"/>
                <a:gd name="T15" fmla="*/ 36 h 331"/>
                <a:gd name="T16" fmla="*/ 231 w 1244"/>
                <a:gd name="T17" fmla="*/ 53 h 331"/>
                <a:gd name="T18" fmla="*/ 261 w 1244"/>
                <a:gd name="T19" fmla="*/ 62 h 331"/>
                <a:gd name="T20" fmla="*/ 289 w 1244"/>
                <a:gd name="T21" fmla="*/ 71 h 331"/>
                <a:gd name="T22" fmla="*/ 318 w 1244"/>
                <a:gd name="T23" fmla="*/ 74 h 331"/>
                <a:gd name="T24" fmla="*/ 346 w 1244"/>
                <a:gd name="T25" fmla="*/ 71 h 331"/>
                <a:gd name="T26" fmla="*/ 376 w 1244"/>
                <a:gd name="T27" fmla="*/ 72 h 331"/>
                <a:gd name="T28" fmla="*/ 405 w 1244"/>
                <a:gd name="T29" fmla="*/ 93 h 331"/>
                <a:gd name="T30" fmla="*/ 433 w 1244"/>
                <a:gd name="T31" fmla="*/ 143 h 331"/>
                <a:gd name="T32" fmla="*/ 463 w 1244"/>
                <a:gd name="T33" fmla="*/ 206 h 331"/>
                <a:gd name="T34" fmla="*/ 492 w 1244"/>
                <a:gd name="T35" fmla="*/ 271 h 331"/>
                <a:gd name="T36" fmla="*/ 520 w 1244"/>
                <a:gd name="T37" fmla="*/ 315 h 331"/>
                <a:gd name="T38" fmla="*/ 550 w 1244"/>
                <a:gd name="T39" fmla="*/ 331 h 331"/>
                <a:gd name="T40" fmla="*/ 578 w 1244"/>
                <a:gd name="T41" fmla="*/ 331 h 331"/>
                <a:gd name="T42" fmla="*/ 607 w 1244"/>
                <a:gd name="T43" fmla="*/ 315 h 331"/>
                <a:gd name="T44" fmla="*/ 637 w 1244"/>
                <a:gd name="T45" fmla="*/ 303 h 331"/>
                <a:gd name="T46" fmla="*/ 665 w 1244"/>
                <a:gd name="T47" fmla="*/ 302 h 331"/>
                <a:gd name="T48" fmla="*/ 694 w 1244"/>
                <a:gd name="T49" fmla="*/ 309 h 331"/>
                <a:gd name="T50" fmla="*/ 724 w 1244"/>
                <a:gd name="T51" fmla="*/ 306 h 331"/>
                <a:gd name="T52" fmla="*/ 752 w 1244"/>
                <a:gd name="T53" fmla="*/ 261 h 331"/>
                <a:gd name="T54" fmla="*/ 781 w 1244"/>
                <a:gd name="T55" fmla="*/ 205 h 331"/>
                <a:gd name="T56" fmla="*/ 809 w 1244"/>
                <a:gd name="T57" fmla="*/ 157 h 331"/>
                <a:gd name="T58" fmla="*/ 839 w 1244"/>
                <a:gd name="T59" fmla="*/ 119 h 331"/>
                <a:gd name="T60" fmla="*/ 868 w 1244"/>
                <a:gd name="T61" fmla="*/ 110 h 331"/>
                <a:gd name="T62" fmla="*/ 896 w 1244"/>
                <a:gd name="T63" fmla="*/ 87 h 331"/>
                <a:gd name="T64" fmla="*/ 926 w 1244"/>
                <a:gd name="T65" fmla="*/ 55 h 331"/>
                <a:gd name="T66" fmla="*/ 955 w 1244"/>
                <a:gd name="T67" fmla="*/ 40 h 331"/>
                <a:gd name="T68" fmla="*/ 983 w 1244"/>
                <a:gd name="T69" fmla="*/ 37 h 331"/>
                <a:gd name="T70" fmla="*/ 1013 w 1244"/>
                <a:gd name="T71" fmla="*/ 51 h 331"/>
                <a:gd name="T72" fmla="*/ 1041 w 1244"/>
                <a:gd name="T73" fmla="*/ 64 h 331"/>
                <a:gd name="T74" fmla="*/ 1070 w 1244"/>
                <a:gd name="T75" fmla="*/ 64 h 331"/>
                <a:gd name="T76" fmla="*/ 1099 w 1244"/>
                <a:gd name="T77" fmla="*/ 64 h 331"/>
                <a:gd name="T78" fmla="*/ 1128 w 1244"/>
                <a:gd name="T79" fmla="*/ 68 h 331"/>
                <a:gd name="T80" fmla="*/ 1157 w 1244"/>
                <a:gd name="T81" fmla="*/ 88 h 331"/>
                <a:gd name="T82" fmla="*/ 1186 w 1244"/>
                <a:gd name="T83" fmla="*/ 99 h 331"/>
                <a:gd name="T84" fmla="*/ 1215 w 1244"/>
                <a:gd name="T85" fmla="*/ 109 h 331"/>
                <a:gd name="T86" fmla="*/ 1244 w 1244"/>
                <a:gd name="T87" fmla="*/ 12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31">
                  <a:moveTo>
                    <a:pt x="0" y="277"/>
                  </a:moveTo>
                  <a:lnTo>
                    <a:pt x="29" y="192"/>
                  </a:lnTo>
                  <a:lnTo>
                    <a:pt x="58" y="114"/>
                  </a:lnTo>
                  <a:lnTo>
                    <a:pt x="87" y="62"/>
                  </a:lnTo>
                  <a:lnTo>
                    <a:pt x="115" y="26"/>
                  </a:lnTo>
                  <a:lnTo>
                    <a:pt x="144" y="0"/>
                  </a:lnTo>
                  <a:lnTo>
                    <a:pt x="174" y="12"/>
                  </a:lnTo>
                  <a:lnTo>
                    <a:pt x="202" y="36"/>
                  </a:lnTo>
                  <a:lnTo>
                    <a:pt x="231" y="53"/>
                  </a:lnTo>
                  <a:lnTo>
                    <a:pt x="261" y="62"/>
                  </a:lnTo>
                  <a:lnTo>
                    <a:pt x="289" y="71"/>
                  </a:lnTo>
                  <a:lnTo>
                    <a:pt x="318" y="74"/>
                  </a:lnTo>
                  <a:lnTo>
                    <a:pt x="346" y="71"/>
                  </a:lnTo>
                  <a:lnTo>
                    <a:pt x="376" y="72"/>
                  </a:lnTo>
                  <a:lnTo>
                    <a:pt x="405" y="93"/>
                  </a:lnTo>
                  <a:lnTo>
                    <a:pt x="433" y="143"/>
                  </a:lnTo>
                  <a:lnTo>
                    <a:pt x="463" y="206"/>
                  </a:lnTo>
                  <a:lnTo>
                    <a:pt x="492" y="271"/>
                  </a:lnTo>
                  <a:lnTo>
                    <a:pt x="520" y="315"/>
                  </a:lnTo>
                  <a:lnTo>
                    <a:pt x="550" y="331"/>
                  </a:lnTo>
                  <a:lnTo>
                    <a:pt x="578" y="331"/>
                  </a:lnTo>
                  <a:lnTo>
                    <a:pt x="607" y="315"/>
                  </a:lnTo>
                  <a:lnTo>
                    <a:pt x="637" y="303"/>
                  </a:lnTo>
                  <a:lnTo>
                    <a:pt x="665" y="302"/>
                  </a:lnTo>
                  <a:lnTo>
                    <a:pt x="694" y="309"/>
                  </a:lnTo>
                  <a:lnTo>
                    <a:pt x="724" y="306"/>
                  </a:lnTo>
                  <a:lnTo>
                    <a:pt x="752" y="261"/>
                  </a:lnTo>
                  <a:lnTo>
                    <a:pt x="781" y="205"/>
                  </a:lnTo>
                  <a:lnTo>
                    <a:pt x="809" y="157"/>
                  </a:lnTo>
                  <a:lnTo>
                    <a:pt x="839" y="119"/>
                  </a:lnTo>
                  <a:lnTo>
                    <a:pt x="868" y="110"/>
                  </a:lnTo>
                  <a:lnTo>
                    <a:pt x="896" y="87"/>
                  </a:lnTo>
                  <a:lnTo>
                    <a:pt x="926" y="55"/>
                  </a:lnTo>
                  <a:lnTo>
                    <a:pt x="955" y="40"/>
                  </a:lnTo>
                  <a:lnTo>
                    <a:pt x="983" y="37"/>
                  </a:lnTo>
                  <a:lnTo>
                    <a:pt x="1013" y="51"/>
                  </a:lnTo>
                  <a:lnTo>
                    <a:pt x="1041" y="64"/>
                  </a:lnTo>
                  <a:lnTo>
                    <a:pt x="1070" y="64"/>
                  </a:lnTo>
                  <a:lnTo>
                    <a:pt x="1099" y="64"/>
                  </a:lnTo>
                  <a:lnTo>
                    <a:pt x="1128" y="68"/>
                  </a:lnTo>
                  <a:lnTo>
                    <a:pt x="1157" y="88"/>
                  </a:lnTo>
                  <a:lnTo>
                    <a:pt x="1186" y="99"/>
                  </a:lnTo>
                  <a:lnTo>
                    <a:pt x="1215" y="109"/>
                  </a:lnTo>
                  <a:lnTo>
                    <a:pt x="1244" y="12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82" name="Freeform 68">
              <a:extLst>
                <a:ext uri="{FF2B5EF4-FFF2-40B4-BE49-F238E27FC236}">
                  <a16:creationId xmlns="" xmlns:a16="http://schemas.microsoft.com/office/drawing/2014/main" id="{EC274C49-62ED-4207-B853-899A144AD406}"/>
                </a:ext>
              </a:extLst>
            </p:cNvPr>
            <p:cNvSpPr>
              <a:spLocks/>
            </p:cNvSpPr>
            <p:nvPr/>
          </p:nvSpPr>
          <p:spPr bwMode="auto">
            <a:xfrm>
              <a:off x="8289926" y="4295775"/>
              <a:ext cx="1974850" cy="584200"/>
            </a:xfrm>
            <a:custGeom>
              <a:avLst/>
              <a:gdLst>
                <a:gd name="T0" fmla="*/ 0 w 1244"/>
                <a:gd name="T1" fmla="*/ 234 h 368"/>
                <a:gd name="T2" fmla="*/ 29 w 1244"/>
                <a:gd name="T3" fmla="*/ 283 h 368"/>
                <a:gd name="T4" fmla="*/ 58 w 1244"/>
                <a:gd name="T5" fmla="*/ 303 h 368"/>
                <a:gd name="T6" fmla="*/ 87 w 1244"/>
                <a:gd name="T7" fmla="*/ 316 h 368"/>
                <a:gd name="T8" fmla="*/ 115 w 1244"/>
                <a:gd name="T9" fmla="*/ 345 h 368"/>
                <a:gd name="T10" fmla="*/ 144 w 1244"/>
                <a:gd name="T11" fmla="*/ 365 h 368"/>
                <a:gd name="T12" fmla="*/ 174 w 1244"/>
                <a:gd name="T13" fmla="*/ 368 h 368"/>
                <a:gd name="T14" fmla="*/ 202 w 1244"/>
                <a:gd name="T15" fmla="*/ 332 h 368"/>
                <a:gd name="T16" fmla="*/ 231 w 1244"/>
                <a:gd name="T17" fmla="*/ 261 h 368"/>
                <a:gd name="T18" fmla="*/ 261 w 1244"/>
                <a:gd name="T19" fmla="*/ 181 h 368"/>
                <a:gd name="T20" fmla="*/ 289 w 1244"/>
                <a:gd name="T21" fmla="*/ 100 h 368"/>
                <a:gd name="T22" fmla="*/ 318 w 1244"/>
                <a:gd name="T23" fmla="*/ 46 h 368"/>
                <a:gd name="T24" fmla="*/ 346 w 1244"/>
                <a:gd name="T25" fmla="*/ 16 h 368"/>
                <a:gd name="T26" fmla="*/ 376 w 1244"/>
                <a:gd name="T27" fmla="*/ 0 h 368"/>
                <a:gd name="T28" fmla="*/ 405 w 1244"/>
                <a:gd name="T29" fmla="*/ 3 h 368"/>
                <a:gd name="T30" fmla="*/ 433 w 1244"/>
                <a:gd name="T31" fmla="*/ 12 h 368"/>
                <a:gd name="T32" fmla="*/ 463 w 1244"/>
                <a:gd name="T33" fmla="*/ 21 h 368"/>
                <a:gd name="T34" fmla="*/ 492 w 1244"/>
                <a:gd name="T35" fmla="*/ 26 h 368"/>
                <a:gd name="T36" fmla="*/ 520 w 1244"/>
                <a:gd name="T37" fmla="*/ 25 h 368"/>
                <a:gd name="T38" fmla="*/ 550 w 1244"/>
                <a:gd name="T39" fmla="*/ 23 h 368"/>
                <a:gd name="T40" fmla="*/ 578 w 1244"/>
                <a:gd name="T41" fmla="*/ 20 h 368"/>
                <a:gd name="T42" fmla="*/ 607 w 1244"/>
                <a:gd name="T43" fmla="*/ 25 h 368"/>
                <a:gd name="T44" fmla="*/ 637 w 1244"/>
                <a:gd name="T45" fmla="*/ 53 h 368"/>
                <a:gd name="T46" fmla="*/ 665 w 1244"/>
                <a:gd name="T47" fmla="*/ 102 h 368"/>
                <a:gd name="T48" fmla="*/ 694 w 1244"/>
                <a:gd name="T49" fmla="*/ 169 h 368"/>
                <a:gd name="T50" fmla="*/ 724 w 1244"/>
                <a:gd name="T51" fmla="*/ 228 h 368"/>
                <a:gd name="T52" fmla="*/ 752 w 1244"/>
                <a:gd name="T53" fmla="*/ 267 h 368"/>
                <a:gd name="T54" fmla="*/ 781 w 1244"/>
                <a:gd name="T55" fmla="*/ 287 h 368"/>
                <a:gd name="T56" fmla="*/ 809 w 1244"/>
                <a:gd name="T57" fmla="*/ 279 h 368"/>
                <a:gd name="T58" fmla="*/ 839 w 1244"/>
                <a:gd name="T59" fmla="*/ 265 h 368"/>
                <a:gd name="T60" fmla="*/ 868 w 1244"/>
                <a:gd name="T61" fmla="*/ 250 h 368"/>
                <a:gd name="T62" fmla="*/ 896 w 1244"/>
                <a:gd name="T63" fmla="*/ 249 h 368"/>
                <a:gd name="T64" fmla="*/ 926 w 1244"/>
                <a:gd name="T65" fmla="*/ 258 h 368"/>
                <a:gd name="T66" fmla="*/ 955 w 1244"/>
                <a:gd name="T67" fmla="*/ 262 h 368"/>
                <a:gd name="T68" fmla="*/ 983 w 1244"/>
                <a:gd name="T69" fmla="*/ 254 h 368"/>
                <a:gd name="T70" fmla="*/ 1013 w 1244"/>
                <a:gd name="T71" fmla="*/ 218 h 368"/>
                <a:gd name="T72" fmla="*/ 1041 w 1244"/>
                <a:gd name="T73" fmla="*/ 161 h 368"/>
                <a:gd name="T74" fmla="*/ 1070 w 1244"/>
                <a:gd name="T75" fmla="*/ 115 h 368"/>
                <a:gd name="T76" fmla="*/ 1099 w 1244"/>
                <a:gd name="T77" fmla="*/ 96 h 368"/>
                <a:gd name="T78" fmla="*/ 1128 w 1244"/>
                <a:gd name="T79" fmla="*/ 97 h 368"/>
                <a:gd name="T80" fmla="*/ 1157 w 1244"/>
                <a:gd name="T81" fmla="*/ 118 h 368"/>
                <a:gd name="T82" fmla="*/ 1186 w 1244"/>
                <a:gd name="T83" fmla="*/ 133 h 368"/>
                <a:gd name="T84" fmla="*/ 1215 w 1244"/>
                <a:gd name="T85" fmla="*/ 100 h 368"/>
                <a:gd name="T86" fmla="*/ 1244 w 1244"/>
                <a:gd name="T87" fmla="*/ 5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68">
                  <a:moveTo>
                    <a:pt x="0" y="234"/>
                  </a:moveTo>
                  <a:lnTo>
                    <a:pt x="29" y="283"/>
                  </a:lnTo>
                  <a:lnTo>
                    <a:pt x="58" y="303"/>
                  </a:lnTo>
                  <a:lnTo>
                    <a:pt x="87" y="316"/>
                  </a:lnTo>
                  <a:lnTo>
                    <a:pt x="115" y="345"/>
                  </a:lnTo>
                  <a:lnTo>
                    <a:pt x="144" y="365"/>
                  </a:lnTo>
                  <a:lnTo>
                    <a:pt x="174" y="368"/>
                  </a:lnTo>
                  <a:lnTo>
                    <a:pt x="202" y="332"/>
                  </a:lnTo>
                  <a:lnTo>
                    <a:pt x="231" y="261"/>
                  </a:lnTo>
                  <a:lnTo>
                    <a:pt x="261" y="181"/>
                  </a:lnTo>
                  <a:lnTo>
                    <a:pt x="289" y="100"/>
                  </a:lnTo>
                  <a:lnTo>
                    <a:pt x="318" y="46"/>
                  </a:lnTo>
                  <a:lnTo>
                    <a:pt x="346" y="16"/>
                  </a:lnTo>
                  <a:lnTo>
                    <a:pt x="376" y="0"/>
                  </a:lnTo>
                  <a:lnTo>
                    <a:pt x="405" y="3"/>
                  </a:lnTo>
                  <a:lnTo>
                    <a:pt x="433" y="12"/>
                  </a:lnTo>
                  <a:lnTo>
                    <a:pt x="463" y="21"/>
                  </a:lnTo>
                  <a:lnTo>
                    <a:pt x="492" y="26"/>
                  </a:lnTo>
                  <a:lnTo>
                    <a:pt x="520" y="25"/>
                  </a:lnTo>
                  <a:lnTo>
                    <a:pt x="550" y="23"/>
                  </a:lnTo>
                  <a:lnTo>
                    <a:pt x="578" y="20"/>
                  </a:lnTo>
                  <a:lnTo>
                    <a:pt x="607" y="25"/>
                  </a:lnTo>
                  <a:lnTo>
                    <a:pt x="637" y="53"/>
                  </a:lnTo>
                  <a:lnTo>
                    <a:pt x="665" y="102"/>
                  </a:lnTo>
                  <a:lnTo>
                    <a:pt x="694" y="169"/>
                  </a:lnTo>
                  <a:lnTo>
                    <a:pt x="724" y="228"/>
                  </a:lnTo>
                  <a:lnTo>
                    <a:pt x="752" y="267"/>
                  </a:lnTo>
                  <a:lnTo>
                    <a:pt x="781" y="287"/>
                  </a:lnTo>
                  <a:lnTo>
                    <a:pt x="809" y="279"/>
                  </a:lnTo>
                  <a:lnTo>
                    <a:pt x="839" y="265"/>
                  </a:lnTo>
                  <a:lnTo>
                    <a:pt x="868" y="250"/>
                  </a:lnTo>
                  <a:lnTo>
                    <a:pt x="896" y="249"/>
                  </a:lnTo>
                  <a:lnTo>
                    <a:pt x="926" y="258"/>
                  </a:lnTo>
                  <a:lnTo>
                    <a:pt x="955" y="262"/>
                  </a:lnTo>
                  <a:lnTo>
                    <a:pt x="983" y="254"/>
                  </a:lnTo>
                  <a:lnTo>
                    <a:pt x="1013" y="218"/>
                  </a:lnTo>
                  <a:lnTo>
                    <a:pt x="1041" y="161"/>
                  </a:lnTo>
                  <a:lnTo>
                    <a:pt x="1070" y="115"/>
                  </a:lnTo>
                  <a:lnTo>
                    <a:pt x="1099" y="96"/>
                  </a:lnTo>
                  <a:lnTo>
                    <a:pt x="1128" y="97"/>
                  </a:lnTo>
                  <a:lnTo>
                    <a:pt x="1157" y="118"/>
                  </a:lnTo>
                  <a:lnTo>
                    <a:pt x="1186" y="133"/>
                  </a:lnTo>
                  <a:lnTo>
                    <a:pt x="1215" y="100"/>
                  </a:lnTo>
                  <a:lnTo>
                    <a:pt x="1244" y="5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83" name="Freeform 69">
              <a:extLst>
                <a:ext uri="{FF2B5EF4-FFF2-40B4-BE49-F238E27FC236}">
                  <a16:creationId xmlns="" xmlns:a16="http://schemas.microsoft.com/office/drawing/2014/main" id="{7A02EDC5-1F20-4196-BB7C-2546AA158EA6}"/>
                </a:ext>
              </a:extLst>
            </p:cNvPr>
            <p:cNvSpPr>
              <a:spLocks/>
            </p:cNvSpPr>
            <p:nvPr/>
          </p:nvSpPr>
          <p:spPr bwMode="auto">
            <a:xfrm>
              <a:off x="8289926" y="3921125"/>
              <a:ext cx="1836738" cy="847725"/>
            </a:xfrm>
            <a:custGeom>
              <a:avLst/>
              <a:gdLst>
                <a:gd name="T0" fmla="*/ 0 w 1157"/>
                <a:gd name="T1" fmla="*/ 0 h 534"/>
                <a:gd name="T2" fmla="*/ 29 w 1157"/>
                <a:gd name="T3" fmla="*/ 36 h 534"/>
                <a:gd name="T4" fmla="*/ 58 w 1157"/>
                <a:gd name="T5" fmla="*/ 109 h 534"/>
                <a:gd name="T6" fmla="*/ 87 w 1157"/>
                <a:gd name="T7" fmla="*/ 181 h 534"/>
                <a:gd name="T8" fmla="*/ 115 w 1157"/>
                <a:gd name="T9" fmla="*/ 268 h 534"/>
                <a:gd name="T10" fmla="*/ 144 w 1157"/>
                <a:gd name="T11" fmla="*/ 374 h 534"/>
                <a:gd name="T12" fmla="*/ 174 w 1157"/>
                <a:gd name="T13" fmla="*/ 446 h 534"/>
                <a:gd name="T14" fmla="*/ 202 w 1157"/>
                <a:gd name="T15" fmla="*/ 492 h 534"/>
                <a:gd name="T16" fmla="*/ 231 w 1157"/>
                <a:gd name="T17" fmla="*/ 518 h 534"/>
                <a:gd name="T18" fmla="*/ 261 w 1157"/>
                <a:gd name="T19" fmla="*/ 534 h 534"/>
                <a:gd name="T20" fmla="*/ 289 w 1157"/>
                <a:gd name="T21" fmla="*/ 533 h 534"/>
                <a:gd name="T22" fmla="*/ 318 w 1157"/>
                <a:gd name="T23" fmla="*/ 523 h 534"/>
                <a:gd name="T24" fmla="*/ 346 w 1157"/>
                <a:gd name="T25" fmla="*/ 518 h 534"/>
                <a:gd name="T26" fmla="*/ 376 w 1157"/>
                <a:gd name="T27" fmla="*/ 499 h 534"/>
                <a:gd name="T28" fmla="*/ 405 w 1157"/>
                <a:gd name="T29" fmla="*/ 486 h 534"/>
                <a:gd name="T30" fmla="*/ 433 w 1157"/>
                <a:gd name="T31" fmla="*/ 482 h 534"/>
                <a:gd name="T32" fmla="*/ 463 w 1157"/>
                <a:gd name="T33" fmla="*/ 483 h 534"/>
                <a:gd name="T34" fmla="*/ 492 w 1157"/>
                <a:gd name="T35" fmla="*/ 487 h 534"/>
                <a:gd name="T36" fmla="*/ 520 w 1157"/>
                <a:gd name="T37" fmla="*/ 464 h 534"/>
                <a:gd name="T38" fmla="*/ 550 w 1157"/>
                <a:gd name="T39" fmla="*/ 406 h 534"/>
                <a:gd name="T40" fmla="*/ 578 w 1157"/>
                <a:gd name="T41" fmla="*/ 336 h 534"/>
                <a:gd name="T42" fmla="*/ 607 w 1157"/>
                <a:gd name="T43" fmla="*/ 285 h 534"/>
                <a:gd name="T44" fmla="*/ 637 w 1157"/>
                <a:gd name="T45" fmla="*/ 263 h 534"/>
                <a:gd name="T46" fmla="*/ 665 w 1157"/>
                <a:gd name="T47" fmla="*/ 252 h 534"/>
                <a:gd name="T48" fmla="*/ 694 w 1157"/>
                <a:gd name="T49" fmla="*/ 248 h 534"/>
                <a:gd name="T50" fmla="*/ 724 w 1157"/>
                <a:gd name="T51" fmla="*/ 247 h 534"/>
                <a:gd name="T52" fmla="*/ 752 w 1157"/>
                <a:gd name="T53" fmla="*/ 248 h 534"/>
                <a:gd name="T54" fmla="*/ 781 w 1157"/>
                <a:gd name="T55" fmla="*/ 248 h 534"/>
                <a:gd name="T56" fmla="*/ 809 w 1157"/>
                <a:gd name="T57" fmla="*/ 242 h 534"/>
                <a:gd name="T58" fmla="*/ 839 w 1157"/>
                <a:gd name="T59" fmla="*/ 236 h 534"/>
                <a:gd name="T60" fmla="*/ 868 w 1157"/>
                <a:gd name="T61" fmla="*/ 264 h 534"/>
                <a:gd name="T62" fmla="*/ 896 w 1157"/>
                <a:gd name="T63" fmla="*/ 317 h 534"/>
                <a:gd name="T64" fmla="*/ 926 w 1157"/>
                <a:gd name="T65" fmla="*/ 375 h 534"/>
                <a:gd name="T66" fmla="*/ 955 w 1157"/>
                <a:gd name="T67" fmla="*/ 423 h 534"/>
                <a:gd name="T68" fmla="*/ 983 w 1157"/>
                <a:gd name="T69" fmla="*/ 460 h 534"/>
                <a:gd name="T70" fmla="*/ 1013 w 1157"/>
                <a:gd name="T71" fmla="*/ 474 h 534"/>
                <a:gd name="T72" fmla="*/ 1041 w 1157"/>
                <a:gd name="T73" fmla="*/ 467 h 534"/>
                <a:gd name="T74" fmla="*/ 1070 w 1157"/>
                <a:gd name="T75" fmla="*/ 459 h 534"/>
                <a:gd name="T76" fmla="*/ 1099 w 1157"/>
                <a:gd name="T77" fmla="*/ 430 h 534"/>
                <a:gd name="T78" fmla="*/ 1128 w 1157"/>
                <a:gd name="T79" fmla="*/ 424 h 534"/>
                <a:gd name="T80" fmla="*/ 1157 w 1157"/>
                <a:gd name="T81" fmla="*/ 461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534">
                  <a:moveTo>
                    <a:pt x="0" y="0"/>
                  </a:moveTo>
                  <a:lnTo>
                    <a:pt x="29" y="36"/>
                  </a:lnTo>
                  <a:lnTo>
                    <a:pt x="58" y="109"/>
                  </a:lnTo>
                  <a:lnTo>
                    <a:pt x="87" y="181"/>
                  </a:lnTo>
                  <a:lnTo>
                    <a:pt x="115" y="268"/>
                  </a:lnTo>
                  <a:lnTo>
                    <a:pt x="144" y="374"/>
                  </a:lnTo>
                  <a:lnTo>
                    <a:pt x="174" y="446"/>
                  </a:lnTo>
                  <a:lnTo>
                    <a:pt x="202" y="492"/>
                  </a:lnTo>
                  <a:lnTo>
                    <a:pt x="231" y="518"/>
                  </a:lnTo>
                  <a:lnTo>
                    <a:pt x="261" y="534"/>
                  </a:lnTo>
                  <a:lnTo>
                    <a:pt x="289" y="533"/>
                  </a:lnTo>
                  <a:lnTo>
                    <a:pt x="318" y="523"/>
                  </a:lnTo>
                  <a:lnTo>
                    <a:pt x="346" y="518"/>
                  </a:lnTo>
                  <a:lnTo>
                    <a:pt x="376" y="499"/>
                  </a:lnTo>
                  <a:lnTo>
                    <a:pt x="405" y="486"/>
                  </a:lnTo>
                  <a:lnTo>
                    <a:pt x="433" y="482"/>
                  </a:lnTo>
                  <a:lnTo>
                    <a:pt x="463" y="483"/>
                  </a:lnTo>
                  <a:lnTo>
                    <a:pt x="492" y="487"/>
                  </a:lnTo>
                  <a:lnTo>
                    <a:pt x="520" y="464"/>
                  </a:lnTo>
                  <a:lnTo>
                    <a:pt x="550" y="406"/>
                  </a:lnTo>
                  <a:lnTo>
                    <a:pt x="578" y="336"/>
                  </a:lnTo>
                  <a:lnTo>
                    <a:pt x="607" y="285"/>
                  </a:lnTo>
                  <a:lnTo>
                    <a:pt x="637" y="263"/>
                  </a:lnTo>
                  <a:lnTo>
                    <a:pt x="665" y="252"/>
                  </a:lnTo>
                  <a:lnTo>
                    <a:pt x="694" y="248"/>
                  </a:lnTo>
                  <a:lnTo>
                    <a:pt x="724" y="247"/>
                  </a:lnTo>
                  <a:lnTo>
                    <a:pt x="752" y="248"/>
                  </a:lnTo>
                  <a:lnTo>
                    <a:pt x="781" y="248"/>
                  </a:lnTo>
                  <a:lnTo>
                    <a:pt x="809" y="242"/>
                  </a:lnTo>
                  <a:lnTo>
                    <a:pt x="839" y="236"/>
                  </a:lnTo>
                  <a:lnTo>
                    <a:pt x="868" y="264"/>
                  </a:lnTo>
                  <a:lnTo>
                    <a:pt x="896" y="317"/>
                  </a:lnTo>
                  <a:lnTo>
                    <a:pt x="926" y="375"/>
                  </a:lnTo>
                  <a:lnTo>
                    <a:pt x="955" y="423"/>
                  </a:lnTo>
                  <a:lnTo>
                    <a:pt x="983" y="460"/>
                  </a:lnTo>
                  <a:lnTo>
                    <a:pt x="1013" y="474"/>
                  </a:lnTo>
                  <a:lnTo>
                    <a:pt x="1041" y="467"/>
                  </a:lnTo>
                  <a:lnTo>
                    <a:pt x="1070" y="459"/>
                  </a:lnTo>
                  <a:lnTo>
                    <a:pt x="1099" y="430"/>
                  </a:lnTo>
                  <a:lnTo>
                    <a:pt x="1128" y="424"/>
                  </a:lnTo>
                  <a:lnTo>
                    <a:pt x="1157" y="46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84" name="Freeform 70">
              <a:extLst>
                <a:ext uri="{FF2B5EF4-FFF2-40B4-BE49-F238E27FC236}">
                  <a16:creationId xmlns="" xmlns:a16="http://schemas.microsoft.com/office/drawing/2014/main" id="{13877078-1A6E-480A-B35C-EC53A0FC0967}"/>
                </a:ext>
              </a:extLst>
            </p:cNvPr>
            <p:cNvSpPr>
              <a:spLocks/>
            </p:cNvSpPr>
            <p:nvPr/>
          </p:nvSpPr>
          <p:spPr bwMode="auto">
            <a:xfrm>
              <a:off x="8289926" y="4208463"/>
              <a:ext cx="1974850" cy="542925"/>
            </a:xfrm>
            <a:custGeom>
              <a:avLst/>
              <a:gdLst>
                <a:gd name="T0" fmla="*/ 0 w 1244"/>
                <a:gd name="T1" fmla="*/ 268 h 342"/>
                <a:gd name="T2" fmla="*/ 29 w 1244"/>
                <a:gd name="T3" fmla="*/ 170 h 342"/>
                <a:gd name="T4" fmla="*/ 58 w 1244"/>
                <a:gd name="T5" fmla="*/ 91 h 342"/>
                <a:gd name="T6" fmla="*/ 87 w 1244"/>
                <a:gd name="T7" fmla="*/ 40 h 342"/>
                <a:gd name="T8" fmla="*/ 115 w 1244"/>
                <a:gd name="T9" fmla="*/ 12 h 342"/>
                <a:gd name="T10" fmla="*/ 144 w 1244"/>
                <a:gd name="T11" fmla="*/ 0 h 342"/>
                <a:gd name="T12" fmla="*/ 174 w 1244"/>
                <a:gd name="T13" fmla="*/ 26 h 342"/>
                <a:gd name="T14" fmla="*/ 202 w 1244"/>
                <a:gd name="T15" fmla="*/ 58 h 342"/>
                <a:gd name="T16" fmla="*/ 231 w 1244"/>
                <a:gd name="T17" fmla="*/ 76 h 342"/>
                <a:gd name="T18" fmla="*/ 261 w 1244"/>
                <a:gd name="T19" fmla="*/ 94 h 342"/>
                <a:gd name="T20" fmla="*/ 289 w 1244"/>
                <a:gd name="T21" fmla="*/ 113 h 342"/>
                <a:gd name="T22" fmla="*/ 318 w 1244"/>
                <a:gd name="T23" fmla="*/ 119 h 342"/>
                <a:gd name="T24" fmla="*/ 346 w 1244"/>
                <a:gd name="T25" fmla="*/ 124 h 342"/>
                <a:gd name="T26" fmla="*/ 376 w 1244"/>
                <a:gd name="T27" fmla="*/ 140 h 342"/>
                <a:gd name="T28" fmla="*/ 405 w 1244"/>
                <a:gd name="T29" fmla="*/ 176 h 342"/>
                <a:gd name="T30" fmla="*/ 433 w 1244"/>
                <a:gd name="T31" fmla="*/ 235 h 342"/>
                <a:gd name="T32" fmla="*/ 463 w 1244"/>
                <a:gd name="T33" fmla="*/ 285 h 342"/>
                <a:gd name="T34" fmla="*/ 492 w 1244"/>
                <a:gd name="T35" fmla="*/ 320 h 342"/>
                <a:gd name="T36" fmla="*/ 520 w 1244"/>
                <a:gd name="T37" fmla="*/ 338 h 342"/>
                <a:gd name="T38" fmla="*/ 550 w 1244"/>
                <a:gd name="T39" fmla="*/ 333 h 342"/>
                <a:gd name="T40" fmla="*/ 578 w 1244"/>
                <a:gd name="T41" fmla="*/ 342 h 342"/>
                <a:gd name="T42" fmla="*/ 607 w 1244"/>
                <a:gd name="T43" fmla="*/ 339 h 342"/>
                <a:gd name="T44" fmla="*/ 637 w 1244"/>
                <a:gd name="T45" fmla="*/ 322 h 342"/>
                <a:gd name="T46" fmla="*/ 665 w 1244"/>
                <a:gd name="T47" fmla="*/ 322 h 342"/>
                <a:gd name="T48" fmla="*/ 694 w 1244"/>
                <a:gd name="T49" fmla="*/ 326 h 342"/>
                <a:gd name="T50" fmla="*/ 724 w 1244"/>
                <a:gd name="T51" fmla="*/ 334 h 342"/>
                <a:gd name="T52" fmla="*/ 752 w 1244"/>
                <a:gd name="T53" fmla="*/ 311 h 342"/>
                <a:gd name="T54" fmla="*/ 781 w 1244"/>
                <a:gd name="T55" fmla="*/ 248 h 342"/>
                <a:gd name="T56" fmla="*/ 809 w 1244"/>
                <a:gd name="T57" fmla="*/ 187 h 342"/>
                <a:gd name="T58" fmla="*/ 839 w 1244"/>
                <a:gd name="T59" fmla="*/ 139 h 342"/>
                <a:gd name="T60" fmla="*/ 868 w 1244"/>
                <a:gd name="T61" fmla="*/ 113 h 342"/>
                <a:gd name="T62" fmla="*/ 896 w 1244"/>
                <a:gd name="T63" fmla="*/ 94 h 342"/>
                <a:gd name="T64" fmla="*/ 926 w 1244"/>
                <a:gd name="T65" fmla="*/ 71 h 342"/>
                <a:gd name="T66" fmla="*/ 955 w 1244"/>
                <a:gd name="T67" fmla="*/ 64 h 342"/>
                <a:gd name="T68" fmla="*/ 983 w 1244"/>
                <a:gd name="T69" fmla="*/ 66 h 342"/>
                <a:gd name="T70" fmla="*/ 1013 w 1244"/>
                <a:gd name="T71" fmla="*/ 66 h 342"/>
                <a:gd name="T72" fmla="*/ 1041 w 1244"/>
                <a:gd name="T73" fmla="*/ 69 h 342"/>
                <a:gd name="T74" fmla="*/ 1070 w 1244"/>
                <a:gd name="T75" fmla="*/ 69 h 342"/>
                <a:gd name="T76" fmla="*/ 1099 w 1244"/>
                <a:gd name="T77" fmla="*/ 82 h 342"/>
                <a:gd name="T78" fmla="*/ 1128 w 1244"/>
                <a:gd name="T79" fmla="*/ 101 h 342"/>
                <a:gd name="T80" fmla="*/ 1157 w 1244"/>
                <a:gd name="T81" fmla="*/ 108 h 342"/>
                <a:gd name="T82" fmla="*/ 1186 w 1244"/>
                <a:gd name="T83" fmla="*/ 119 h 342"/>
                <a:gd name="T84" fmla="*/ 1215 w 1244"/>
                <a:gd name="T85" fmla="*/ 112 h 342"/>
                <a:gd name="T86" fmla="*/ 1244 w 1244"/>
                <a:gd name="T87" fmla="*/ 92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42">
                  <a:moveTo>
                    <a:pt x="0" y="268"/>
                  </a:moveTo>
                  <a:lnTo>
                    <a:pt x="29" y="170"/>
                  </a:lnTo>
                  <a:lnTo>
                    <a:pt x="58" y="91"/>
                  </a:lnTo>
                  <a:lnTo>
                    <a:pt x="87" y="40"/>
                  </a:lnTo>
                  <a:lnTo>
                    <a:pt x="115" y="12"/>
                  </a:lnTo>
                  <a:lnTo>
                    <a:pt x="144" y="0"/>
                  </a:lnTo>
                  <a:lnTo>
                    <a:pt x="174" y="26"/>
                  </a:lnTo>
                  <a:lnTo>
                    <a:pt x="202" y="58"/>
                  </a:lnTo>
                  <a:lnTo>
                    <a:pt x="231" y="76"/>
                  </a:lnTo>
                  <a:lnTo>
                    <a:pt x="261" y="94"/>
                  </a:lnTo>
                  <a:lnTo>
                    <a:pt x="289" y="113"/>
                  </a:lnTo>
                  <a:lnTo>
                    <a:pt x="318" y="119"/>
                  </a:lnTo>
                  <a:lnTo>
                    <a:pt x="346" y="124"/>
                  </a:lnTo>
                  <a:lnTo>
                    <a:pt x="376" y="140"/>
                  </a:lnTo>
                  <a:lnTo>
                    <a:pt x="405" y="176"/>
                  </a:lnTo>
                  <a:lnTo>
                    <a:pt x="433" y="235"/>
                  </a:lnTo>
                  <a:lnTo>
                    <a:pt x="463" y="285"/>
                  </a:lnTo>
                  <a:lnTo>
                    <a:pt x="492" y="320"/>
                  </a:lnTo>
                  <a:lnTo>
                    <a:pt x="520" y="338"/>
                  </a:lnTo>
                  <a:lnTo>
                    <a:pt x="550" y="333"/>
                  </a:lnTo>
                  <a:lnTo>
                    <a:pt x="578" y="342"/>
                  </a:lnTo>
                  <a:lnTo>
                    <a:pt x="607" y="339"/>
                  </a:lnTo>
                  <a:lnTo>
                    <a:pt x="637" y="322"/>
                  </a:lnTo>
                  <a:lnTo>
                    <a:pt x="665" y="322"/>
                  </a:lnTo>
                  <a:lnTo>
                    <a:pt x="694" y="326"/>
                  </a:lnTo>
                  <a:lnTo>
                    <a:pt x="724" y="334"/>
                  </a:lnTo>
                  <a:lnTo>
                    <a:pt x="752" y="311"/>
                  </a:lnTo>
                  <a:lnTo>
                    <a:pt x="781" y="248"/>
                  </a:lnTo>
                  <a:lnTo>
                    <a:pt x="809" y="187"/>
                  </a:lnTo>
                  <a:lnTo>
                    <a:pt x="839" y="139"/>
                  </a:lnTo>
                  <a:lnTo>
                    <a:pt x="868" y="113"/>
                  </a:lnTo>
                  <a:lnTo>
                    <a:pt x="896" y="94"/>
                  </a:lnTo>
                  <a:lnTo>
                    <a:pt x="926" y="71"/>
                  </a:lnTo>
                  <a:lnTo>
                    <a:pt x="955" y="64"/>
                  </a:lnTo>
                  <a:lnTo>
                    <a:pt x="983" y="66"/>
                  </a:lnTo>
                  <a:lnTo>
                    <a:pt x="1013" y="66"/>
                  </a:lnTo>
                  <a:lnTo>
                    <a:pt x="1041" y="69"/>
                  </a:lnTo>
                  <a:lnTo>
                    <a:pt x="1070" y="69"/>
                  </a:lnTo>
                  <a:lnTo>
                    <a:pt x="1099" y="82"/>
                  </a:lnTo>
                  <a:lnTo>
                    <a:pt x="1128" y="101"/>
                  </a:lnTo>
                  <a:lnTo>
                    <a:pt x="1157" y="108"/>
                  </a:lnTo>
                  <a:lnTo>
                    <a:pt x="1186" y="119"/>
                  </a:lnTo>
                  <a:lnTo>
                    <a:pt x="1215" y="112"/>
                  </a:lnTo>
                  <a:lnTo>
                    <a:pt x="1244" y="9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85" name="Freeform 71">
              <a:extLst>
                <a:ext uri="{FF2B5EF4-FFF2-40B4-BE49-F238E27FC236}">
                  <a16:creationId xmlns="" xmlns:a16="http://schemas.microsoft.com/office/drawing/2014/main" id="{59859916-E1AD-4C75-94A9-AD377FC896A2}"/>
                </a:ext>
              </a:extLst>
            </p:cNvPr>
            <p:cNvSpPr>
              <a:spLocks/>
            </p:cNvSpPr>
            <p:nvPr/>
          </p:nvSpPr>
          <p:spPr bwMode="auto">
            <a:xfrm>
              <a:off x="8289926" y="4276725"/>
              <a:ext cx="1836738" cy="631825"/>
            </a:xfrm>
            <a:custGeom>
              <a:avLst/>
              <a:gdLst>
                <a:gd name="T0" fmla="*/ 0 w 1157"/>
                <a:gd name="T1" fmla="*/ 306 h 398"/>
                <a:gd name="T2" fmla="*/ 29 w 1157"/>
                <a:gd name="T3" fmla="*/ 347 h 398"/>
                <a:gd name="T4" fmla="*/ 58 w 1157"/>
                <a:gd name="T5" fmla="*/ 364 h 398"/>
                <a:gd name="T6" fmla="*/ 87 w 1157"/>
                <a:gd name="T7" fmla="*/ 381 h 398"/>
                <a:gd name="T8" fmla="*/ 115 w 1157"/>
                <a:gd name="T9" fmla="*/ 398 h 398"/>
                <a:gd name="T10" fmla="*/ 144 w 1157"/>
                <a:gd name="T11" fmla="*/ 387 h 398"/>
                <a:gd name="T12" fmla="*/ 174 w 1157"/>
                <a:gd name="T13" fmla="*/ 333 h 398"/>
                <a:gd name="T14" fmla="*/ 202 w 1157"/>
                <a:gd name="T15" fmla="*/ 241 h 398"/>
                <a:gd name="T16" fmla="*/ 231 w 1157"/>
                <a:gd name="T17" fmla="*/ 143 h 398"/>
                <a:gd name="T18" fmla="*/ 261 w 1157"/>
                <a:gd name="T19" fmla="*/ 72 h 398"/>
                <a:gd name="T20" fmla="*/ 289 w 1157"/>
                <a:gd name="T21" fmla="*/ 34 h 398"/>
                <a:gd name="T22" fmla="*/ 318 w 1157"/>
                <a:gd name="T23" fmla="*/ 6 h 398"/>
                <a:gd name="T24" fmla="*/ 346 w 1157"/>
                <a:gd name="T25" fmla="*/ 0 h 398"/>
                <a:gd name="T26" fmla="*/ 376 w 1157"/>
                <a:gd name="T27" fmla="*/ 8 h 398"/>
                <a:gd name="T28" fmla="*/ 405 w 1157"/>
                <a:gd name="T29" fmla="*/ 18 h 398"/>
                <a:gd name="T30" fmla="*/ 433 w 1157"/>
                <a:gd name="T31" fmla="*/ 35 h 398"/>
                <a:gd name="T32" fmla="*/ 463 w 1157"/>
                <a:gd name="T33" fmla="*/ 34 h 398"/>
                <a:gd name="T34" fmla="*/ 492 w 1157"/>
                <a:gd name="T35" fmla="*/ 34 h 398"/>
                <a:gd name="T36" fmla="*/ 520 w 1157"/>
                <a:gd name="T37" fmla="*/ 40 h 398"/>
                <a:gd name="T38" fmla="*/ 550 w 1157"/>
                <a:gd name="T39" fmla="*/ 39 h 398"/>
                <a:gd name="T40" fmla="*/ 578 w 1157"/>
                <a:gd name="T41" fmla="*/ 47 h 398"/>
                <a:gd name="T42" fmla="*/ 607 w 1157"/>
                <a:gd name="T43" fmla="*/ 75 h 398"/>
                <a:gd name="T44" fmla="*/ 637 w 1157"/>
                <a:gd name="T45" fmla="*/ 131 h 398"/>
                <a:gd name="T46" fmla="*/ 665 w 1157"/>
                <a:gd name="T47" fmla="*/ 195 h 398"/>
                <a:gd name="T48" fmla="*/ 694 w 1157"/>
                <a:gd name="T49" fmla="*/ 246 h 398"/>
                <a:gd name="T50" fmla="*/ 724 w 1157"/>
                <a:gd name="T51" fmla="*/ 272 h 398"/>
                <a:gd name="T52" fmla="*/ 752 w 1157"/>
                <a:gd name="T53" fmla="*/ 286 h 398"/>
                <a:gd name="T54" fmla="*/ 781 w 1157"/>
                <a:gd name="T55" fmla="*/ 288 h 398"/>
                <a:gd name="T56" fmla="*/ 809 w 1157"/>
                <a:gd name="T57" fmla="*/ 284 h 398"/>
                <a:gd name="T58" fmla="*/ 839 w 1157"/>
                <a:gd name="T59" fmla="*/ 289 h 398"/>
                <a:gd name="T60" fmla="*/ 868 w 1157"/>
                <a:gd name="T61" fmla="*/ 270 h 398"/>
                <a:gd name="T62" fmla="*/ 896 w 1157"/>
                <a:gd name="T63" fmla="*/ 274 h 398"/>
                <a:gd name="T64" fmla="*/ 926 w 1157"/>
                <a:gd name="T65" fmla="*/ 283 h 398"/>
                <a:gd name="T66" fmla="*/ 955 w 1157"/>
                <a:gd name="T67" fmla="*/ 254 h 398"/>
                <a:gd name="T68" fmla="*/ 983 w 1157"/>
                <a:gd name="T69" fmla="*/ 227 h 398"/>
                <a:gd name="T70" fmla="*/ 1013 w 1157"/>
                <a:gd name="T71" fmla="*/ 184 h 398"/>
                <a:gd name="T72" fmla="*/ 1041 w 1157"/>
                <a:gd name="T73" fmla="*/ 136 h 398"/>
                <a:gd name="T74" fmla="*/ 1070 w 1157"/>
                <a:gd name="T75" fmla="*/ 119 h 398"/>
                <a:gd name="T76" fmla="*/ 1099 w 1157"/>
                <a:gd name="T77" fmla="*/ 96 h 398"/>
                <a:gd name="T78" fmla="*/ 1128 w 1157"/>
                <a:gd name="T79" fmla="*/ 82 h 398"/>
                <a:gd name="T80" fmla="*/ 1157 w 1157"/>
                <a:gd name="T81" fmla="*/ 103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398">
                  <a:moveTo>
                    <a:pt x="0" y="306"/>
                  </a:moveTo>
                  <a:lnTo>
                    <a:pt x="29" y="347"/>
                  </a:lnTo>
                  <a:lnTo>
                    <a:pt x="58" y="364"/>
                  </a:lnTo>
                  <a:lnTo>
                    <a:pt x="87" y="381"/>
                  </a:lnTo>
                  <a:lnTo>
                    <a:pt x="115" y="398"/>
                  </a:lnTo>
                  <a:lnTo>
                    <a:pt x="144" y="387"/>
                  </a:lnTo>
                  <a:lnTo>
                    <a:pt x="174" y="333"/>
                  </a:lnTo>
                  <a:lnTo>
                    <a:pt x="202" y="241"/>
                  </a:lnTo>
                  <a:lnTo>
                    <a:pt x="231" y="143"/>
                  </a:lnTo>
                  <a:lnTo>
                    <a:pt x="261" y="72"/>
                  </a:lnTo>
                  <a:lnTo>
                    <a:pt x="289" y="34"/>
                  </a:lnTo>
                  <a:lnTo>
                    <a:pt x="318" y="6"/>
                  </a:lnTo>
                  <a:lnTo>
                    <a:pt x="346" y="0"/>
                  </a:lnTo>
                  <a:lnTo>
                    <a:pt x="376" y="8"/>
                  </a:lnTo>
                  <a:lnTo>
                    <a:pt x="405" y="18"/>
                  </a:lnTo>
                  <a:lnTo>
                    <a:pt x="433" y="35"/>
                  </a:lnTo>
                  <a:lnTo>
                    <a:pt x="463" y="34"/>
                  </a:lnTo>
                  <a:lnTo>
                    <a:pt x="492" y="34"/>
                  </a:lnTo>
                  <a:lnTo>
                    <a:pt x="520" y="40"/>
                  </a:lnTo>
                  <a:lnTo>
                    <a:pt x="550" y="39"/>
                  </a:lnTo>
                  <a:lnTo>
                    <a:pt x="578" y="47"/>
                  </a:lnTo>
                  <a:lnTo>
                    <a:pt x="607" y="75"/>
                  </a:lnTo>
                  <a:lnTo>
                    <a:pt x="637" y="131"/>
                  </a:lnTo>
                  <a:lnTo>
                    <a:pt x="665" y="195"/>
                  </a:lnTo>
                  <a:lnTo>
                    <a:pt x="694" y="246"/>
                  </a:lnTo>
                  <a:lnTo>
                    <a:pt x="724" y="272"/>
                  </a:lnTo>
                  <a:lnTo>
                    <a:pt x="752" y="286"/>
                  </a:lnTo>
                  <a:lnTo>
                    <a:pt x="781" y="288"/>
                  </a:lnTo>
                  <a:lnTo>
                    <a:pt x="809" y="284"/>
                  </a:lnTo>
                  <a:lnTo>
                    <a:pt x="839" y="289"/>
                  </a:lnTo>
                  <a:lnTo>
                    <a:pt x="868" y="270"/>
                  </a:lnTo>
                  <a:lnTo>
                    <a:pt x="896" y="274"/>
                  </a:lnTo>
                  <a:lnTo>
                    <a:pt x="926" y="283"/>
                  </a:lnTo>
                  <a:lnTo>
                    <a:pt x="955" y="254"/>
                  </a:lnTo>
                  <a:lnTo>
                    <a:pt x="983" y="227"/>
                  </a:lnTo>
                  <a:lnTo>
                    <a:pt x="1013" y="184"/>
                  </a:lnTo>
                  <a:lnTo>
                    <a:pt x="1041" y="136"/>
                  </a:lnTo>
                  <a:lnTo>
                    <a:pt x="1070" y="119"/>
                  </a:lnTo>
                  <a:lnTo>
                    <a:pt x="1099" y="96"/>
                  </a:lnTo>
                  <a:lnTo>
                    <a:pt x="1128" y="82"/>
                  </a:lnTo>
                  <a:lnTo>
                    <a:pt x="1157" y="10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86" name="Freeform 72">
              <a:extLst>
                <a:ext uri="{FF2B5EF4-FFF2-40B4-BE49-F238E27FC236}">
                  <a16:creationId xmlns="" xmlns:a16="http://schemas.microsoft.com/office/drawing/2014/main" id="{EA3C256B-B915-41C5-B2CE-26304D7428A2}"/>
                </a:ext>
              </a:extLst>
            </p:cNvPr>
            <p:cNvSpPr>
              <a:spLocks/>
            </p:cNvSpPr>
            <p:nvPr/>
          </p:nvSpPr>
          <p:spPr bwMode="auto">
            <a:xfrm>
              <a:off x="8289926" y="3983038"/>
              <a:ext cx="1928813" cy="784225"/>
            </a:xfrm>
            <a:custGeom>
              <a:avLst/>
              <a:gdLst>
                <a:gd name="T0" fmla="*/ 0 w 1215"/>
                <a:gd name="T1" fmla="*/ 0 h 494"/>
                <a:gd name="T2" fmla="*/ 29 w 1215"/>
                <a:gd name="T3" fmla="*/ 24 h 494"/>
                <a:gd name="T4" fmla="*/ 58 w 1215"/>
                <a:gd name="T5" fmla="*/ 101 h 494"/>
                <a:gd name="T6" fmla="*/ 87 w 1215"/>
                <a:gd name="T7" fmla="*/ 177 h 494"/>
                <a:gd name="T8" fmla="*/ 115 w 1215"/>
                <a:gd name="T9" fmla="*/ 254 h 494"/>
                <a:gd name="T10" fmla="*/ 144 w 1215"/>
                <a:gd name="T11" fmla="*/ 361 h 494"/>
                <a:gd name="T12" fmla="*/ 174 w 1215"/>
                <a:gd name="T13" fmla="*/ 432 h 494"/>
                <a:gd name="T14" fmla="*/ 202 w 1215"/>
                <a:gd name="T15" fmla="*/ 473 h 494"/>
                <a:gd name="T16" fmla="*/ 231 w 1215"/>
                <a:gd name="T17" fmla="*/ 491 h 494"/>
                <a:gd name="T18" fmla="*/ 261 w 1215"/>
                <a:gd name="T19" fmla="*/ 494 h 494"/>
                <a:gd name="T20" fmla="*/ 289 w 1215"/>
                <a:gd name="T21" fmla="*/ 490 h 494"/>
                <a:gd name="T22" fmla="*/ 318 w 1215"/>
                <a:gd name="T23" fmla="*/ 489 h 494"/>
                <a:gd name="T24" fmla="*/ 346 w 1215"/>
                <a:gd name="T25" fmla="*/ 489 h 494"/>
                <a:gd name="T26" fmla="*/ 376 w 1215"/>
                <a:gd name="T27" fmla="*/ 480 h 494"/>
                <a:gd name="T28" fmla="*/ 405 w 1215"/>
                <a:gd name="T29" fmla="*/ 476 h 494"/>
                <a:gd name="T30" fmla="*/ 433 w 1215"/>
                <a:gd name="T31" fmla="*/ 468 h 494"/>
                <a:gd name="T32" fmla="*/ 463 w 1215"/>
                <a:gd name="T33" fmla="*/ 431 h 494"/>
                <a:gd name="T34" fmla="*/ 492 w 1215"/>
                <a:gd name="T35" fmla="*/ 383 h 494"/>
                <a:gd name="T36" fmla="*/ 520 w 1215"/>
                <a:gd name="T37" fmla="*/ 315 h 494"/>
                <a:gd name="T38" fmla="*/ 550 w 1215"/>
                <a:gd name="T39" fmla="*/ 260 h 494"/>
                <a:gd name="T40" fmla="*/ 578 w 1215"/>
                <a:gd name="T41" fmla="*/ 228 h 494"/>
                <a:gd name="T42" fmla="*/ 607 w 1215"/>
                <a:gd name="T43" fmla="*/ 207 h 494"/>
                <a:gd name="T44" fmla="*/ 637 w 1215"/>
                <a:gd name="T45" fmla="*/ 200 h 494"/>
                <a:gd name="T46" fmla="*/ 665 w 1215"/>
                <a:gd name="T47" fmla="*/ 202 h 494"/>
                <a:gd name="T48" fmla="*/ 694 w 1215"/>
                <a:gd name="T49" fmla="*/ 203 h 494"/>
                <a:gd name="T50" fmla="*/ 724 w 1215"/>
                <a:gd name="T51" fmla="*/ 201 h 494"/>
                <a:gd name="T52" fmla="*/ 752 w 1215"/>
                <a:gd name="T53" fmla="*/ 196 h 494"/>
                <a:gd name="T54" fmla="*/ 781 w 1215"/>
                <a:gd name="T55" fmla="*/ 186 h 494"/>
                <a:gd name="T56" fmla="*/ 809 w 1215"/>
                <a:gd name="T57" fmla="*/ 197 h 494"/>
                <a:gd name="T58" fmla="*/ 839 w 1215"/>
                <a:gd name="T59" fmla="*/ 238 h 494"/>
                <a:gd name="T60" fmla="*/ 868 w 1215"/>
                <a:gd name="T61" fmla="*/ 298 h 494"/>
                <a:gd name="T62" fmla="*/ 896 w 1215"/>
                <a:gd name="T63" fmla="*/ 363 h 494"/>
                <a:gd name="T64" fmla="*/ 926 w 1215"/>
                <a:gd name="T65" fmla="*/ 401 h 494"/>
                <a:gd name="T66" fmla="*/ 955 w 1215"/>
                <a:gd name="T67" fmla="*/ 420 h 494"/>
                <a:gd name="T68" fmla="*/ 983 w 1215"/>
                <a:gd name="T69" fmla="*/ 439 h 494"/>
                <a:gd name="T70" fmla="*/ 1013 w 1215"/>
                <a:gd name="T71" fmla="*/ 446 h 494"/>
                <a:gd name="T72" fmla="*/ 1041 w 1215"/>
                <a:gd name="T73" fmla="*/ 439 h 494"/>
                <a:gd name="T74" fmla="*/ 1070 w 1215"/>
                <a:gd name="T75" fmla="*/ 432 h 494"/>
                <a:gd name="T76" fmla="*/ 1099 w 1215"/>
                <a:gd name="T77" fmla="*/ 414 h 494"/>
                <a:gd name="T78" fmla="*/ 1128 w 1215"/>
                <a:gd name="T79" fmla="*/ 395 h 494"/>
                <a:gd name="T80" fmla="*/ 1157 w 1215"/>
                <a:gd name="T81" fmla="*/ 398 h 494"/>
                <a:gd name="T82" fmla="*/ 1186 w 1215"/>
                <a:gd name="T83" fmla="*/ 389 h 494"/>
                <a:gd name="T84" fmla="*/ 1215 w 1215"/>
                <a:gd name="T85" fmla="*/ 350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94">
                  <a:moveTo>
                    <a:pt x="0" y="0"/>
                  </a:moveTo>
                  <a:lnTo>
                    <a:pt x="29" y="24"/>
                  </a:lnTo>
                  <a:lnTo>
                    <a:pt x="58" y="101"/>
                  </a:lnTo>
                  <a:lnTo>
                    <a:pt x="87" y="177"/>
                  </a:lnTo>
                  <a:lnTo>
                    <a:pt x="115" y="254"/>
                  </a:lnTo>
                  <a:lnTo>
                    <a:pt x="144" y="361"/>
                  </a:lnTo>
                  <a:lnTo>
                    <a:pt x="174" y="432"/>
                  </a:lnTo>
                  <a:lnTo>
                    <a:pt x="202" y="473"/>
                  </a:lnTo>
                  <a:lnTo>
                    <a:pt x="231" y="491"/>
                  </a:lnTo>
                  <a:lnTo>
                    <a:pt x="261" y="494"/>
                  </a:lnTo>
                  <a:lnTo>
                    <a:pt x="289" y="490"/>
                  </a:lnTo>
                  <a:lnTo>
                    <a:pt x="318" y="489"/>
                  </a:lnTo>
                  <a:lnTo>
                    <a:pt x="346" y="489"/>
                  </a:lnTo>
                  <a:lnTo>
                    <a:pt x="376" y="480"/>
                  </a:lnTo>
                  <a:lnTo>
                    <a:pt x="405" y="476"/>
                  </a:lnTo>
                  <a:lnTo>
                    <a:pt x="433" y="468"/>
                  </a:lnTo>
                  <a:lnTo>
                    <a:pt x="463" y="431"/>
                  </a:lnTo>
                  <a:lnTo>
                    <a:pt x="492" y="383"/>
                  </a:lnTo>
                  <a:lnTo>
                    <a:pt x="520" y="315"/>
                  </a:lnTo>
                  <a:lnTo>
                    <a:pt x="550" y="260"/>
                  </a:lnTo>
                  <a:lnTo>
                    <a:pt x="578" y="228"/>
                  </a:lnTo>
                  <a:lnTo>
                    <a:pt x="607" y="207"/>
                  </a:lnTo>
                  <a:lnTo>
                    <a:pt x="637" y="200"/>
                  </a:lnTo>
                  <a:lnTo>
                    <a:pt x="665" y="202"/>
                  </a:lnTo>
                  <a:lnTo>
                    <a:pt x="694" y="203"/>
                  </a:lnTo>
                  <a:lnTo>
                    <a:pt x="724" y="201"/>
                  </a:lnTo>
                  <a:lnTo>
                    <a:pt x="752" y="196"/>
                  </a:lnTo>
                  <a:lnTo>
                    <a:pt x="781" y="186"/>
                  </a:lnTo>
                  <a:lnTo>
                    <a:pt x="809" y="197"/>
                  </a:lnTo>
                  <a:lnTo>
                    <a:pt x="839" y="238"/>
                  </a:lnTo>
                  <a:lnTo>
                    <a:pt x="868" y="298"/>
                  </a:lnTo>
                  <a:lnTo>
                    <a:pt x="896" y="363"/>
                  </a:lnTo>
                  <a:lnTo>
                    <a:pt x="926" y="401"/>
                  </a:lnTo>
                  <a:lnTo>
                    <a:pt x="955" y="420"/>
                  </a:lnTo>
                  <a:lnTo>
                    <a:pt x="983" y="439"/>
                  </a:lnTo>
                  <a:lnTo>
                    <a:pt x="1013" y="446"/>
                  </a:lnTo>
                  <a:lnTo>
                    <a:pt x="1041" y="439"/>
                  </a:lnTo>
                  <a:lnTo>
                    <a:pt x="1070" y="432"/>
                  </a:lnTo>
                  <a:lnTo>
                    <a:pt x="1099" y="414"/>
                  </a:lnTo>
                  <a:lnTo>
                    <a:pt x="1128" y="395"/>
                  </a:lnTo>
                  <a:lnTo>
                    <a:pt x="1157" y="398"/>
                  </a:lnTo>
                  <a:lnTo>
                    <a:pt x="1186" y="389"/>
                  </a:lnTo>
                  <a:lnTo>
                    <a:pt x="1215" y="35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87" name="Freeform 73">
              <a:extLst>
                <a:ext uri="{FF2B5EF4-FFF2-40B4-BE49-F238E27FC236}">
                  <a16:creationId xmlns="" xmlns:a16="http://schemas.microsoft.com/office/drawing/2014/main" id="{9E3FAC18-57E5-41BA-99C3-96488F97E353}"/>
                </a:ext>
              </a:extLst>
            </p:cNvPr>
            <p:cNvSpPr>
              <a:spLocks/>
            </p:cNvSpPr>
            <p:nvPr/>
          </p:nvSpPr>
          <p:spPr bwMode="auto">
            <a:xfrm>
              <a:off x="8289926" y="4184650"/>
              <a:ext cx="1928813" cy="593725"/>
            </a:xfrm>
            <a:custGeom>
              <a:avLst/>
              <a:gdLst>
                <a:gd name="T0" fmla="*/ 0 w 1215"/>
                <a:gd name="T1" fmla="*/ 283 h 374"/>
                <a:gd name="T2" fmla="*/ 29 w 1215"/>
                <a:gd name="T3" fmla="*/ 134 h 374"/>
                <a:gd name="T4" fmla="*/ 58 w 1215"/>
                <a:gd name="T5" fmla="*/ 44 h 374"/>
                <a:gd name="T6" fmla="*/ 87 w 1215"/>
                <a:gd name="T7" fmla="*/ 17 h 374"/>
                <a:gd name="T8" fmla="*/ 115 w 1215"/>
                <a:gd name="T9" fmla="*/ 0 h 374"/>
                <a:gd name="T10" fmla="*/ 144 w 1215"/>
                <a:gd name="T11" fmla="*/ 7 h 374"/>
                <a:gd name="T12" fmla="*/ 174 w 1215"/>
                <a:gd name="T13" fmla="*/ 45 h 374"/>
                <a:gd name="T14" fmla="*/ 202 w 1215"/>
                <a:gd name="T15" fmla="*/ 77 h 374"/>
                <a:gd name="T16" fmla="*/ 231 w 1215"/>
                <a:gd name="T17" fmla="*/ 105 h 374"/>
                <a:gd name="T18" fmla="*/ 261 w 1215"/>
                <a:gd name="T19" fmla="*/ 123 h 374"/>
                <a:gd name="T20" fmla="*/ 289 w 1215"/>
                <a:gd name="T21" fmla="*/ 133 h 374"/>
                <a:gd name="T22" fmla="*/ 318 w 1215"/>
                <a:gd name="T23" fmla="*/ 132 h 374"/>
                <a:gd name="T24" fmla="*/ 346 w 1215"/>
                <a:gd name="T25" fmla="*/ 144 h 374"/>
                <a:gd name="T26" fmla="*/ 376 w 1215"/>
                <a:gd name="T27" fmla="*/ 185 h 374"/>
                <a:gd name="T28" fmla="*/ 405 w 1215"/>
                <a:gd name="T29" fmla="*/ 247 h 374"/>
                <a:gd name="T30" fmla="*/ 433 w 1215"/>
                <a:gd name="T31" fmla="*/ 315 h 374"/>
                <a:gd name="T32" fmla="*/ 463 w 1215"/>
                <a:gd name="T33" fmla="*/ 353 h 374"/>
                <a:gd name="T34" fmla="*/ 492 w 1215"/>
                <a:gd name="T35" fmla="*/ 367 h 374"/>
                <a:gd name="T36" fmla="*/ 520 w 1215"/>
                <a:gd name="T37" fmla="*/ 370 h 374"/>
                <a:gd name="T38" fmla="*/ 550 w 1215"/>
                <a:gd name="T39" fmla="*/ 374 h 374"/>
                <a:gd name="T40" fmla="*/ 578 w 1215"/>
                <a:gd name="T41" fmla="*/ 360 h 374"/>
                <a:gd name="T42" fmla="*/ 607 w 1215"/>
                <a:gd name="T43" fmla="*/ 328 h 374"/>
                <a:gd name="T44" fmla="*/ 637 w 1215"/>
                <a:gd name="T45" fmla="*/ 319 h 374"/>
                <a:gd name="T46" fmla="*/ 665 w 1215"/>
                <a:gd name="T47" fmla="*/ 317 h 374"/>
                <a:gd name="T48" fmla="*/ 694 w 1215"/>
                <a:gd name="T49" fmla="*/ 320 h 374"/>
                <a:gd name="T50" fmla="*/ 724 w 1215"/>
                <a:gd name="T51" fmla="*/ 301 h 374"/>
                <a:gd name="T52" fmla="*/ 752 w 1215"/>
                <a:gd name="T53" fmla="*/ 239 h 374"/>
                <a:gd name="T54" fmla="*/ 781 w 1215"/>
                <a:gd name="T55" fmla="*/ 178 h 374"/>
                <a:gd name="T56" fmla="*/ 809 w 1215"/>
                <a:gd name="T57" fmla="*/ 134 h 374"/>
                <a:gd name="T58" fmla="*/ 839 w 1215"/>
                <a:gd name="T59" fmla="*/ 112 h 374"/>
                <a:gd name="T60" fmla="*/ 868 w 1215"/>
                <a:gd name="T61" fmla="*/ 101 h 374"/>
                <a:gd name="T62" fmla="*/ 896 w 1215"/>
                <a:gd name="T63" fmla="*/ 84 h 374"/>
                <a:gd name="T64" fmla="*/ 926 w 1215"/>
                <a:gd name="T65" fmla="*/ 73 h 374"/>
                <a:gd name="T66" fmla="*/ 955 w 1215"/>
                <a:gd name="T67" fmla="*/ 63 h 374"/>
                <a:gd name="T68" fmla="*/ 983 w 1215"/>
                <a:gd name="T69" fmla="*/ 52 h 374"/>
                <a:gd name="T70" fmla="*/ 1013 w 1215"/>
                <a:gd name="T71" fmla="*/ 48 h 374"/>
                <a:gd name="T72" fmla="*/ 1041 w 1215"/>
                <a:gd name="T73" fmla="*/ 55 h 374"/>
                <a:gd name="T74" fmla="*/ 1070 w 1215"/>
                <a:gd name="T75" fmla="*/ 80 h 374"/>
                <a:gd name="T76" fmla="*/ 1099 w 1215"/>
                <a:gd name="T77" fmla="*/ 119 h 374"/>
                <a:gd name="T78" fmla="*/ 1128 w 1215"/>
                <a:gd name="T79" fmla="*/ 161 h 374"/>
                <a:gd name="T80" fmla="*/ 1157 w 1215"/>
                <a:gd name="T81" fmla="*/ 177 h 374"/>
                <a:gd name="T82" fmla="*/ 1186 w 1215"/>
                <a:gd name="T83" fmla="*/ 213 h 374"/>
                <a:gd name="T84" fmla="*/ 1215 w 1215"/>
                <a:gd name="T85" fmla="*/ 25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74">
                  <a:moveTo>
                    <a:pt x="0" y="283"/>
                  </a:moveTo>
                  <a:lnTo>
                    <a:pt x="29" y="134"/>
                  </a:lnTo>
                  <a:lnTo>
                    <a:pt x="58" y="44"/>
                  </a:lnTo>
                  <a:lnTo>
                    <a:pt x="87" y="17"/>
                  </a:lnTo>
                  <a:lnTo>
                    <a:pt x="115" y="0"/>
                  </a:lnTo>
                  <a:lnTo>
                    <a:pt x="144" y="7"/>
                  </a:lnTo>
                  <a:lnTo>
                    <a:pt x="174" y="45"/>
                  </a:lnTo>
                  <a:lnTo>
                    <a:pt x="202" y="77"/>
                  </a:lnTo>
                  <a:lnTo>
                    <a:pt x="231" y="105"/>
                  </a:lnTo>
                  <a:lnTo>
                    <a:pt x="261" y="123"/>
                  </a:lnTo>
                  <a:lnTo>
                    <a:pt x="289" y="133"/>
                  </a:lnTo>
                  <a:lnTo>
                    <a:pt x="318" y="132"/>
                  </a:lnTo>
                  <a:lnTo>
                    <a:pt x="346" y="144"/>
                  </a:lnTo>
                  <a:lnTo>
                    <a:pt x="376" y="185"/>
                  </a:lnTo>
                  <a:lnTo>
                    <a:pt x="405" y="247"/>
                  </a:lnTo>
                  <a:lnTo>
                    <a:pt x="433" y="315"/>
                  </a:lnTo>
                  <a:lnTo>
                    <a:pt x="463" y="353"/>
                  </a:lnTo>
                  <a:lnTo>
                    <a:pt x="492" y="367"/>
                  </a:lnTo>
                  <a:lnTo>
                    <a:pt x="520" y="370"/>
                  </a:lnTo>
                  <a:lnTo>
                    <a:pt x="550" y="374"/>
                  </a:lnTo>
                  <a:lnTo>
                    <a:pt x="578" y="360"/>
                  </a:lnTo>
                  <a:lnTo>
                    <a:pt x="607" y="328"/>
                  </a:lnTo>
                  <a:lnTo>
                    <a:pt x="637" y="319"/>
                  </a:lnTo>
                  <a:lnTo>
                    <a:pt x="665" y="317"/>
                  </a:lnTo>
                  <a:lnTo>
                    <a:pt x="694" y="320"/>
                  </a:lnTo>
                  <a:lnTo>
                    <a:pt x="724" y="301"/>
                  </a:lnTo>
                  <a:lnTo>
                    <a:pt x="752" y="239"/>
                  </a:lnTo>
                  <a:lnTo>
                    <a:pt x="781" y="178"/>
                  </a:lnTo>
                  <a:lnTo>
                    <a:pt x="809" y="134"/>
                  </a:lnTo>
                  <a:lnTo>
                    <a:pt x="839" y="112"/>
                  </a:lnTo>
                  <a:lnTo>
                    <a:pt x="868" y="101"/>
                  </a:lnTo>
                  <a:lnTo>
                    <a:pt x="896" y="84"/>
                  </a:lnTo>
                  <a:lnTo>
                    <a:pt x="926" y="73"/>
                  </a:lnTo>
                  <a:lnTo>
                    <a:pt x="955" y="63"/>
                  </a:lnTo>
                  <a:lnTo>
                    <a:pt x="983" y="52"/>
                  </a:lnTo>
                  <a:lnTo>
                    <a:pt x="1013" y="48"/>
                  </a:lnTo>
                  <a:lnTo>
                    <a:pt x="1041" y="55"/>
                  </a:lnTo>
                  <a:lnTo>
                    <a:pt x="1070" y="80"/>
                  </a:lnTo>
                  <a:lnTo>
                    <a:pt x="1099" y="119"/>
                  </a:lnTo>
                  <a:lnTo>
                    <a:pt x="1128" y="161"/>
                  </a:lnTo>
                  <a:lnTo>
                    <a:pt x="1157" y="177"/>
                  </a:lnTo>
                  <a:lnTo>
                    <a:pt x="1186" y="213"/>
                  </a:lnTo>
                  <a:lnTo>
                    <a:pt x="1215" y="25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88" name="Freeform 74">
              <a:extLst>
                <a:ext uri="{FF2B5EF4-FFF2-40B4-BE49-F238E27FC236}">
                  <a16:creationId xmlns="" xmlns:a16="http://schemas.microsoft.com/office/drawing/2014/main" id="{12CB434F-D748-4159-B341-0EE285F4BEEE}"/>
                </a:ext>
              </a:extLst>
            </p:cNvPr>
            <p:cNvSpPr>
              <a:spLocks/>
            </p:cNvSpPr>
            <p:nvPr/>
          </p:nvSpPr>
          <p:spPr bwMode="auto">
            <a:xfrm>
              <a:off x="8289926" y="4278313"/>
              <a:ext cx="2019300" cy="627063"/>
            </a:xfrm>
            <a:custGeom>
              <a:avLst/>
              <a:gdLst>
                <a:gd name="T0" fmla="*/ 0 w 1272"/>
                <a:gd name="T1" fmla="*/ 326 h 395"/>
                <a:gd name="T2" fmla="*/ 29 w 1272"/>
                <a:gd name="T3" fmla="*/ 359 h 395"/>
                <a:gd name="T4" fmla="*/ 58 w 1272"/>
                <a:gd name="T5" fmla="*/ 378 h 395"/>
                <a:gd name="T6" fmla="*/ 87 w 1272"/>
                <a:gd name="T7" fmla="*/ 392 h 395"/>
                <a:gd name="T8" fmla="*/ 115 w 1272"/>
                <a:gd name="T9" fmla="*/ 395 h 395"/>
                <a:gd name="T10" fmla="*/ 144 w 1272"/>
                <a:gd name="T11" fmla="*/ 356 h 395"/>
                <a:gd name="T12" fmla="*/ 174 w 1272"/>
                <a:gd name="T13" fmla="*/ 281 h 395"/>
                <a:gd name="T14" fmla="*/ 202 w 1272"/>
                <a:gd name="T15" fmla="*/ 177 h 395"/>
                <a:gd name="T16" fmla="*/ 231 w 1272"/>
                <a:gd name="T17" fmla="*/ 89 h 395"/>
                <a:gd name="T18" fmla="*/ 261 w 1272"/>
                <a:gd name="T19" fmla="*/ 39 h 395"/>
                <a:gd name="T20" fmla="*/ 289 w 1272"/>
                <a:gd name="T21" fmla="*/ 10 h 395"/>
                <a:gd name="T22" fmla="*/ 318 w 1272"/>
                <a:gd name="T23" fmla="*/ 0 h 395"/>
                <a:gd name="T24" fmla="*/ 346 w 1272"/>
                <a:gd name="T25" fmla="*/ 4 h 395"/>
                <a:gd name="T26" fmla="*/ 376 w 1272"/>
                <a:gd name="T27" fmla="*/ 16 h 395"/>
                <a:gd name="T28" fmla="*/ 405 w 1272"/>
                <a:gd name="T29" fmla="*/ 30 h 395"/>
                <a:gd name="T30" fmla="*/ 433 w 1272"/>
                <a:gd name="T31" fmla="*/ 43 h 395"/>
                <a:gd name="T32" fmla="*/ 463 w 1272"/>
                <a:gd name="T33" fmla="*/ 48 h 395"/>
                <a:gd name="T34" fmla="*/ 492 w 1272"/>
                <a:gd name="T35" fmla="*/ 47 h 395"/>
                <a:gd name="T36" fmla="*/ 520 w 1272"/>
                <a:gd name="T37" fmla="*/ 48 h 395"/>
                <a:gd name="T38" fmla="*/ 550 w 1272"/>
                <a:gd name="T39" fmla="*/ 47 h 395"/>
                <a:gd name="T40" fmla="*/ 578 w 1272"/>
                <a:gd name="T41" fmla="*/ 62 h 395"/>
                <a:gd name="T42" fmla="*/ 607 w 1272"/>
                <a:gd name="T43" fmla="*/ 102 h 395"/>
                <a:gd name="T44" fmla="*/ 637 w 1272"/>
                <a:gd name="T45" fmla="*/ 156 h 395"/>
                <a:gd name="T46" fmla="*/ 665 w 1272"/>
                <a:gd name="T47" fmla="*/ 221 h 395"/>
                <a:gd name="T48" fmla="*/ 694 w 1272"/>
                <a:gd name="T49" fmla="*/ 272 h 395"/>
                <a:gd name="T50" fmla="*/ 724 w 1272"/>
                <a:gd name="T51" fmla="*/ 294 h 395"/>
                <a:gd name="T52" fmla="*/ 752 w 1272"/>
                <a:gd name="T53" fmla="*/ 305 h 395"/>
                <a:gd name="T54" fmla="*/ 781 w 1272"/>
                <a:gd name="T55" fmla="*/ 290 h 395"/>
                <a:gd name="T56" fmla="*/ 809 w 1272"/>
                <a:gd name="T57" fmla="*/ 272 h 395"/>
                <a:gd name="T58" fmla="*/ 839 w 1272"/>
                <a:gd name="T59" fmla="*/ 278 h 395"/>
                <a:gd name="T60" fmla="*/ 868 w 1272"/>
                <a:gd name="T61" fmla="*/ 276 h 395"/>
                <a:gd name="T62" fmla="*/ 896 w 1272"/>
                <a:gd name="T63" fmla="*/ 265 h 395"/>
                <a:gd name="T64" fmla="*/ 926 w 1272"/>
                <a:gd name="T65" fmla="*/ 247 h 395"/>
                <a:gd name="T66" fmla="*/ 955 w 1272"/>
                <a:gd name="T67" fmla="*/ 204 h 395"/>
                <a:gd name="T68" fmla="*/ 983 w 1272"/>
                <a:gd name="T69" fmla="*/ 162 h 395"/>
                <a:gd name="T70" fmla="*/ 1013 w 1272"/>
                <a:gd name="T71" fmla="*/ 118 h 395"/>
                <a:gd name="T72" fmla="*/ 1041 w 1272"/>
                <a:gd name="T73" fmla="*/ 82 h 395"/>
                <a:gd name="T74" fmla="*/ 1070 w 1272"/>
                <a:gd name="T75" fmla="*/ 71 h 395"/>
                <a:gd name="T76" fmla="*/ 1099 w 1272"/>
                <a:gd name="T77" fmla="*/ 75 h 395"/>
                <a:gd name="T78" fmla="*/ 1128 w 1272"/>
                <a:gd name="T79" fmla="*/ 100 h 395"/>
                <a:gd name="T80" fmla="*/ 1157 w 1272"/>
                <a:gd name="T81" fmla="*/ 107 h 395"/>
                <a:gd name="T82" fmla="*/ 1186 w 1272"/>
                <a:gd name="T83" fmla="*/ 94 h 395"/>
                <a:gd name="T84" fmla="*/ 1215 w 1272"/>
                <a:gd name="T85" fmla="*/ 95 h 395"/>
                <a:gd name="T86" fmla="*/ 1244 w 1272"/>
                <a:gd name="T87" fmla="*/ 63 h 395"/>
                <a:gd name="T88" fmla="*/ 1272 w 1272"/>
                <a:gd name="T89" fmla="*/ 9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395">
                  <a:moveTo>
                    <a:pt x="0" y="326"/>
                  </a:moveTo>
                  <a:lnTo>
                    <a:pt x="29" y="359"/>
                  </a:lnTo>
                  <a:lnTo>
                    <a:pt x="58" y="378"/>
                  </a:lnTo>
                  <a:lnTo>
                    <a:pt x="87" y="392"/>
                  </a:lnTo>
                  <a:lnTo>
                    <a:pt x="115" y="395"/>
                  </a:lnTo>
                  <a:lnTo>
                    <a:pt x="144" y="356"/>
                  </a:lnTo>
                  <a:lnTo>
                    <a:pt x="174" y="281"/>
                  </a:lnTo>
                  <a:lnTo>
                    <a:pt x="202" y="177"/>
                  </a:lnTo>
                  <a:lnTo>
                    <a:pt x="231" y="89"/>
                  </a:lnTo>
                  <a:lnTo>
                    <a:pt x="261" y="39"/>
                  </a:lnTo>
                  <a:lnTo>
                    <a:pt x="289" y="10"/>
                  </a:lnTo>
                  <a:lnTo>
                    <a:pt x="318" y="0"/>
                  </a:lnTo>
                  <a:lnTo>
                    <a:pt x="346" y="4"/>
                  </a:lnTo>
                  <a:lnTo>
                    <a:pt x="376" y="16"/>
                  </a:lnTo>
                  <a:lnTo>
                    <a:pt x="405" y="30"/>
                  </a:lnTo>
                  <a:lnTo>
                    <a:pt x="433" y="43"/>
                  </a:lnTo>
                  <a:lnTo>
                    <a:pt x="463" y="48"/>
                  </a:lnTo>
                  <a:lnTo>
                    <a:pt x="492" y="47"/>
                  </a:lnTo>
                  <a:lnTo>
                    <a:pt x="520" y="48"/>
                  </a:lnTo>
                  <a:lnTo>
                    <a:pt x="550" y="47"/>
                  </a:lnTo>
                  <a:lnTo>
                    <a:pt x="578" y="62"/>
                  </a:lnTo>
                  <a:lnTo>
                    <a:pt x="607" y="102"/>
                  </a:lnTo>
                  <a:lnTo>
                    <a:pt x="637" y="156"/>
                  </a:lnTo>
                  <a:lnTo>
                    <a:pt x="665" y="221"/>
                  </a:lnTo>
                  <a:lnTo>
                    <a:pt x="694" y="272"/>
                  </a:lnTo>
                  <a:lnTo>
                    <a:pt x="724" y="294"/>
                  </a:lnTo>
                  <a:lnTo>
                    <a:pt x="752" y="305"/>
                  </a:lnTo>
                  <a:lnTo>
                    <a:pt x="781" y="290"/>
                  </a:lnTo>
                  <a:lnTo>
                    <a:pt x="809" y="272"/>
                  </a:lnTo>
                  <a:lnTo>
                    <a:pt x="839" y="278"/>
                  </a:lnTo>
                  <a:lnTo>
                    <a:pt x="868" y="276"/>
                  </a:lnTo>
                  <a:lnTo>
                    <a:pt x="896" y="265"/>
                  </a:lnTo>
                  <a:lnTo>
                    <a:pt x="926" y="247"/>
                  </a:lnTo>
                  <a:lnTo>
                    <a:pt x="955" y="204"/>
                  </a:lnTo>
                  <a:lnTo>
                    <a:pt x="983" y="162"/>
                  </a:lnTo>
                  <a:lnTo>
                    <a:pt x="1013" y="118"/>
                  </a:lnTo>
                  <a:lnTo>
                    <a:pt x="1041" y="82"/>
                  </a:lnTo>
                  <a:lnTo>
                    <a:pt x="1070" y="71"/>
                  </a:lnTo>
                  <a:lnTo>
                    <a:pt x="1099" y="75"/>
                  </a:lnTo>
                  <a:lnTo>
                    <a:pt x="1128" y="100"/>
                  </a:lnTo>
                  <a:lnTo>
                    <a:pt x="1157" y="107"/>
                  </a:lnTo>
                  <a:lnTo>
                    <a:pt x="1186" y="94"/>
                  </a:lnTo>
                  <a:lnTo>
                    <a:pt x="1215" y="95"/>
                  </a:lnTo>
                  <a:lnTo>
                    <a:pt x="1244" y="63"/>
                  </a:lnTo>
                  <a:lnTo>
                    <a:pt x="1272" y="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89" name="Freeform 75">
              <a:extLst>
                <a:ext uri="{FF2B5EF4-FFF2-40B4-BE49-F238E27FC236}">
                  <a16:creationId xmlns="" xmlns:a16="http://schemas.microsoft.com/office/drawing/2014/main" id="{B87A8A0E-A1F2-4292-9DD5-ED5F26F25E3E}"/>
                </a:ext>
              </a:extLst>
            </p:cNvPr>
            <p:cNvSpPr>
              <a:spLocks/>
            </p:cNvSpPr>
            <p:nvPr/>
          </p:nvSpPr>
          <p:spPr bwMode="auto">
            <a:xfrm>
              <a:off x="8289926" y="4008438"/>
              <a:ext cx="1928813" cy="755650"/>
            </a:xfrm>
            <a:custGeom>
              <a:avLst/>
              <a:gdLst>
                <a:gd name="T0" fmla="*/ 0 w 1215"/>
                <a:gd name="T1" fmla="*/ 9 h 476"/>
                <a:gd name="T2" fmla="*/ 29 w 1215"/>
                <a:gd name="T3" fmla="*/ 0 h 476"/>
                <a:gd name="T4" fmla="*/ 58 w 1215"/>
                <a:gd name="T5" fmla="*/ 97 h 476"/>
                <a:gd name="T6" fmla="*/ 87 w 1215"/>
                <a:gd name="T7" fmla="*/ 203 h 476"/>
                <a:gd name="T8" fmla="*/ 115 w 1215"/>
                <a:gd name="T9" fmla="*/ 278 h 476"/>
                <a:gd name="T10" fmla="*/ 144 w 1215"/>
                <a:gd name="T11" fmla="*/ 390 h 476"/>
                <a:gd name="T12" fmla="*/ 174 w 1215"/>
                <a:gd name="T13" fmla="*/ 441 h 476"/>
                <a:gd name="T14" fmla="*/ 202 w 1215"/>
                <a:gd name="T15" fmla="*/ 458 h 476"/>
                <a:gd name="T16" fmla="*/ 231 w 1215"/>
                <a:gd name="T17" fmla="*/ 476 h 476"/>
                <a:gd name="T18" fmla="*/ 261 w 1215"/>
                <a:gd name="T19" fmla="*/ 473 h 476"/>
                <a:gd name="T20" fmla="*/ 289 w 1215"/>
                <a:gd name="T21" fmla="*/ 464 h 476"/>
                <a:gd name="T22" fmla="*/ 318 w 1215"/>
                <a:gd name="T23" fmla="*/ 467 h 476"/>
                <a:gd name="T24" fmla="*/ 346 w 1215"/>
                <a:gd name="T25" fmla="*/ 464 h 476"/>
                <a:gd name="T26" fmla="*/ 376 w 1215"/>
                <a:gd name="T27" fmla="*/ 455 h 476"/>
                <a:gd name="T28" fmla="*/ 405 w 1215"/>
                <a:gd name="T29" fmla="*/ 446 h 476"/>
                <a:gd name="T30" fmla="*/ 433 w 1215"/>
                <a:gd name="T31" fmla="*/ 425 h 476"/>
                <a:gd name="T32" fmla="*/ 463 w 1215"/>
                <a:gd name="T33" fmla="*/ 384 h 476"/>
                <a:gd name="T34" fmla="*/ 492 w 1215"/>
                <a:gd name="T35" fmla="*/ 325 h 476"/>
                <a:gd name="T36" fmla="*/ 520 w 1215"/>
                <a:gd name="T37" fmla="*/ 266 h 476"/>
                <a:gd name="T38" fmla="*/ 550 w 1215"/>
                <a:gd name="T39" fmla="*/ 219 h 476"/>
                <a:gd name="T40" fmla="*/ 578 w 1215"/>
                <a:gd name="T41" fmla="*/ 195 h 476"/>
                <a:gd name="T42" fmla="*/ 607 w 1215"/>
                <a:gd name="T43" fmla="*/ 188 h 476"/>
                <a:gd name="T44" fmla="*/ 637 w 1215"/>
                <a:gd name="T45" fmla="*/ 187 h 476"/>
                <a:gd name="T46" fmla="*/ 665 w 1215"/>
                <a:gd name="T47" fmla="*/ 188 h 476"/>
                <a:gd name="T48" fmla="*/ 694 w 1215"/>
                <a:gd name="T49" fmla="*/ 191 h 476"/>
                <a:gd name="T50" fmla="*/ 724 w 1215"/>
                <a:gd name="T51" fmla="*/ 187 h 476"/>
                <a:gd name="T52" fmla="*/ 752 w 1215"/>
                <a:gd name="T53" fmla="*/ 180 h 476"/>
                <a:gd name="T54" fmla="*/ 781 w 1215"/>
                <a:gd name="T55" fmla="*/ 180 h 476"/>
                <a:gd name="T56" fmla="*/ 809 w 1215"/>
                <a:gd name="T57" fmla="*/ 203 h 476"/>
                <a:gd name="T58" fmla="*/ 839 w 1215"/>
                <a:gd name="T59" fmla="*/ 249 h 476"/>
                <a:gd name="T60" fmla="*/ 868 w 1215"/>
                <a:gd name="T61" fmla="*/ 305 h 476"/>
                <a:gd name="T62" fmla="*/ 896 w 1215"/>
                <a:gd name="T63" fmla="*/ 362 h 476"/>
                <a:gd name="T64" fmla="*/ 926 w 1215"/>
                <a:gd name="T65" fmla="*/ 394 h 476"/>
                <a:gd name="T66" fmla="*/ 955 w 1215"/>
                <a:gd name="T67" fmla="*/ 422 h 476"/>
                <a:gd name="T68" fmla="*/ 983 w 1215"/>
                <a:gd name="T69" fmla="*/ 436 h 476"/>
                <a:gd name="T70" fmla="*/ 1013 w 1215"/>
                <a:gd name="T71" fmla="*/ 432 h 476"/>
                <a:gd name="T72" fmla="*/ 1041 w 1215"/>
                <a:gd name="T73" fmla="*/ 427 h 476"/>
                <a:gd name="T74" fmla="*/ 1070 w 1215"/>
                <a:gd name="T75" fmla="*/ 407 h 476"/>
                <a:gd name="T76" fmla="*/ 1099 w 1215"/>
                <a:gd name="T77" fmla="*/ 387 h 476"/>
                <a:gd name="T78" fmla="*/ 1128 w 1215"/>
                <a:gd name="T79" fmla="*/ 373 h 476"/>
                <a:gd name="T80" fmla="*/ 1157 w 1215"/>
                <a:gd name="T81" fmla="*/ 356 h 476"/>
                <a:gd name="T82" fmla="*/ 1186 w 1215"/>
                <a:gd name="T83" fmla="*/ 335 h 476"/>
                <a:gd name="T84" fmla="*/ 1215 w 1215"/>
                <a:gd name="T85" fmla="*/ 323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76">
                  <a:moveTo>
                    <a:pt x="0" y="9"/>
                  </a:moveTo>
                  <a:lnTo>
                    <a:pt x="29" y="0"/>
                  </a:lnTo>
                  <a:lnTo>
                    <a:pt x="58" y="97"/>
                  </a:lnTo>
                  <a:lnTo>
                    <a:pt x="87" y="203"/>
                  </a:lnTo>
                  <a:lnTo>
                    <a:pt x="115" y="278"/>
                  </a:lnTo>
                  <a:lnTo>
                    <a:pt x="144" y="390"/>
                  </a:lnTo>
                  <a:lnTo>
                    <a:pt x="174" y="441"/>
                  </a:lnTo>
                  <a:lnTo>
                    <a:pt x="202" y="458"/>
                  </a:lnTo>
                  <a:lnTo>
                    <a:pt x="231" y="476"/>
                  </a:lnTo>
                  <a:lnTo>
                    <a:pt x="261" y="473"/>
                  </a:lnTo>
                  <a:lnTo>
                    <a:pt x="289" y="464"/>
                  </a:lnTo>
                  <a:lnTo>
                    <a:pt x="318" y="467"/>
                  </a:lnTo>
                  <a:lnTo>
                    <a:pt x="346" y="464"/>
                  </a:lnTo>
                  <a:lnTo>
                    <a:pt x="376" y="455"/>
                  </a:lnTo>
                  <a:lnTo>
                    <a:pt x="405" y="446"/>
                  </a:lnTo>
                  <a:lnTo>
                    <a:pt x="433" y="425"/>
                  </a:lnTo>
                  <a:lnTo>
                    <a:pt x="463" y="384"/>
                  </a:lnTo>
                  <a:lnTo>
                    <a:pt x="492" y="325"/>
                  </a:lnTo>
                  <a:lnTo>
                    <a:pt x="520" y="266"/>
                  </a:lnTo>
                  <a:lnTo>
                    <a:pt x="550" y="219"/>
                  </a:lnTo>
                  <a:lnTo>
                    <a:pt x="578" y="195"/>
                  </a:lnTo>
                  <a:lnTo>
                    <a:pt x="607" y="188"/>
                  </a:lnTo>
                  <a:lnTo>
                    <a:pt x="637" y="187"/>
                  </a:lnTo>
                  <a:lnTo>
                    <a:pt x="665" y="188"/>
                  </a:lnTo>
                  <a:lnTo>
                    <a:pt x="694" y="191"/>
                  </a:lnTo>
                  <a:lnTo>
                    <a:pt x="724" y="187"/>
                  </a:lnTo>
                  <a:lnTo>
                    <a:pt x="752" y="180"/>
                  </a:lnTo>
                  <a:lnTo>
                    <a:pt x="781" y="180"/>
                  </a:lnTo>
                  <a:lnTo>
                    <a:pt x="809" y="203"/>
                  </a:lnTo>
                  <a:lnTo>
                    <a:pt x="839" y="249"/>
                  </a:lnTo>
                  <a:lnTo>
                    <a:pt x="868" y="305"/>
                  </a:lnTo>
                  <a:lnTo>
                    <a:pt x="896" y="362"/>
                  </a:lnTo>
                  <a:lnTo>
                    <a:pt x="926" y="394"/>
                  </a:lnTo>
                  <a:lnTo>
                    <a:pt x="955" y="422"/>
                  </a:lnTo>
                  <a:lnTo>
                    <a:pt x="983" y="436"/>
                  </a:lnTo>
                  <a:lnTo>
                    <a:pt x="1013" y="432"/>
                  </a:lnTo>
                  <a:lnTo>
                    <a:pt x="1041" y="427"/>
                  </a:lnTo>
                  <a:lnTo>
                    <a:pt x="1070" y="407"/>
                  </a:lnTo>
                  <a:lnTo>
                    <a:pt x="1099" y="387"/>
                  </a:lnTo>
                  <a:lnTo>
                    <a:pt x="1128" y="373"/>
                  </a:lnTo>
                  <a:lnTo>
                    <a:pt x="1157" y="356"/>
                  </a:lnTo>
                  <a:lnTo>
                    <a:pt x="1186" y="335"/>
                  </a:lnTo>
                  <a:lnTo>
                    <a:pt x="1215" y="32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90" name="Freeform 76">
              <a:extLst>
                <a:ext uri="{FF2B5EF4-FFF2-40B4-BE49-F238E27FC236}">
                  <a16:creationId xmlns="" xmlns:a16="http://schemas.microsoft.com/office/drawing/2014/main" id="{092B3550-5632-4EAF-B5D3-D005D078FC1F}"/>
                </a:ext>
              </a:extLst>
            </p:cNvPr>
            <p:cNvSpPr>
              <a:spLocks/>
            </p:cNvSpPr>
            <p:nvPr/>
          </p:nvSpPr>
          <p:spPr bwMode="auto">
            <a:xfrm>
              <a:off x="8289926" y="4217988"/>
              <a:ext cx="1974850" cy="558800"/>
            </a:xfrm>
            <a:custGeom>
              <a:avLst/>
              <a:gdLst>
                <a:gd name="T0" fmla="*/ 0 w 1244"/>
                <a:gd name="T1" fmla="*/ 101 h 352"/>
                <a:gd name="T2" fmla="*/ 29 w 1244"/>
                <a:gd name="T3" fmla="*/ 9 h 352"/>
                <a:gd name="T4" fmla="*/ 58 w 1244"/>
                <a:gd name="T5" fmla="*/ 0 h 352"/>
                <a:gd name="T6" fmla="*/ 87 w 1244"/>
                <a:gd name="T7" fmla="*/ 10 h 352"/>
                <a:gd name="T8" fmla="*/ 115 w 1244"/>
                <a:gd name="T9" fmla="*/ 1 h 352"/>
                <a:gd name="T10" fmla="*/ 144 w 1244"/>
                <a:gd name="T11" fmla="*/ 12 h 352"/>
                <a:gd name="T12" fmla="*/ 174 w 1244"/>
                <a:gd name="T13" fmla="*/ 32 h 352"/>
                <a:gd name="T14" fmla="*/ 202 w 1244"/>
                <a:gd name="T15" fmla="*/ 59 h 352"/>
                <a:gd name="T16" fmla="*/ 231 w 1244"/>
                <a:gd name="T17" fmla="*/ 88 h 352"/>
                <a:gd name="T18" fmla="*/ 261 w 1244"/>
                <a:gd name="T19" fmla="*/ 104 h 352"/>
                <a:gd name="T20" fmla="*/ 289 w 1244"/>
                <a:gd name="T21" fmla="*/ 109 h 352"/>
                <a:gd name="T22" fmla="*/ 318 w 1244"/>
                <a:gd name="T23" fmla="*/ 128 h 352"/>
                <a:gd name="T24" fmla="*/ 346 w 1244"/>
                <a:gd name="T25" fmla="*/ 167 h 352"/>
                <a:gd name="T26" fmla="*/ 376 w 1244"/>
                <a:gd name="T27" fmla="*/ 218 h 352"/>
                <a:gd name="T28" fmla="*/ 405 w 1244"/>
                <a:gd name="T29" fmla="*/ 268 h 352"/>
                <a:gd name="T30" fmla="*/ 433 w 1244"/>
                <a:gd name="T31" fmla="*/ 306 h 352"/>
                <a:gd name="T32" fmla="*/ 463 w 1244"/>
                <a:gd name="T33" fmla="*/ 330 h 352"/>
                <a:gd name="T34" fmla="*/ 492 w 1244"/>
                <a:gd name="T35" fmla="*/ 347 h 352"/>
                <a:gd name="T36" fmla="*/ 520 w 1244"/>
                <a:gd name="T37" fmla="*/ 352 h 352"/>
                <a:gd name="T38" fmla="*/ 550 w 1244"/>
                <a:gd name="T39" fmla="*/ 338 h 352"/>
                <a:gd name="T40" fmla="*/ 578 w 1244"/>
                <a:gd name="T41" fmla="*/ 319 h 352"/>
                <a:gd name="T42" fmla="*/ 607 w 1244"/>
                <a:gd name="T43" fmla="*/ 293 h 352"/>
                <a:gd name="T44" fmla="*/ 637 w 1244"/>
                <a:gd name="T45" fmla="*/ 283 h 352"/>
                <a:gd name="T46" fmla="*/ 665 w 1244"/>
                <a:gd name="T47" fmla="*/ 288 h 352"/>
                <a:gd name="T48" fmla="*/ 694 w 1244"/>
                <a:gd name="T49" fmla="*/ 282 h 352"/>
                <a:gd name="T50" fmla="*/ 724 w 1244"/>
                <a:gd name="T51" fmla="*/ 251 h 352"/>
                <a:gd name="T52" fmla="*/ 752 w 1244"/>
                <a:gd name="T53" fmla="*/ 198 h 352"/>
                <a:gd name="T54" fmla="*/ 781 w 1244"/>
                <a:gd name="T55" fmla="*/ 143 h 352"/>
                <a:gd name="T56" fmla="*/ 809 w 1244"/>
                <a:gd name="T57" fmla="*/ 102 h 352"/>
                <a:gd name="T58" fmla="*/ 839 w 1244"/>
                <a:gd name="T59" fmla="*/ 79 h 352"/>
                <a:gd name="T60" fmla="*/ 868 w 1244"/>
                <a:gd name="T61" fmla="*/ 63 h 352"/>
                <a:gd name="T62" fmla="*/ 896 w 1244"/>
                <a:gd name="T63" fmla="*/ 61 h 352"/>
                <a:gd name="T64" fmla="*/ 926 w 1244"/>
                <a:gd name="T65" fmla="*/ 63 h 352"/>
                <a:gd name="T66" fmla="*/ 955 w 1244"/>
                <a:gd name="T67" fmla="*/ 60 h 352"/>
                <a:gd name="T68" fmla="*/ 983 w 1244"/>
                <a:gd name="T69" fmla="*/ 56 h 352"/>
                <a:gd name="T70" fmla="*/ 1013 w 1244"/>
                <a:gd name="T71" fmla="*/ 47 h 352"/>
                <a:gd name="T72" fmla="*/ 1041 w 1244"/>
                <a:gd name="T73" fmla="*/ 49 h 352"/>
                <a:gd name="T74" fmla="*/ 1070 w 1244"/>
                <a:gd name="T75" fmla="*/ 71 h 352"/>
                <a:gd name="T76" fmla="*/ 1099 w 1244"/>
                <a:gd name="T77" fmla="*/ 90 h 352"/>
                <a:gd name="T78" fmla="*/ 1128 w 1244"/>
                <a:gd name="T79" fmla="*/ 102 h 352"/>
                <a:gd name="T80" fmla="*/ 1157 w 1244"/>
                <a:gd name="T81" fmla="*/ 135 h 352"/>
                <a:gd name="T82" fmla="*/ 1186 w 1244"/>
                <a:gd name="T83" fmla="*/ 152 h 352"/>
                <a:gd name="T84" fmla="*/ 1215 w 1244"/>
                <a:gd name="T85" fmla="*/ 198 h 352"/>
                <a:gd name="T86" fmla="*/ 1244 w 1244"/>
                <a:gd name="T87" fmla="*/ 26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52">
                  <a:moveTo>
                    <a:pt x="0" y="101"/>
                  </a:moveTo>
                  <a:lnTo>
                    <a:pt x="29" y="9"/>
                  </a:lnTo>
                  <a:lnTo>
                    <a:pt x="58" y="0"/>
                  </a:lnTo>
                  <a:lnTo>
                    <a:pt x="87" y="10"/>
                  </a:lnTo>
                  <a:lnTo>
                    <a:pt x="115" y="1"/>
                  </a:lnTo>
                  <a:lnTo>
                    <a:pt x="144" y="12"/>
                  </a:lnTo>
                  <a:lnTo>
                    <a:pt x="174" y="32"/>
                  </a:lnTo>
                  <a:lnTo>
                    <a:pt x="202" y="59"/>
                  </a:lnTo>
                  <a:lnTo>
                    <a:pt x="231" y="88"/>
                  </a:lnTo>
                  <a:lnTo>
                    <a:pt x="261" y="104"/>
                  </a:lnTo>
                  <a:lnTo>
                    <a:pt x="289" y="109"/>
                  </a:lnTo>
                  <a:lnTo>
                    <a:pt x="318" y="128"/>
                  </a:lnTo>
                  <a:lnTo>
                    <a:pt x="346" y="167"/>
                  </a:lnTo>
                  <a:lnTo>
                    <a:pt x="376" y="218"/>
                  </a:lnTo>
                  <a:lnTo>
                    <a:pt x="405" y="268"/>
                  </a:lnTo>
                  <a:lnTo>
                    <a:pt x="433" y="306"/>
                  </a:lnTo>
                  <a:lnTo>
                    <a:pt x="463" y="330"/>
                  </a:lnTo>
                  <a:lnTo>
                    <a:pt x="492" y="347"/>
                  </a:lnTo>
                  <a:lnTo>
                    <a:pt x="520" y="352"/>
                  </a:lnTo>
                  <a:lnTo>
                    <a:pt x="550" y="338"/>
                  </a:lnTo>
                  <a:lnTo>
                    <a:pt x="578" y="319"/>
                  </a:lnTo>
                  <a:lnTo>
                    <a:pt x="607" y="293"/>
                  </a:lnTo>
                  <a:lnTo>
                    <a:pt x="637" y="283"/>
                  </a:lnTo>
                  <a:lnTo>
                    <a:pt x="665" y="288"/>
                  </a:lnTo>
                  <a:lnTo>
                    <a:pt x="694" y="282"/>
                  </a:lnTo>
                  <a:lnTo>
                    <a:pt x="724" y="251"/>
                  </a:lnTo>
                  <a:lnTo>
                    <a:pt x="752" y="198"/>
                  </a:lnTo>
                  <a:lnTo>
                    <a:pt x="781" y="143"/>
                  </a:lnTo>
                  <a:lnTo>
                    <a:pt x="809" y="102"/>
                  </a:lnTo>
                  <a:lnTo>
                    <a:pt x="839" y="79"/>
                  </a:lnTo>
                  <a:lnTo>
                    <a:pt x="868" y="63"/>
                  </a:lnTo>
                  <a:lnTo>
                    <a:pt x="896" y="61"/>
                  </a:lnTo>
                  <a:lnTo>
                    <a:pt x="926" y="63"/>
                  </a:lnTo>
                  <a:lnTo>
                    <a:pt x="955" y="60"/>
                  </a:lnTo>
                  <a:lnTo>
                    <a:pt x="983" y="56"/>
                  </a:lnTo>
                  <a:lnTo>
                    <a:pt x="1013" y="47"/>
                  </a:lnTo>
                  <a:lnTo>
                    <a:pt x="1041" y="49"/>
                  </a:lnTo>
                  <a:lnTo>
                    <a:pt x="1070" y="71"/>
                  </a:lnTo>
                  <a:lnTo>
                    <a:pt x="1099" y="90"/>
                  </a:lnTo>
                  <a:lnTo>
                    <a:pt x="1128" y="102"/>
                  </a:lnTo>
                  <a:lnTo>
                    <a:pt x="1157" y="135"/>
                  </a:lnTo>
                  <a:lnTo>
                    <a:pt x="1186" y="152"/>
                  </a:lnTo>
                  <a:lnTo>
                    <a:pt x="1215" y="198"/>
                  </a:lnTo>
                  <a:lnTo>
                    <a:pt x="1244" y="26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91" name="Freeform 77">
              <a:extLst>
                <a:ext uri="{FF2B5EF4-FFF2-40B4-BE49-F238E27FC236}">
                  <a16:creationId xmlns="" xmlns:a16="http://schemas.microsoft.com/office/drawing/2014/main" id="{F30A5283-BA01-4130-B696-50E8A6137824}"/>
                </a:ext>
              </a:extLst>
            </p:cNvPr>
            <p:cNvSpPr>
              <a:spLocks/>
            </p:cNvSpPr>
            <p:nvPr/>
          </p:nvSpPr>
          <p:spPr bwMode="auto">
            <a:xfrm>
              <a:off x="8289926" y="4292600"/>
              <a:ext cx="1974850" cy="612775"/>
            </a:xfrm>
            <a:custGeom>
              <a:avLst/>
              <a:gdLst>
                <a:gd name="T0" fmla="*/ 0 w 1244"/>
                <a:gd name="T1" fmla="*/ 367 h 386"/>
                <a:gd name="T2" fmla="*/ 29 w 1244"/>
                <a:gd name="T3" fmla="*/ 370 h 386"/>
                <a:gd name="T4" fmla="*/ 58 w 1244"/>
                <a:gd name="T5" fmla="*/ 374 h 386"/>
                <a:gd name="T6" fmla="*/ 87 w 1244"/>
                <a:gd name="T7" fmla="*/ 386 h 386"/>
                <a:gd name="T8" fmla="*/ 115 w 1244"/>
                <a:gd name="T9" fmla="*/ 376 h 386"/>
                <a:gd name="T10" fmla="*/ 144 w 1244"/>
                <a:gd name="T11" fmla="*/ 321 h 386"/>
                <a:gd name="T12" fmla="*/ 174 w 1244"/>
                <a:gd name="T13" fmla="*/ 226 h 386"/>
                <a:gd name="T14" fmla="*/ 202 w 1244"/>
                <a:gd name="T15" fmla="*/ 123 h 386"/>
                <a:gd name="T16" fmla="*/ 231 w 1244"/>
                <a:gd name="T17" fmla="*/ 50 h 386"/>
                <a:gd name="T18" fmla="*/ 261 w 1244"/>
                <a:gd name="T19" fmla="*/ 16 h 386"/>
                <a:gd name="T20" fmla="*/ 289 w 1244"/>
                <a:gd name="T21" fmla="*/ 2 h 386"/>
                <a:gd name="T22" fmla="*/ 318 w 1244"/>
                <a:gd name="T23" fmla="*/ 0 h 386"/>
                <a:gd name="T24" fmla="*/ 346 w 1244"/>
                <a:gd name="T25" fmla="*/ 6 h 386"/>
                <a:gd name="T26" fmla="*/ 376 w 1244"/>
                <a:gd name="T27" fmla="*/ 13 h 386"/>
                <a:gd name="T28" fmla="*/ 405 w 1244"/>
                <a:gd name="T29" fmla="*/ 28 h 386"/>
                <a:gd name="T30" fmla="*/ 433 w 1244"/>
                <a:gd name="T31" fmla="*/ 41 h 386"/>
                <a:gd name="T32" fmla="*/ 463 w 1244"/>
                <a:gd name="T33" fmla="*/ 49 h 386"/>
                <a:gd name="T34" fmla="*/ 492 w 1244"/>
                <a:gd name="T35" fmla="*/ 48 h 386"/>
                <a:gd name="T36" fmla="*/ 520 w 1244"/>
                <a:gd name="T37" fmla="*/ 38 h 386"/>
                <a:gd name="T38" fmla="*/ 550 w 1244"/>
                <a:gd name="T39" fmla="*/ 34 h 386"/>
                <a:gd name="T40" fmla="*/ 578 w 1244"/>
                <a:gd name="T41" fmla="*/ 51 h 386"/>
                <a:gd name="T42" fmla="*/ 607 w 1244"/>
                <a:gd name="T43" fmla="*/ 94 h 386"/>
                <a:gd name="T44" fmla="*/ 637 w 1244"/>
                <a:gd name="T45" fmla="*/ 168 h 386"/>
                <a:gd name="T46" fmla="*/ 665 w 1244"/>
                <a:gd name="T47" fmla="*/ 249 h 386"/>
                <a:gd name="T48" fmla="*/ 694 w 1244"/>
                <a:gd name="T49" fmla="*/ 295 h 386"/>
                <a:gd name="T50" fmla="*/ 724 w 1244"/>
                <a:gd name="T51" fmla="*/ 294 h 386"/>
                <a:gd name="T52" fmla="*/ 752 w 1244"/>
                <a:gd name="T53" fmla="*/ 269 h 386"/>
                <a:gd name="T54" fmla="*/ 781 w 1244"/>
                <a:gd name="T55" fmla="*/ 246 h 386"/>
                <a:gd name="T56" fmla="*/ 809 w 1244"/>
                <a:gd name="T57" fmla="*/ 264 h 386"/>
                <a:gd name="T58" fmla="*/ 839 w 1244"/>
                <a:gd name="T59" fmla="*/ 286 h 386"/>
                <a:gd name="T60" fmla="*/ 868 w 1244"/>
                <a:gd name="T61" fmla="*/ 290 h 386"/>
                <a:gd name="T62" fmla="*/ 896 w 1244"/>
                <a:gd name="T63" fmla="*/ 264 h 386"/>
                <a:gd name="T64" fmla="*/ 926 w 1244"/>
                <a:gd name="T65" fmla="*/ 196 h 386"/>
                <a:gd name="T66" fmla="*/ 955 w 1244"/>
                <a:gd name="T67" fmla="*/ 137 h 386"/>
                <a:gd name="T68" fmla="*/ 983 w 1244"/>
                <a:gd name="T69" fmla="*/ 115 h 386"/>
                <a:gd name="T70" fmla="*/ 1013 w 1244"/>
                <a:gd name="T71" fmla="*/ 107 h 386"/>
                <a:gd name="T72" fmla="*/ 1041 w 1244"/>
                <a:gd name="T73" fmla="*/ 98 h 386"/>
                <a:gd name="T74" fmla="*/ 1070 w 1244"/>
                <a:gd name="T75" fmla="*/ 83 h 386"/>
                <a:gd name="T76" fmla="*/ 1099 w 1244"/>
                <a:gd name="T77" fmla="*/ 69 h 386"/>
                <a:gd name="T78" fmla="*/ 1128 w 1244"/>
                <a:gd name="T79" fmla="*/ 80 h 386"/>
                <a:gd name="T80" fmla="*/ 1157 w 1244"/>
                <a:gd name="T81" fmla="*/ 82 h 386"/>
                <a:gd name="T82" fmla="*/ 1186 w 1244"/>
                <a:gd name="T83" fmla="*/ 93 h 386"/>
                <a:gd name="T84" fmla="*/ 1215 w 1244"/>
                <a:gd name="T85" fmla="*/ 76 h 386"/>
                <a:gd name="T86" fmla="*/ 1244 w 1244"/>
                <a:gd name="T87" fmla="*/ 44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86">
                  <a:moveTo>
                    <a:pt x="0" y="367"/>
                  </a:moveTo>
                  <a:lnTo>
                    <a:pt x="29" y="370"/>
                  </a:lnTo>
                  <a:lnTo>
                    <a:pt x="58" y="374"/>
                  </a:lnTo>
                  <a:lnTo>
                    <a:pt x="87" y="386"/>
                  </a:lnTo>
                  <a:lnTo>
                    <a:pt x="115" y="376"/>
                  </a:lnTo>
                  <a:lnTo>
                    <a:pt x="144" y="321"/>
                  </a:lnTo>
                  <a:lnTo>
                    <a:pt x="174" y="226"/>
                  </a:lnTo>
                  <a:lnTo>
                    <a:pt x="202" y="123"/>
                  </a:lnTo>
                  <a:lnTo>
                    <a:pt x="231" y="50"/>
                  </a:lnTo>
                  <a:lnTo>
                    <a:pt x="261" y="16"/>
                  </a:lnTo>
                  <a:lnTo>
                    <a:pt x="289" y="2"/>
                  </a:lnTo>
                  <a:lnTo>
                    <a:pt x="318" y="0"/>
                  </a:lnTo>
                  <a:lnTo>
                    <a:pt x="346" y="6"/>
                  </a:lnTo>
                  <a:lnTo>
                    <a:pt x="376" y="13"/>
                  </a:lnTo>
                  <a:lnTo>
                    <a:pt x="405" y="28"/>
                  </a:lnTo>
                  <a:lnTo>
                    <a:pt x="433" y="41"/>
                  </a:lnTo>
                  <a:lnTo>
                    <a:pt x="463" y="49"/>
                  </a:lnTo>
                  <a:lnTo>
                    <a:pt x="492" y="48"/>
                  </a:lnTo>
                  <a:lnTo>
                    <a:pt x="520" y="38"/>
                  </a:lnTo>
                  <a:lnTo>
                    <a:pt x="550" y="34"/>
                  </a:lnTo>
                  <a:lnTo>
                    <a:pt x="578" y="51"/>
                  </a:lnTo>
                  <a:lnTo>
                    <a:pt x="607" y="94"/>
                  </a:lnTo>
                  <a:lnTo>
                    <a:pt x="637" y="168"/>
                  </a:lnTo>
                  <a:lnTo>
                    <a:pt x="665" y="249"/>
                  </a:lnTo>
                  <a:lnTo>
                    <a:pt x="694" y="295"/>
                  </a:lnTo>
                  <a:lnTo>
                    <a:pt x="724" y="294"/>
                  </a:lnTo>
                  <a:lnTo>
                    <a:pt x="752" y="269"/>
                  </a:lnTo>
                  <a:lnTo>
                    <a:pt x="781" y="246"/>
                  </a:lnTo>
                  <a:lnTo>
                    <a:pt x="809" y="264"/>
                  </a:lnTo>
                  <a:lnTo>
                    <a:pt x="839" y="286"/>
                  </a:lnTo>
                  <a:lnTo>
                    <a:pt x="868" y="290"/>
                  </a:lnTo>
                  <a:lnTo>
                    <a:pt x="896" y="264"/>
                  </a:lnTo>
                  <a:lnTo>
                    <a:pt x="926" y="196"/>
                  </a:lnTo>
                  <a:lnTo>
                    <a:pt x="955" y="137"/>
                  </a:lnTo>
                  <a:lnTo>
                    <a:pt x="983" y="115"/>
                  </a:lnTo>
                  <a:lnTo>
                    <a:pt x="1013" y="107"/>
                  </a:lnTo>
                  <a:lnTo>
                    <a:pt x="1041" y="98"/>
                  </a:lnTo>
                  <a:lnTo>
                    <a:pt x="1070" y="83"/>
                  </a:lnTo>
                  <a:lnTo>
                    <a:pt x="1099" y="69"/>
                  </a:lnTo>
                  <a:lnTo>
                    <a:pt x="1128" y="80"/>
                  </a:lnTo>
                  <a:lnTo>
                    <a:pt x="1157" y="82"/>
                  </a:lnTo>
                  <a:lnTo>
                    <a:pt x="1186" y="93"/>
                  </a:lnTo>
                  <a:lnTo>
                    <a:pt x="1215" y="76"/>
                  </a:lnTo>
                  <a:lnTo>
                    <a:pt x="1244" y="4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92" name="Freeform 78">
              <a:extLst>
                <a:ext uri="{FF2B5EF4-FFF2-40B4-BE49-F238E27FC236}">
                  <a16:creationId xmlns="" xmlns:a16="http://schemas.microsoft.com/office/drawing/2014/main" id="{98BAF1F6-8B63-4091-BADC-CD1A5F5753CE}"/>
                </a:ext>
              </a:extLst>
            </p:cNvPr>
            <p:cNvSpPr>
              <a:spLocks/>
            </p:cNvSpPr>
            <p:nvPr/>
          </p:nvSpPr>
          <p:spPr bwMode="auto">
            <a:xfrm>
              <a:off x="8289926" y="4133850"/>
              <a:ext cx="1928813" cy="660400"/>
            </a:xfrm>
            <a:custGeom>
              <a:avLst/>
              <a:gdLst>
                <a:gd name="T0" fmla="*/ 0 w 1215"/>
                <a:gd name="T1" fmla="*/ 0 h 416"/>
                <a:gd name="T2" fmla="*/ 29 w 1215"/>
                <a:gd name="T3" fmla="*/ 57 h 416"/>
                <a:gd name="T4" fmla="*/ 58 w 1215"/>
                <a:gd name="T5" fmla="*/ 122 h 416"/>
                <a:gd name="T6" fmla="*/ 87 w 1215"/>
                <a:gd name="T7" fmla="*/ 178 h 416"/>
                <a:gd name="T8" fmla="*/ 115 w 1215"/>
                <a:gd name="T9" fmla="*/ 250 h 416"/>
                <a:gd name="T10" fmla="*/ 144 w 1215"/>
                <a:gd name="T11" fmla="*/ 335 h 416"/>
                <a:gd name="T12" fmla="*/ 174 w 1215"/>
                <a:gd name="T13" fmla="*/ 380 h 416"/>
                <a:gd name="T14" fmla="*/ 202 w 1215"/>
                <a:gd name="T15" fmla="*/ 408 h 416"/>
                <a:gd name="T16" fmla="*/ 231 w 1215"/>
                <a:gd name="T17" fmla="*/ 416 h 416"/>
                <a:gd name="T18" fmla="*/ 261 w 1215"/>
                <a:gd name="T19" fmla="*/ 410 h 416"/>
                <a:gd name="T20" fmla="*/ 289 w 1215"/>
                <a:gd name="T21" fmla="*/ 408 h 416"/>
                <a:gd name="T22" fmla="*/ 318 w 1215"/>
                <a:gd name="T23" fmla="*/ 397 h 416"/>
                <a:gd name="T24" fmla="*/ 346 w 1215"/>
                <a:gd name="T25" fmla="*/ 381 h 416"/>
                <a:gd name="T26" fmla="*/ 376 w 1215"/>
                <a:gd name="T27" fmla="*/ 372 h 416"/>
                <a:gd name="T28" fmla="*/ 405 w 1215"/>
                <a:gd name="T29" fmla="*/ 342 h 416"/>
                <a:gd name="T30" fmla="*/ 433 w 1215"/>
                <a:gd name="T31" fmla="*/ 295 h 416"/>
                <a:gd name="T32" fmla="*/ 463 w 1215"/>
                <a:gd name="T33" fmla="*/ 242 h 416"/>
                <a:gd name="T34" fmla="*/ 492 w 1215"/>
                <a:gd name="T35" fmla="*/ 182 h 416"/>
                <a:gd name="T36" fmla="*/ 520 w 1215"/>
                <a:gd name="T37" fmla="*/ 148 h 416"/>
                <a:gd name="T38" fmla="*/ 550 w 1215"/>
                <a:gd name="T39" fmla="*/ 130 h 416"/>
                <a:gd name="T40" fmla="*/ 578 w 1215"/>
                <a:gd name="T41" fmla="*/ 122 h 416"/>
                <a:gd name="T42" fmla="*/ 607 w 1215"/>
                <a:gd name="T43" fmla="*/ 116 h 416"/>
                <a:gd name="T44" fmla="*/ 637 w 1215"/>
                <a:gd name="T45" fmla="*/ 116 h 416"/>
                <a:gd name="T46" fmla="*/ 665 w 1215"/>
                <a:gd name="T47" fmla="*/ 118 h 416"/>
                <a:gd name="T48" fmla="*/ 694 w 1215"/>
                <a:gd name="T49" fmla="*/ 119 h 416"/>
                <a:gd name="T50" fmla="*/ 724 w 1215"/>
                <a:gd name="T51" fmla="*/ 114 h 416"/>
                <a:gd name="T52" fmla="*/ 752 w 1215"/>
                <a:gd name="T53" fmla="*/ 102 h 416"/>
                <a:gd name="T54" fmla="*/ 781 w 1215"/>
                <a:gd name="T55" fmla="*/ 106 h 416"/>
                <a:gd name="T56" fmla="*/ 809 w 1215"/>
                <a:gd name="T57" fmla="*/ 135 h 416"/>
                <a:gd name="T58" fmla="*/ 839 w 1215"/>
                <a:gd name="T59" fmla="*/ 189 h 416"/>
                <a:gd name="T60" fmla="*/ 868 w 1215"/>
                <a:gd name="T61" fmla="*/ 252 h 416"/>
                <a:gd name="T62" fmla="*/ 896 w 1215"/>
                <a:gd name="T63" fmla="*/ 298 h 416"/>
                <a:gd name="T64" fmla="*/ 926 w 1215"/>
                <a:gd name="T65" fmla="*/ 319 h 416"/>
                <a:gd name="T66" fmla="*/ 955 w 1215"/>
                <a:gd name="T67" fmla="*/ 337 h 416"/>
                <a:gd name="T68" fmla="*/ 983 w 1215"/>
                <a:gd name="T69" fmla="*/ 351 h 416"/>
                <a:gd name="T70" fmla="*/ 1013 w 1215"/>
                <a:gd name="T71" fmla="*/ 353 h 416"/>
                <a:gd name="T72" fmla="*/ 1041 w 1215"/>
                <a:gd name="T73" fmla="*/ 346 h 416"/>
                <a:gd name="T74" fmla="*/ 1070 w 1215"/>
                <a:gd name="T75" fmla="*/ 311 h 416"/>
                <a:gd name="T76" fmla="*/ 1099 w 1215"/>
                <a:gd name="T77" fmla="*/ 285 h 416"/>
                <a:gd name="T78" fmla="*/ 1128 w 1215"/>
                <a:gd name="T79" fmla="*/ 272 h 416"/>
                <a:gd name="T80" fmla="*/ 1157 w 1215"/>
                <a:gd name="T81" fmla="*/ 271 h 416"/>
                <a:gd name="T82" fmla="*/ 1186 w 1215"/>
                <a:gd name="T83" fmla="*/ 293 h 416"/>
                <a:gd name="T84" fmla="*/ 1215 w 1215"/>
                <a:gd name="T85" fmla="*/ 30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16">
                  <a:moveTo>
                    <a:pt x="0" y="0"/>
                  </a:moveTo>
                  <a:lnTo>
                    <a:pt x="29" y="57"/>
                  </a:lnTo>
                  <a:lnTo>
                    <a:pt x="58" y="122"/>
                  </a:lnTo>
                  <a:lnTo>
                    <a:pt x="87" y="178"/>
                  </a:lnTo>
                  <a:lnTo>
                    <a:pt x="115" y="250"/>
                  </a:lnTo>
                  <a:lnTo>
                    <a:pt x="144" y="335"/>
                  </a:lnTo>
                  <a:lnTo>
                    <a:pt x="174" y="380"/>
                  </a:lnTo>
                  <a:lnTo>
                    <a:pt x="202" y="408"/>
                  </a:lnTo>
                  <a:lnTo>
                    <a:pt x="231" y="416"/>
                  </a:lnTo>
                  <a:lnTo>
                    <a:pt x="261" y="410"/>
                  </a:lnTo>
                  <a:lnTo>
                    <a:pt x="289" y="408"/>
                  </a:lnTo>
                  <a:lnTo>
                    <a:pt x="318" y="397"/>
                  </a:lnTo>
                  <a:lnTo>
                    <a:pt x="346" y="381"/>
                  </a:lnTo>
                  <a:lnTo>
                    <a:pt x="376" y="372"/>
                  </a:lnTo>
                  <a:lnTo>
                    <a:pt x="405" y="342"/>
                  </a:lnTo>
                  <a:lnTo>
                    <a:pt x="433" y="295"/>
                  </a:lnTo>
                  <a:lnTo>
                    <a:pt x="463" y="242"/>
                  </a:lnTo>
                  <a:lnTo>
                    <a:pt x="492" y="182"/>
                  </a:lnTo>
                  <a:lnTo>
                    <a:pt x="520" y="148"/>
                  </a:lnTo>
                  <a:lnTo>
                    <a:pt x="550" y="130"/>
                  </a:lnTo>
                  <a:lnTo>
                    <a:pt x="578" y="122"/>
                  </a:lnTo>
                  <a:lnTo>
                    <a:pt x="607" y="116"/>
                  </a:lnTo>
                  <a:lnTo>
                    <a:pt x="637" y="116"/>
                  </a:lnTo>
                  <a:lnTo>
                    <a:pt x="665" y="118"/>
                  </a:lnTo>
                  <a:lnTo>
                    <a:pt x="694" y="119"/>
                  </a:lnTo>
                  <a:lnTo>
                    <a:pt x="724" y="114"/>
                  </a:lnTo>
                  <a:lnTo>
                    <a:pt x="752" y="102"/>
                  </a:lnTo>
                  <a:lnTo>
                    <a:pt x="781" y="106"/>
                  </a:lnTo>
                  <a:lnTo>
                    <a:pt x="809" y="135"/>
                  </a:lnTo>
                  <a:lnTo>
                    <a:pt x="839" y="189"/>
                  </a:lnTo>
                  <a:lnTo>
                    <a:pt x="868" y="252"/>
                  </a:lnTo>
                  <a:lnTo>
                    <a:pt x="896" y="298"/>
                  </a:lnTo>
                  <a:lnTo>
                    <a:pt x="926" y="319"/>
                  </a:lnTo>
                  <a:lnTo>
                    <a:pt x="955" y="337"/>
                  </a:lnTo>
                  <a:lnTo>
                    <a:pt x="983" y="351"/>
                  </a:lnTo>
                  <a:lnTo>
                    <a:pt x="1013" y="353"/>
                  </a:lnTo>
                  <a:lnTo>
                    <a:pt x="1041" y="346"/>
                  </a:lnTo>
                  <a:lnTo>
                    <a:pt x="1070" y="311"/>
                  </a:lnTo>
                  <a:lnTo>
                    <a:pt x="1099" y="285"/>
                  </a:lnTo>
                  <a:lnTo>
                    <a:pt x="1128" y="272"/>
                  </a:lnTo>
                  <a:lnTo>
                    <a:pt x="1157" y="271"/>
                  </a:lnTo>
                  <a:lnTo>
                    <a:pt x="1186" y="293"/>
                  </a:lnTo>
                  <a:lnTo>
                    <a:pt x="1215" y="30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93" name="Freeform 79">
              <a:extLst>
                <a:ext uri="{FF2B5EF4-FFF2-40B4-BE49-F238E27FC236}">
                  <a16:creationId xmlns="" xmlns:a16="http://schemas.microsoft.com/office/drawing/2014/main" id="{CF3C5F50-FDBC-429F-9A46-0808BA03EC0A}"/>
                </a:ext>
              </a:extLst>
            </p:cNvPr>
            <p:cNvSpPr>
              <a:spLocks/>
            </p:cNvSpPr>
            <p:nvPr/>
          </p:nvSpPr>
          <p:spPr bwMode="auto">
            <a:xfrm>
              <a:off x="8289926" y="4206875"/>
              <a:ext cx="1928813" cy="563563"/>
            </a:xfrm>
            <a:custGeom>
              <a:avLst/>
              <a:gdLst>
                <a:gd name="T0" fmla="*/ 0 w 1215"/>
                <a:gd name="T1" fmla="*/ 194 h 355"/>
                <a:gd name="T2" fmla="*/ 29 w 1215"/>
                <a:gd name="T3" fmla="*/ 98 h 355"/>
                <a:gd name="T4" fmla="*/ 58 w 1215"/>
                <a:gd name="T5" fmla="*/ 30 h 355"/>
                <a:gd name="T6" fmla="*/ 87 w 1215"/>
                <a:gd name="T7" fmla="*/ 7 h 355"/>
                <a:gd name="T8" fmla="*/ 115 w 1215"/>
                <a:gd name="T9" fmla="*/ 0 h 355"/>
                <a:gd name="T10" fmla="*/ 144 w 1215"/>
                <a:gd name="T11" fmla="*/ 9 h 355"/>
                <a:gd name="T12" fmla="*/ 174 w 1215"/>
                <a:gd name="T13" fmla="*/ 44 h 355"/>
                <a:gd name="T14" fmla="*/ 202 w 1215"/>
                <a:gd name="T15" fmla="*/ 81 h 355"/>
                <a:gd name="T16" fmla="*/ 231 w 1215"/>
                <a:gd name="T17" fmla="*/ 97 h 355"/>
                <a:gd name="T18" fmla="*/ 261 w 1215"/>
                <a:gd name="T19" fmla="*/ 99 h 355"/>
                <a:gd name="T20" fmla="*/ 289 w 1215"/>
                <a:gd name="T21" fmla="*/ 109 h 355"/>
                <a:gd name="T22" fmla="*/ 318 w 1215"/>
                <a:gd name="T23" fmla="*/ 134 h 355"/>
                <a:gd name="T24" fmla="*/ 346 w 1215"/>
                <a:gd name="T25" fmla="*/ 191 h 355"/>
                <a:gd name="T26" fmla="*/ 376 w 1215"/>
                <a:gd name="T27" fmla="*/ 258 h 355"/>
                <a:gd name="T28" fmla="*/ 405 w 1215"/>
                <a:gd name="T29" fmla="*/ 301 h 355"/>
                <a:gd name="T30" fmla="*/ 433 w 1215"/>
                <a:gd name="T31" fmla="*/ 330 h 355"/>
                <a:gd name="T32" fmla="*/ 463 w 1215"/>
                <a:gd name="T33" fmla="*/ 346 h 355"/>
                <a:gd name="T34" fmla="*/ 492 w 1215"/>
                <a:gd name="T35" fmla="*/ 354 h 355"/>
                <a:gd name="T36" fmla="*/ 520 w 1215"/>
                <a:gd name="T37" fmla="*/ 355 h 355"/>
                <a:gd name="T38" fmla="*/ 550 w 1215"/>
                <a:gd name="T39" fmla="*/ 340 h 355"/>
                <a:gd name="T40" fmla="*/ 578 w 1215"/>
                <a:gd name="T41" fmla="*/ 328 h 355"/>
                <a:gd name="T42" fmla="*/ 607 w 1215"/>
                <a:gd name="T43" fmla="*/ 324 h 355"/>
                <a:gd name="T44" fmla="*/ 637 w 1215"/>
                <a:gd name="T45" fmla="*/ 318 h 355"/>
                <a:gd name="T46" fmla="*/ 665 w 1215"/>
                <a:gd name="T47" fmla="*/ 298 h 355"/>
                <a:gd name="T48" fmla="*/ 694 w 1215"/>
                <a:gd name="T49" fmla="*/ 252 h 355"/>
                <a:gd name="T50" fmla="*/ 724 w 1215"/>
                <a:gd name="T51" fmla="*/ 198 h 355"/>
                <a:gd name="T52" fmla="*/ 752 w 1215"/>
                <a:gd name="T53" fmla="*/ 147 h 355"/>
                <a:gd name="T54" fmla="*/ 781 w 1215"/>
                <a:gd name="T55" fmla="*/ 110 h 355"/>
                <a:gd name="T56" fmla="*/ 809 w 1215"/>
                <a:gd name="T57" fmla="*/ 93 h 355"/>
                <a:gd name="T58" fmla="*/ 839 w 1215"/>
                <a:gd name="T59" fmla="*/ 89 h 355"/>
                <a:gd name="T60" fmla="*/ 868 w 1215"/>
                <a:gd name="T61" fmla="*/ 86 h 355"/>
                <a:gd name="T62" fmla="*/ 896 w 1215"/>
                <a:gd name="T63" fmla="*/ 79 h 355"/>
                <a:gd name="T64" fmla="*/ 926 w 1215"/>
                <a:gd name="T65" fmla="*/ 73 h 355"/>
                <a:gd name="T66" fmla="*/ 955 w 1215"/>
                <a:gd name="T67" fmla="*/ 62 h 355"/>
                <a:gd name="T68" fmla="*/ 983 w 1215"/>
                <a:gd name="T69" fmla="*/ 55 h 355"/>
                <a:gd name="T70" fmla="*/ 1013 w 1215"/>
                <a:gd name="T71" fmla="*/ 52 h 355"/>
                <a:gd name="T72" fmla="*/ 1041 w 1215"/>
                <a:gd name="T73" fmla="*/ 55 h 355"/>
                <a:gd name="T74" fmla="*/ 1070 w 1215"/>
                <a:gd name="T75" fmla="*/ 75 h 355"/>
                <a:gd name="T76" fmla="*/ 1099 w 1215"/>
                <a:gd name="T77" fmla="*/ 116 h 355"/>
                <a:gd name="T78" fmla="*/ 1128 w 1215"/>
                <a:gd name="T79" fmla="*/ 152 h 355"/>
                <a:gd name="T80" fmla="*/ 1157 w 1215"/>
                <a:gd name="T81" fmla="*/ 178 h 355"/>
                <a:gd name="T82" fmla="*/ 1186 w 1215"/>
                <a:gd name="T83" fmla="*/ 179 h 355"/>
                <a:gd name="T84" fmla="*/ 1215 w 1215"/>
                <a:gd name="T85" fmla="*/ 148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55">
                  <a:moveTo>
                    <a:pt x="0" y="194"/>
                  </a:moveTo>
                  <a:lnTo>
                    <a:pt x="29" y="98"/>
                  </a:lnTo>
                  <a:lnTo>
                    <a:pt x="58" y="30"/>
                  </a:lnTo>
                  <a:lnTo>
                    <a:pt x="87" y="7"/>
                  </a:lnTo>
                  <a:lnTo>
                    <a:pt x="115" y="0"/>
                  </a:lnTo>
                  <a:lnTo>
                    <a:pt x="144" y="9"/>
                  </a:lnTo>
                  <a:lnTo>
                    <a:pt x="174" y="44"/>
                  </a:lnTo>
                  <a:lnTo>
                    <a:pt x="202" y="81"/>
                  </a:lnTo>
                  <a:lnTo>
                    <a:pt x="231" y="97"/>
                  </a:lnTo>
                  <a:lnTo>
                    <a:pt x="261" y="99"/>
                  </a:lnTo>
                  <a:lnTo>
                    <a:pt x="289" y="109"/>
                  </a:lnTo>
                  <a:lnTo>
                    <a:pt x="318" y="134"/>
                  </a:lnTo>
                  <a:lnTo>
                    <a:pt x="346" y="191"/>
                  </a:lnTo>
                  <a:lnTo>
                    <a:pt x="376" y="258"/>
                  </a:lnTo>
                  <a:lnTo>
                    <a:pt x="405" y="301"/>
                  </a:lnTo>
                  <a:lnTo>
                    <a:pt x="433" y="330"/>
                  </a:lnTo>
                  <a:lnTo>
                    <a:pt x="463" y="346"/>
                  </a:lnTo>
                  <a:lnTo>
                    <a:pt x="492" y="354"/>
                  </a:lnTo>
                  <a:lnTo>
                    <a:pt x="520" y="355"/>
                  </a:lnTo>
                  <a:lnTo>
                    <a:pt x="550" y="340"/>
                  </a:lnTo>
                  <a:lnTo>
                    <a:pt x="578" y="328"/>
                  </a:lnTo>
                  <a:lnTo>
                    <a:pt x="607" y="324"/>
                  </a:lnTo>
                  <a:lnTo>
                    <a:pt x="637" y="318"/>
                  </a:lnTo>
                  <a:lnTo>
                    <a:pt x="665" y="298"/>
                  </a:lnTo>
                  <a:lnTo>
                    <a:pt x="694" y="252"/>
                  </a:lnTo>
                  <a:lnTo>
                    <a:pt x="724" y="198"/>
                  </a:lnTo>
                  <a:lnTo>
                    <a:pt x="752" y="147"/>
                  </a:lnTo>
                  <a:lnTo>
                    <a:pt x="781" y="110"/>
                  </a:lnTo>
                  <a:lnTo>
                    <a:pt x="809" y="93"/>
                  </a:lnTo>
                  <a:lnTo>
                    <a:pt x="839" y="89"/>
                  </a:lnTo>
                  <a:lnTo>
                    <a:pt x="868" y="86"/>
                  </a:lnTo>
                  <a:lnTo>
                    <a:pt x="896" y="79"/>
                  </a:lnTo>
                  <a:lnTo>
                    <a:pt x="926" y="73"/>
                  </a:lnTo>
                  <a:lnTo>
                    <a:pt x="955" y="62"/>
                  </a:lnTo>
                  <a:lnTo>
                    <a:pt x="983" y="55"/>
                  </a:lnTo>
                  <a:lnTo>
                    <a:pt x="1013" y="52"/>
                  </a:lnTo>
                  <a:lnTo>
                    <a:pt x="1041" y="55"/>
                  </a:lnTo>
                  <a:lnTo>
                    <a:pt x="1070" y="75"/>
                  </a:lnTo>
                  <a:lnTo>
                    <a:pt x="1099" y="116"/>
                  </a:lnTo>
                  <a:lnTo>
                    <a:pt x="1128" y="152"/>
                  </a:lnTo>
                  <a:lnTo>
                    <a:pt x="1157" y="178"/>
                  </a:lnTo>
                  <a:lnTo>
                    <a:pt x="1186" y="179"/>
                  </a:lnTo>
                  <a:lnTo>
                    <a:pt x="1215" y="14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94" name="Freeform 80">
              <a:extLst>
                <a:ext uri="{FF2B5EF4-FFF2-40B4-BE49-F238E27FC236}">
                  <a16:creationId xmlns="" xmlns:a16="http://schemas.microsoft.com/office/drawing/2014/main" id="{F81F3218-CE93-468D-9F4A-C28926F894EA}"/>
                </a:ext>
              </a:extLst>
            </p:cNvPr>
            <p:cNvSpPr>
              <a:spLocks/>
            </p:cNvSpPr>
            <p:nvPr/>
          </p:nvSpPr>
          <p:spPr bwMode="auto">
            <a:xfrm>
              <a:off x="8289926" y="4297363"/>
              <a:ext cx="1882775" cy="642938"/>
            </a:xfrm>
            <a:custGeom>
              <a:avLst/>
              <a:gdLst>
                <a:gd name="T0" fmla="*/ 0 w 1186"/>
                <a:gd name="T1" fmla="*/ 385 h 405"/>
                <a:gd name="T2" fmla="*/ 29 w 1186"/>
                <a:gd name="T3" fmla="*/ 405 h 405"/>
                <a:gd name="T4" fmla="*/ 58 w 1186"/>
                <a:gd name="T5" fmla="*/ 403 h 405"/>
                <a:gd name="T6" fmla="*/ 87 w 1186"/>
                <a:gd name="T7" fmla="*/ 401 h 405"/>
                <a:gd name="T8" fmla="*/ 115 w 1186"/>
                <a:gd name="T9" fmla="*/ 369 h 405"/>
                <a:gd name="T10" fmla="*/ 144 w 1186"/>
                <a:gd name="T11" fmla="*/ 299 h 405"/>
                <a:gd name="T12" fmla="*/ 174 w 1186"/>
                <a:gd name="T13" fmla="*/ 207 h 405"/>
                <a:gd name="T14" fmla="*/ 202 w 1186"/>
                <a:gd name="T15" fmla="*/ 109 h 405"/>
                <a:gd name="T16" fmla="*/ 231 w 1186"/>
                <a:gd name="T17" fmla="*/ 50 h 405"/>
                <a:gd name="T18" fmla="*/ 261 w 1186"/>
                <a:gd name="T19" fmla="*/ 16 h 405"/>
                <a:gd name="T20" fmla="*/ 289 w 1186"/>
                <a:gd name="T21" fmla="*/ 0 h 405"/>
                <a:gd name="T22" fmla="*/ 318 w 1186"/>
                <a:gd name="T23" fmla="*/ 0 h 405"/>
                <a:gd name="T24" fmla="*/ 346 w 1186"/>
                <a:gd name="T25" fmla="*/ 2 h 405"/>
                <a:gd name="T26" fmla="*/ 376 w 1186"/>
                <a:gd name="T27" fmla="*/ 14 h 405"/>
                <a:gd name="T28" fmla="*/ 405 w 1186"/>
                <a:gd name="T29" fmla="*/ 31 h 405"/>
                <a:gd name="T30" fmla="*/ 433 w 1186"/>
                <a:gd name="T31" fmla="*/ 38 h 405"/>
                <a:gd name="T32" fmla="*/ 463 w 1186"/>
                <a:gd name="T33" fmla="*/ 47 h 405"/>
                <a:gd name="T34" fmla="*/ 492 w 1186"/>
                <a:gd name="T35" fmla="*/ 45 h 405"/>
                <a:gd name="T36" fmla="*/ 520 w 1186"/>
                <a:gd name="T37" fmla="*/ 30 h 405"/>
                <a:gd name="T38" fmla="*/ 550 w 1186"/>
                <a:gd name="T39" fmla="*/ 38 h 405"/>
                <a:gd name="T40" fmla="*/ 578 w 1186"/>
                <a:gd name="T41" fmla="*/ 85 h 405"/>
                <a:gd name="T42" fmla="*/ 607 w 1186"/>
                <a:gd name="T43" fmla="*/ 150 h 405"/>
                <a:gd name="T44" fmla="*/ 637 w 1186"/>
                <a:gd name="T45" fmla="*/ 227 h 405"/>
                <a:gd name="T46" fmla="*/ 665 w 1186"/>
                <a:gd name="T47" fmla="*/ 275 h 405"/>
                <a:gd name="T48" fmla="*/ 694 w 1186"/>
                <a:gd name="T49" fmla="*/ 272 h 405"/>
                <a:gd name="T50" fmla="*/ 724 w 1186"/>
                <a:gd name="T51" fmla="*/ 265 h 405"/>
                <a:gd name="T52" fmla="*/ 752 w 1186"/>
                <a:gd name="T53" fmla="*/ 264 h 405"/>
                <a:gd name="T54" fmla="*/ 781 w 1186"/>
                <a:gd name="T55" fmla="*/ 269 h 405"/>
                <a:gd name="T56" fmla="*/ 809 w 1186"/>
                <a:gd name="T57" fmla="*/ 292 h 405"/>
                <a:gd name="T58" fmla="*/ 839 w 1186"/>
                <a:gd name="T59" fmla="*/ 286 h 405"/>
                <a:gd name="T60" fmla="*/ 868 w 1186"/>
                <a:gd name="T61" fmla="*/ 248 h 405"/>
                <a:gd name="T62" fmla="*/ 896 w 1186"/>
                <a:gd name="T63" fmla="*/ 198 h 405"/>
                <a:gd name="T64" fmla="*/ 926 w 1186"/>
                <a:gd name="T65" fmla="*/ 153 h 405"/>
                <a:gd name="T66" fmla="*/ 955 w 1186"/>
                <a:gd name="T67" fmla="*/ 115 h 405"/>
                <a:gd name="T68" fmla="*/ 983 w 1186"/>
                <a:gd name="T69" fmla="*/ 90 h 405"/>
                <a:gd name="T70" fmla="*/ 1013 w 1186"/>
                <a:gd name="T71" fmla="*/ 82 h 405"/>
                <a:gd name="T72" fmla="*/ 1041 w 1186"/>
                <a:gd name="T73" fmla="*/ 64 h 405"/>
                <a:gd name="T74" fmla="*/ 1070 w 1186"/>
                <a:gd name="T75" fmla="*/ 56 h 405"/>
                <a:gd name="T76" fmla="*/ 1099 w 1186"/>
                <a:gd name="T77" fmla="*/ 61 h 405"/>
                <a:gd name="T78" fmla="*/ 1128 w 1186"/>
                <a:gd name="T79" fmla="*/ 52 h 405"/>
                <a:gd name="T80" fmla="*/ 1157 w 1186"/>
                <a:gd name="T81" fmla="*/ 63 h 405"/>
                <a:gd name="T82" fmla="*/ 1186 w 1186"/>
                <a:gd name="T83" fmla="*/ 94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05">
                  <a:moveTo>
                    <a:pt x="0" y="385"/>
                  </a:moveTo>
                  <a:lnTo>
                    <a:pt x="29" y="405"/>
                  </a:lnTo>
                  <a:lnTo>
                    <a:pt x="58" y="403"/>
                  </a:lnTo>
                  <a:lnTo>
                    <a:pt x="87" y="401"/>
                  </a:lnTo>
                  <a:lnTo>
                    <a:pt x="115" y="369"/>
                  </a:lnTo>
                  <a:lnTo>
                    <a:pt x="144" y="299"/>
                  </a:lnTo>
                  <a:lnTo>
                    <a:pt x="174" y="207"/>
                  </a:lnTo>
                  <a:lnTo>
                    <a:pt x="202" y="109"/>
                  </a:lnTo>
                  <a:lnTo>
                    <a:pt x="231" y="50"/>
                  </a:lnTo>
                  <a:lnTo>
                    <a:pt x="261" y="16"/>
                  </a:lnTo>
                  <a:lnTo>
                    <a:pt x="289" y="0"/>
                  </a:lnTo>
                  <a:lnTo>
                    <a:pt x="318" y="0"/>
                  </a:lnTo>
                  <a:lnTo>
                    <a:pt x="346" y="2"/>
                  </a:lnTo>
                  <a:lnTo>
                    <a:pt x="376" y="14"/>
                  </a:lnTo>
                  <a:lnTo>
                    <a:pt x="405" y="31"/>
                  </a:lnTo>
                  <a:lnTo>
                    <a:pt x="433" y="38"/>
                  </a:lnTo>
                  <a:lnTo>
                    <a:pt x="463" y="47"/>
                  </a:lnTo>
                  <a:lnTo>
                    <a:pt x="492" y="45"/>
                  </a:lnTo>
                  <a:lnTo>
                    <a:pt x="520" y="30"/>
                  </a:lnTo>
                  <a:lnTo>
                    <a:pt x="550" y="38"/>
                  </a:lnTo>
                  <a:lnTo>
                    <a:pt x="578" y="85"/>
                  </a:lnTo>
                  <a:lnTo>
                    <a:pt x="607" y="150"/>
                  </a:lnTo>
                  <a:lnTo>
                    <a:pt x="637" y="227"/>
                  </a:lnTo>
                  <a:lnTo>
                    <a:pt x="665" y="275"/>
                  </a:lnTo>
                  <a:lnTo>
                    <a:pt x="694" y="272"/>
                  </a:lnTo>
                  <a:lnTo>
                    <a:pt x="724" y="265"/>
                  </a:lnTo>
                  <a:lnTo>
                    <a:pt x="752" y="264"/>
                  </a:lnTo>
                  <a:lnTo>
                    <a:pt x="781" y="269"/>
                  </a:lnTo>
                  <a:lnTo>
                    <a:pt x="809" y="292"/>
                  </a:lnTo>
                  <a:lnTo>
                    <a:pt x="839" y="286"/>
                  </a:lnTo>
                  <a:lnTo>
                    <a:pt x="868" y="248"/>
                  </a:lnTo>
                  <a:lnTo>
                    <a:pt x="896" y="198"/>
                  </a:lnTo>
                  <a:lnTo>
                    <a:pt x="926" y="153"/>
                  </a:lnTo>
                  <a:lnTo>
                    <a:pt x="955" y="115"/>
                  </a:lnTo>
                  <a:lnTo>
                    <a:pt x="983" y="90"/>
                  </a:lnTo>
                  <a:lnTo>
                    <a:pt x="1013" y="82"/>
                  </a:lnTo>
                  <a:lnTo>
                    <a:pt x="1041" y="64"/>
                  </a:lnTo>
                  <a:lnTo>
                    <a:pt x="1070" y="56"/>
                  </a:lnTo>
                  <a:lnTo>
                    <a:pt x="1099" y="61"/>
                  </a:lnTo>
                  <a:lnTo>
                    <a:pt x="1128" y="52"/>
                  </a:lnTo>
                  <a:lnTo>
                    <a:pt x="1157" y="63"/>
                  </a:lnTo>
                  <a:lnTo>
                    <a:pt x="1186" y="9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95" name="Freeform 81">
              <a:extLst>
                <a:ext uri="{FF2B5EF4-FFF2-40B4-BE49-F238E27FC236}">
                  <a16:creationId xmlns="" xmlns:a16="http://schemas.microsoft.com/office/drawing/2014/main" id="{85BFD359-EB8F-4AAF-94E0-7F63A91EA1A9}"/>
                </a:ext>
              </a:extLst>
            </p:cNvPr>
            <p:cNvSpPr>
              <a:spLocks/>
            </p:cNvSpPr>
            <p:nvPr/>
          </p:nvSpPr>
          <p:spPr bwMode="auto">
            <a:xfrm>
              <a:off x="8289926" y="4219575"/>
              <a:ext cx="1974850" cy="561975"/>
            </a:xfrm>
            <a:custGeom>
              <a:avLst/>
              <a:gdLst>
                <a:gd name="T0" fmla="*/ 0 w 1244"/>
                <a:gd name="T1" fmla="*/ 0 h 354"/>
                <a:gd name="T2" fmla="*/ 29 w 1244"/>
                <a:gd name="T3" fmla="*/ 43 h 354"/>
                <a:gd name="T4" fmla="*/ 58 w 1244"/>
                <a:gd name="T5" fmla="*/ 113 h 354"/>
                <a:gd name="T6" fmla="*/ 87 w 1244"/>
                <a:gd name="T7" fmla="*/ 176 h 354"/>
                <a:gd name="T8" fmla="*/ 115 w 1244"/>
                <a:gd name="T9" fmla="*/ 235 h 354"/>
                <a:gd name="T10" fmla="*/ 144 w 1244"/>
                <a:gd name="T11" fmla="*/ 308 h 354"/>
                <a:gd name="T12" fmla="*/ 174 w 1244"/>
                <a:gd name="T13" fmla="*/ 345 h 354"/>
                <a:gd name="T14" fmla="*/ 202 w 1244"/>
                <a:gd name="T15" fmla="*/ 354 h 354"/>
                <a:gd name="T16" fmla="*/ 231 w 1244"/>
                <a:gd name="T17" fmla="*/ 352 h 354"/>
                <a:gd name="T18" fmla="*/ 261 w 1244"/>
                <a:gd name="T19" fmla="*/ 347 h 354"/>
                <a:gd name="T20" fmla="*/ 289 w 1244"/>
                <a:gd name="T21" fmla="*/ 341 h 354"/>
                <a:gd name="T22" fmla="*/ 318 w 1244"/>
                <a:gd name="T23" fmla="*/ 329 h 354"/>
                <a:gd name="T24" fmla="*/ 346 w 1244"/>
                <a:gd name="T25" fmla="*/ 315 h 354"/>
                <a:gd name="T26" fmla="*/ 376 w 1244"/>
                <a:gd name="T27" fmla="*/ 302 h 354"/>
                <a:gd name="T28" fmla="*/ 405 w 1244"/>
                <a:gd name="T29" fmla="*/ 286 h 354"/>
                <a:gd name="T30" fmla="*/ 433 w 1244"/>
                <a:gd name="T31" fmla="*/ 258 h 354"/>
                <a:gd name="T32" fmla="*/ 463 w 1244"/>
                <a:gd name="T33" fmla="*/ 207 h 354"/>
                <a:gd name="T34" fmla="*/ 492 w 1244"/>
                <a:gd name="T35" fmla="*/ 144 h 354"/>
                <a:gd name="T36" fmla="*/ 520 w 1244"/>
                <a:gd name="T37" fmla="*/ 105 h 354"/>
                <a:gd name="T38" fmla="*/ 550 w 1244"/>
                <a:gd name="T39" fmla="*/ 86 h 354"/>
                <a:gd name="T40" fmla="*/ 578 w 1244"/>
                <a:gd name="T41" fmla="*/ 75 h 354"/>
                <a:gd name="T42" fmla="*/ 607 w 1244"/>
                <a:gd name="T43" fmla="*/ 76 h 354"/>
                <a:gd name="T44" fmla="*/ 637 w 1244"/>
                <a:gd name="T45" fmla="*/ 78 h 354"/>
                <a:gd name="T46" fmla="*/ 665 w 1244"/>
                <a:gd name="T47" fmla="*/ 76 h 354"/>
                <a:gd name="T48" fmla="*/ 694 w 1244"/>
                <a:gd name="T49" fmla="*/ 75 h 354"/>
                <a:gd name="T50" fmla="*/ 724 w 1244"/>
                <a:gd name="T51" fmla="*/ 62 h 354"/>
                <a:gd name="T52" fmla="*/ 752 w 1244"/>
                <a:gd name="T53" fmla="*/ 58 h 354"/>
                <a:gd name="T54" fmla="*/ 781 w 1244"/>
                <a:gd name="T55" fmla="*/ 64 h 354"/>
                <a:gd name="T56" fmla="*/ 809 w 1244"/>
                <a:gd name="T57" fmla="*/ 83 h 354"/>
                <a:gd name="T58" fmla="*/ 839 w 1244"/>
                <a:gd name="T59" fmla="*/ 126 h 354"/>
                <a:gd name="T60" fmla="*/ 868 w 1244"/>
                <a:gd name="T61" fmla="*/ 177 h 354"/>
                <a:gd name="T62" fmla="*/ 896 w 1244"/>
                <a:gd name="T63" fmla="*/ 225 h 354"/>
                <a:gd name="T64" fmla="*/ 926 w 1244"/>
                <a:gd name="T65" fmla="*/ 267 h 354"/>
                <a:gd name="T66" fmla="*/ 955 w 1244"/>
                <a:gd name="T67" fmla="*/ 290 h 354"/>
                <a:gd name="T68" fmla="*/ 983 w 1244"/>
                <a:gd name="T69" fmla="*/ 306 h 354"/>
                <a:gd name="T70" fmla="*/ 1013 w 1244"/>
                <a:gd name="T71" fmla="*/ 308 h 354"/>
                <a:gd name="T72" fmla="*/ 1041 w 1244"/>
                <a:gd name="T73" fmla="*/ 295 h 354"/>
                <a:gd name="T74" fmla="*/ 1070 w 1244"/>
                <a:gd name="T75" fmla="*/ 286 h 354"/>
                <a:gd name="T76" fmla="*/ 1099 w 1244"/>
                <a:gd name="T77" fmla="*/ 283 h 354"/>
                <a:gd name="T78" fmla="*/ 1128 w 1244"/>
                <a:gd name="T79" fmla="*/ 260 h 354"/>
                <a:gd name="T80" fmla="*/ 1157 w 1244"/>
                <a:gd name="T81" fmla="*/ 201 h 354"/>
                <a:gd name="T82" fmla="*/ 1186 w 1244"/>
                <a:gd name="T83" fmla="*/ 154 h 354"/>
                <a:gd name="T84" fmla="*/ 1215 w 1244"/>
                <a:gd name="T85" fmla="*/ 91 h 354"/>
                <a:gd name="T86" fmla="*/ 1244 w 1244"/>
                <a:gd name="T87" fmla="*/ 48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54">
                  <a:moveTo>
                    <a:pt x="0" y="0"/>
                  </a:moveTo>
                  <a:lnTo>
                    <a:pt x="29" y="43"/>
                  </a:lnTo>
                  <a:lnTo>
                    <a:pt x="58" y="113"/>
                  </a:lnTo>
                  <a:lnTo>
                    <a:pt x="87" y="176"/>
                  </a:lnTo>
                  <a:lnTo>
                    <a:pt x="115" y="235"/>
                  </a:lnTo>
                  <a:lnTo>
                    <a:pt x="144" y="308"/>
                  </a:lnTo>
                  <a:lnTo>
                    <a:pt x="174" y="345"/>
                  </a:lnTo>
                  <a:lnTo>
                    <a:pt x="202" y="354"/>
                  </a:lnTo>
                  <a:lnTo>
                    <a:pt x="231" y="352"/>
                  </a:lnTo>
                  <a:lnTo>
                    <a:pt x="261" y="347"/>
                  </a:lnTo>
                  <a:lnTo>
                    <a:pt x="289" y="341"/>
                  </a:lnTo>
                  <a:lnTo>
                    <a:pt x="318" y="329"/>
                  </a:lnTo>
                  <a:lnTo>
                    <a:pt x="346" y="315"/>
                  </a:lnTo>
                  <a:lnTo>
                    <a:pt x="376" y="302"/>
                  </a:lnTo>
                  <a:lnTo>
                    <a:pt x="405" y="286"/>
                  </a:lnTo>
                  <a:lnTo>
                    <a:pt x="433" y="258"/>
                  </a:lnTo>
                  <a:lnTo>
                    <a:pt x="463" y="207"/>
                  </a:lnTo>
                  <a:lnTo>
                    <a:pt x="492" y="144"/>
                  </a:lnTo>
                  <a:lnTo>
                    <a:pt x="520" y="105"/>
                  </a:lnTo>
                  <a:lnTo>
                    <a:pt x="550" y="86"/>
                  </a:lnTo>
                  <a:lnTo>
                    <a:pt x="578" y="75"/>
                  </a:lnTo>
                  <a:lnTo>
                    <a:pt x="607" y="76"/>
                  </a:lnTo>
                  <a:lnTo>
                    <a:pt x="637" y="78"/>
                  </a:lnTo>
                  <a:lnTo>
                    <a:pt x="665" y="76"/>
                  </a:lnTo>
                  <a:lnTo>
                    <a:pt x="694" y="75"/>
                  </a:lnTo>
                  <a:lnTo>
                    <a:pt x="724" y="62"/>
                  </a:lnTo>
                  <a:lnTo>
                    <a:pt x="752" y="58"/>
                  </a:lnTo>
                  <a:lnTo>
                    <a:pt x="781" y="64"/>
                  </a:lnTo>
                  <a:lnTo>
                    <a:pt x="809" y="83"/>
                  </a:lnTo>
                  <a:lnTo>
                    <a:pt x="839" y="126"/>
                  </a:lnTo>
                  <a:lnTo>
                    <a:pt x="868" y="177"/>
                  </a:lnTo>
                  <a:lnTo>
                    <a:pt x="896" y="225"/>
                  </a:lnTo>
                  <a:lnTo>
                    <a:pt x="926" y="267"/>
                  </a:lnTo>
                  <a:lnTo>
                    <a:pt x="955" y="290"/>
                  </a:lnTo>
                  <a:lnTo>
                    <a:pt x="983" y="306"/>
                  </a:lnTo>
                  <a:lnTo>
                    <a:pt x="1013" y="308"/>
                  </a:lnTo>
                  <a:lnTo>
                    <a:pt x="1041" y="295"/>
                  </a:lnTo>
                  <a:lnTo>
                    <a:pt x="1070" y="286"/>
                  </a:lnTo>
                  <a:lnTo>
                    <a:pt x="1099" y="283"/>
                  </a:lnTo>
                  <a:lnTo>
                    <a:pt x="1128" y="260"/>
                  </a:lnTo>
                  <a:lnTo>
                    <a:pt x="1157" y="201"/>
                  </a:lnTo>
                  <a:lnTo>
                    <a:pt x="1186" y="154"/>
                  </a:lnTo>
                  <a:lnTo>
                    <a:pt x="1215" y="91"/>
                  </a:lnTo>
                  <a:lnTo>
                    <a:pt x="1244" y="4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96" name="Freeform 82">
              <a:extLst>
                <a:ext uri="{FF2B5EF4-FFF2-40B4-BE49-F238E27FC236}">
                  <a16:creationId xmlns="" xmlns:a16="http://schemas.microsoft.com/office/drawing/2014/main" id="{C42D9823-DFB4-4E6F-A83F-648CF9036D83}"/>
                </a:ext>
              </a:extLst>
            </p:cNvPr>
            <p:cNvSpPr>
              <a:spLocks/>
            </p:cNvSpPr>
            <p:nvPr/>
          </p:nvSpPr>
          <p:spPr bwMode="auto">
            <a:xfrm>
              <a:off x="8289926" y="4148138"/>
              <a:ext cx="2019300" cy="604838"/>
            </a:xfrm>
            <a:custGeom>
              <a:avLst/>
              <a:gdLst>
                <a:gd name="T0" fmla="*/ 0 w 1272"/>
                <a:gd name="T1" fmla="*/ 131 h 381"/>
                <a:gd name="T2" fmla="*/ 29 w 1272"/>
                <a:gd name="T3" fmla="*/ 56 h 381"/>
                <a:gd name="T4" fmla="*/ 58 w 1272"/>
                <a:gd name="T5" fmla="*/ 22 h 381"/>
                <a:gd name="T6" fmla="*/ 87 w 1272"/>
                <a:gd name="T7" fmla="*/ 7 h 381"/>
                <a:gd name="T8" fmla="*/ 115 w 1272"/>
                <a:gd name="T9" fmla="*/ 0 h 381"/>
                <a:gd name="T10" fmla="*/ 144 w 1272"/>
                <a:gd name="T11" fmla="*/ 17 h 381"/>
                <a:gd name="T12" fmla="*/ 174 w 1272"/>
                <a:gd name="T13" fmla="*/ 59 h 381"/>
                <a:gd name="T14" fmla="*/ 202 w 1272"/>
                <a:gd name="T15" fmla="*/ 108 h 381"/>
                <a:gd name="T16" fmla="*/ 231 w 1272"/>
                <a:gd name="T17" fmla="*/ 141 h 381"/>
                <a:gd name="T18" fmla="*/ 261 w 1272"/>
                <a:gd name="T19" fmla="*/ 174 h 381"/>
                <a:gd name="T20" fmla="*/ 289 w 1272"/>
                <a:gd name="T21" fmla="*/ 209 h 381"/>
                <a:gd name="T22" fmla="*/ 318 w 1272"/>
                <a:gd name="T23" fmla="*/ 255 h 381"/>
                <a:gd name="T24" fmla="*/ 346 w 1272"/>
                <a:gd name="T25" fmla="*/ 310 h 381"/>
                <a:gd name="T26" fmla="*/ 376 w 1272"/>
                <a:gd name="T27" fmla="*/ 344 h 381"/>
                <a:gd name="T28" fmla="*/ 405 w 1272"/>
                <a:gd name="T29" fmla="*/ 370 h 381"/>
                <a:gd name="T30" fmla="*/ 433 w 1272"/>
                <a:gd name="T31" fmla="*/ 381 h 381"/>
                <a:gd name="T32" fmla="*/ 463 w 1272"/>
                <a:gd name="T33" fmla="*/ 377 h 381"/>
                <a:gd name="T34" fmla="*/ 492 w 1272"/>
                <a:gd name="T35" fmla="*/ 366 h 381"/>
                <a:gd name="T36" fmla="*/ 520 w 1272"/>
                <a:gd name="T37" fmla="*/ 351 h 381"/>
                <a:gd name="T38" fmla="*/ 550 w 1272"/>
                <a:gd name="T39" fmla="*/ 342 h 381"/>
                <a:gd name="T40" fmla="*/ 578 w 1272"/>
                <a:gd name="T41" fmla="*/ 337 h 381"/>
                <a:gd name="T42" fmla="*/ 607 w 1272"/>
                <a:gd name="T43" fmla="*/ 339 h 381"/>
                <a:gd name="T44" fmla="*/ 637 w 1272"/>
                <a:gd name="T45" fmla="*/ 335 h 381"/>
                <a:gd name="T46" fmla="*/ 665 w 1272"/>
                <a:gd name="T47" fmla="*/ 333 h 381"/>
                <a:gd name="T48" fmla="*/ 694 w 1272"/>
                <a:gd name="T49" fmla="*/ 323 h 381"/>
                <a:gd name="T50" fmla="*/ 724 w 1272"/>
                <a:gd name="T51" fmla="*/ 290 h 381"/>
                <a:gd name="T52" fmla="*/ 752 w 1272"/>
                <a:gd name="T53" fmla="*/ 248 h 381"/>
                <a:gd name="T54" fmla="*/ 781 w 1272"/>
                <a:gd name="T55" fmla="*/ 200 h 381"/>
                <a:gd name="T56" fmla="*/ 809 w 1272"/>
                <a:gd name="T57" fmla="*/ 153 h 381"/>
                <a:gd name="T58" fmla="*/ 839 w 1272"/>
                <a:gd name="T59" fmla="*/ 129 h 381"/>
                <a:gd name="T60" fmla="*/ 868 w 1272"/>
                <a:gd name="T61" fmla="*/ 114 h 381"/>
                <a:gd name="T62" fmla="*/ 896 w 1272"/>
                <a:gd name="T63" fmla="*/ 109 h 381"/>
                <a:gd name="T64" fmla="*/ 926 w 1272"/>
                <a:gd name="T65" fmla="*/ 112 h 381"/>
                <a:gd name="T66" fmla="*/ 955 w 1272"/>
                <a:gd name="T67" fmla="*/ 113 h 381"/>
                <a:gd name="T68" fmla="*/ 983 w 1272"/>
                <a:gd name="T69" fmla="*/ 112 h 381"/>
                <a:gd name="T70" fmla="*/ 1013 w 1272"/>
                <a:gd name="T71" fmla="*/ 107 h 381"/>
                <a:gd name="T72" fmla="*/ 1041 w 1272"/>
                <a:gd name="T73" fmla="*/ 107 h 381"/>
                <a:gd name="T74" fmla="*/ 1070 w 1272"/>
                <a:gd name="T75" fmla="*/ 109 h 381"/>
                <a:gd name="T76" fmla="*/ 1099 w 1272"/>
                <a:gd name="T77" fmla="*/ 129 h 381"/>
                <a:gd name="T78" fmla="*/ 1128 w 1272"/>
                <a:gd name="T79" fmla="*/ 163 h 381"/>
                <a:gd name="T80" fmla="*/ 1157 w 1272"/>
                <a:gd name="T81" fmla="*/ 185 h 381"/>
                <a:gd name="T82" fmla="*/ 1186 w 1272"/>
                <a:gd name="T83" fmla="*/ 196 h 381"/>
                <a:gd name="T84" fmla="*/ 1215 w 1272"/>
                <a:gd name="T85" fmla="*/ 192 h 381"/>
                <a:gd name="T86" fmla="*/ 1244 w 1272"/>
                <a:gd name="T87" fmla="*/ 189 h 381"/>
                <a:gd name="T88" fmla="*/ 1272 w 1272"/>
                <a:gd name="T89" fmla="*/ 208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381">
                  <a:moveTo>
                    <a:pt x="0" y="131"/>
                  </a:moveTo>
                  <a:lnTo>
                    <a:pt x="29" y="56"/>
                  </a:lnTo>
                  <a:lnTo>
                    <a:pt x="58" y="22"/>
                  </a:lnTo>
                  <a:lnTo>
                    <a:pt x="87" y="7"/>
                  </a:lnTo>
                  <a:lnTo>
                    <a:pt x="115" y="0"/>
                  </a:lnTo>
                  <a:lnTo>
                    <a:pt x="144" y="17"/>
                  </a:lnTo>
                  <a:lnTo>
                    <a:pt x="174" y="59"/>
                  </a:lnTo>
                  <a:lnTo>
                    <a:pt x="202" y="108"/>
                  </a:lnTo>
                  <a:lnTo>
                    <a:pt x="231" y="141"/>
                  </a:lnTo>
                  <a:lnTo>
                    <a:pt x="261" y="174"/>
                  </a:lnTo>
                  <a:lnTo>
                    <a:pt x="289" y="209"/>
                  </a:lnTo>
                  <a:lnTo>
                    <a:pt x="318" y="255"/>
                  </a:lnTo>
                  <a:lnTo>
                    <a:pt x="346" y="310"/>
                  </a:lnTo>
                  <a:lnTo>
                    <a:pt x="376" y="344"/>
                  </a:lnTo>
                  <a:lnTo>
                    <a:pt x="405" y="370"/>
                  </a:lnTo>
                  <a:lnTo>
                    <a:pt x="433" y="381"/>
                  </a:lnTo>
                  <a:lnTo>
                    <a:pt x="463" y="377"/>
                  </a:lnTo>
                  <a:lnTo>
                    <a:pt x="492" y="366"/>
                  </a:lnTo>
                  <a:lnTo>
                    <a:pt x="520" y="351"/>
                  </a:lnTo>
                  <a:lnTo>
                    <a:pt x="550" y="342"/>
                  </a:lnTo>
                  <a:lnTo>
                    <a:pt x="578" y="337"/>
                  </a:lnTo>
                  <a:lnTo>
                    <a:pt x="607" y="339"/>
                  </a:lnTo>
                  <a:lnTo>
                    <a:pt x="637" y="335"/>
                  </a:lnTo>
                  <a:lnTo>
                    <a:pt x="665" y="333"/>
                  </a:lnTo>
                  <a:lnTo>
                    <a:pt x="694" y="323"/>
                  </a:lnTo>
                  <a:lnTo>
                    <a:pt x="724" y="290"/>
                  </a:lnTo>
                  <a:lnTo>
                    <a:pt x="752" y="248"/>
                  </a:lnTo>
                  <a:lnTo>
                    <a:pt x="781" y="200"/>
                  </a:lnTo>
                  <a:lnTo>
                    <a:pt x="809" y="153"/>
                  </a:lnTo>
                  <a:lnTo>
                    <a:pt x="839" y="129"/>
                  </a:lnTo>
                  <a:lnTo>
                    <a:pt x="868" y="114"/>
                  </a:lnTo>
                  <a:lnTo>
                    <a:pt x="896" y="109"/>
                  </a:lnTo>
                  <a:lnTo>
                    <a:pt x="926" y="112"/>
                  </a:lnTo>
                  <a:lnTo>
                    <a:pt x="955" y="113"/>
                  </a:lnTo>
                  <a:lnTo>
                    <a:pt x="983" y="112"/>
                  </a:lnTo>
                  <a:lnTo>
                    <a:pt x="1013" y="107"/>
                  </a:lnTo>
                  <a:lnTo>
                    <a:pt x="1041" y="107"/>
                  </a:lnTo>
                  <a:lnTo>
                    <a:pt x="1070" y="109"/>
                  </a:lnTo>
                  <a:lnTo>
                    <a:pt x="1099" y="129"/>
                  </a:lnTo>
                  <a:lnTo>
                    <a:pt x="1128" y="163"/>
                  </a:lnTo>
                  <a:lnTo>
                    <a:pt x="1157" y="185"/>
                  </a:lnTo>
                  <a:lnTo>
                    <a:pt x="1186" y="196"/>
                  </a:lnTo>
                  <a:lnTo>
                    <a:pt x="1215" y="192"/>
                  </a:lnTo>
                  <a:lnTo>
                    <a:pt x="1244" y="189"/>
                  </a:lnTo>
                  <a:lnTo>
                    <a:pt x="1272" y="20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97" name="Freeform 83">
              <a:extLst>
                <a:ext uri="{FF2B5EF4-FFF2-40B4-BE49-F238E27FC236}">
                  <a16:creationId xmlns="" xmlns:a16="http://schemas.microsoft.com/office/drawing/2014/main" id="{02FC6278-9300-4179-A219-779006525F8A}"/>
                </a:ext>
              </a:extLst>
            </p:cNvPr>
            <p:cNvSpPr>
              <a:spLocks/>
            </p:cNvSpPr>
            <p:nvPr/>
          </p:nvSpPr>
          <p:spPr bwMode="auto">
            <a:xfrm>
              <a:off x="8289926" y="4254500"/>
              <a:ext cx="1974850" cy="690563"/>
            </a:xfrm>
            <a:custGeom>
              <a:avLst/>
              <a:gdLst>
                <a:gd name="T0" fmla="*/ 0 w 1244"/>
                <a:gd name="T1" fmla="*/ 435 h 435"/>
                <a:gd name="T2" fmla="*/ 29 w 1244"/>
                <a:gd name="T3" fmla="*/ 433 h 435"/>
                <a:gd name="T4" fmla="*/ 58 w 1244"/>
                <a:gd name="T5" fmla="*/ 417 h 435"/>
                <a:gd name="T6" fmla="*/ 87 w 1244"/>
                <a:gd name="T7" fmla="*/ 396 h 435"/>
                <a:gd name="T8" fmla="*/ 115 w 1244"/>
                <a:gd name="T9" fmla="*/ 341 h 435"/>
                <a:gd name="T10" fmla="*/ 144 w 1244"/>
                <a:gd name="T11" fmla="*/ 251 h 435"/>
                <a:gd name="T12" fmla="*/ 174 w 1244"/>
                <a:gd name="T13" fmla="*/ 152 h 435"/>
                <a:gd name="T14" fmla="*/ 202 w 1244"/>
                <a:gd name="T15" fmla="*/ 61 h 435"/>
                <a:gd name="T16" fmla="*/ 231 w 1244"/>
                <a:gd name="T17" fmla="*/ 14 h 435"/>
                <a:gd name="T18" fmla="*/ 261 w 1244"/>
                <a:gd name="T19" fmla="*/ 0 h 435"/>
                <a:gd name="T20" fmla="*/ 289 w 1244"/>
                <a:gd name="T21" fmla="*/ 3 h 435"/>
                <a:gd name="T22" fmla="*/ 318 w 1244"/>
                <a:gd name="T23" fmla="*/ 16 h 435"/>
                <a:gd name="T24" fmla="*/ 346 w 1244"/>
                <a:gd name="T25" fmla="*/ 32 h 435"/>
                <a:gd name="T26" fmla="*/ 376 w 1244"/>
                <a:gd name="T27" fmla="*/ 48 h 435"/>
                <a:gd name="T28" fmla="*/ 405 w 1244"/>
                <a:gd name="T29" fmla="*/ 62 h 435"/>
                <a:gd name="T30" fmla="*/ 433 w 1244"/>
                <a:gd name="T31" fmla="*/ 69 h 435"/>
                <a:gd name="T32" fmla="*/ 463 w 1244"/>
                <a:gd name="T33" fmla="*/ 74 h 435"/>
                <a:gd name="T34" fmla="*/ 492 w 1244"/>
                <a:gd name="T35" fmla="*/ 77 h 435"/>
                <a:gd name="T36" fmla="*/ 520 w 1244"/>
                <a:gd name="T37" fmla="*/ 88 h 435"/>
                <a:gd name="T38" fmla="*/ 550 w 1244"/>
                <a:gd name="T39" fmla="*/ 109 h 435"/>
                <a:gd name="T40" fmla="*/ 578 w 1244"/>
                <a:gd name="T41" fmla="*/ 148 h 435"/>
                <a:gd name="T42" fmla="*/ 607 w 1244"/>
                <a:gd name="T43" fmla="*/ 217 h 435"/>
                <a:gd name="T44" fmla="*/ 637 w 1244"/>
                <a:gd name="T45" fmla="*/ 272 h 435"/>
                <a:gd name="T46" fmla="*/ 665 w 1244"/>
                <a:gd name="T47" fmla="*/ 316 h 435"/>
                <a:gd name="T48" fmla="*/ 694 w 1244"/>
                <a:gd name="T49" fmla="*/ 332 h 435"/>
                <a:gd name="T50" fmla="*/ 724 w 1244"/>
                <a:gd name="T51" fmla="*/ 303 h 435"/>
                <a:gd name="T52" fmla="*/ 752 w 1244"/>
                <a:gd name="T53" fmla="*/ 281 h 435"/>
                <a:gd name="T54" fmla="*/ 781 w 1244"/>
                <a:gd name="T55" fmla="*/ 284 h 435"/>
                <a:gd name="T56" fmla="*/ 809 w 1244"/>
                <a:gd name="T57" fmla="*/ 289 h 435"/>
                <a:gd name="T58" fmla="*/ 839 w 1244"/>
                <a:gd name="T59" fmla="*/ 305 h 435"/>
                <a:gd name="T60" fmla="*/ 868 w 1244"/>
                <a:gd name="T61" fmla="*/ 304 h 435"/>
                <a:gd name="T62" fmla="*/ 896 w 1244"/>
                <a:gd name="T63" fmla="*/ 270 h 435"/>
                <a:gd name="T64" fmla="*/ 926 w 1244"/>
                <a:gd name="T65" fmla="*/ 234 h 435"/>
                <a:gd name="T66" fmla="*/ 955 w 1244"/>
                <a:gd name="T67" fmla="*/ 196 h 435"/>
                <a:gd name="T68" fmla="*/ 983 w 1244"/>
                <a:gd name="T69" fmla="*/ 155 h 435"/>
                <a:gd name="T70" fmla="*/ 1013 w 1244"/>
                <a:gd name="T71" fmla="*/ 125 h 435"/>
                <a:gd name="T72" fmla="*/ 1041 w 1244"/>
                <a:gd name="T73" fmla="*/ 111 h 435"/>
                <a:gd name="T74" fmla="*/ 1070 w 1244"/>
                <a:gd name="T75" fmla="*/ 107 h 435"/>
                <a:gd name="T76" fmla="*/ 1099 w 1244"/>
                <a:gd name="T77" fmla="*/ 104 h 435"/>
                <a:gd name="T78" fmla="*/ 1128 w 1244"/>
                <a:gd name="T79" fmla="*/ 100 h 435"/>
                <a:gd name="T80" fmla="*/ 1157 w 1244"/>
                <a:gd name="T81" fmla="*/ 102 h 435"/>
                <a:gd name="T82" fmla="*/ 1186 w 1244"/>
                <a:gd name="T83" fmla="*/ 95 h 435"/>
                <a:gd name="T84" fmla="*/ 1215 w 1244"/>
                <a:gd name="T85" fmla="*/ 109 h 435"/>
                <a:gd name="T86" fmla="*/ 1244 w 1244"/>
                <a:gd name="T87" fmla="*/ 145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35">
                  <a:moveTo>
                    <a:pt x="0" y="435"/>
                  </a:moveTo>
                  <a:lnTo>
                    <a:pt x="29" y="433"/>
                  </a:lnTo>
                  <a:lnTo>
                    <a:pt x="58" y="417"/>
                  </a:lnTo>
                  <a:lnTo>
                    <a:pt x="87" y="396"/>
                  </a:lnTo>
                  <a:lnTo>
                    <a:pt x="115" y="341"/>
                  </a:lnTo>
                  <a:lnTo>
                    <a:pt x="144" y="251"/>
                  </a:lnTo>
                  <a:lnTo>
                    <a:pt x="174" y="152"/>
                  </a:lnTo>
                  <a:lnTo>
                    <a:pt x="202" y="61"/>
                  </a:lnTo>
                  <a:lnTo>
                    <a:pt x="231" y="14"/>
                  </a:lnTo>
                  <a:lnTo>
                    <a:pt x="261" y="0"/>
                  </a:lnTo>
                  <a:lnTo>
                    <a:pt x="289" y="3"/>
                  </a:lnTo>
                  <a:lnTo>
                    <a:pt x="318" y="16"/>
                  </a:lnTo>
                  <a:lnTo>
                    <a:pt x="346" y="32"/>
                  </a:lnTo>
                  <a:lnTo>
                    <a:pt x="376" y="48"/>
                  </a:lnTo>
                  <a:lnTo>
                    <a:pt x="405" y="62"/>
                  </a:lnTo>
                  <a:lnTo>
                    <a:pt x="433" y="69"/>
                  </a:lnTo>
                  <a:lnTo>
                    <a:pt x="463" y="74"/>
                  </a:lnTo>
                  <a:lnTo>
                    <a:pt x="492" y="77"/>
                  </a:lnTo>
                  <a:lnTo>
                    <a:pt x="520" y="88"/>
                  </a:lnTo>
                  <a:lnTo>
                    <a:pt x="550" y="109"/>
                  </a:lnTo>
                  <a:lnTo>
                    <a:pt x="578" y="148"/>
                  </a:lnTo>
                  <a:lnTo>
                    <a:pt x="607" y="217"/>
                  </a:lnTo>
                  <a:lnTo>
                    <a:pt x="637" y="272"/>
                  </a:lnTo>
                  <a:lnTo>
                    <a:pt x="665" y="316"/>
                  </a:lnTo>
                  <a:lnTo>
                    <a:pt x="694" y="332"/>
                  </a:lnTo>
                  <a:lnTo>
                    <a:pt x="724" y="303"/>
                  </a:lnTo>
                  <a:lnTo>
                    <a:pt x="752" y="281"/>
                  </a:lnTo>
                  <a:lnTo>
                    <a:pt x="781" y="284"/>
                  </a:lnTo>
                  <a:lnTo>
                    <a:pt x="809" y="289"/>
                  </a:lnTo>
                  <a:lnTo>
                    <a:pt x="839" y="305"/>
                  </a:lnTo>
                  <a:lnTo>
                    <a:pt x="868" y="304"/>
                  </a:lnTo>
                  <a:lnTo>
                    <a:pt x="896" y="270"/>
                  </a:lnTo>
                  <a:lnTo>
                    <a:pt x="926" y="234"/>
                  </a:lnTo>
                  <a:lnTo>
                    <a:pt x="955" y="196"/>
                  </a:lnTo>
                  <a:lnTo>
                    <a:pt x="983" y="155"/>
                  </a:lnTo>
                  <a:lnTo>
                    <a:pt x="1013" y="125"/>
                  </a:lnTo>
                  <a:lnTo>
                    <a:pt x="1041" y="111"/>
                  </a:lnTo>
                  <a:lnTo>
                    <a:pt x="1070" y="107"/>
                  </a:lnTo>
                  <a:lnTo>
                    <a:pt x="1099" y="104"/>
                  </a:lnTo>
                  <a:lnTo>
                    <a:pt x="1128" y="100"/>
                  </a:lnTo>
                  <a:lnTo>
                    <a:pt x="1157" y="102"/>
                  </a:lnTo>
                  <a:lnTo>
                    <a:pt x="1186" y="95"/>
                  </a:lnTo>
                  <a:lnTo>
                    <a:pt x="1215" y="109"/>
                  </a:lnTo>
                  <a:lnTo>
                    <a:pt x="1244" y="14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98" name="Freeform 84">
              <a:extLst>
                <a:ext uri="{FF2B5EF4-FFF2-40B4-BE49-F238E27FC236}">
                  <a16:creationId xmlns="" xmlns:a16="http://schemas.microsoft.com/office/drawing/2014/main" id="{578D3349-F487-4A94-9FD6-F671FC571C1A}"/>
                </a:ext>
              </a:extLst>
            </p:cNvPr>
            <p:cNvSpPr>
              <a:spLocks/>
            </p:cNvSpPr>
            <p:nvPr/>
          </p:nvSpPr>
          <p:spPr bwMode="auto">
            <a:xfrm>
              <a:off x="8289926" y="4175125"/>
              <a:ext cx="1882775" cy="644525"/>
            </a:xfrm>
            <a:custGeom>
              <a:avLst/>
              <a:gdLst>
                <a:gd name="T0" fmla="*/ 0 w 1186"/>
                <a:gd name="T1" fmla="*/ 0 h 406"/>
                <a:gd name="T2" fmla="*/ 29 w 1186"/>
                <a:gd name="T3" fmla="*/ 53 h 406"/>
                <a:gd name="T4" fmla="*/ 58 w 1186"/>
                <a:gd name="T5" fmla="*/ 135 h 406"/>
                <a:gd name="T6" fmla="*/ 87 w 1186"/>
                <a:gd name="T7" fmla="*/ 195 h 406"/>
                <a:gd name="T8" fmla="*/ 115 w 1186"/>
                <a:gd name="T9" fmla="*/ 256 h 406"/>
                <a:gd name="T10" fmla="*/ 144 w 1186"/>
                <a:gd name="T11" fmla="*/ 334 h 406"/>
                <a:gd name="T12" fmla="*/ 174 w 1186"/>
                <a:gd name="T13" fmla="*/ 375 h 406"/>
                <a:gd name="T14" fmla="*/ 202 w 1186"/>
                <a:gd name="T15" fmla="*/ 397 h 406"/>
                <a:gd name="T16" fmla="*/ 231 w 1186"/>
                <a:gd name="T17" fmla="*/ 406 h 406"/>
                <a:gd name="T18" fmla="*/ 261 w 1186"/>
                <a:gd name="T19" fmla="*/ 403 h 406"/>
                <a:gd name="T20" fmla="*/ 289 w 1186"/>
                <a:gd name="T21" fmla="*/ 393 h 406"/>
                <a:gd name="T22" fmla="*/ 318 w 1186"/>
                <a:gd name="T23" fmla="*/ 384 h 406"/>
                <a:gd name="T24" fmla="*/ 346 w 1186"/>
                <a:gd name="T25" fmla="*/ 355 h 406"/>
                <a:gd name="T26" fmla="*/ 376 w 1186"/>
                <a:gd name="T27" fmla="*/ 310 h 406"/>
                <a:gd name="T28" fmla="*/ 405 w 1186"/>
                <a:gd name="T29" fmla="*/ 253 h 406"/>
                <a:gd name="T30" fmla="*/ 433 w 1186"/>
                <a:gd name="T31" fmla="*/ 188 h 406"/>
                <a:gd name="T32" fmla="*/ 463 w 1186"/>
                <a:gd name="T33" fmla="*/ 134 h 406"/>
                <a:gd name="T34" fmla="*/ 492 w 1186"/>
                <a:gd name="T35" fmla="*/ 101 h 406"/>
                <a:gd name="T36" fmla="*/ 520 w 1186"/>
                <a:gd name="T37" fmla="*/ 88 h 406"/>
                <a:gd name="T38" fmla="*/ 550 w 1186"/>
                <a:gd name="T39" fmla="*/ 88 h 406"/>
                <a:gd name="T40" fmla="*/ 578 w 1186"/>
                <a:gd name="T41" fmla="*/ 86 h 406"/>
                <a:gd name="T42" fmla="*/ 607 w 1186"/>
                <a:gd name="T43" fmla="*/ 87 h 406"/>
                <a:gd name="T44" fmla="*/ 637 w 1186"/>
                <a:gd name="T45" fmla="*/ 90 h 406"/>
                <a:gd name="T46" fmla="*/ 665 w 1186"/>
                <a:gd name="T47" fmla="*/ 88 h 406"/>
                <a:gd name="T48" fmla="*/ 694 w 1186"/>
                <a:gd name="T49" fmla="*/ 83 h 406"/>
                <a:gd name="T50" fmla="*/ 724 w 1186"/>
                <a:gd name="T51" fmla="*/ 74 h 406"/>
                <a:gd name="T52" fmla="*/ 752 w 1186"/>
                <a:gd name="T53" fmla="*/ 92 h 406"/>
                <a:gd name="T54" fmla="*/ 781 w 1186"/>
                <a:gd name="T55" fmla="*/ 136 h 406"/>
                <a:gd name="T56" fmla="*/ 809 w 1186"/>
                <a:gd name="T57" fmla="*/ 199 h 406"/>
                <a:gd name="T58" fmla="*/ 839 w 1186"/>
                <a:gd name="T59" fmla="*/ 253 h 406"/>
                <a:gd name="T60" fmla="*/ 868 w 1186"/>
                <a:gd name="T61" fmla="*/ 291 h 406"/>
                <a:gd name="T62" fmla="*/ 896 w 1186"/>
                <a:gd name="T63" fmla="*/ 320 h 406"/>
                <a:gd name="T64" fmla="*/ 926 w 1186"/>
                <a:gd name="T65" fmla="*/ 334 h 406"/>
                <a:gd name="T66" fmla="*/ 955 w 1186"/>
                <a:gd name="T67" fmla="*/ 350 h 406"/>
                <a:gd name="T68" fmla="*/ 983 w 1186"/>
                <a:gd name="T69" fmla="*/ 362 h 406"/>
                <a:gd name="T70" fmla="*/ 1013 w 1186"/>
                <a:gd name="T71" fmla="*/ 368 h 406"/>
                <a:gd name="T72" fmla="*/ 1041 w 1186"/>
                <a:gd name="T73" fmla="*/ 364 h 406"/>
                <a:gd name="T74" fmla="*/ 1070 w 1186"/>
                <a:gd name="T75" fmla="*/ 343 h 406"/>
                <a:gd name="T76" fmla="*/ 1099 w 1186"/>
                <a:gd name="T77" fmla="*/ 304 h 406"/>
                <a:gd name="T78" fmla="*/ 1128 w 1186"/>
                <a:gd name="T79" fmla="*/ 286 h 406"/>
                <a:gd name="T80" fmla="*/ 1157 w 1186"/>
                <a:gd name="T81" fmla="*/ 254 h 406"/>
                <a:gd name="T82" fmla="*/ 1186 w 1186"/>
                <a:gd name="T83" fmla="*/ 211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06">
                  <a:moveTo>
                    <a:pt x="0" y="0"/>
                  </a:moveTo>
                  <a:lnTo>
                    <a:pt x="29" y="53"/>
                  </a:lnTo>
                  <a:lnTo>
                    <a:pt x="58" y="135"/>
                  </a:lnTo>
                  <a:lnTo>
                    <a:pt x="87" y="195"/>
                  </a:lnTo>
                  <a:lnTo>
                    <a:pt x="115" y="256"/>
                  </a:lnTo>
                  <a:lnTo>
                    <a:pt x="144" y="334"/>
                  </a:lnTo>
                  <a:lnTo>
                    <a:pt x="174" y="375"/>
                  </a:lnTo>
                  <a:lnTo>
                    <a:pt x="202" y="397"/>
                  </a:lnTo>
                  <a:lnTo>
                    <a:pt x="231" y="406"/>
                  </a:lnTo>
                  <a:lnTo>
                    <a:pt x="261" y="403"/>
                  </a:lnTo>
                  <a:lnTo>
                    <a:pt x="289" y="393"/>
                  </a:lnTo>
                  <a:lnTo>
                    <a:pt x="318" y="384"/>
                  </a:lnTo>
                  <a:lnTo>
                    <a:pt x="346" y="355"/>
                  </a:lnTo>
                  <a:lnTo>
                    <a:pt x="376" y="310"/>
                  </a:lnTo>
                  <a:lnTo>
                    <a:pt x="405" y="253"/>
                  </a:lnTo>
                  <a:lnTo>
                    <a:pt x="433" y="188"/>
                  </a:lnTo>
                  <a:lnTo>
                    <a:pt x="463" y="134"/>
                  </a:lnTo>
                  <a:lnTo>
                    <a:pt x="492" y="101"/>
                  </a:lnTo>
                  <a:lnTo>
                    <a:pt x="520" y="88"/>
                  </a:lnTo>
                  <a:lnTo>
                    <a:pt x="550" y="88"/>
                  </a:lnTo>
                  <a:lnTo>
                    <a:pt x="578" y="86"/>
                  </a:lnTo>
                  <a:lnTo>
                    <a:pt x="607" y="87"/>
                  </a:lnTo>
                  <a:lnTo>
                    <a:pt x="637" y="90"/>
                  </a:lnTo>
                  <a:lnTo>
                    <a:pt x="665" y="88"/>
                  </a:lnTo>
                  <a:lnTo>
                    <a:pt x="694" y="83"/>
                  </a:lnTo>
                  <a:lnTo>
                    <a:pt x="724" y="74"/>
                  </a:lnTo>
                  <a:lnTo>
                    <a:pt x="752" y="92"/>
                  </a:lnTo>
                  <a:lnTo>
                    <a:pt x="781" y="136"/>
                  </a:lnTo>
                  <a:lnTo>
                    <a:pt x="809" y="199"/>
                  </a:lnTo>
                  <a:lnTo>
                    <a:pt x="839" y="253"/>
                  </a:lnTo>
                  <a:lnTo>
                    <a:pt x="868" y="291"/>
                  </a:lnTo>
                  <a:lnTo>
                    <a:pt x="896" y="320"/>
                  </a:lnTo>
                  <a:lnTo>
                    <a:pt x="926" y="334"/>
                  </a:lnTo>
                  <a:lnTo>
                    <a:pt x="955" y="350"/>
                  </a:lnTo>
                  <a:lnTo>
                    <a:pt x="983" y="362"/>
                  </a:lnTo>
                  <a:lnTo>
                    <a:pt x="1013" y="368"/>
                  </a:lnTo>
                  <a:lnTo>
                    <a:pt x="1041" y="364"/>
                  </a:lnTo>
                  <a:lnTo>
                    <a:pt x="1070" y="343"/>
                  </a:lnTo>
                  <a:lnTo>
                    <a:pt x="1099" y="304"/>
                  </a:lnTo>
                  <a:lnTo>
                    <a:pt x="1128" y="286"/>
                  </a:lnTo>
                  <a:lnTo>
                    <a:pt x="1157" y="254"/>
                  </a:lnTo>
                  <a:lnTo>
                    <a:pt x="1186" y="21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99" name="Freeform 85">
              <a:extLst>
                <a:ext uri="{FF2B5EF4-FFF2-40B4-BE49-F238E27FC236}">
                  <a16:creationId xmlns="" xmlns:a16="http://schemas.microsoft.com/office/drawing/2014/main" id="{95796708-8A42-446A-9054-4B72FCC619D5}"/>
                </a:ext>
              </a:extLst>
            </p:cNvPr>
            <p:cNvSpPr>
              <a:spLocks/>
            </p:cNvSpPr>
            <p:nvPr/>
          </p:nvSpPr>
          <p:spPr bwMode="auto">
            <a:xfrm>
              <a:off x="8289926" y="4108450"/>
              <a:ext cx="2019300" cy="666750"/>
            </a:xfrm>
            <a:custGeom>
              <a:avLst/>
              <a:gdLst>
                <a:gd name="T0" fmla="*/ 0 w 1272"/>
                <a:gd name="T1" fmla="*/ 129 h 420"/>
                <a:gd name="T2" fmla="*/ 29 w 1272"/>
                <a:gd name="T3" fmla="*/ 49 h 420"/>
                <a:gd name="T4" fmla="*/ 58 w 1272"/>
                <a:gd name="T5" fmla="*/ 15 h 420"/>
                <a:gd name="T6" fmla="*/ 87 w 1272"/>
                <a:gd name="T7" fmla="*/ 0 h 420"/>
                <a:gd name="T8" fmla="*/ 115 w 1272"/>
                <a:gd name="T9" fmla="*/ 0 h 420"/>
                <a:gd name="T10" fmla="*/ 144 w 1272"/>
                <a:gd name="T11" fmla="*/ 30 h 420"/>
                <a:gd name="T12" fmla="*/ 174 w 1272"/>
                <a:gd name="T13" fmla="*/ 78 h 420"/>
                <a:gd name="T14" fmla="*/ 202 w 1272"/>
                <a:gd name="T15" fmla="*/ 125 h 420"/>
                <a:gd name="T16" fmla="*/ 231 w 1272"/>
                <a:gd name="T17" fmla="*/ 161 h 420"/>
                <a:gd name="T18" fmla="*/ 261 w 1272"/>
                <a:gd name="T19" fmla="*/ 199 h 420"/>
                <a:gd name="T20" fmla="*/ 289 w 1272"/>
                <a:gd name="T21" fmla="*/ 251 h 420"/>
                <a:gd name="T22" fmla="*/ 318 w 1272"/>
                <a:gd name="T23" fmla="*/ 309 h 420"/>
                <a:gd name="T24" fmla="*/ 346 w 1272"/>
                <a:gd name="T25" fmla="*/ 354 h 420"/>
                <a:gd name="T26" fmla="*/ 376 w 1272"/>
                <a:gd name="T27" fmla="*/ 386 h 420"/>
                <a:gd name="T28" fmla="*/ 405 w 1272"/>
                <a:gd name="T29" fmla="*/ 406 h 420"/>
                <a:gd name="T30" fmla="*/ 433 w 1272"/>
                <a:gd name="T31" fmla="*/ 418 h 420"/>
                <a:gd name="T32" fmla="*/ 463 w 1272"/>
                <a:gd name="T33" fmla="*/ 420 h 420"/>
                <a:gd name="T34" fmla="*/ 492 w 1272"/>
                <a:gd name="T35" fmla="*/ 407 h 420"/>
                <a:gd name="T36" fmla="*/ 520 w 1272"/>
                <a:gd name="T37" fmla="*/ 386 h 420"/>
                <a:gd name="T38" fmla="*/ 550 w 1272"/>
                <a:gd name="T39" fmla="*/ 364 h 420"/>
                <a:gd name="T40" fmla="*/ 578 w 1272"/>
                <a:gd name="T41" fmla="*/ 358 h 420"/>
                <a:gd name="T42" fmla="*/ 607 w 1272"/>
                <a:gd name="T43" fmla="*/ 364 h 420"/>
                <a:gd name="T44" fmla="*/ 637 w 1272"/>
                <a:gd name="T45" fmla="*/ 367 h 420"/>
                <a:gd name="T46" fmla="*/ 665 w 1272"/>
                <a:gd name="T47" fmla="*/ 347 h 420"/>
                <a:gd name="T48" fmla="*/ 694 w 1272"/>
                <a:gd name="T49" fmla="*/ 292 h 420"/>
                <a:gd name="T50" fmla="*/ 724 w 1272"/>
                <a:gd name="T51" fmla="*/ 224 h 420"/>
                <a:gd name="T52" fmla="*/ 752 w 1272"/>
                <a:gd name="T53" fmla="*/ 178 h 420"/>
                <a:gd name="T54" fmla="*/ 781 w 1272"/>
                <a:gd name="T55" fmla="*/ 153 h 420"/>
                <a:gd name="T56" fmla="*/ 809 w 1272"/>
                <a:gd name="T57" fmla="*/ 141 h 420"/>
                <a:gd name="T58" fmla="*/ 839 w 1272"/>
                <a:gd name="T59" fmla="*/ 137 h 420"/>
                <a:gd name="T60" fmla="*/ 868 w 1272"/>
                <a:gd name="T61" fmla="*/ 129 h 420"/>
                <a:gd name="T62" fmla="*/ 896 w 1272"/>
                <a:gd name="T63" fmla="*/ 123 h 420"/>
                <a:gd name="T64" fmla="*/ 926 w 1272"/>
                <a:gd name="T65" fmla="*/ 121 h 420"/>
                <a:gd name="T66" fmla="*/ 955 w 1272"/>
                <a:gd name="T67" fmla="*/ 124 h 420"/>
                <a:gd name="T68" fmla="*/ 983 w 1272"/>
                <a:gd name="T69" fmla="*/ 137 h 420"/>
                <a:gd name="T70" fmla="*/ 1013 w 1272"/>
                <a:gd name="T71" fmla="*/ 160 h 420"/>
                <a:gd name="T72" fmla="*/ 1041 w 1272"/>
                <a:gd name="T73" fmla="*/ 191 h 420"/>
                <a:gd name="T74" fmla="*/ 1070 w 1272"/>
                <a:gd name="T75" fmla="*/ 219 h 420"/>
                <a:gd name="T76" fmla="*/ 1099 w 1272"/>
                <a:gd name="T77" fmla="*/ 242 h 420"/>
                <a:gd name="T78" fmla="*/ 1128 w 1272"/>
                <a:gd name="T79" fmla="*/ 249 h 420"/>
                <a:gd name="T80" fmla="*/ 1157 w 1272"/>
                <a:gd name="T81" fmla="*/ 249 h 420"/>
                <a:gd name="T82" fmla="*/ 1186 w 1272"/>
                <a:gd name="T83" fmla="*/ 249 h 420"/>
                <a:gd name="T84" fmla="*/ 1215 w 1272"/>
                <a:gd name="T85" fmla="*/ 250 h 420"/>
                <a:gd name="T86" fmla="*/ 1244 w 1272"/>
                <a:gd name="T87" fmla="*/ 269 h 420"/>
                <a:gd name="T88" fmla="*/ 1272 w 1272"/>
                <a:gd name="T89" fmla="*/ 282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420">
                  <a:moveTo>
                    <a:pt x="0" y="129"/>
                  </a:moveTo>
                  <a:lnTo>
                    <a:pt x="29" y="49"/>
                  </a:lnTo>
                  <a:lnTo>
                    <a:pt x="58" y="15"/>
                  </a:lnTo>
                  <a:lnTo>
                    <a:pt x="87" y="0"/>
                  </a:lnTo>
                  <a:lnTo>
                    <a:pt x="115" y="0"/>
                  </a:lnTo>
                  <a:lnTo>
                    <a:pt x="144" y="30"/>
                  </a:lnTo>
                  <a:lnTo>
                    <a:pt x="174" y="78"/>
                  </a:lnTo>
                  <a:lnTo>
                    <a:pt x="202" y="125"/>
                  </a:lnTo>
                  <a:lnTo>
                    <a:pt x="231" y="161"/>
                  </a:lnTo>
                  <a:lnTo>
                    <a:pt x="261" y="199"/>
                  </a:lnTo>
                  <a:lnTo>
                    <a:pt x="289" y="251"/>
                  </a:lnTo>
                  <a:lnTo>
                    <a:pt x="318" y="309"/>
                  </a:lnTo>
                  <a:lnTo>
                    <a:pt x="346" y="354"/>
                  </a:lnTo>
                  <a:lnTo>
                    <a:pt x="376" y="386"/>
                  </a:lnTo>
                  <a:lnTo>
                    <a:pt x="405" y="406"/>
                  </a:lnTo>
                  <a:lnTo>
                    <a:pt x="433" y="418"/>
                  </a:lnTo>
                  <a:lnTo>
                    <a:pt x="463" y="420"/>
                  </a:lnTo>
                  <a:lnTo>
                    <a:pt x="492" y="407"/>
                  </a:lnTo>
                  <a:lnTo>
                    <a:pt x="520" y="386"/>
                  </a:lnTo>
                  <a:lnTo>
                    <a:pt x="550" y="364"/>
                  </a:lnTo>
                  <a:lnTo>
                    <a:pt x="578" y="358"/>
                  </a:lnTo>
                  <a:lnTo>
                    <a:pt x="607" y="364"/>
                  </a:lnTo>
                  <a:lnTo>
                    <a:pt x="637" y="367"/>
                  </a:lnTo>
                  <a:lnTo>
                    <a:pt x="665" y="347"/>
                  </a:lnTo>
                  <a:lnTo>
                    <a:pt x="694" y="292"/>
                  </a:lnTo>
                  <a:lnTo>
                    <a:pt x="724" y="224"/>
                  </a:lnTo>
                  <a:lnTo>
                    <a:pt x="752" y="178"/>
                  </a:lnTo>
                  <a:lnTo>
                    <a:pt x="781" y="153"/>
                  </a:lnTo>
                  <a:lnTo>
                    <a:pt x="809" y="141"/>
                  </a:lnTo>
                  <a:lnTo>
                    <a:pt x="839" y="137"/>
                  </a:lnTo>
                  <a:lnTo>
                    <a:pt x="868" y="129"/>
                  </a:lnTo>
                  <a:lnTo>
                    <a:pt x="896" y="123"/>
                  </a:lnTo>
                  <a:lnTo>
                    <a:pt x="926" y="121"/>
                  </a:lnTo>
                  <a:lnTo>
                    <a:pt x="955" y="124"/>
                  </a:lnTo>
                  <a:lnTo>
                    <a:pt x="983" y="137"/>
                  </a:lnTo>
                  <a:lnTo>
                    <a:pt x="1013" y="160"/>
                  </a:lnTo>
                  <a:lnTo>
                    <a:pt x="1041" y="191"/>
                  </a:lnTo>
                  <a:lnTo>
                    <a:pt x="1070" y="219"/>
                  </a:lnTo>
                  <a:lnTo>
                    <a:pt x="1099" y="242"/>
                  </a:lnTo>
                  <a:lnTo>
                    <a:pt x="1128" y="249"/>
                  </a:lnTo>
                  <a:lnTo>
                    <a:pt x="1157" y="249"/>
                  </a:lnTo>
                  <a:lnTo>
                    <a:pt x="1186" y="249"/>
                  </a:lnTo>
                  <a:lnTo>
                    <a:pt x="1215" y="250"/>
                  </a:lnTo>
                  <a:lnTo>
                    <a:pt x="1244" y="269"/>
                  </a:lnTo>
                  <a:lnTo>
                    <a:pt x="1272" y="28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00" name="Freeform 86">
              <a:extLst>
                <a:ext uri="{FF2B5EF4-FFF2-40B4-BE49-F238E27FC236}">
                  <a16:creationId xmlns="" xmlns:a16="http://schemas.microsoft.com/office/drawing/2014/main" id="{E799842B-F88D-44A1-B592-261D737783C5}"/>
                </a:ext>
              </a:extLst>
            </p:cNvPr>
            <p:cNvSpPr>
              <a:spLocks/>
            </p:cNvSpPr>
            <p:nvPr/>
          </p:nvSpPr>
          <p:spPr bwMode="auto">
            <a:xfrm>
              <a:off x="8289926" y="4249738"/>
              <a:ext cx="1974850" cy="704850"/>
            </a:xfrm>
            <a:custGeom>
              <a:avLst/>
              <a:gdLst>
                <a:gd name="T0" fmla="*/ 0 w 1244"/>
                <a:gd name="T1" fmla="*/ 444 h 444"/>
                <a:gd name="T2" fmla="*/ 29 w 1244"/>
                <a:gd name="T3" fmla="*/ 424 h 444"/>
                <a:gd name="T4" fmla="*/ 58 w 1244"/>
                <a:gd name="T5" fmla="*/ 397 h 444"/>
                <a:gd name="T6" fmla="*/ 87 w 1244"/>
                <a:gd name="T7" fmla="*/ 369 h 444"/>
                <a:gd name="T8" fmla="*/ 115 w 1244"/>
                <a:gd name="T9" fmla="*/ 322 h 444"/>
                <a:gd name="T10" fmla="*/ 144 w 1244"/>
                <a:gd name="T11" fmla="*/ 232 h 444"/>
                <a:gd name="T12" fmla="*/ 174 w 1244"/>
                <a:gd name="T13" fmla="*/ 140 h 444"/>
                <a:gd name="T14" fmla="*/ 202 w 1244"/>
                <a:gd name="T15" fmla="*/ 62 h 444"/>
                <a:gd name="T16" fmla="*/ 231 w 1244"/>
                <a:gd name="T17" fmla="*/ 13 h 444"/>
                <a:gd name="T18" fmla="*/ 261 w 1244"/>
                <a:gd name="T19" fmla="*/ 0 h 444"/>
                <a:gd name="T20" fmla="*/ 289 w 1244"/>
                <a:gd name="T21" fmla="*/ 6 h 444"/>
                <a:gd name="T22" fmla="*/ 318 w 1244"/>
                <a:gd name="T23" fmla="*/ 23 h 444"/>
                <a:gd name="T24" fmla="*/ 346 w 1244"/>
                <a:gd name="T25" fmla="*/ 43 h 444"/>
                <a:gd name="T26" fmla="*/ 376 w 1244"/>
                <a:gd name="T27" fmla="*/ 61 h 444"/>
                <a:gd name="T28" fmla="*/ 405 w 1244"/>
                <a:gd name="T29" fmla="*/ 67 h 444"/>
                <a:gd name="T30" fmla="*/ 433 w 1244"/>
                <a:gd name="T31" fmla="*/ 73 h 444"/>
                <a:gd name="T32" fmla="*/ 463 w 1244"/>
                <a:gd name="T33" fmla="*/ 77 h 444"/>
                <a:gd name="T34" fmla="*/ 492 w 1244"/>
                <a:gd name="T35" fmla="*/ 78 h 444"/>
                <a:gd name="T36" fmla="*/ 520 w 1244"/>
                <a:gd name="T37" fmla="*/ 93 h 444"/>
                <a:gd name="T38" fmla="*/ 550 w 1244"/>
                <a:gd name="T39" fmla="*/ 131 h 444"/>
                <a:gd name="T40" fmla="*/ 578 w 1244"/>
                <a:gd name="T41" fmla="*/ 198 h 444"/>
                <a:gd name="T42" fmla="*/ 607 w 1244"/>
                <a:gd name="T43" fmla="*/ 268 h 444"/>
                <a:gd name="T44" fmla="*/ 637 w 1244"/>
                <a:gd name="T45" fmla="*/ 303 h 444"/>
                <a:gd name="T46" fmla="*/ 665 w 1244"/>
                <a:gd name="T47" fmla="*/ 316 h 444"/>
                <a:gd name="T48" fmla="*/ 694 w 1244"/>
                <a:gd name="T49" fmla="*/ 323 h 444"/>
                <a:gd name="T50" fmla="*/ 724 w 1244"/>
                <a:gd name="T51" fmla="*/ 322 h 444"/>
                <a:gd name="T52" fmla="*/ 752 w 1244"/>
                <a:gd name="T53" fmla="*/ 316 h 444"/>
                <a:gd name="T54" fmla="*/ 781 w 1244"/>
                <a:gd name="T55" fmla="*/ 297 h 444"/>
                <a:gd name="T56" fmla="*/ 809 w 1244"/>
                <a:gd name="T57" fmla="*/ 286 h 444"/>
                <a:gd name="T58" fmla="*/ 839 w 1244"/>
                <a:gd name="T59" fmla="*/ 278 h 444"/>
                <a:gd name="T60" fmla="*/ 868 w 1244"/>
                <a:gd name="T61" fmla="*/ 257 h 444"/>
                <a:gd name="T62" fmla="*/ 896 w 1244"/>
                <a:gd name="T63" fmla="*/ 221 h 444"/>
                <a:gd name="T64" fmla="*/ 926 w 1244"/>
                <a:gd name="T65" fmla="*/ 168 h 444"/>
                <a:gd name="T66" fmla="*/ 955 w 1244"/>
                <a:gd name="T67" fmla="*/ 126 h 444"/>
                <a:gd name="T68" fmla="*/ 983 w 1244"/>
                <a:gd name="T69" fmla="*/ 105 h 444"/>
                <a:gd name="T70" fmla="*/ 1013 w 1244"/>
                <a:gd name="T71" fmla="*/ 87 h 444"/>
                <a:gd name="T72" fmla="*/ 1041 w 1244"/>
                <a:gd name="T73" fmla="*/ 83 h 444"/>
                <a:gd name="T74" fmla="*/ 1070 w 1244"/>
                <a:gd name="T75" fmla="*/ 76 h 444"/>
                <a:gd name="T76" fmla="*/ 1099 w 1244"/>
                <a:gd name="T77" fmla="*/ 71 h 444"/>
                <a:gd name="T78" fmla="*/ 1128 w 1244"/>
                <a:gd name="T79" fmla="*/ 86 h 444"/>
                <a:gd name="T80" fmla="*/ 1157 w 1244"/>
                <a:gd name="T81" fmla="*/ 109 h 444"/>
                <a:gd name="T82" fmla="*/ 1186 w 1244"/>
                <a:gd name="T83" fmla="*/ 136 h 444"/>
                <a:gd name="T84" fmla="*/ 1215 w 1244"/>
                <a:gd name="T85" fmla="*/ 168 h 444"/>
                <a:gd name="T86" fmla="*/ 1244 w 1244"/>
                <a:gd name="T87" fmla="*/ 18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44">
                  <a:moveTo>
                    <a:pt x="0" y="444"/>
                  </a:moveTo>
                  <a:lnTo>
                    <a:pt x="29" y="424"/>
                  </a:lnTo>
                  <a:lnTo>
                    <a:pt x="58" y="397"/>
                  </a:lnTo>
                  <a:lnTo>
                    <a:pt x="87" y="369"/>
                  </a:lnTo>
                  <a:lnTo>
                    <a:pt x="115" y="322"/>
                  </a:lnTo>
                  <a:lnTo>
                    <a:pt x="144" y="232"/>
                  </a:lnTo>
                  <a:lnTo>
                    <a:pt x="174" y="140"/>
                  </a:lnTo>
                  <a:lnTo>
                    <a:pt x="202" y="62"/>
                  </a:lnTo>
                  <a:lnTo>
                    <a:pt x="231" y="13"/>
                  </a:lnTo>
                  <a:lnTo>
                    <a:pt x="261" y="0"/>
                  </a:lnTo>
                  <a:lnTo>
                    <a:pt x="289" y="6"/>
                  </a:lnTo>
                  <a:lnTo>
                    <a:pt x="318" y="23"/>
                  </a:lnTo>
                  <a:lnTo>
                    <a:pt x="346" y="43"/>
                  </a:lnTo>
                  <a:lnTo>
                    <a:pt x="376" y="61"/>
                  </a:lnTo>
                  <a:lnTo>
                    <a:pt x="405" y="67"/>
                  </a:lnTo>
                  <a:lnTo>
                    <a:pt x="433" y="73"/>
                  </a:lnTo>
                  <a:lnTo>
                    <a:pt x="463" y="77"/>
                  </a:lnTo>
                  <a:lnTo>
                    <a:pt x="492" y="78"/>
                  </a:lnTo>
                  <a:lnTo>
                    <a:pt x="520" y="93"/>
                  </a:lnTo>
                  <a:lnTo>
                    <a:pt x="550" y="131"/>
                  </a:lnTo>
                  <a:lnTo>
                    <a:pt x="578" y="198"/>
                  </a:lnTo>
                  <a:lnTo>
                    <a:pt x="607" y="268"/>
                  </a:lnTo>
                  <a:lnTo>
                    <a:pt x="637" y="303"/>
                  </a:lnTo>
                  <a:lnTo>
                    <a:pt x="665" y="316"/>
                  </a:lnTo>
                  <a:lnTo>
                    <a:pt x="694" y="323"/>
                  </a:lnTo>
                  <a:lnTo>
                    <a:pt x="724" y="322"/>
                  </a:lnTo>
                  <a:lnTo>
                    <a:pt x="752" y="316"/>
                  </a:lnTo>
                  <a:lnTo>
                    <a:pt x="781" y="297"/>
                  </a:lnTo>
                  <a:lnTo>
                    <a:pt x="809" y="286"/>
                  </a:lnTo>
                  <a:lnTo>
                    <a:pt x="839" y="278"/>
                  </a:lnTo>
                  <a:lnTo>
                    <a:pt x="868" y="257"/>
                  </a:lnTo>
                  <a:lnTo>
                    <a:pt x="896" y="221"/>
                  </a:lnTo>
                  <a:lnTo>
                    <a:pt x="926" y="168"/>
                  </a:lnTo>
                  <a:lnTo>
                    <a:pt x="955" y="126"/>
                  </a:lnTo>
                  <a:lnTo>
                    <a:pt x="983" y="105"/>
                  </a:lnTo>
                  <a:lnTo>
                    <a:pt x="1013" y="87"/>
                  </a:lnTo>
                  <a:lnTo>
                    <a:pt x="1041" y="83"/>
                  </a:lnTo>
                  <a:lnTo>
                    <a:pt x="1070" y="76"/>
                  </a:lnTo>
                  <a:lnTo>
                    <a:pt x="1099" y="71"/>
                  </a:lnTo>
                  <a:lnTo>
                    <a:pt x="1128" y="86"/>
                  </a:lnTo>
                  <a:lnTo>
                    <a:pt x="1157" y="109"/>
                  </a:lnTo>
                  <a:lnTo>
                    <a:pt x="1186" y="136"/>
                  </a:lnTo>
                  <a:lnTo>
                    <a:pt x="1215" y="168"/>
                  </a:lnTo>
                  <a:lnTo>
                    <a:pt x="1244" y="18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01" name="Freeform 87">
              <a:extLst>
                <a:ext uri="{FF2B5EF4-FFF2-40B4-BE49-F238E27FC236}">
                  <a16:creationId xmlns="" xmlns:a16="http://schemas.microsoft.com/office/drawing/2014/main" id="{D779DA9E-EF43-4C46-84F3-BFF23EE8123A}"/>
                </a:ext>
              </a:extLst>
            </p:cNvPr>
            <p:cNvSpPr>
              <a:spLocks/>
            </p:cNvSpPr>
            <p:nvPr/>
          </p:nvSpPr>
          <p:spPr bwMode="auto">
            <a:xfrm>
              <a:off x="8289926" y="4208463"/>
              <a:ext cx="2019300" cy="588963"/>
            </a:xfrm>
            <a:custGeom>
              <a:avLst/>
              <a:gdLst>
                <a:gd name="T0" fmla="*/ 0 w 1272"/>
                <a:gd name="T1" fmla="*/ 0 h 371"/>
                <a:gd name="T2" fmla="*/ 29 w 1272"/>
                <a:gd name="T3" fmla="*/ 43 h 371"/>
                <a:gd name="T4" fmla="*/ 58 w 1272"/>
                <a:gd name="T5" fmla="*/ 115 h 371"/>
                <a:gd name="T6" fmla="*/ 87 w 1272"/>
                <a:gd name="T7" fmla="*/ 182 h 371"/>
                <a:gd name="T8" fmla="*/ 115 w 1272"/>
                <a:gd name="T9" fmla="*/ 248 h 371"/>
                <a:gd name="T10" fmla="*/ 144 w 1272"/>
                <a:gd name="T11" fmla="*/ 325 h 371"/>
                <a:gd name="T12" fmla="*/ 174 w 1272"/>
                <a:gd name="T13" fmla="*/ 363 h 371"/>
                <a:gd name="T14" fmla="*/ 202 w 1272"/>
                <a:gd name="T15" fmla="*/ 371 h 371"/>
                <a:gd name="T16" fmla="*/ 231 w 1272"/>
                <a:gd name="T17" fmla="*/ 371 h 371"/>
                <a:gd name="T18" fmla="*/ 261 w 1272"/>
                <a:gd name="T19" fmla="*/ 371 h 371"/>
                <a:gd name="T20" fmla="*/ 289 w 1272"/>
                <a:gd name="T21" fmla="*/ 363 h 371"/>
                <a:gd name="T22" fmla="*/ 318 w 1272"/>
                <a:gd name="T23" fmla="*/ 353 h 371"/>
                <a:gd name="T24" fmla="*/ 346 w 1272"/>
                <a:gd name="T25" fmla="*/ 321 h 371"/>
                <a:gd name="T26" fmla="*/ 376 w 1272"/>
                <a:gd name="T27" fmla="*/ 264 h 371"/>
                <a:gd name="T28" fmla="*/ 405 w 1272"/>
                <a:gd name="T29" fmla="*/ 205 h 371"/>
                <a:gd name="T30" fmla="*/ 433 w 1272"/>
                <a:gd name="T31" fmla="*/ 145 h 371"/>
                <a:gd name="T32" fmla="*/ 463 w 1272"/>
                <a:gd name="T33" fmla="*/ 102 h 371"/>
                <a:gd name="T34" fmla="*/ 492 w 1272"/>
                <a:gd name="T35" fmla="*/ 81 h 371"/>
                <a:gd name="T36" fmla="*/ 520 w 1272"/>
                <a:gd name="T37" fmla="*/ 71 h 371"/>
                <a:gd name="T38" fmla="*/ 550 w 1272"/>
                <a:gd name="T39" fmla="*/ 67 h 371"/>
                <a:gd name="T40" fmla="*/ 578 w 1272"/>
                <a:gd name="T41" fmla="*/ 69 h 371"/>
                <a:gd name="T42" fmla="*/ 607 w 1272"/>
                <a:gd name="T43" fmla="*/ 74 h 371"/>
                <a:gd name="T44" fmla="*/ 637 w 1272"/>
                <a:gd name="T45" fmla="*/ 76 h 371"/>
                <a:gd name="T46" fmla="*/ 665 w 1272"/>
                <a:gd name="T47" fmla="*/ 80 h 371"/>
                <a:gd name="T48" fmla="*/ 694 w 1272"/>
                <a:gd name="T49" fmla="*/ 75 h 371"/>
                <a:gd name="T50" fmla="*/ 724 w 1272"/>
                <a:gd name="T51" fmla="*/ 66 h 371"/>
                <a:gd name="T52" fmla="*/ 752 w 1272"/>
                <a:gd name="T53" fmla="*/ 81 h 371"/>
                <a:gd name="T54" fmla="*/ 781 w 1272"/>
                <a:gd name="T55" fmla="*/ 126 h 371"/>
                <a:gd name="T56" fmla="*/ 809 w 1272"/>
                <a:gd name="T57" fmla="*/ 190 h 371"/>
                <a:gd name="T58" fmla="*/ 839 w 1272"/>
                <a:gd name="T59" fmla="*/ 241 h 371"/>
                <a:gd name="T60" fmla="*/ 868 w 1272"/>
                <a:gd name="T61" fmla="*/ 280 h 371"/>
                <a:gd name="T62" fmla="*/ 896 w 1272"/>
                <a:gd name="T63" fmla="*/ 309 h 371"/>
                <a:gd name="T64" fmla="*/ 926 w 1272"/>
                <a:gd name="T65" fmla="*/ 321 h 371"/>
                <a:gd name="T66" fmla="*/ 955 w 1272"/>
                <a:gd name="T67" fmla="*/ 325 h 371"/>
                <a:gd name="T68" fmla="*/ 983 w 1272"/>
                <a:gd name="T69" fmla="*/ 317 h 371"/>
                <a:gd name="T70" fmla="*/ 1013 w 1272"/>
                <a:gd name="T71" fmla="*/ 286 h 371"/>
                <a:gd name="T72" fmla="*/ 1041 w 1272"/>
                <a:gd name="T73" fmla="*/ 283 h 371"/>
                <a:gd name="T74" fmla="*/ 1070 w 1272"/>
                <a:gd name="T75" fmla="*/ 300 h 371"/>
                <a:gd name="T76" fmla="*/ 1099 w 1272"/>
                <a:gd name="T77" fmla="*/ 294 h 371"/>
                <a:gd name="T78" fmla="*/ 1128 w 1272"/>
                <a:gd name="T79" fmla="*/ 291 h 371"/>
                <a:gd name="T80" fmla="*/ 1157 w 1272"/>
                <a:gd name="T81" fmla="*/ 247 h 371"/>
                <a:gd name="T82" fmla="*/ 1186 w 1272"/>
                <a:gd name="T83" fmla="*/ 182 h 371"/>
                <a:gd name="T84" fmla="*/ 1215 w 1272"/>
                <a:gd name="T85" fmla="*/ 149 h 371"/>
                <a:gd name="T86" fmla="*/ 1244 w 1272"/>
                <a:gd name="T87" fmla="*/ 112 h 371"/>
                <a:gd name="T88" fmla="*/ 1272 w 1272"/>
                <a:gd name="T89" fmla="*/ 96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371">
                  <a:moveTo>
                    <a:pt x="0" y="0"/>
                  </a:moveTo>
                  <a:lnTo>
                    <a:pt x="29" y="43"/>
                  </a:lnTo>
                  <a:lnTo>
                    <a:pt x="58" y="115"/>
                  </a:lnTo>
                  <a:lnTo>
                    <a:pt x="87" y="182"/>
                  </a:lnTo>
                  <a:lnTo>
                    <a:pt x="115" y="248"/>
                  </a:lnTo>
                  <a:lnTo>
                    <a:pt x="144" y="325"/>
                  </a:lnTo>
                  <a:lnTo>
                    <a:pt x="174" y="363"/>
                  </a:lnTo>
                  <a:lnTo>
                    <a:pt x="202" y="371"/>
                  </a:lnTo>
                  <a:lnTo>
                    <a:pt x="231" y="371"/>
                  </a:lnTo>
                  <a:lnTo>
                    <a:pt x="261" y="371"/>
                  </a:lnTo>
                  <a:lnTo>
                    <a:pt x="289" y="363"/>
                  </a:lnTo>
                  <a:lnTo>
                    <a:pt x="318" y="353"/>
                  </a:lnTo>
                  <a:lnTo>
                    <a:pt x="346" y="321"/>
                  </a:lnTo>
                  <a:lnTo>
                    <a:pt x="376" y="264"/>
                  </a:lnTo>
                  <a:lnTo>
                    <a:pt x="405" y="205"/>
                  </a:lnTo>
                  <a:lnTo>
                    <a:pt x="433" y="145"/>
                  </a:lnTo>
                  <a:lnTo>
                    <a:pt x="463" y="102"/>
                  </a:lnTo>
                  <a:lnTo>
                    <a:pt x="492" y="81"/>
                  </a:lnTo>
                  <a:lnTo>
                    <a:pt x="520" y="71"/>
                  </a:lnTo>
                  <a:lnTo>
                    <a:pt x="550" y="67"/>
                  </a:lnTo>
                  <a:lnTo>
                    <a:pt x="578" y="69"/>
                  </a:lnTo>
                  <a:lnTo>
                    <a:pt x="607" y="74"/>
                  </a:lnTo>
                  <a:lnTo>
                    <a:pt x="637" y="76"/>
                  </a:lnTo>
                  <a:lnTo>
                    <a:pt x="665" y="80"/>
                  </a:lnTo>
                  <a:lnTo>
                    <a:pt x="694" y="75"/>
                  </a:lnTo>
                  <a:lnTo>
                    <a:pt x="724" y="66"/>
                  </a:lnTo>
                  <a:lnTo>
                    <a:pt x="752" y="81"/>
                  </a:lnTo>
                  <a:lnTo>
                    <a:pt x="781" y="126"/>
                  </a:lnTo>
                  <a:lnTo>
                    <a:pt x="809" y="190"/>
                  </a:lnTo>
                  <a:lnTo>
                    <a:pt x="839" y="241"/>
                  </a:lnTo>
                  <a:lnTo>
                    <a:pt x="868" y="280"/>
                  </a:lnTo>
                  <a:lnTo>
                    <a:pt x="896" y="309"/>
                  </a:lnTo>
                  <a:lnTo>
                    <a:pt x="926" y="321"/>
                  </a:lnTo>
                  <a:lnTo>
                    <a:pt x="955" y="325"/>
                  </a:lnTo>
                  <a:lnTo>
                    <a:pt x="983" y="317"/>
                  </a:lnTo>
                  <a:lnTo>
                    <a:pt x="1013" y="286"/>
                  </a:lnTo>
                  <a:lnTo>
                    <a:pt x="1041" y="283"/>
                  </a:lnTo>
                  <a:lnTo>
                    <a:pt x="1070" y="300"/>
                  </a:lnTo>
                  <a:lnTo>
                    <a:pt x="1099" y="294"/>
                  </a:lnTo>
                  <a:lnTo>
                    <a:pt x="1128" y="291"/>
                  </a:lnTo>
                  <a:lnTo>
                    <a:pt x="1157" y="247"/>
                  </a:lnTo>
                  <a:lnTo>
                    <a:pt x="1186" y="182"/>
                  </a:lnTo>
                  <a:lnTo>
                    <a:pt x="1215" y="149"/>
                  </a:lnTo>
                  <a:lnTo>
                    <a:pt x="1244" y="112"/>
                  </a:lnTo>
                  <a:lnTo>
                    <a:pt x="1272" y="9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02" name="Freeform 88">
              <a:extLst>
                <a:ext uri="{FF2B5EF4-FFF2-40B4-BE49-F238E27FC236}">
                  <a16:creationId xmlns="" xmlns:a16="http://schemas.microsoft.com/office/drawing/2014/main" id="{C2F71E33-F638-4ED8-A08E-BC61E8A49F79}"/>
                </a:ext>
              </a:extLst>
            </p:cNvPr>
            <p:cNvSpPr>
              <a:spLocks/>
            </p:cNvSpPr>
            <p:nvPr/>
          </p:nvSpPr>
          <p:spPr bwMode="auto">
            <a:xfrm>
              <a:off x="8289926" y="4130675"/>
              <a:ext cx="2019300" cy="636588"/>
            </a:xfrm>
            <a:custGeom>
              <a:avLst/>
              <a:gdLst>
                <a:gd name="T0" fmla="*/ 0 w 1272"/>
                <a:gd name="T1" fmla="*/ 140 h 401"/>
                <a:gd name="T2" fmla="*/ 29 w 1272"/>
                <a:gd name="T3" fmla="*/ 43 h 401"/>
                <a:gd name="T4" fmla="*/ 58 w 1272"/>
                <a:gd name="T5" fmla="*/ 6 h 401"/>
                <a:gd name="T6" fmla="*/ 87 w 1272"/>
                <a:gd name="T7" fmla="*/ 0 h 401"/>
                <a:gd name="T8" fmla="*/ 115 w 1272"/>
                <a:gd name="T9" fmla="*/ 11 h 401"/>
                <a:gd name="T10" fmla="*/ 144 w 1272"/>
                <a:gd name="T11" fmla="*/ 33 h 401"/>
                <a:gd name="T12" fmla="*/ 174 w 1272"/>
                <a:gd name="T13" fmla="*/ 71 h 401"/>
                <a:gd name="T14" fmla="*/ 202 w 1272"/>
                <a:gd name="T15" fmla="*/ 108 h 401"/>
                <a:gd name="T16" fmla="*/ 231 w 1272"/>
                <a:gd name="T17" fmla="*/ 142 h 401"/>
                <a:gd name="T18" fmla="*/ 261 w 1272"/>
                <a:gd name="T19" fmla="*/ 198 h 401"/>
                <a:gd name="T20" fmla="*/ 289 w 1272"/>
                <a:gd name="T21" fmla="*/ 253 h 401"/>
                <a:gd name="T22" fmla="*/ 318 w 1272"/>
                <a:gd name="T23" fmla="*/ 303 h 401"/>
                <a:gd name="T24" fmla="*/ 346 w 1272"/>
                <a:gd name="T25" fmla="*/ 348 h 401"/>
                <a:gd name="T26" fmla="*/ 376 w 1272"/>
                <a:gd name="T27" fmla="*/ 376 h 401"/>
                <a:gd name="T28" fmla="*/ 405 w 1272"/>
                <a:gd name="T29" fmla="*/ 393 h 401"/>
                <a:gd name="T30" fmla="*/ 433 w 1272"/>
                <a:gd name="T31" fmla="*/ 401 h 401"/>
                <a:gd name="T32" fmla="*/ 463 w 1272"/>
                <a:gd name="T33" fmla="*/ 392 h 401"/>
                <a:gd name="T34" fmla="*/ 492 w 1272"/>
                <a:gd name="T35" fmla="*/ 376 h 401"/>
                <a:gd name="T36" fmla="*/ 520 w 1272"/>
                <a:gd name="T37" fmla="*/ 370 h 401"/>
                <a:gd name="T38" fmla="*/ 550 w 1272"/>
                <a:gd name="T39" fmla="*/ 360 h 401"/>
                <a:gd name="T40" fmla="*/ 578 w 1272"/>
                <a:gd name="T41" fmla="*/ 355 h 401"/>
                <a:gd name="T42" fmla="*/ 607 w 1272"/>
                <a:gd name="T43" fmla="*/ 361 h 401"/>
                <a:gd name="T44" fmla="*/ 637 w 1272"/>
                <a:gd name="T45" fmla="*/ 343 h 401"/>
                <a:gd name="T46" fmla="*/ 665 w 1272"/>
                <a:gd name="T47" fmla="*/ 308 h 401"/>
                <a:gd name="T48" fmla="*/ 694 w 1272"/>
                <a:gd name="T49" fmla="*/ 258 h 401"/>
                <a:gd name="T50" fmla="*/ 724 w 1272"/>
                <a:gd name="T51" fmla="*/ 191 h 401"/>
                <a:gd name="T52" fmla="*/ 752 w 1272"/>
                <a:gd name="T53" fmla="*/ 151 h 401"/>
                <a:gd name="T54" fmla="*/ 781 w 1272"/>
                <a:gd name="T55" fmla="*/ 135 h 401"/>
                <a:gd name="T56" fmla="*/ 809 w 1272"/>
                <a:gd name="T57" fmla="*/ 126 h 401"/>
                <a:gd name="T58" fmla="*/ 839 w 1272"/>
                <a:gd name="T59" fmla="*/ 123 h 401"/>
                <a:gd name="T60" fmla="*/ 868 w 1272"/>
                <a:gd name="T61" fmla="*/ 119 h 401"/>
                <a:gd name="T62" fmla="*/ 896 w 1272"/>
                <a:gd name="T63" fmla="*/ 113 h 401"/>
                <a:gd name="T64" fmla="*/ 926 w 1272"/>
                <a:gd name="T65" fmla="*/ 104 h 401"/>
                <a:gd name="T66" fmla="*/ 955 w 1272"/>
                <a:gd name="T67" fmla="*/ 104 h 401"/>
                <a:gd name="T68" fmla="*/ 983 w 1272"/>
                <a:gd name="T69" fmla="*/ 116 h 401"/>
                <a:gd name="T70" fmla="*/ 1013 w 1272"/>
                <a:gd name="T71" fmla="*/ 145 h 401"/>
                <a:gd name="T72" fmla="*/ 1041 w 1272"/>
                <a:gd name="T73" fmla="*/ 193 h 401"/>
                <a:gd name="T74" fmla="*/ 1070 w 1272"/>
                <a:gd name="T75" fmla="*/ 227 h 401"/>
                <a:gd name="T76" fmla="*/ 1099 w 1272"/>
                <a:gd name="T77" fmla="*/ 236 h 401"/>
                <a:gd name="T78" fmla="*/ 1128 w 1272"/>
                <a:gd name="T79" fmla="*/ 227 h 401"/>
                <a:gd name="T80" fmla="*/ 1157 w 1272"/>
                <a:gd name="T81" fmla="*/ 225 h 401"/>
                <a:gd name="T82" fmla="*/ 1186 w 1272"/>
                <a:gd name="T83" fmla="*/ 238 h 401"/>
                <a:gd name="T84" fmla="*/ 1215 w 1272"/>
                <a:gd name="T85" fmla="*/ 247 h 401"/>
                <a:gd name="T86" fmla="*/ 1244 w 1272"/>
                <a:gd name="T87" fmla="*/ 284 h 401"/>
                <a:gd name="T88" fmla="*/ 1272 w 1272"/>
                <a:gd name="T89" fmla="*/ 32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401">
                  <a:moveTo>
                    <a:pt x="0" y="140"/>
                  </a:moveTo>
                  <a:lnTo>
                    <a:pt x="29" y="43"/>
                  </a:lnTo>
                  <a:lnTo>
                    <a:pt x="58" y="6"/>
                  </a:lnTo>
                  <a:lnTo>
                    <a:pt x="87" y="0"/>
                  </a:lnTo>
                  <a:lnTo>
                    <a:pt x="115" y="11"/>
                  </a:lnTo>
                  <a:lnTo>
                    <a:pt x="144" y="33"/>
                  </a:lnTo>
                  <a:lnTo>
                    <a:pt x="174" y="71"/>
                  </a:lnTo>
                  <a:lnTo>
                    <a:pt x="202" y="108"/>
                  </a:lnTo>
                  <a:lnTo>
                    <a:pt x="231" y="142"/>
                  </a:lnTo>
                  <a:lnTo>
                    <a:pt x="261" y="198"/>
                  </a:lnTo>
                  <a:lnTo>
                    <a:pt x="289" y="253"/>
                  </a:lnTo>
                  <a:lnTo>
                    <a:pt x="318" y="303"/>
                  </a:lnTo>
                  <a:lnTo>
                    <a:pt x="346" y="348"/>
                  </a:lnTo>
                  <a:lnTo>
                    <a:pt x="376" y="376"/>
                  </a:lnTo>
                  <a:lnTo>
                    <a:pt x="405" y="393"/>
                  </a:lnTo>
                  <a:lnTo>
                    <a:pt x="433" y="401"/>
                  </a:lnTo>
                  <a:lnTo>
                    <a:pt x="463" y="392"/>
                  </a:lnTo>
                  <a:lnTo>
                    <a:pt x="492" y="376"/>
                  </a:lnTo>
                  <a:lnTo>
                    <a:pt x="520" y="370"/>
                  </a:lnTo>
                  <a:lnTo>
                    <a:pt x="550" y="360"/>
                  </a:lnTo>
                  <a:lnTo>
                    <a:pt x="578" y="355"/>
                  </a:lnTo>
                  <a:lnTo>
                    <a:pt x="607" y="361"/>
                  </a:lnTo>
                  <a:lnTo>
                    <a:pt x="637" y="343"/>
                  </a:lnTo>
                  <a:lnTo>
                    <a:pt x="665" y="308"/>
                  </a:lnTo>
                  <a:lnTo>
                    <a:pt x="694" y="258"/>
                  </a:lnTo>
                  <a:lnTo>
                    <a:pt x="724" y="191"/>
                  </a:lnTo>
                  <a:lnTo>
                    <a:pt x="752" y="151"/>
                  </a:lnTo>
                  <a:lnTo>
                    <a:pt x="781" y="135"/>
                  </a:lnTo>
                  <a:lnTo>
                    <a:pt x="809" y="126"/>
                  </a:lnTo>
                  <a:lnTo>
                    <a:pt x="839" y="123"/>
                  </a:lnTo>
                  <a:lnTo>
                    <a:pt x="868" y="119"/>
                  </a:lnTo>
                  <a:lnTo>
                    <a:pt x="896" y="113"/>
                  </a:lnTo>
                  <a:lnTo>
                    <a:pt x="926" y="104"/>
                  </a:lnTo>
                  <a:lnTo>
                    <a:pt x="955" y="104"/>
                  </a:lnTo>
                  <a:lnTo>
                    <a:pt x="983" y="116"/>
                  </a:lnTo>
                  <a:lnTo>
                    <a:pt x="1013" y="145"/>
                  </a:lnTo>
                  <a:lnTo>
                    <a:pt x="1041" y="193"/>
                  </a:lnTo>
                  <a:lnTo>
                    <a:pt x="1070" y="227"/>
                  </a:lnTo>
                  <a:lnTo>
                    <a:pt x="1099" y="236"/>
                  </a:lnTo>
                  <a:lnTo>
                    <a:pt x="1128" y="227"/>
                  </a:lnTo>
                  <a:lnTo>
                    <a:pt x="1157" y="225"/>
                  </a:lnTo>
                  <a:lnTo>
                    <a:pt x="1186" y="238"/>
                  </a:lnTo>
                  <a:lnTo>
                    <a:pt x="1215" y="247"/>
                  </a:lnTo>
                  <a:lnTo>
                    <a:pt x="1244" y="284"/>
                  </a:lnTo>
                  <a:lnTo>
                    <a:pt x="1272" y="32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03" name="Freeform 89">
              <a:extLst>
                <a:ext uri="{FF2B5EF4-FFF2-40B4-BE49-F238E27FC236}">
                  <a16:creationId xmlns="" xmlns:a16="http://schemas.microsoft.com/office/drawing/2014/main" id="{FE033999-98AB-4F0B-B58D-3FF208E2F5F3}"/>
                </a:ext>
              </a:extLst>
            </p:cNvPr>
            <p:cNvSpPr>
              <a:spLocks/>
            </p:cNvSpPr>
            <p:nvPr/>
          </p:nvSpPr>
          <p:spPr bwMode="auto">
            <a:xfrm>
              <a:off x="8289926" y="4268788"/>
              <a:ext cx="2065338" cy="765175"/>
            </a:xfrm>
            <a:custGeom>
              <a:avLst/>
              <a:gdLst>
                <a:gd name="T0" fmla="*/ 0 w 1301"/>
                <a:gd name="T1" fmla="*/ 482 h 482"/>
                <a:gd name="T2" fmla="*/ 29 w 1301"/>
                <a:gd name="T3" fmla="*/ 435 h 482"/>
                <a:gd name="T4" fmla="*/ 58 w 1301"/>
                <a:gd name="T5" fmla="*/ 391 h 482"/>
                <a:gd name="T6" fmla="*/ 87 w 1301"/>
                <a:gd name="T7" fmla="*/ 358 h 482"/>
                <a:gd name="T8" fmla="*/ 115 w 1301"/>
                <a:gd name="T9" fmla="*/ 298 h 482"/>
                <a:gd name="T10" fmla="*/ 144 w 1301"/>
                <a:gd name="T11" fmla="*/ 214 h 482"/>
                <a:gd name="T12" fmla="*/ 174 w 1301"/>
                <a:gd name="T13" fmla="*/ 130 h 482"/>
                <a:gd name="T14" fmla="*/ 202 w 1301"/>
                <a:gd name="T15" fmla="*/ 59 h 482"/>
                <a:gd name="T16" fmla="*/ 231 w 1301"/>
                <a:gd name="T17" fmla="*/ 18 h 482"/>
                <a:gd name="T18" fmla="*/ 261 w 1301"/>
                <a:gd name="T19" fmla="*/ 0 h 482"/>
                <a:gd name="T20" fmla="*/ 289 w 1301"/>
                <a:gd name="T21" fmla="*/ 1 h 482"/>
                <a:gd name="T22" fmla="*/ 318 w 1301"/>
                <a:gd name="T23" fmla="*/ 15 h 482"/>
                <a:gd name="T24" fmla="*/ 346 w 1301"/>
                <a:gd name="T25" fmla="*/ 36 h 482"/>
                <a:gd name="T26" fmla="*/ 376 w 1301"/>
                <a:gd name="T27" fmla="*/ 48 h 482"/>
                <a:gd name="T28" fmla="*/ 405 w 1301"/>
                <a:gd name="T29" fmla="*/ 54 h 482"/>
                <a:gd name="T30" fmla="*/ 433 w 1301"/>
                <a:gd name="T31" fmla="*/ 59 h 482"/>
                <a:gd name="T32" fmla="*/ 463 w 1301"/>
                <a:gd name="T33" fmla="*/ 58 h 482"/>
                <a:gd name="T34" fmla="*/ 492 w 1301"/>
                <a:gd name="T35" fmla="*/ 56 h 482"/>
                <a:gd name="T36" fmla="*/ 520 w 1301"/>
                <a:gd name="T37" fmla="*/ 81 h 482"/>
                <a:gd name="T38" fmla="*/ 550 w 1301"/>
                <a:gd name="T39" fmla="*/ 128 h 482"/>
                <a:gd name="T40" fmla="*/ 578 w 1301"/>
                <a:gd name="T41" fmla="*/ 184 h 482"/>
                <a:gd name="T42" fmla="*/ 607 w 1301"/>
                <a:gd name="T43" fmla="*/ 241 h 482"/>
                <a:gd name="T44" fmla="*/ 637 w 1301"/>
                <a:gd name="T45" fmla="*/ 287 h 482"/>
                <a:gd name="T46" fmla="*/ 665 w 1301"/>
                <a:gd name="T47" fmla="*/ 319 h 482"/>
                <a:gd name="T48" fmla="*/ 694 w 1301"/>
                <a:gd name="T49" fmla="*/ 326 h 482"/>
                <a:gd name="T50" fmla="*/ 724 w 1301"/>
                <a:gd name="T51" fmla="*/ 311 h 482"/>
                <a:gd name="T52" fmla="*/ 752 w 1301"/>
                <a:gd name="T53" fmla="*/ 293 h 482"/>
                <a:gd name="T54" fmla="*/ 781 w 1301"/>
                <a:gd name="T55" fmla="*/ 283 h 482"/>
                <a:gd name="T56" fmla="*/ 809 w 1301"/>
                <a:gd name="T57" fmla="*/ 282 h 482"/>
                <a:gd name="T58" fmla="*/ 839 w 1301"/>
                <a:gd name="T59" fmla="*/ 275 h 482"/>
                <a:gd name="T60" fmla="*/ 868 w 1301"/>
                <a:gd name="T61" fmla="*/ 240 h 482"/>
                <a:gd name="T62" fmla="*/ 896 w 1301"/>
                <a:gd name="T63" fmla="*/ 194 h 482"/>
                <a:gd name="T64" fmla="*/ 926 w 1301"/>
                <a:gd name="T65" fmla="*/ 135 h 482"/>
                <a:gd name="T66" fmla="*/ 955 w 1301"/>
                <a:gd name="T67" fmla="*/ 101 h 482"/>
                <a:gd name="T68" fmla="*/ 983 w 1301"/>
                <a:gd name="T69" fmla="*/ 86 h 482"/>
                <a:gd name="T70" fmla="*/ 1013 w 1301"/>
                <a:gd name="T71" fmla="*/ 69 h 482"/>
                <a:gd name="T72" fmla="*/ 1041 w 1301"/>
                <a:gd name="T73" fmla="*/ 64 h 482"/>
                <a:gd name="T74" fmla="*/ 1070 w 1301"/>
                <a:gd name="T75" fmla="*/ 59 h 482"/>
                <a:gd name="T76" fmla="*/ 1099 w 1301"/>
                <a:gd name="T77" fmla="*/ 64 h 482"/>
                <a:gd name="T78" fmla="*/ 1128 w 1301"/>
                <a:gd name="T79" fmla="*/ 70 h 482"/>
                <a:gd name="T80" fmla="*/ 1157 w 1301"/>
                <a:gd name="T81" fmla="*/ 69 h 482"/>
                <a:gd name="T82" fmla="*/ 1186 w 1301"/>
                <a:gd name="T83" fmla="*/ 101 h 482"/>
                <a:gd name="T84" fmla="*/ 1215 w 1301"/>
                <a:gd name="T85" fmla="*/ 133 h 482"/>
                <a:gd name="T86" fmla="*/ 1244 w 1301"/>
                <a:gd name="T87" fmla="*/ 162 h 482"/>
                <a:gd name="T88" fmla="*/ 1272 w 1301"/>
                <a:gd name="T89" fmla="*/ 202 h 482"/>
                <a:gd name="T90" fmla="*/ 1301 w 1301"/>
                <a:gd name="T91" fmla="*/ 21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1" h="482">
                  <a:moveTo>
                    <a:pt x="0" y="482"/>
                  </a:moveTo>
                  <a:lnTo>
                    <a:pt x="29" y="435"/>
                  </a:lnTo>
                  <a:lnTo>
                    <a:pt x="58" y="391"/>
                  </a:lnTo>
                  <a:lnTo>
                    <a:pt x="87" y="358"/>
                  </a:lnTo>
                  <a:lnTo>
                    <a:pt x="115" y="298"/>
                  </a:lnTo>
                  <a:lnTo>
                    <a:pt x="144" y="214"/>
                  </a:lnTo>
                  <a:lnTo>
                    <a:pt x="174" y="130"/>
                  </a:lnTo>
                  <a:lnTo>
                    <a:pt x="202" y="59"/>
                  </a:lnTo>
                  <a:lnTo>
                    <a:pt x="231" y="18"/>
                  </a:lnTo>
                  <a:lnTo>
                    <a:pt x="261" y="0"/>
                  </a:lnTo>
                  <a:lnTo>
                    <a:pt x="289" y="1"/>
                  </a:lnTo>
                  <a:lnTo>
                    <a:pt x="318" y="15"/>
                  </a:lnTo>
                  <a:lnTo>
                    <a:pt x="346" y="36"/>
                  </a:lnTo>
                  <a:lnTo>
                    <a:pt x="376" y="48"/>
                  </a:lnTo>
                  <a:lnTo>
                    <a:pt x="405" y="54"/>
                  </a:lnTo>
                  <a:lnTo>
                    <a:pt x="433" y="59"/>
                  </a:lnTo>
                  <a:lnTo>
                    <a:pt x="463" y="58"/>
                  </a:lnTo>
                  <a:lnTo>
                    <a:pt x="492" y="56"/>
                  </a:lnTo>
                  <a:lnTo>
                    <a:pt x="520" y="81"/>
                  </a:lnTo>
                  <a:lnTo>
                    <a:pt x="550" y="128"/>
                  </a:lnTo>
                  <a:lnTo>
                    <a:pt x="578" y="184"/>
                  </a:lnTo>
                  <a:lnTo>
                    <a:pt x="607" y="241"/>
                  </a:lnTo>
                  <a:lnTo>
                    <a:pt x="637" y="287"/>
                  </a:lnTo>
                  <a:lnTo>
                    <a:pt x="665" y="319"/>
                  </a:lnTo>
                  <a:lnTo>
                    <a:pt x="694" y="326"/>
                  </a:lnTo>
                  <a:lnTo>
                    <a:pt x="724" y="311"/>
                  </a:lnTo>
                  <a:lnTo>
                    <a:pt x="752" y="293"/>
                  </a:lnTo>
                  <a:lnTo>
                    <a:pt x="781" y="283"/>
                  </a:lnTo>
                  <a:lnTo>
                    <a:pt x="809" y="282"/>
                  </a:lnTo>
                  <a:lnTo>
                    <a:pt x="839" y="275"/>
                  </a:lnTo>
                  <a:lnTo>
                    <a:pt x="868" y="240"/>
                  </a:lnTo>
                  <a:lnTo>
                    <a:pt x="896" y="194"/>
                  </a:lnTo>
                  <a:lnTo>
                    <a:pt x="926" y="135"/>
                  </a:lnTo>
                  <a:lnTo>
                    <a:pt x="955" y="101"/>
                  </a:lnTo>
                  <a:lnTo>
                    <a:pt x="983" y="86"/>
                  </a:lnTo>
                  <a:lnTo>
                    <a:pt x="1013" y="69"/>
                  </a:lnTo>
                  <a:lnTo>
                    <a:pt x="1041" y="64"/>
                  </a:lnTo>
                  <a:lnTo>
                    <a:pt x="1070" y="59"/>
                  </a:lnTo>
                  <a:lnTo>
                    <a:pt x="1099" y="64"/>
                  </a:lnTo>
                  <a:lnTo>
                    <a:pt x="1128" y="70"/>
                  </a:lnTo>
                  <a:lnTo>
                    <a:pt x="1157" y="69"/>
                  </a:lnTo>
                  <a:lnTo>
                    <a:pt x="1186" y="101"/>
                  </a:lnTo>
                  <a:lnTo>
                    <a:pt x="1215" y="133"/>
                  </a:lnTo>
                  <a:lnTo>
                    <a:pt x="1244" y="162"/>
                  </a:lnTo>
                  <a:lnTo>
                    <a:pt x="1272" y="202"/>
                  </a:lnTo>
                  <a:lnTo>
                    <a:pt x="1301" y="21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04" name="Freeform 90">
              <a:extLst>
                <a:ext uri="{FF2B5EF4-FFF2-40B4-BE49-F238E27FC236}">
                  <a16:creationId xmlns="" xmlns:a16="http://schemas.microsoft.com/office/drawing/2014/main" id="{DC16D660-9772-408F-BB9E-1B84FEA3D3C7}"/>
                </a:ext>
              </a:extLst>
            </p:cNvPr>
            <p:cNvSpPr>
              <a:spLocks/>
            </p:cNvSpPr>
            <p:nvPr/>
          </p:nvSpPr>
          <p:spPr bwMode="auto">
            <a:xfrm>
              <a:off x="8289926" y="4238625"/>
              <a:ext cx="2019300" cy="568325"/>
            </a:xfrm>
            <a:custGeom>
              <a:avLst/>
              <a:gdLst>
                <a:gd name="T0" fmla="*/ 0 w 1272"/>
                <a:gd name="T1" fmla="*/ 0 h 358"/>
                <a:gd name="T2" fmla="*/ 29 w 1272"/>
                <a:gd name="T3" fmla="*/ 74 h 358"/>
                <a:gd name="T4" fmla="*/ 58 w 1272"/>
                <a:gd name="T5" fmla="*/ 153 h 358"/>
                <a:gd name="T6" fmla="*/ 87 w 1272"/>
                <a:gd name="T7" fmla="*/ 212 h 358"/>
                <a:gd name="T8" fmla="*/ 115 w 1272"/>
                <a:gd name="T9" fmla="*/ 259 h 358"/>
                <a:gd name="T10" fmla="*/ 144 w 1272"/>
                <a:gd name="T11" fmla="*/ 318 h 358"/>
                <a:gd name="T12" fmla="*/ 174 w 1272"/>
                <a:gd name="T13" fmla="*/ 349 h 358"/>
                <a:gd name="T14" fmla="*/ 202 w 1272"/>
                <a:gd name="T15" fmla="*/ 358 h 358"/>
                <a:gd name="T16" fmla="*/ 231 w 1272"/>
                <a:gd name="T17" fmla="*/ 357 h 358"/>
                <a:gd name="T18" fmla="*/ 261 w 1272"/>
                <a:gd name="T19" fmla="*/ 349 h 358"/>
                <a:gd name="T20" fmla="*/ 289 w 1272"/>
                <a:gd name="T21" fmla="*/ 341 h 358"/>
                <a:gd name="T22" fmla="*/ 318 w 1272"/>
                <a:gd name="T23" fmla="*/ 330 h 358"/>
                <a:gd name="T24" fmla="*/ 346 w 1272"/>
                <a:gd name="T25" fmla="*/ 299 h 358"/>
                <a:gd name="T26" fmla="*/ 376 w 1272"/>
                <a:gd name="T27" fmla="*/ 250 h 358"/>
                <a:gd name="T28" fmla="*/ 405 w 1272"/>
                <a:gd name="T29" fmla="*/ 182 h 358"/>
                <a:gd name="T30" fmla="*/ 433 w 1272"/>
                <a:gd name="T31" fmla="*/ 119 h 358"/>
                <a:gd name="T32" fmla="*/ 463 w 1272"/>
                <a:gd name="T33" fmla="*/ 80 h 358"/>
                <a:gd name="T34" fmla="*/ 492 w 1272"/>
                <a:gd name="T35" fmla="*/ 58 h 358"/>
                <a:gd name="T36" fmla="*/ 520 w 1272"/>
                <a:gd name="T37" fmla="*/ 48 h 358"/>
                <a:gd name="T38" fmla="*/ 550 w 1272"/>
                <a:gd name="T39" fmla="*/ 52 h 358"/>
                <a:gd name="T40" fmla="*/ 578 w 1272"/>
                <a:gd name="T41" fmla="*/ 52 h 358"/>
                <a:gd name="T42" fmla="*/ 607 w 1272"/>
                <a:gd name="T43" fmla="*/ 55 h 358"/>
                <a:gd name="T44" fmla="*/ 637 w 1272"/>
                <a:gd name="T45" fmla="*/ 62 h 358"/>
                <a:gd name="T46" fmla="*/ 665 w 1272"/>
                <a:gd name="T47" fmla="*/ 63 h 358"/>
                <a:gd name="T48" fmla="*/ 694 w 1272"/>
                <a:gd name="T49" fmla="*/ 61 h 358"/>
                <a:gd name="T50" fmla="*/ 724 w 1272"/>
                <a:gd name="T51" fmla="*/ 52 h 358"/>
                <a:gd name="T52" fmla="*/ 752 w 1272"/>
                <a:gd name="T53" fmla="*/ 58 h 358"/>
                <a:gd name="T54" fmla="*/ 781 w 1272"/>
                <a:gd name="T55" fmla="*/ 100 h 358"/>
                <a:gd name="T56" fmla="*/ 809 w 1272"/>
                <a:gd name="T57" fmla="*/ 157 h 358"/>
                <a:gd name="T58" fmla="*/ 839 w 1272"/>
                <a:gd name="T59" fmla="*/ 213 h 358"/>
                <a:gd name="T60" fmla="*/ 868 w 1272"/>
                <a:gd name="T61" fmla="*/ 254 h 358"/>
                <a:gd name="T62" fmla="*/ 896 w 1272"/>
                <a:gd name="T63" fmla="*/ 282 h 358"/>
                <a:gd name="T64" fmla="*/ 926 w 1272"/>
                <a:gd name="T65" fmla="*/ 301 h 358"/>
                <a:gd name="T66" fmla="*/ 955 w 1272"/>
                <a:gd name="T67" fmla="*/ 301 h 358"/>
                <a:gd name="T68" fmla="*/ 983 w 1272"/>
                <a:gd name="T69" fmla="*/ 302 h 358"/>
                <a:gd name="T70" fmla="*/ 1013 w 1272"/>
                <a:gd name="T71" fmla="*/ 283 h 358"/>
                <a:gd name="T72" fmla="*/ 1041 w 1272"/>
                <a:gd name="T73" fmla="*/ 271 h 358"/>
                <a:gd name="T74" fmla="*/ 1070 w 1272"/>
                <a:gd name="T75" fmla="*/ 271 h 358"/>
                <a:gd name="T76" fmla="*/ 1099 w 1272"/>
                <a:gd name="T77" fmla="*/ 249 h 358"/>
                <a:gd name="T78" fmla="*/ 1128 w 1272"/>
                <a:gd name="T79" fmla="*/ 233 h 358"/>
                <a:gd name="T80" fmla="*/ 1157 w 1272"/>
                <a:gd name="T81" fmla="*/ 221 h 358"/>
                <a:gd name="T82" fmla="*/ 1186 w 1272"/>
                <a:gd name="T83" fmla="*/ 186 h 358"/>
                <a:gd name="T84" fmla="*/ 1215 w 1272"/>
                <a:gd name="T85" fmla="*/ 180 h 358"/>
                <a:gd name="T86" fmla="*/ 1244 w 1272"/>
                <a:gd name="T87" fmla="*/ 171 h 358"/>
                <a:gd name="T88" fmla="*/ 1272 w 1272"/>
                <a:gd name="T89" fmla="*/ 142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358">
                  <a:moveTo>
                    <a:pt x="0" y="0"/>
                  </a:moveTo>
                  <a:lnTo>
                    <a:pt x="29" y="74"/>
                  </a:lnTo>
                  <a:lnTo>
                    <a:pt x="58" y="153"/>
                  </a:lnTo>
                  <a:lnTo>
                    <a:pt x="87" y="212"/>
                  </a:lnTo>
                  <a:lnTo>
                    <a:pt x="115" y="259"/>
                  </a:lnTo>
                  <a:lnTo>
                    <a:pt x="144" y="318"/>
                  </a:lnTo>
                  <a:lnTo>
                    <a:pt x="174" y="349"/>
                  </a:lnTo>
                  <a:lnTo>
                    <a:pt x="202" y="358"/>
                  </a:lnTo>
                  <a:lnTo>
                    <a:pt x="231" y="357"/>
                  </a:lnTo>
                  <a:lnTo>
                    <a:pt x="261" y="349"/>
                  </a:lnTo>
                  <a:lnTo>
                    <a:pt x="289" y="341"/>
                  </a:lnTo>
                  <a:lnTo>
                    <a:pt x="318" y="330"/>
                  </a:lnTo>
                  <a:lnTo>
                    <a:pt x="346" y="299"/>
                  </a:lnTo>
                  <a:lnTo>
                    <a:pt x="376" y="250"/>
                  </a:lnTo>
                  <a:lnTo>
                    <a:pt x="405" y="182"/>
                  </a:lnTo>
                  <a:lnTo>
                    <a:pt x="433" y="119"/>
                  </a:lnTo>
                  <a:lnTo>
                    <a:pt x="463" y="80"/>
                  </a:lnTo>
                  <a:lnTo>
                    <a:pt x="492" y="58"/>
                  </a:lnTo>
                  <a:lnTo>
                    <a:pt x="520" y="48"/>
                  </a:lnTo>
                  <a:lnTo>
                    <a:pt x="550" y="52"/>
                  </a:lnTo>
                  <a:lnTo>
                    <a:pt x="578" y="52"/>
                  </a:lnTo>
                  <a:lnTo>
                    <a:pt x="607" y="55"/>
                  </a:lnTo>
                  <a:lnTo>
                    <a:pt x="637" y="62"/>
                  </a:lnTo>
                  <a:lnTo>
                    <a:pt x="665" y="63"/>
                  </a:lnTo>
                  <a:lnTo>
                    <a:pt x="694" y="61"/>
                  </a:lnTo>
                  <a:lnTo>
                    <a:pt x="724" y="52"/>
                  </a:lnTo>
                  <a:lnTo>
                    <a:pt x="752" y="58"/>
                  </a:lnTo>
                  <a:lnTo>
                    <a:pt x="781" y="100"/>
                  </a:lnTo>
                  <a:lnTo>
                    <a:pt x="809" y="157"/>
                  </a:lnTo>
                  <a:lnTo>
                    <a:pt x="839" y="213"/>
                  </a:lnTo>
                  <a:lnTo>
                    <a:pt x="868" y="254"/>
                  </a:lnTo>
                  <a:lnTo>
                    <a:pt x="896" y="282"/>
                  </a:lnTo>
                  <a:lnTo>
                    <a:pt x="926" y="301"/>
                  </a:lnTo>
                  <a:lnTo>
                    <a:pt x="955" y="301"/>
                  </a:lnTo>
                  <a:lnTo>
                    <a:pt x="983" y="302"/>
                  </a:lnTo>
                  <a:lnTo>
                    <a:pt x="1013" y="283"/>
                  </a:lnTo>
                  <a:lnTo>
                    <a:pt x="1041" y="271"/>
                  </a:lnTo>
                  <a:lnTo>
                    <a:pt x="1070" y="271"/>
                  </a:lnTo>
                  <a:lnTo>
                    <a:pt x="1099" y="249"/>
                  </a:lnTo>
                  <a:lnTo>
                    <a:pt x="1128" y="233"/>
                  </a:lnTo>
                  <a:lnTo>
                    <a:pt x="1157" y="221"/>
                  </a:lnTo>
                  <a:lnTo>
                    <a:pt x="1186" y="186"/>
                  </a:lnTo>
                  <a:lnTo>
                    <a:pt x="1215" y="180"/>
                  </a:lnTo>
                  <a:lnTo>
                    <a:pt x="1244" y="171"/>
                  </a:lnTo>
                  <a:lnTo>
                    <a:pt x="1272" y="14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05" name="Freeform 91">
              <a:extLst>
                <a:ext uri="{FF2B5EF4-FFF2-40B4-BE49-F238E27FC236}">
                  <a16:creationId xmlns="" xmlns:a16="http://schemas.microsoft.com/office/drawing/2014/main" id="{4B52557B-CAC9-411F-9F91-54DC7D0812E6}"/>
                </a:ext>
              </a:extLst>
            </p:cNvPr>
            <p:cNvSpPr>
              <a:spLocks/>
            </p:cNvSpPr>
            <p:nvPr/>
          </p:nvSpPr>
          <p:spPr bwMode="auto">
            <a:xfrm>
              <a:off x="8289926" y="4075113"/>
              <a:ext cx="2019300" cy="668338"/>
            </a:xfrm>
            <a:custGeom>
              <a:avLst/>
              <a:gdLst>
                <a:gd name="T0" fmla="*/ 0 w 1272"/>
                <a:gd name="T1" fmla="*/ 198 h 421"/>
                <a:gd name="T2" fmla="*/ 29 w 1272"/>
                <a:gd name="T3" fmla="*/ 71 h 421"/>
                <a:gd name="T4" fmla="*/ 58 w 1272"/>
                <a:gd name="T5" fmla="*/ 3 h 421"/>
                <a:gd name="T6" fmla="*/ 87 w 1272"/>
                <a:gd name="T7" fmla="*/ 0 h 421"/>
                <a:gd name="T8" fmla="*/ 115 w 1272"/>
                <a:gd name="T9" fmla="*/ 19 h 421"/>
                <a:gd name="T10" fmla="*/ 144 w 1272"/>
                <a:gd name="T11" fmla="*/ 41 h 421"/>
                <a:gd name="T12" fmla="*/ 174 w 1272"/>
                <a:gd name="T13" fmla="*/ 101 h 421"/>
                <a:gd name="T14" fmla="*/ 202 w 1272"/>
                <a:gd name="T15" fmla="*/ 162 h 421"/>
                <a:gd name="T16" fmla="*/ 231 w 1272"/>
                <a:gd name="T17" fmla="*/ 234 h 421"/>
                <a:gd name="T18" fmla="*/ 261 w 1272"/>
                <a:gd name="T19" fmla="*/ 313 h 421"/>
                <a:gd name="T20" fmla="*/ 289 w 1272"/>
                <a:gd name="T21" fmla="*/ 353 h 421"/>
                <a:gd name="T22" fmla="*/ 318 w 1272"/>
                <a:gd name="T23" fmla="*/ 383 h 421"/>
                <a:gd name="T24" fmla="*/ 346 w 1272"/>
                <a:gd name="T25" fmla="*/ 404 h 421"/>
                <a:gd name="T26" fmla="*/ 376 w 1272"/>
                <a:gd name="T27" fmla="*/ 411 h 421"/>
                <a:gd name="T28" fmla="*/ 405 w 1272"/>
                <a:gd name="T29" fmla="*/ 421 h 421"/>
                <a:gd name="T30" fmla="*/ 433 w 1272"/>
                <a:gd name="T31" fmla="*/ 409 h 421"/>
                <a:gd name="T32" fmla="*/ 463 w 1272"/>
                <a:gd name="T33" fmla="*/ 391 h 421"/>
                <a:gd name="T34" fmla="*/ 492 w 1272"/>
                <a:gd name="T35" fmla="*/ 394 h 421"/>
                <a:gd name="T36" fmla="*/ 520 w 1272"/>
                <a:gd name="T37" fmla="*/ 397 h 421"/>
                <a:gd name="T38" fmla="*/ 550 w 1272"/>
                <a:gd name="T39" fmla="*/ 390 h 421"/>
                <a:gd name="T40" fmla="*/ 578 w 1272"/>
                <a:gd name="T41" fmla="*/ 389 h 421"/>
                <a:gd name="T42" fmla="*/ 607 w 1272"/>
                <a:gd name="T43" fmla="*/ 384 h 421"/>
                <a:gd name="T44" fmla="*/ 637 w 1272"/>
                <a:gd name="T45" fmla="*/ 369 h 421"/>
                <a:gd name="T46" fmla="*/ 665 w 1272"/>
                <a:gd name="T47" fmla="*/ 347 h 421"/>
                <a:gd name="T48" fmla="*/ 694 w 1272"/>
                <a:gd name="T49" fmla="*/ 298 h 421"/>
                <a:gd name="T50" fmla="*/ 724 w 1272"/>
                <a:gd name="T51" fmla="*/ 247 h 421"/>
                <a:gd name="T52" fmla="*/ 752 w 1272"/>
                <a:gd name="T53" fmla="*/ 208 h 421"/>
                <a:gd name="T54" fmla="*/ 781 w 1272"/>
                <a:gd name="T55" fmla="*/ 186 h 421"/>
                <a:gd name="T56" fmla="*/ 809 w 1272"/>
                <a:gd name="T57" fmla="*/ 166 h 421"/>
                <a:gd name="T58" fmla="*/ 839 w 1272"/>
                <a:gd name="T59" fmla="*/ 145 h 421"/>
                <a:gd name="T60" fmla="*/ 868 w 1272"/>
                <a:gd name="T61" fmla="*/ 139 h 421"/>
                <a:gd name="T62" fmla="*/ 896 w 1272"/>
                <a:gd name="T63" fmla="*/ 135 h 421"/>
                <a:gd name="T64" fmla="*/ 926 w 1272"/>
                <a:gd name="T65" fmla="*/ 143 h 421"/>
                <a:gd name="T66" fmla="*/ 955 w 1272"/>
                <a:gd name="T67" fmla="*/ 145 h 421"/>
                <a:gd name="T68" fmla="*/ 983 w 1272"/>
                <a:gd name="T69" fmla="*/ 149 h 421"/>
                <a:gd name="T70" fmla="*/ 1013 w 1272"/>
                <a:gd name="T71" fmla="*/ 169 h 421"/>
                <a:gd name="T72" fmla="*/ 1041 w 1272"/>
                <a:gd name="T73" fmla="*/ 206 h 421"/>
                <a:gd name="T74" fmla="*/ 1070 w 1272"/>
                <a:gd name="T75" fmla="*/ 255 h 421"/>
                <a:gd name="T76" fmla="*/ 1099 w 1272"/>
                <a:gd name="T77" fmla="*/ 285 h 421"/>
                <a:gd name="T78" fmla="*/ 1128 w 1272"/>
                <a:gd name="T79" fmla="*/ 290 h 421"/>
                <a:gd name="T80" fmla="*/ 1157 w 1272"/>
                <a:gd name="T81" fmla="*/ 283 h 421"/>
                <a:gd name="T82" fmla="*/ 1186 w 1272"/>
                <a:gd name="T83" fmla="*/ 277 h 421"/>
                <a:gd name="T84" fmla="*/ 1215 w 1272"/>
                <a:gd name="T85" fmla="*/ 272 h 421"/>
                <a:gd name="T86" fmla="*/ 1244 w 1272"/>
                <a:gd name="T87" fmla="*/ 276 h 421"/>
                <a:gd name="T88" fmla="*/ 1272 w 1272"/>
                <a:gd name="T89" fmla="*/ 281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421">
                  <a:moveTo>
                    <a:pt x="0" y="198"/>
                  </a:moveTo>
                  <a:lnTo>
                    <a:pt x="29" y="71"/>
                  </a:lnTo>
                  <a:lnTo>
                    <a:pt x="58" y="3"/>
                  </a:lnTo>
                  <a:lnTo>
                    <a:pt x="87" y="0"/>
                  </a:lnTo>
                  <a:lnTo>
                    <a:pt x="115" y="19"/>
                  </a:lnTo>
                  <a:lnTo>
                    <a:pt x="144" y="41"/>
                  </a:lnTo>
                  <a:lnTo>
                    <a:pt x="174" y="101"/>
                  </a:lnTo>
                  <a:lnTo>
                    <a:pt x="202" y="162"/>
                  </a:lnTo>
                  <a:lnTo>
                    <a:pt x="231" y="234"/>
                  </a:lnTo>
                  <a:lnTo>
                    <a:pt x="261" y="313"/>
                  </a:lnTo>
                  <a:lnTo>
                    <a:pt x="289" y="353"/>
                  </a:lnTo>
                  <a:lnTo>
                    <a:pt x="318" y="383"/>
                  </a:lnTo>
                  <a:lnTo>
                    <a:pt x="346" y="404"/>
                  </a:lnTo>
                  <a:lnTo>
                    <a:pt x="376" y="411"/>
                  </a:lnTo>
                  <a:lnTo>
                    <a:pt x="405" y="421"/>
                  </a:lnTo>
                  <a:lnTo>
                    <a:pt x="433" y="409"/>
                  </a:lnTo>
                  <a:lnTo>
                    <a:pt x="463" y="391"/>
                  </a:lnTo>
                  <a:lnTo>
                    <a:pt x="492" y="394"/>
                  </a:lnTo>
                  <a:lnTo>
                    <a:pt x="520" y="397"/>
                  </a:lnTo>
                  <a:lnTo>
                    <a:pt x="550" y="390"/>
                  </a:lnTo>
                  <a:lnTo>
                    <a:pt x="578" y="389"/>
                  </a:lnTo>
                  <a:lnTo>
                    <a:pt x="607" y="384"/>
                  </a:lnTo>
                  <a:lnTo>
                    <a:pt x="637" y="369"/>
                  </a:lnTo>
                  <a:lnTo>
                    <a:pt x="665" y="347"/>
                  </a:lnTo>
                  <a:lnTo>
                    <a:pt x="694" y="298"/>
                  </a:lnTo>
                  <a:lnTo>
                    <a:pt x="724" y="247"/>
                  </a:lnTo>
                  <a:lnTo>
                    <a:pt x="752" y="208"/>
                  </a:lnTo>
                  <a:lnTo>
                    <a:pt x="781" y="186"/>
                  </a:lnTo>
                  <a:lnTo>
                    <a:pt x="809" y="166"/>
                  </a:lnTo>
                  <a:lnTo>
                    <a:pt x="839" y="145"/>
                  </a:lnTo>
                  <a:lnTo>
                    <a:pt x="868" y="139"/>
                  </a:lnTo>
                  <a:lnTo>
                    <a:pt x="896" y="135"/>
                  </a:lnTo>
                  <a:lnTo>
                    <a:pt x="926" y="143"/>
                  </a:lnTo>
                  <a:lnTo>
                    <a:pt x="955" y="145"/>
                  </a:lnTo>
                  <a:lnTo>
                    <a:pt x="983" y="149"/>
                  </a:lnTo>
                  <a:lnTo>
                    <a:pt x="1013" y="169"/>
                  </a:lnTo>
                  <a:lnTo>
                    <a:pt x="1041" y="206"/>
                  </a:lnTo>
                  <a:lnTo>
                    <a:pt x="1070" y="255"/>
                  </a:lnTo>
                  <a:lnTo>
                    <a:pt x="1099" y="285"/>
                  </a:lnTo>
                  <a:lnTo>
                    <a:pt x="1128" y="290"/>
                  </a:lnTo>
                  <a:lnTo>
                    <a:pt x="1157" y="283"/>
                  </a:lnTo>
                  <a:lnTo>
                    <a:pt x="1186" y="277"/>
                  </a:lnTo>
                  <a:lnTo>
                    <a:pt x="1215" y="272"/>
                  </a:lnTo>
                  <a:lnTo>
                    <a:pt x="1244" y="276"/>
                  </a:lnTo>
                  <a:lnTo>
                    <a:pt x="1272" y="28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06" name="Freeform 92">
              <a:extLst>
                <a:ext uri="{FF2B5EF4-FFF2-40B4-BE49-F238E27FC236}">
                  <a16:creationId xmlns="" xmlns:a16="http://schemas.microsoft.com/office/drawing/2014/main" id="{90CC1D3F-8651-4158-BD39-54F9A5011BDC}"/>
                </a:ext>
              </a:extLst>
            </p:cNvPr>
            <p:cNvSpPr>
              <a:spLocks/>
            </p:cNvSpPr>
            <p:nvPr/>
          </p:nvSpPr>
          <p:spPr bwMode="auto">
            <a:xfrm>
              <a:off x="8289926" y="4246563"/>
              <a:ext cx="2019300" cy="719138"/>
            </a:xfrm>
            <a:custGeom>
              <a:avLst/>
              <a:gdLst>
                <a:gd name="T0" fmla="*/ 0 w 1272"/>
                <a:gd name="T1" fmla="*/ 453 h 453"/>
                <a:gd name="T2" fmla="*/ 29 w 1272"/>
                <a:gd name="T3" fmla="*/ 436 h 453"/>
                <a:gd name="T4" fmla="*/ 58 w 1272"/>
                <a:gd name="T5" fmla="*/ 378 h 453"/>
                <a:gd name="T6" fmla="*/ 87 w 1272"/>
                <a:gd name="T7" fmla="*/ 318 h 453"/>
                <a:gd name="T8" fmla="*/ 115 w 1272"/>
                <a:gd name="T9" fmla="*/ 249 h 453"/>
                <a:gd name="T10" fmla="*/ 144 w 1272"/>
                <a:gd name="T11" fmla="*/ 150 h 453"/>
                <a:gd name="T12" fmla="*/ 174 w 1272"/>
                <a:gd name="T13" fmla="*/ 78 h 453"/>
                <a:gd name="T14" fmla="*/ 202 w 1272"/>
                <a:gd name="T15" fmla="*/ 24 h 453"/>
                <a:gd name="T16" fmla="*/ 231 w 1272"/>
                <a:gd name="T17" fmla="*/ 0 h 453"/>
                <a:gd name="T18" fmla="*/ 261 w 1272"/>
                <a:gd name="T19" fmla="*/ 10 h 453"/>
                <a:gd name="T20" fmla="*/ 289 w 1272"/>
                <a:gd name="T21" fmla="*/ 35 h 453"/>
                <a:gd name="T22" fmla="*/ 318 w 1272"/>
                <a:gd name="T23" fmla="*/ 58 h 453"/>
                <a:gd name="T24" fmla="*/ 346 w 1272"/>
                <a:gd name="T25" fmla="*/ 74 h 453"/>
                <a:gd name="T26" fmla="*/ 376 w 1272"/>
                <a:gd name="T27" fmla="*/ 77 h 453"/>
                <a:gd name="T28" fmla="*/ 405 w 1272"/>
                <a:gd name="T29" fmla="*/ 77 h 453"/>
                <a:gd name="T30" fmla="*/ 433 w 1272"/>
                <a:gd name="T31" fmla="*/ 82 h 453"/>
                <a:gd name="T32" fmla="*/ 463 w 1272"/>
                <a:gd name="T33" fmla="*/ 85 h 453"/>
                <a:gd name="T34" fmla="*/ 492 w 1272"/>
                <a:gd name="T35" fmla="*/ 95 h 453"/>
                <a:gd name="T36" fmla="*/ 520 w 1272"/>
                <a:gd name="T37" fmla="*/ 127 h 453"/>
                <a:gd name="T38" fmla="*/ 550 w 1272"/>
                <a:gd name="T39" fmla="*/ 174 h 453"/>
                <a:gd name="T40" fmla="*/ 578 w 1272"/>
                <a:gd name="T41" fmla="*/ 224 h 453"/>
                <a:gd name="T42" fmla="*/ 607 w 1272"/>
                <a:gd name="T43" fmla="*/ 282 h 453"/>
                <a:gd name="T44" fmla="*/ 637 w 1272"/>
                <a:gd name="T45" fmla="*/ 321 h 453"/>
                <a:gd name="T46" fmla="*/ 665 w 1272"/>
                <a:gd name="T47" fmla="*/ 330 h 453"/>
                <a:gd name="T48" fmla="*/ 694 w 1272"/>
                <a:gd name="T49" fmla="*/ 321 h 453"/>
                <a:gd name="T50" fmla="*/ 724 w 1272"/>
                <a:gd name="T51" fmla="*/ 299 h 453"/>
                <a:gd name="T52" fmla="*/ 752 w 1272"/>
                <a:gd name="T53" fmla="*/ 291 h 453"/>
                <a:gd name="T54" fmla="*/ 781 w 1272"/>
                <a:gd name="T55" fmla="*/ 298 h 453"/>
                <a:gd name="T56" fmla="*/ 809 w 1272"/>
                <a:gd name="T57" fmla="*/ 301 h 453"/>
                <a:gd name="T58" fmla="*/ 839 w 1272"/>
                <a:gd name="T59" fmla="*/ 287 h 453"/>
                <a:gd name="T60" fmla="*/ 868 w 1272"/>
                <a:gd name="T61" fmla="*/ 246 h 453"/>
                <a:gd name="T62" fmla="*/ 896 w 1272"/>
                <a:gd name="T63" fmla="*/ 202 h 453"/>
                <a:gd name="T64" fmla="*/ 926 w 1272"/>
                <a:gd name="T65" fmla="*/ 148 h 453"/>
                <a:gd name="T66" fmla="*/ 955 w 1272"/>
                <a:gd name="T67" fmla="*/ 109 h 453"/>
                <a:gd name="T68" fmla="*/ 983 w 1272"/>
                <a:gd name="T69" fmla="*/ 91 h 453"/>
                <a:gd name="T70" fmla="*/ 1013 w 1272"/>
                <a:gd name="T71" fmla="*/ 79 h 453"/>
                <a:gd name="T72" fmla="*/ 1041 w 1272"/>
                <a:gd name="T73" fmla="*/ 79 h 453"/>
                <a:gd name="T74" fmla="*/ 1070 w 1272"/>
                <a:gd name="T75" fmla="*/ 72 h 453"/>
                <a:gd name="T76" fmla="*/ 1099 w 1272"/>
                <a:gd name="T77" fmla="*/ 74 h 453"/>
                <a:gd name="T78" fmla="*/ 1128 w 1272"/>
                <a:gd name="T79" fmla="*/ 91 h 453"/>
                <a:gd name="T80" fmla="*/ 1157 w 1272"/>
                <a:gd name="T81" fmla="*/ 112 h 453"/>
                <a:gd name="T82" fmla="*/ 1186 w 1272"/>
                <a:gd name="T83" fmla="*/ 123 h 453"/>
                <a:gd name="T84" fmla="*/ 1215 w 1272"/>
                <a:gd name="T85" fmla="*/ 127 h 453"/>
                <a:gd name="T86" fmla="*/ 1244 w 1272"/>
                <a:gd name="T87" fmla="*/ 112 h 453"/>
                <a:gd name="T88" fmla="*/ 1272 w 1272"/>
                <a:gd name="T89"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453">
                  <a:moveTo>
                    <a:pt x="0" y="453"/>
                  </a:moveTo>
                  <a:lnTo>
                    <a:pt x="29" y="436"/>
                  </a:lnTo>
                  <a:lnTo>
                    <a:pt x="58" y="378"/>
                  </a:lnTo>
                  <a:lnTo>
                    <a:pt x="87" y="318"/>
                  </a:lnTo>
                  <a:lnTo>
                    <a:pt x="115" y="249"/>
                  </a:lnTo>
                  <a:lnTo>
                    <a:pt x="144" y="150"/>
                  </a:lnTo>
                  <a:lnTo>
                    <a:pt x="174" y="78"/>
                  </a:lnTo>
                  <a:lnTo>
                    <a:pt x="202" y="24"/>
                  </a:lnTo>
                  <a:lnTo>
                    <a:pt x="231" y="0"/>
                  </a:lnTo>
                  <a:lnTo>
                    <a:pt x="261" y="10"/>
                  </a:lnTo>
                  <a:lnTo>
                    <a:pt x="289" y="35"/>
                  </a:lnTo>
                  <a:lnTo>
                    <a:pt x="318" y="58"/>
                  </a:lnTo>
                  <a:lnTo>
                    <a:pt x="346" y="74"/>
                  </a:lnTo>
                  <a:lnTo>
                    <a:pt x="376" y="77"/>
                  </a:lnTo>
                  <a:lnTo>
                    <a:pt x="405" y="77"/>
                  </a:lnTo>
                  <a:lnTo>
                    <a:pt x="433" y="82"/>
                  </a:lnTo>
                  <a:lnTo>
                    <a:pt x="463" y="85"/>
                  </a:lnTo>
                  <a:lnTo>
                    <a:pt x="492" y="95"/>
                  </a:lnTo>
                  <a:lnTo>
                    <a:pt x="520" y="127"/>
                  </a:lnTo>
                  <a:lnTo>
                    <a:pt x="550" y="174"/>
                  </a:lnTo>
                  <a:lnTo>
                    <a:pt x="578" y="224"/>
                  </a:lnTo>
                  <a:lnTo>
                    <a:pt x="607" y="282"/>
                  </a:lnTo>
                  <a:lnTo>
                    <a:pt x="637" y="321"/>
                  </a:lnTo>
                  <a:lnTo>
                    <a:pt x="665" y="330"/>
                  </a:lnTo>
                  <a:lnTo>
                    <a:pt x="694" y="321"/>
                  </a:lnTo>
                  <a:lnTo>
                    <a:pt x="724" y="299"/>
                  </a:lnTo>
                  <a:lnTo>
                    <a:pt x="752" y="291"/>
                  </a:lnTo>
                  <a:lnTo>
                    <a:pt x="781" y="298"/>
                  </a:lnTo>
                  <a:lnTo>
                    <a:pt x="809" y="301"/>
                  </a:lnTo>
                  <a:lnTo>
                    <a:pt x="839" y="287"/>
                  </a:lnTo>
                  <a:lnTo>
                    <a:pt x="868" y="246"/>
                  </a:lnTo>
                  <a:lnTo>
                    <a:pt x="896" y="202"/>
                  </a:lnTo>
                  <a:lnTo>
                    <a:pt x="926" y="148"/>
                  </a:lnTo>
                  <a:lnTo>
                    <a:pt x="955" y="109"/>
                  </a:lnTo>
                  <a:lnTo>
                    <a:pt x="983" y="91"/>
                  </a:lnTo>
                  <a:lnTo>
                    <a:pt x="1013" y="79"/>
                  </a:lnTo>
                  <a:lnTo>
                    <a:pt x="1041" y="79"/>
                  </a:lnTo>
                  <a:lnTo>
                    <a:pt x="1070" y="72"/>
                  </a:lnTo>
                  <a:lnTo>
                    <a:pt x="1099" y="74"/>
                  </a:lnTo>
                  <a:lnTo>
                    <a:pt x="1128" y="91"/>
                  </a:lnTo>
                  <a:lnTo>
                    <a:pt x="1157" y="112"/>
                  </a:lnTo>
                  <a:lnTo>
                    <a:pt x="1186" y="123"/>
                  </a:lnTo>
                  <a:lnTo>
                    <a:pt x="1215" y="127"/>
                  </a:lnTo>
                  <a:lnTo>
                    <a:pt x="1244" y="112"/>
                  </a:lnTo>
                  <a:lnTo>
                    <a:pt x="1272" y="8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07" name="Freeform 93">
              <a:extLst>
                <a:ext uri="{FF2B5EF4-FFF2-40B4-BE49-F238E27FC236}">
                  <a16:creationId xmlns="" xmlns:a16="http://schemas.microsoft.com/office/drawing/2014/main" id="{2D03FA39-24DB-4FAF-A6F2-AB7D1077200E}"/>
                </a:ext>
              </a:extLst>
            </p:cNvPr>
            <p:cNvSpPr>
              <a:spLocks/>
            </p:cNvSpPr>
            <p:nvPr/>
          </p:nvSpPr>
          <p:spPr bwMode="auto">
            <a:xfrm>
              <a:off x="8289926" y="4305300"/>
              <a:ext cx="1928813" cy="500063"/>
            </a:xfrm>
            <a:custGeom>
              <a:avLst/>
              <a:gdLst>
                <a:gd name="T0" fmla="*/ 0 w 1215"/>
                <a:gd name="T1" fmla="*/ 9 h 315"/>
                <a:gd name="T2" fmla="*/ 29 w 1215"/>
                <a:gd name="T3" fmla="*/ 56 h 315"/>
                <a:gd name="T4" fmla="*/ 58 w 1215"/>
                <a:gd name="T5" fmla="*/ 112 h 315"/>
                <a:gd name="T6" fmla="*/ 87 w 1215"/>
                <a:gd name="T7" fmla="*/ 168 h 315"/>
                <a:gd name="T8" fmla="*/ 115 w 1215"/>
                <a:gd name="T9" fmla="*/ 227 h 315"/>
                <a:gd name="T10" fmla="*/ 144 w 1215"/>
                <a:gd name="T11" fmla="*/ 286 h 315"/>
                <a:gd name="T12" fmla="*/ 174 w 1215"/>
                <a:gd name="T13" fmla="*/ 310 h 315"/>
                <a:gd name="T14" fmla="*/ 202 w 1215"/>
                <a:gd name="T15" fmla="*/ 315 h 315"/>
                <a:gd name="T16" fmla="*/ 231 w 1215"/>
                <a:gd name="T17" fmla="*/ 310 h 315"/>
                <a:gd name="T18" fmla="*/ 261 w 1215"/>
                <a:gd name="T19" fmla="*/ 310 h 315"/>
                <a:gd name="T20" fmla="*/ 289 w 1215"/>
                <a:gd name="T21" fmla="*/ 311 h 315"/>
                <a:gd name="T22" fmla="*/ 318 w 1215"/>
                <a:gd name="T23" fmla="*/ 282 h 315"/>
                <a:gd name="T24" fmla="*/ 346 w 1215"/>
                <a:gd name="T25" fmla="*/ 234 h 315"/>
                <a:gd name="T26" fmla="*/ 376 w 1215"/>
                <a:gd name="T27" fmla="*/ 164 h 315"/>
                <a:gd name="T28" fmla="*/ 405 w 1215"/>
                <a:gd name="T29" fmla="*/ 91 h 315"/>
                <a:gd name="T30" fmla="*/ 433 w 1215"/>
                <a:gd name="T31" fmla="*/ 49 h 315"/>
                <a:gd name="T32" fmla="*/ 463 w 1215"/>
                <a:gd name="T33" fmla="*/ 26 h 315"/>
                <a:gd name="T34" fmla="*/ 492 w 1215"/>
                <a:gd name="T35" fmla="*/ 17 h 315"/>
                <a:gd name="T36" fmla="*/ 520 w 1215"/>
                <a:gd name="T37" fmla="*/ 13 h 315"/>
                <a:gd name="T38" fmla="*/ 550 w 1215"/>
                <a:gd name="T39" fmla="*/ 17 h 315"/>
                <a:gd name="T40" fmla="*/ 578 w 1215"/>
                <a:gd name="T41" fmla="*/ 21 h 315"/>
                <a:gd name="T42" fmla="*/ 607 w 1215"/>
                <a:gd name="T43" fmla="*/ 19 h 315"/>
                <a:gd name="T44" fmla="*/ 637 w 1215"/>
                <a:gd name="T45" fmla="*/ 15 h 315"/>
                <a:gd name="T46" fmla="*/ 665 w 1215"/>
                <a:gd name="T47" fmla="*/ 8 h 315"/>
                <a:gd name="T48" fmla="*/ 694 w 1215"/>
                <a:gd name="T49" fmla="*/ 0 h 315"/>
                <a:gd name="T50" fmla="*/ 724 w 1215"/>
                <a:gd name="T51" fmla="*/ 8 h 315"/>
                <a:gd name="T52" fmla="*/ 752 w 1215"/>
                <a:gd name="T53" fmla="*/ 35 h 315"/>
                <a:gd name="T54" fmla="*/ 781 w 1215"/>
                <a:gd name="T55" fmla="*/ 88 h 315"/>
                <a:gd name="T56" fmla="*/ 809 w 1215"/>
                <a:gd name="T57" fmla="*/ 155 h 315"/>
                <a:gd name="T58" fmla="*/ 839 w 1215"/>
                <a:gd name="T59" fmla="*/ 208 h 315"/>
                <a:gd name="T60" fmla="*/ 868 w 1215"/>
                <a:gd name="T61" fmla="*/ 243 h 315"/>
                <a:gd name="T62" fmla="*/ 896 w 1215"/>
                <a:gd name="T63" fmla="*/ 259 h 315"/>
                <a:gd name="T64" fmla="*/ 926 w 1215"/>
                <a:gd name="T65" fmla="*/ 273 h 315"/>
                <a:gd name="T66" fmla="*/ 955 w 1215"/>
                <a:gd name="T67" fmla="*/ 268 h 315"/>
                <a:gd name="T68" fmla="*/ 983 w 1215"/>
                <a:gd name="T69" fmla="*/ 249 h 315"/>
                <a:gd name="T70" fmla="*/ 1013 w 1215"/>
                <a:gd name="T71" fmla="*/ 240 h 315"/>
                <a:gd name="T72" fmla="*/ 1041 w 1215"/>
                <a:gd name="T73" fmla="*/ 227 h 315"/>
                <a:gd name="T74" fmla="*/ 1070 w 1215"/>
                <a:gd name="T75" fmla="*/ 220 h 315"/>
                <a:gd name="T76" fmla="*/ 1099 w 1215"/>
                <a:gd name="T77" fmla="*/ 208 h 315"/>
                <a:gd name="T78" fmla="*/ 1128 w 1215"/>
                <a:gd name="T79" fmla="*/ 184 h 315"/>
                <a:gd name="T80" fmla="*/ 1157 w 1215"/>
                <a:gd name="T81" fmla="*/ 172 h 315"/>
                <a:gd name="T82" fmla="*/ 1186 w 1215"/>
                <a:gd name="T83" fmla="*/ 163 h 315"/>
                <a:gd name="T84" fmla="*/ 1215 w 1215"/>
                <a:gd name="T85" fmla="*/ 155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15">
                  <a:moveTo>
                    <a:pt x="0" y="9"/>
                  </a:moveTo>
                  <a:lnTo>
                    <a:pt x="29" y="56"/>
                  </a:lnTo>
                  <a:lnTo>
                    <a:pt x="58" y="112"/>
                  </a:lnTo>
                  <a:lnTo>
                    <a:pt x="87" y="168"/>
                  </a:lnTo>
                  <a:lnTo>
                    <a:pt x="115" y="227"/>
                  </a:lnTo>
                  <a:lnTo>
                    <a:pt x="144" y="286"/>
                  </a:lnTo>
                  <a:lnTo>
                    <a:pt x="174" y="310"/>
                  </a:lnTo>
                  <a:lnTo>
                    <a:pt x="202" y="315"/>
                  </a:lnTo>
                  <a:lnTo>
                    <a:pt x="231" y="310"/>
                  </a:lnTo>
                  <a:lnTo>
                    <a:pt x="261" y="310"/>
                  </a:lnTo>
                  <a:lnTo>
                    <a:pt x="289" y="311"/>
                  </a:lnTo>
                  <a:lnTo>
                    <a:pt x="318" y="282"/>
                  </a:lnTo>
                  <a:lnTo>
                    <a:pt x="346" y="234"/>
                  </a:lnTo>
                  <a:lnTo>
                    <a:pt x="376" y="164"/>
                  </a:lnTo>
                  <a:lnTo>
                    <a:pt x="405" y="91"/>
                  </a:lnTo>
                  <a:lnTo>
                    <a:pt x="433" y="49"/>
                  </a:lnTo>
                  <a:lnTo>
                    <a:pt x="463" y="26"/>
                  </a:lnTo>
                  <a:lnTo>
                    <a:pt x="492" y="17"/>
                  </a:lnTo>
                  <a:lnTo>
                    <a:pt x="520" y="13"/>
                  </a:lnTo>
                  <a:lnTo>
                    <a:pt x="550" y="17"/>
                  </a:lnTo>
                  <a:lnTo>
                    <a:pt x="578" y="21"/>
                  </a:lnTo>
                  <a:lnTo>
                    <a:pt x="607" y="19"/>
                  </a:lnTo>
                  <a:lnTo>
                    <a:pt x="637" y="15"/>
                  </a:lnTo>
                  <a:lnTo>
                    <a:pt x="665" y="8"/>
                  </a:lnTo>
                  <a:lnTo>
                    <a:pt x="694" y="0"/>
                  </a:lnTo>
                  <a:lnTo>
                    <a:pt x="724" y="8"/>
                  </a:lnTo>
                  <a:lnTo>
                    <a:pt x="752" y="35"/>
                  </a:lnTo>
                  <a:lnTo>
                    <a:pt x="781" y="88"/>
                  </a:lnTo>
                  <a:lnTo>
                    <a:pt x="809" y="155"/>
                  </a:lnTo>
                  <a:lnTo>
                    <a:pt x="839" y="208"/>
                  </a:lnTo>
                  <a:lnTo>
                    <a:pt x="868" y="243"/>
                  </a:lnTo>
                  <a:lnTo>
                    <a:pt x="896" y="259"/>
                  </a:lnTo>
                  <a:lnTo>
                    <a:pt x="926" y="273"/>
                  </a:lnTo>
                  <a:lnTo>
                    <a:pt x="955" y="268"/>
                  </a:lnTo>
                  <a:lnTo>
                    <a:pt x="983" y="249"/>
                  </a:lnTo>
                  <a:lnTo>
                    <a:pt x="1013" y="240"/>
                  </a:lnTo>
                  <a:lnTo>
                    <a:pt x="1041" y="227"/>
                  </a:lnTo>
                  <a:lnTo>
                    <a:pt x="1070" y="220"/>
                  </a:lnTo>
                  <a:lnTo>
                    <a:pt x="1099" y="208"/>
                  </a:lnTo>
                  <a:lnTo>
                    <a:pt x="1128" y="184"/>
                  </a:lnTo>
                  <a:lnTo>
                    <a:pt x="1157" y="172"/>
                  </a:lnTo>
                  <a:lnTo>
                    <a:pt x="1186" y="163"/>
                  </a:lnTo>
                  <a:lnTo>
                    <a:pt x="1215" y="15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08" name="Freeform 94">
              <a:extLst>
                <a:ext uri="{FF2B5EF4-FFF2-40B4-BE49-F238E27FC236}">
                  <a16:creationId xmlns="" xmlns:a16="http://schemas.microsoft.com/office/drawing/2014/main" id="{A8966E61-D702-4408-93E3-C9ED6D6C65A5}"/>
                </a:ext>
              </a:extLst>
            </p:cNvPr>
            <p:cNvSpPr>
              <a:spLocks/>
            </p:cNvSpPr>
            <p:nvPr/>
          </p:nvSpPr>
          <p:spPr bwMode="auto">
            <a:xfrm>
              <a:off x="8289926" y="4105275"/>
              <a:ext cx="1836738" cy="636588"/>
            </a:xfrm>
            <a:custGeom>
              <a:avLst/>
              <a:gdLst>
                <a:gd name="T0" fmla="*/ 0 w 1157"/>
                <a:gd name="T1" fmla="*/ 141 h 401"/>
                <a:gd name="T2" fmla="*/ 29 w 1157"/>
                <a:gd name="T3" fmla="*/ 45 h 401"/>
                <a:gd name="T4" fmla="*/ 58 w 1157"/>
                <a:gd name="T5" fmla="*/ 1 h 401"/>
                <a:gd name="T6" fmla="*/ 87 w 1157"/>
                <a:gd name="T7" fmla="*/ 0 h 401"/>
                <a:gd name="T8" fmla="*/ 115 w 1157"/>
                <a:gd name="T9" fmla="*/ 7 h 401"/>
                <a:gd name="T10" fmla="*/ 144 w 1157"/>
                <a:gd name="T11" fmla="*/ 29 h 401"/>
                <a:gd name="T12" fmla="*/ 174 w 1157"/>
                <a:gd name="T13" fmla="*/ 87 h 401"/>
                <a:gd name="T14" fmla="*/ 202 w 1157"/>
                <a:gd name="T15" fmla="*/ 158 h 401"/>
                <a:gd name="T16" fmla="*/ 231 w 1157"/>
                <a:gd name="T17" fmla="*/ 232 h 401"/>
                <a:gd name="T18" fmla="*/ 261 w 1157"/>
                <a:gd name="T19" fmla="*/ 297 h 401"/>
                <a:gd name="T20" fmla="*/ 289 w 1157"/>
                <a:gd name="T21" fmla="*/ 343 h 401"/>
                <a:gd name="T22" fmla="*/ 318 w 1157"/>
                <a:gd name="T23" fmla="*/ 367 h 401"/>
                <a:gd name="T24" fmla="*/ 346 w 1157"/>
                <a:gd name="T25" fmla="*/ 386 h 401"/>
                <a:gd name="T26" fmla="*/ 376 w 1157"/>
                <a:gd name="T27" fmla="*/ 397 h 401"/>
                <a:gd name="T28" fmla="*/ 405 w 1157"/>
                <a:gd name="T29" fmla="*/ 401 h 401"/>
                <a:gd name="T30" fmla="*/ 433 w 1157"/>
                <a:gd name="T31" fmla="*/ 401 h 401"/>
                <a:gd name="T32" fmla="*/ 463 w 1157"/>
                <a:gd name="T33" fmla="*/ 394 h 401"/>
                <a:gd name="T34" fmla="*/ 492 w 1157"/>
                <a:gd name="T35" fmla="*/ 381 h 401"/>
                <a:gd name="T36" fmla="*/ 520 w 1157"/>
                <a:gd name="T37" fmla="*/ 366 h 401"/>
                <a:gd name="T38" fmla="*/ 550 w 1157"/>
                <a:gd name="T39" fmla="*/ 367 h 401"/>
                <a:gd name="T40" fmla="*/ 578 w 1157"/>
                <a:gd name="T41" fmla="*/ 376 h 401"/>
                <a:gd name="T42" fmla="*/ 607 w 1157"/>
                <a:gd name="T43" fmla="*/ 376 h 401"/>
                <a:gd name="T44" fmla="*/ 637 w 1157"/>
                <a:gd name="T45" fmla="*/ 351 h 401"/>
                <a:gd name="T46" fmla="*/ 665 w 1157"/>
                <a:gd name="T47" fmla="*/ 292 h 401"/>
                <a:gd name="T48" fmla="*/ 694 w 1157"/>
                <a:gd name="T49" fmla="*/ 227 h 401"/>
                <a:gd name="T50" fmla="*/ 724 w 1157"/>
                <a:gd name="T51" fmla="*/ 180 h 401"/>
                <a:gd name="T52" fmla="*/ 752 w 1157"/>
                <a:gd name="T53" fmla="*/ 151 h 401"/>
                <a:gd name="T54" fmla="*/ 781 w 1157"/>
                <a:gd name="T55" fmla="*/ 141 h 401"/>
                <a:gd name="T56" fmla="*/ 809 w 1157"/>
                <a:gd name="T57" fmla="*/ 143 h 401"/>
                <a:gd name="T58" fmla="*/ 839 w 1157"/>
                <a:gd name="T59" fmla="*/ 142 h 401"/>
                <a:gd name="T60" fmla="*/ 868 w 1157"/>
                <a:gd name="T61" fmla="*/ 136 h 401"/>
                <a:gd name="T62" fmla="*/ 896 w 1157"/>
                <a:gd name="T63" fmla="*/ 118 h 401"/>
                <a:gd name="T64" fmla="*/ 926 w 1157"/>
                <a:gd name="T65" fmla="*/ 110 h 401"/>
                <a:gd name="T66" fmla="*/ 955 w 1157"/>
                <a:gd name="T67" fmla="*/ 123 h 401"/>
                <a:gd name="T68" fmla="*/ 983 w 1157"/>
                <a:gd name="T69" fmla="*/ 145 h 401"/>
                <a:gd name="T70" fmla="*/ 1013 w 1157"/>
                <a:gd name="T71" fmla="*/ 189 h 401"/>
                <a:gd name="T72" fmla="*/ 1041 w 1157"/>
                <a:gd name="T73" fmla="*/ 231 h 401"/>
                <a:gd name="T74" fmla="*/ 1070 w 1157"/>
                <a:gd name="T75" fmla="*/ 259 h 401"/>
                <a:gd name="T76" fmla="*/ 1099 w 1157"/>
                <a:gd name="T77" fmla="*/ 282 h 401"/>
                <a:gd name="T78" fmla="*/ 1128 w 1157"/>
                <a:gd name="T79" fmla="*/ 273 h 401"/>
                <a:gd name="T80" fmla="*/ 1157 w 1157"/>
                <a:gd name="T81" fmla="*/ 25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01">
                  <a:moveTo>
                    <a:pt x="0" y="141"/>
                  </a:moveTo>
                  <a:lnTo>
                    <a:pt x="29" y="45"/>
                  </a:lnTo>
                  <a:lnTo>
                    <a:pt x="58" y="1"/>
                  </a:lnTo>
                  <a:lnTo>
                    <a:pt x="87" y="0"/>
                  </a:lnTo>
                  <a:lnTo>
                    <a:pt x="115" y="7"/>
                  </a:lnTo>
                  <a:lnTo>
                    <a:pt x="144" y="29"/>
                  </a:lnTo>
                  <a:lnTo>
                    <a:pt x="174" y="87"/>
                  </a:lnTo>
                  <a:lnTo>
                    <a:pt x="202" y="158"/>
                  </a:lnTo>
                  <a:lnTo>
                    <a:pt x="231" y="232"/>
                  </a:lnTo>
                  <a:lnTo>
                    <a:pt x="261" y="297"/>
                  </a:lnTo>
                  <a:lnTo>
                    <a:pt x="289" y="343"/>
                  </a:lnTo>
                  <a:lnTo>
                    <a:pt x="318" y="367"/>
                  </a:lnTo>
                  <a:lnTo>
                    <a:pt x="346" y="386"/>
                  </a:lnTo>
                  <a:lnTo>
                    <a:pt x="376" y="397"/>
                  </a:lnTo>
                  <a:lnTo>
                    <a:pt x="405" y="401"/>
                  </a:lnTo>
                  <a:lnTo>
                    <a:pt x="433" y="401"/>
                  </a:lnTo>
                  <a:lnTo>
                    <a:pt x="463" y="394"/>
                  </a:lnTo>
                  <a:lnTo>
                    <a:pt x="492" y="381"/>
                  </a:lnTo>
                  <a:lnTo>
                    <a:pt x="520" y="366"/>
                  </a:lnTo>
                  <a:lnTo>
                    <a:pt x="550" y="367"/>
                  </a:lnTo>
                  <a:lnTo>
                    <a:pt x="578" y="376"/>
                  </a:lnTo>
                  <a:lnTo>
                    <a:pt x="607" y="376"/>
                  </a:lnTo>
                  <a:lnTo>
                    <a:pt x="637" y="351"/>
                  </a:lnTo>
                  <a:lnTo>
                    <a:pt x="665" y="292"/>
                  </a:lnTo>
                  <a:lnTo>
                    <a:pt x="694" y="227"/>
                  </a:lnTo>
                  <a:lnTo>
                    <a:pt x="724" y="180"/>
                  </a:lnTo>
                  <a:lnTo>
                    <a:pt x="752" y="151"/>
                  </a:lnTo>
                  <a:lnTo>
                    <a:pt x="781" y="141"/>
                  </a:lnTo>
                  <a:lnTo>
                    <a:pt x="809" y="143"/>
                  </a:lnTo>
                  <a:lnTo>
                    <a:pt x="839" y="142"/>
                  </a:lnTo>
                  <a:lnTo>
                    <a:pt x="868" y="136"/>
                  </a:lnTo>
                  <a:lnTo>
                    <a:pt x="896" y="118"/>
                  </a:lnTo>
                  <a:lnTo>
                    <a:pt x="926" y="110"/>
                  </a:lnTo>
                  <a:lnTo>
                    <a:pt x="955" y="123"/>
                  </a:lnTo>
                  <a:lnTo>
                    <a:pt x="983" y="145"/>
                  </a:lnTo>
                  <a:lnTo>
                    <a:pt x="1013" y="189"/>
                  </a:lnTo>
                  <a:lnTo>
                    <a:pt x="1041" y="231"/>
                  </a:lnTo>
                  <a:lnTo>
                    <a:pt x="1070" y="259"/>
                  </a:lnTo>
                  <a:lnTo>
                    <a:pt x="1099" y="282"/>
                  </a:lnTo>
                  <a:lnTo>
                    <a:pt x="1128" y="273"/>
                  </a:lnTo>
                  <a:lnTo>
                    <a:pt x="1157" y="25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09" name="Freeform 95">
              <a:extLst>
                <a:ext uri="{FF2B5EF4-FFF2-40B4-BE49-F238E27FC236}">
                  <a16:creationId xmlns="" xmlns:a16="http://schemas.microsoft.com/office/drawing/2014/main" id="{3AB8B00C-5DCE-4CAB-9B5C-6B8F0203E5E3}"/>
                </a:ext>
              </a:extLst>
            </p:cNvPr>
            <p:cNvSpPr>
              <a:spLocks/>
            </p:cNvSpPr>
            <p:nvPr/>
          </p:nvSpPr>
          <p:spPr bwMode="auto">
            <a:xfrm>
              <a:off x="8289926" y="4278313"/>
              <a:ext cx="1974850" cy="735013"/>
            </a:xfrm>
            <a:custGeom>
              <a:avLst/>
              <a:gdLst>
                <a:gd name="T0" fmla="*/ 0 w 1244"/>
                <a:gd name="T1" fmla="*/ 463 h 463"/>
                <a:gd name="T2" fmla="*/ 29 w 1244"/>
                <a:gd name="T3" fmla="*/ 395 h 463"/>
                <a:gd name="T4" fmla="*/ 58 w 1244"/>
                <a:gd name="T5" fmla="*/ 313 h 463"/>
                <a:gd name="T6" fmla="*/ 87 w 1244"/>
                <a:gd name="T7" fmla="*/ 245 h 463"/>
                <a:gd name="T8" fmla="*/ 115 w 1244"/>
                <a:gd name="T9" fmla="*/ 170 h 463"/>
                <a:gd name="T10" fmla="*/ 144 w 1244"/>
                <a:gd name="T11" fmla="*/ 79 h 463"/>
                <a:gd name="T12" fmla="*/ 174 w 1244"/>
                <a:gd name="T13" fmla="*/ 26 h 463"/>
                <a:gd name="T14" fmla="*/ 202 w 1244"/>
                <a:gd name="T15" fmla="*/ 4 h 463"/>
                <a:gd name="T16" fmla="*/ 231 w 1244"/>
                <a:gd name="T17" fmla="*/ 0 h 463"/>
                <a:gd name="T18" fmla="*/ 261 w 1244"/>
                <a:gd name="T19" fmla="*/ 10 h 463"/>
                <a:gd name="T20" fmla="*/ 289 w 1244"/>
                <a:gd name="T21" fmla="*/ 22 h 463"/>
                <a:gd name="T22" fmla="*/ 318 w 1244"/>
                <a:gd name="T23" fmla="*/ 30 h 463"/>
                <a:gd name="T24" fmla="*/ 346 w 1244"/>
                <a:gd name="T25" fmla="*/ 41 h 463"/>
                <a:gd name="T26" fmla="*/ 376 w 1244"/>
                <a:gd name="T27" fmla="*/ 47 h 463"/>
                <a:gd name="T28" fmla="*/ 405 w 1244"/>
                <a:gd name="T29" fmla="*/ 50 h 463"/>
                <a:gd name="T30" fmla="*/ 433 w 1244"/>
                <a:gd name="T31" fmla="*/ 52 h 463"/>
                <a:gd name="T32" fmla="*/ 463 w 1244"/>
                <a:gd name="T33" fmla="*/ 55 h 463"/>
                <a:gd name="T34" fmla="*/ 492 w 1244"/>
                <a:gd name="T35" fmla="*/ 81 h 463"/>
                <a:gd name="T36" fmla="*/ 520 w 1244"/>
                <a:gd name="T37" fmla="*/ 127 h 463"/>
                <a:gd name="T38" fmla="*/ 550 w 1244"/>
                <a:gd name="T39" fmla="*/ 193 h 463"/>
                <a:gd name="T40" fmla="*/ 578 w 1244"/>
                <a:gd name="T41" fmla="*/ 256 h 463"/>
                <a:gd name="T42" fmla="*/ 607 w 1244"/>
                <a:gd name="T43" fmla="*/ 288 h 463"/>
                <a:gd name="T44" fmla="*/ 637 w 1244"/>
                <a:gd name="T45" fmla="*/ 301 h 463"/>
                <a:gd name="T46" fmla="*/ 665 w 1244"/>
                <a:gd name="T47" fmla="*/ 303 h 463"/>
                <a:gd name="T48" fmla="*/ 694 w 1244"/>
                <a:gd name="T49" fmla="*/ 290 h 463"/>
                <a:gd name="T50" fmla="*/ 724 w 1244"/>
                <a:gd name="T51" fmla="*/ 290 h 463"/>
                <a:gd name="T52" fmla="*/ 752 w 1244"/>
                <a:gd name="T53" fmla="*/ 308 h 463"/>
                <a:gd name="T54" fmla="*/ 781 w 1244"/>
                <a:gd name="T55" fmla="*/ 289 h 463"/>
                <a:gd name="T56" fmla="*/ 809 w 1244"/>
                <a:gd name="T57" fmla="*/ 253 h 463"/>
                <a:gd name="T58" fmla="*/ 839 w 1244"/>
                <a:gd name="T59" fmla="*/ 209 h 463"/>
                <a:gd name="T60" fmla="*/ 868 w 1244"/>
                <a:gd name="T61" fmla="*/ 156 h 463"/>
                <a:gd name="T62" fmla="*/ 896 w 1244"/>
                <a:gd name="T63" fmla="*/ 143 h 463"/>
                <a:gd name="T64" fmla="*/ 926 w 1244"/>
                <a:gd name="T65" fmla="*/ 132 h 463"/>
                <a:gd name="T66" fmla="*/ 955 w 1244"/>
                <a:gd name="T67" fmla="*/ 97 h 463"/>
                <a:gd name="T68" fmla="*/ 983 w 1244"/>
                <a:gd name="T69" fmla="*/ 69 h 463"/>
                <a:gd name="T70" fmla="*/ 1013 w 1244"/>
                <a:gd name="T71" fmla="*/ 38 h 463"/>
                <a:gd name="T72" fmla="*/ 1041 w 1244"/>
                <a:gd name="T73" fmla="*/ 36 h 463"/>
                <a:gd name="T74" fmla="*/ 1070 w 1244"/>
                <a:gd name="T75" fmla="*/ 42 h 463"/>
                <a:gd name="T76" fmla="*/ 1099 w 1244"/>
                <a:gd name="T77" fmla="*/ 43 h 463"/>
                <a:gd name="T78" fmla="*/ 1128 w 1244"/>
                <a:gd name="T79" fmla="*/ 70 h 463"/>
                <a:gd name="T80" fmla="*/ 1157 w 1244"/>
                <a:gd name="T81" fmla="*/ 105 h 463"/>
                <a:gd name="T82" fmla="*/ 1186 w 1244"/>
                <a:gd name="T83" fmla="*/ 138 h 463"/>
                <a:gd name="T84" fmla="*/ 1215 w 1244"/>
                <a:gd name="T85" fmla="*/ 175 h 463"/>
                <a:gd name="T86" fmla="*/ 1244 w 1244"/>
                <a:gd name="T87" fmla="*/ 177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63">
                  <a:moveTo>
                    <a:pt x="0" y="463"/>
                  </a:moveTo>
                  <a:lnTo>
                    <a:pt x="29" y="395"/>
                  </a:lnTo>
                  <a:lnTo>
                    <a:pt x="58" y="313"/>
                  </a:lnTo>
                  <a:lnTo>
                    <a:pt x="87" y="245"/>
                  </a:lnTo>
                  <a:lnTo>
                    <a:pt x="115" y="170"/>
                  </a:lnTo>
                  <a:lnTo>
                    <a:pt x="144" y="79"/>
                  </a:lnTo>
                  <a:lnTo>
                    <a:pt x="174" y="26"/>
                  </a:lnTo>
                  <a:lnTo>
                    <a:pt x="202" y="4"/>
                  </a:lnTo>
                  <a:lnTo>
                    <a:pt x="231" y="0"/>
                  </a:lnTo>
                  <a:lnTo>
                    <a:pt x="261" y="10"/>
                  </a:lnTo>
                  <a:lnTo>
                    <a:pt x="289" y="22"/>
                  </a:lnTo>
                  <a:lnTo>
                    <a:pt x="318" y="30"/>
                  </a:lnTo>
                  <a:lnTo>
                    <a:pt x="346" y="41"/>
                  </a:lnTo>
                  <a:lnTo>
                    <a:pt x="376" y="47"/>
                  </a:lnTo>
                  <a:lnTo>
                    <a:pt x="405" y="50"/>
                  </a:lnTo>
                  <a:lnTo>
                    <a:pt x="433" y="52"/>
                  </a:lnTo>
                  <a:lnTo>
                    <a:pt x="463" y="55"/>
                  </a:lnTo>
                  <a:lnTo>
                    <a:pt x="492" y="81"/>
                  </a:lnTo>
                  <a:lnTo>
                    <a:pt x="520" y="127"/>
                  </a:lnTo>
                  <a:lnTo>
                    <a:pt x="550" y="193"/>
                  </a:lnTo>
                  <a:lnTo>
                    <a:pt x="578" y="256"/>
                  </a:lnTo>
                  <a:lnTo>
                    <a:pt x="607" y="288"/>
                  </a:lnTo>
                  <a:lnTo>
                    <a:pt x="637" y="301"/>
                  </a:lnTo>
                  <a:lnTo>
                    <a:pt x="665" y="303"/>
                  </a:lnTo>
                  <a:lnTo>
                    <a:pt x="694" y="290"/>
                  </a:lnTo>
                  <a:lnTo>
                    <a:pt x="724" y="290"/>
                  </a:lnTo>
                  <a:lnTo>
                    <a:pt x="752" y="308"/>
                  </a:lnTo>
                  <a:lnTo>
                    <a:pt x="781" y="289"/>
                  </a:lnTo>
                  <a:lnTo>
                    <a:pt x="809" y="253"/>
                  </a:lnTo>
                  <a:lnTo>
                    <a:pt x="839" y="209"/>
                  </a:lnTo>
                  <a:lnTo>
                    <a:pt x="868" y="156"/>
                  </a:lnTo>
                  <a:lnTo>
                    <a:pt x="896" y="143"/>
                  </a:lnTo>
                  <a:lnTo>
                    <a:pt x="926" y="132"/>
                  </a:lnTo>
                  <a:lnTo>
                    <a:pt x="955" y="97"/>
                  </a:lnTo>
                  <a:lnTo>
                    <a:pt x="983" y="69"/>
                  </a:lnTo>
                  <a:lnTo>
                    <a:pt x="1013" y="38"/>
                  </a:lnTo>
                  <a:lnTo>
                    <a:pt x="1041" y="36"/>
                  </a:lnTo>
                  <a:lnTo>
                    <a:pt x="1070" y="42"/>
                  </a:lnTo>
                  <a:lnTo>
                    <a:pt x="1099" y="43"/>
                  </a:lnTo>
                  <a:lnTo>
                    <a:pt x="1128" y="70"/>
                  </a:lnTo>
                  <a:lnTo>
                    <a:pt x="1157" y="105"/>
                  </a:lnTo>
                  <a:lnTo>
                    <a:pt x="1186" y="138"/>
                  </a:lnTo>
                  <a:lnTo>
                    <a:pt x="1215" y="175"/>
                  </a:lnTo>
                  <a:lnTo>
                    <a:pt x="1244" y="17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10" name="Freeform 96">
              <a:extLst>
                <a:ext uri="{FF2B5EF4-FFF2-40B4-BE49-F238E27FC236}">
                  <a16:creationId xmlns="" xmlns:a16="http://schemas.microsoft.com/office/drawing/2014/main" id="{124B0CF4-4A7A-4A9D-A166-F478C277D47B}"/>
                </a:ext>
              </a:extLst>
            </p:cNvPr>
            <p:cNvSpPr>
              <a:spLocks/>
            </p:cNvSpPr>
            <p:nvPr/>
          </p:nvSpPr>
          <p:spPr bwMode="auto">
            <a:xfrm>
              <a:off x="8289926" y="4303713"/>
              <a:ext cx="2019300" cy="539750"/>
            </a:xfrm>
            <a:custGeom>
              <a:avLst/>
              <a:gdLst>
                <a:gd name="T0" fmla="*/ 0 w 1272"/>
                <a:gd name="T1" fmla="*/ 70 h 340"/>
                <a:gd name="T2" fmla="*/ 29 w 1272"/>
                <a:gd name="T3" fmla="*/ 122 h 340"/>
                <a:gd name="T4" fmla="*/ 58 w 1272"/>
                <a:gd name="T5" fmla="*/ 173 h 340"/>
                <a:gd name="T6" fmla="*/ 87 w 1272"/>
                <a:gd name="T7" fmla="*/ 208 h 340"/>
                <a:gd name="T8" fmla="*/ 115 w 1272"/>
                <a:gd name="T9" fmla="*/ 251 h 340"/>
                <a:gd name="T10" fmla="*/ 144 w 1272"/>
                <a:gd name="T11" fmla="*/ 299 h 340"/>
                <a:gd name="T12" fmla="*/ 174 w 1272"/>
                <a:gd name="T13" fmla="*/ 326 h 340"/>
                <a:gd name="T14" fmla="*/ 202 w 1272"/>
                <a:gd name="T15" fmla="*/ 340 h 340"/>
                <a:gd name="T16" fmla="*/ 231 w 1272"/>
                <a:gd name="T17" fmla="*/ 331 h 340"/>
                <a:gd name="T18" fmla="*/ 261 w 1272"/>
                <a:gd name="T19" fmla="*/ 321 h 340"/>
                <a:gd name="T20" fmla="*/ 289 w 1272"/>
                <a:gd name="T21" fmla="*/ 294 h 340"/>
                <a:gd name="T22" fmla="*/ 318 w 1272"/>
                <a:gd name="T23" fmla="*/ 242 h 340"/>
                <a:gd name="T24" fmla="*/ 346 w 1272"/>
                <a:gd name="T25" fmla="*/ 176 h 340"/>
                <a:gd name="T26" fmla="*/ 376 w 1272"/>
                <a:gd name="T27" fmla="*/ 106 h 340"/>
                <a:gd name="T28" fmla="*/ 405 w 1272"/>
                <a:gd name="T29" fmla="*/ 54 h 340"/>
                <a:gd name="T30" fmla="*/ 433 w 1272"/>
                <a:gd name="T31" fmla="*/ 28 h 340"/>
                <a:gd name="T32" fmla="*/ 463 w 1272"/>
                <a:gd name="T33" fmla="*/ 12 h 340"/>
                <a:gd name="T34" fmla="*/ 492 w 1272"/>
                <a:gd name="T35" fmla="*/ 0 h 340"/>
                <a:gd name="T36" fmla="*/ 520 w 1272"/>
                <a:gd name="T37" fmla="*/ 0 h 340"/>
                <a:gd name="T38" fmla="*/ 550 w 1272"/>
                <a:gd name="T39" fmla="*/ 5 h 340"/>
                <a:gd name="T40" fmla="*/ 578 w 1272"/>
                <a:gd name="T41" fmla="*/ 12 h 340"/>
                <a:gd name="T42" fmla="*/ 607 w 1272"/>
                <a:gd name="T43" fmla="*/ 17 h 340"/>
                <a:gd name="T44" fmla="*/ 637 w 1272"/>
                <a:gd name="T45" fmla="*/ 10 h 340"/>
                <a:gd name="T46" fmla="*/ 665 w 1272"/>
                <a:gd name="T47" fmla="*/ 2 h 340"/>
                <a:gd name="T48" fmla="*/ 694 w 1272"/>
                <a:gd name="T49" fmla="*/ 14 h 340"/>
                <a:gd name="T50" fmla="*/ 724 w 1272"/>
                <a:gd name="T51" fmla="*/ 43 h 340"/>
                <a:gd name="T52" fmla="*/ 752 w 1272"/>
                <a:gd name="T53" fmla="*/ 86 h 340"/>
                <a:gd name="T54" fmla="*/ 781 w 1272"/>
                <a:gd name="T55" fmla="*/ 134 h 340"/>
                <a:gd name="T56" fmla="*/ 809 w 1272"/>
                <a:gd name="T57" fmla="*/ 177 h 340"/>
                <a:gd name="T58" fmla="*/ 839 w 1272"/>
                <a:gd name="T59" fmla="*/ 219 h 340"/>
                <a:gd name="T60" fmla="*/ 868 w 1272"/>
                <a:gd name="T61" fmla="*/ 241 h 340"/>
                <a:gd name="T62" fmla="*/ 896 w 1272"/>
                <a:gd name="T63" fmla="*/ 244 h 340"/>
                <a:gd name="T64" fmla="*/ 926 w 1272"/>
                <a:gd name="T65" fmla="*/ 247 h 340"/>
                <a:gd name="T66" fmla="*/ 955 w 1272"/>
                <a:gd name="T67" fmla="*/ 265 h 340"/>
                <a:gd name="T68" fmla="*/ 983 w 1272"/>
                <a:gd name="T69" fmla="*/ 271 h 340"/>
                <a:gd name="T70" fmla="*/ 1013 w 1272"/>
                <a:gd name="T71" fmla="*/ 245 h 340"/>
                <a:gd name="T72" fmla="*/ 1041 w 1272"/>
                <a:gd name="T73" fmla="*/ 219 h 340"/>
                <a:gd name="T74" fmla="*/ 1070 w 1272"/>
                <a:gd name="T75" fmla="*/ 202 h 340"/>
                <a:gd name="T76" fmla="*/ 1099 w 1272"/>
                <a:gd name="T77" fmla="*/ 202 h 340"/>
                <a:gd name="T78" fmla="*/ 1128 w 1272"/>
                <a:gd name="T79" fmla="*/ 196 h 340"/>
                <a:gd name="T80" fmla="*/ 1157 w 1272"/>
                <a:gd name="T81" fmla="*/ 180 h 340"/>
                <a:gd name="T82" fmla="*/ 1186 w 1272"/>
                <a:gd name="T83" fmla="*/ 150 h 340"/>
                <a:gd name="T84" fmla="*/ 1215 w 1272"/>
                <a:gd name="T85" fmla="*/ 155 h 340"/>
                <a:gd name="T86" fmla="*/ 1244 w 1272"/>
                <a:gd name="T87" fmla="*/ 175 h 340"/>
                <a:gd name="T88" fmla="*/ 1272 w 1272"/>
                <a:gd name="T89" fmla="*/ 139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340">
                  <a:moveTo>
                    <a:pt x="0" y="70"/>
                  </a:moveTo>
                  <a:lnTo>
                    <a:pt x="29" y="122"/>
                  </a:lnTo>
                  <a:lnTo>
                    <a:pt x="58" y="173"/>
                  </a:lnTo>
                  <a:lnTo>
                    <a:pt x="87" y="208"/>
                  </a:lnTo>
                  <a:lnTo>
                    <a:pt x="115" y="251"/>
                  </a:lnTo>
                  <a:lnTo>
                    <a:pt x="144" y="299"/>
                  </a:lnTo>
                  <a:lnTo>
                    <a:pt x="174" y="326"/>
                  </a:lnTo>
                  <a:lnTo>
                    <a:pt x="202" y="340"/>
                  </a:lnTo>
                  <a:lnTo>
                    <a:pt x="231" y="331"/>
                  </a:lnTo>
                  <a:lnTo>
                    <a:pt x="261" y="321"/>
                  </a:lnTo>
                  <a:lnTo>
                    <a:pt x="289" y="294"/>
                  </a:lnTo>
                  <a:lnTo>
                    <a:pt x="318" y="242"/>
                  </a:lnTo>
                  <a:lnTo>
                    <a:pt x="346" y="176"/>
                  </a:lnTo>
                  <a:lnTo>
                    <a:pt x="376" y="106"/>
                  </a:lnTo>
                  <a:lnTo>
                    <a:pt x="405" y="54"/>
                  </a:lnTo>
                  <a:lnTo>
                    <a:pt x="433" y="28"/>
                  </a:lnTo>
                  <a:lnTo>
                    <a:pt x="463" y="12"/>
                  </a:lnTo>
                  <a:lnTo>
                    <a:pt x="492" y="0"/>
                  </a:lnTo>
                  <a:lnTo>
                    <a:pt x="520" y="0"/>
                  </a:lnTo>
                  <a:lnTo>
                    <a:pt x="550" y="5"/>
                  </a:lnTo>
                  <a:lnTo>
                    <a:pt x="578" y="12"/>
                  </a:lnTo>
                  <a:lnTo>
                    <a:pt x="607" y="17"/>
                  </a:lnTo>
                  <a:lnTo>
                    <a:pt x="637" y="10"/>
                  </a:lnTo>
                  <a:lnTo>
                    <a:pt x="665" y="2"/>
                  </a:lnTo>
                  <a:lnTo>
                    <a:pt x="694" y="14"/>
                  </a:lnTo>
                  <a:lnTo>
                    <a:pt x="724" y="43"/>
                  </a:lnTo>
                  <a:lnTo>
                    <a:pt x="752" y="86"/>
                  </a:lnTo>
                  <a:lnTo>
                    <a:pt x="781" y="134"/>
                  </a:lnTo>
                  <a:lnTo>
                    <a:pt x="809" y="177"/>
                  </a:lnTo>
                  <a:lnTo>
                    <a:pt x="839" y="219"/>
                  </a:lnTo>
                  <a:lnTo>
                    <a:pt x="868" y="241"/>
                  </a:lnTo>
                  <a:lnTo>
                    <a:pt x="896" y="244"/>
                  </a:lnTo>
                  <a:lnTo>
                    <a:pt x="926" y="247"/>
                  </a:lnTo>
                  <a:lnTo>
                    <a:pt x="955" y="265"/>
                  </a:lnTo>
                  <a:lnTo>
                    <a:pt x="983" y="271"/>
                  </a:lnTo>
                  <a:lnTo>
                    <a:pt x="1013" y="245"/>
                  </a:lnTo>
                  <a:lnTo>
                    <a:pt x="1041" y="219"/>
                  </a:lnTo>
                  <a:lnTo>
                    <a:pt x="1070" y="202"/>
                  </a:lnTo>
                  <a:lnTo>
                    <a:pt x="1099" y="202"/>
                  </a:lnTo>
                  <a:lnTo>
                    <a:pt x="1128" y="196"/>
                  </a:lnTo>
                  <a:lnTo>
                    <a:pt x="1157" y="180"/>
                  </a:lnTo>
                  <a:lnTo>
                    <a:pt x="1186" y="150"/>
                  </a:lnTo>
                  <a:lnTo>
                    <a:pt x="1215" y="155"/>
                  </a:lnTo>
                  <a:lnTo>
                    <a:pt x="1244" y="175"/>
                  </a:lnTo>
                  <a:lnTo>
                    <a:pt x="1272" y="13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11" name="Freeform 97">
              <a:extLst>
                <a:ext uri="{FF2B5EF4-FFF2-40B4-BE49-F238E27FC236}">
                  <a16:creationId xmlns="" xmlns:a16="http://schemas.microsoft.com/office/drawing/2014/main" id="{DF0EEB37-EAD0-4593-89DD-AFE70C0F8F95}"/>
                </a:ext>
              </a:extLst>
            </p:cNvPr>
            <p:cNvSpPr>
              <a:spLocks/>
            </p:cNvSpPr>
            <p:nvPr/>
          </p:nvSpPr>
          <p:spPr bwMode="auto">
            <a:xfrm>
              <a:off x="8289926" y="4033838"/>
              <a:ext cx="1836738" cy="719138"/>
            </a:xfrm>
            <a:custGeom>
              <a:avLst/>
              <a:gdLst>
                <a:gd name="T0" fmla="*/ 0 w 1157"/>
                <a:gd name="T1" fmla="*/ 58 h 453"/>
                <a:gd name="T2" fmla="*/ 29 w 1157"/>
                <a:gd name="T3" fmla="*/ 16 h 453"/>
                <a:gd name="T4" fmla="*/ 58 w 1157"/>
                <a:gd name="T5" fmla="*/ 0 h 453"/>
                <a:gd name="T6" fmla="*/ 87 w 1157"/>
                <a:gd name="T7" fmla="*/ 3 h 453"/>
                <a:gd name="T8" fmla="*/ 115 w 1157"/>
                <a:gd name="T9" fmla="*/ 37 h 453"/>
                <a:gd name="T10" fmla="*/ 144 w 1157"/>
                <a:gd name="T11" fmla="*/ 109 h 453"/>
                <a:gd name="T12" fmla="*/ 174 w 1157"/>
                <a:gd name="T13" fmla="*/ 204 h 453"/>
                <a:gd name="T14" fmla="*/ 202 w 1157"/>
                <a:gd name="T15" fmla="*/ 302 h 453"/>
                <a:gd name="T16" fmla="*/ 231 w 1157"/>
                <a:gd name="T17" fmla="*/ 364 h 453"/>
                <a:gd name="T18" fmla="*/ 261 w 1157"/>
                <a:gd name="T19" fmla="*/ 404 h 453"/>
                <a:gd name="T20" fmla="*/ 289 w 1157"/>
                <a:gd name="T21" fmla="*/ 421 h 453"/>
                <a:gd name="T22" fmla="*/ 318 w 1157"/>
                <a:gd name="T23" fmla="*/ 427 h 453"/>
                <a:gd name="T24" fmla="*/ 346 w 1157"/>
                <a:gd name="T25" fmla="*/ 439 h 453"/>
                <a:gd name="T26" fmla="*/ 376 w 1157"/>
                <a:gd name="T27" fmla="*/ 453 h 453"/>
                <a:gd name="T28" fmla="*/ 405 w 1157"/>
                <a:gd name="T29" fmla="*/ 441 h 453"/>
                <a:gd name="T30" fmla="*/ 433 w 1157"/>
                <a:gd name="T31" fmla="*/ 438 h 453"/>
                <a:gd name="T32" fmla="*/ 463 w 1157"/>
                <a:gd name="T33" fmla="*/ 427 h 453"/>
                <a:gd name="T34" fmla="*/ 492 w 1157"/>
                <a:gd name="T35" fmla="*/ 407 h 453"/>
                <a:gd name="T36" fmla="*/ 520 w 1157"/>
                <a:gd name="T37" fmla="*/ 411 h 453"/>
                <a:gd name="T38" fmla="*/ 550 w 1157"/>
                <a:gd name="T39" fmla="*/ 404 h 453"/>
                <a:gd name="T40" fmla="*/ 578 w 1157"/>
                <a:gd name="T41" fmla="*/ 398 h 453"/>
                <a:gd name="T42" fmla="*/ 607 w 1157"/>
                <a:gd name="T43" fmla="*/ 384 h 453"/>
                <a:gd name="T44" fmla="*/ 637 w 1157"/>
                <a:gd name="T45" fmla="*/ 343 h 453"/>
                <a:gd name="T46" fmla="*/ 665 w 1157"/>
                <a:gd name="T47" fmla="*/ 286 h 453"/>
                <a:gd name="T48" fmla="*/ 694 w 1157"/>
                <a:gd name="T49" fmla="*/ 238 h 453"/>
                <a:gd name="T50" fmla="*/ 724 w 1157"/>
                <a:gd name="T51" fmla="*/ 214 h 453"/>
                <a:gd name="T52" fmla="*/ 752 w 1157"/>
                <a:gd name="T53" fmla="*/ 198 h 453"/>
                <a:gd name="T54" fmla="*/ 781 w 1157"/>
                <a:gd name="T55" fmla="*/ 191 h 453"/>
                <a:gd name="T56" fmla="*/ 809 w 1157"/>
                <a:gd name="T57" fmla="*/ 191 h 453"/>
                <a:gd name="T58" fmla="*/ 839 w 1157"/>
                <a:gd name="T59" fmla="*/ 187 h 453"/>
                <a:gd name="T60" fmla="*/ 868 w 1157"/>
                <a:gd name="T61" fmla="*/ 182 h 453"/>
                <a:gd name="T62" fmla="*/ 896 w 1157"/>
                <a:gd name="T63" fmla="*/ 177 h 453"/>
                <a:gd name="T64" fmla="*/ 926 w 1157"/>
                <a:gd name="T65" fmla="*/ 174 h 453"/>
                <a:gd name="T66" fmla="*/ 955 w 1157"/>
                <a:gd name="T67" fmla="*/ 176 h 453"/>
                <a:gd name="T68" fmla="*/ 983 w 1157"/>
                <a:gd name="T69" fmla="*/ 213 h 453"/>
                <a:gd name="T70" fmla="*/ 1013 w 1157"/>
                <a:gd name="T71" fmla="*/ 255 h 453"/>
                <a:gd name="T72" fmla="*/ 1041 w 1157"/>
                <a:gd name="T73" fmla="*/ 277 h 453"/>
                <a:gd name="T74" fmla="*/ 1070 w 1157"/>
                <a:gd name="T75" fmla="*/ 298 h 453"/>
                <a:gd name="T76" fmla="*/ 1099 w 1157"/>
                <a:gd name="T77" fmla="*/ 284 h 453"/>
                <a:gd name="T78" fmla="*/ 1128 w 1157"/>
                <a:gd name="T79" fmla="*/ 286 h 453"/>
                <a:gd name="T80" fmla="*/ 1157 w 1157"/>
                <a:gd name="T81" fmla="*/ 30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53">
                  <a:moveTo>
                    <a:pt x="0" y="58"/>
                  </a:moveTo>
                  <a:lnTo>
                    <a:pt x="29" y="16"/>
                  </a:lnTo>
                  <a:lnTo>
                    <a:pt x="58" y="0"/>
                  </a:lnTo>
                  <a:lnTo>
                    <a:pt x="87" y="3"/>
                  </a:lnTo>
                  <a:lnTo>
                    <a:pt x="115" y="37"/>
                  </a:lnTo>
                  <a:lnTo>
                    <a:pt x="144" y="109"/>
                  </a:lnTo>
                  <a:lnTo>
                    <a:pt x="174" y="204"/>
                  </a:lnTo>
                  <a:lnTo>
                    <a:pt x="202" y="302"/>
                  </a:lnTo>
                  <a:lnTo>
                    <a:pt x="231" y="364"/>
                  </a:lnTo>
                  <a:lnTo>
                    <a:pt x="261" y="404"/>
                  </a:lnTo>
                  <a:lnTo>
                    <a:pt x="289" y="421"/>
                  </a:lnTo>
                  <a:lnTo>
                    <a:pt x="318" y="427"/>
                  </a:lnTo>
                  <a:lnTo>
                    <a:pt x="346" y="439"/>
                  </a:lnTo>
                  <a:lnTo>
                    <a:pt x="376" y="453"/>
                  </a:lnTo>
                  <a:lnTo>
                    <a:pt x="405" y="441"/>
                  </a:lnTo>
                  <a:lnTo>
                    <a:pt x="433" y="438"/>
                  </a:lnTo>
                  <a:lnTo>
                    <a:pt x="463" y="427"/>
                  </a:lnTo>
                  <a:lnTo>
                    <a:pt x="492" y="407"/>
                  </a:lnTo>
                  <a:lnTo>
                    <a:pt x="520" y="411"/>
                  </a:lnTo>
                  <a:lnTo>
                    <a:pt x="550" y="404"/>
                  </a:lnTo>
                  <a:lnTo>
                    <a:pt x="578" y="398"/>
                  </a:lnTo>
                  <a:lnTo>
                    <a:pt x="607" y="384"/>
                  </a:lnTo>
                  <a:lnTo>
                    <a:pt x="637" y="343"/>
                  </a:lnTo>
                  <a:lnTo>
                    <a:pt x="665" y="286"/>
                  </a:lnTo>
                  <a:lnTo>
                    <a:pt x="694" y="238"/>
                  </a:lnTo>
                  <a:lnTo>
                    <a:pt x="724" y="214"/>
                  </a:lnTo>
                  <a:lnTo>
                    <a:pt x="752" y="198"/>
                  </a:lnTo>
                  <a:lnTo>
                    <a:pt x="781" y="191"/>
                  </a:lnTo>
                  <a:lnTo>
                    <a:pt x="809" y="191"/>
                  </a:lnTo>
                  <a:lnTo>
                    <a:pt x="839" y="187"/>
                  </a:lnTo>
                  <a:lnTo>
                    <a:pt x="868" y="182"/>
                  </a:lnTo>
                  <a:lnTo>
                    <a:pt x="896" y="177"/>
                  </a:lnTo>
                  <a:lnTo>
                    <a:pt x="926" y="174"/>
                  </a:lnTo>
                  <a:lnTo>
                    <a:pt x="955" y="176"/>
                  </a:lnTo>
                  <a:lnTo>
                    <a:pt x="983" y="213"/>
                  </a:lnTo>
                  <a:lnTo>
                    <a:pt x="1013" y="255"/>
                  </a:lnTo>
                  <a:lnTo>
                    <a:pt x="1041" y="277"/>
                  </a:lnTo>
                  <a:lnTo>
                    <a:pt x="1070" y="298"/>
                  </a:lnTo>
                  <a:lnTo>
                    <a:pt x="1099" y="284"/>
                  </a:lnTo>
                  <a:lnTo>
                    <a:pt x="1128" y="286"/>
                  </a:lnTo>
                  <a:lnTo>
                    <a:pt x="1157" y="30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12" name="Freeform 98">
              <a:extLst>
                <a:ext uri="{FF2B5EF4-FFF2-40B4-BE49-F238E27FC236}">
                  <a16:creationId xmlns="" xmlns:a16="http://schemas.microsoft.com/office/drawing/2014/main" id="{CAF25590-0209-4FB3-A041-D28ECDEACF6E}"/>
                </a:ext>
              </a:extLst>
            </p:cNvPr>
            <p:cNvSpPr>
              <a:spLocks/>
            </p:cNvSpPr>
            <p:nvPr/>
          </p:nvSpPr>
          <p:spPr bwMode="auto">
            <a:xfrm>
              <a:off x="8289926" y="4256088"/>
              <a:ext cx="1974850" cy="749300"/>
            </a:xfrm>
            <a:custGeom>
              <a:avLst/>
              <a:gdLst>
                <a:gd name="T0" fmla="*/ 0 w 1244"/>
                <a:gd name="T1" fmla="*/ 472 h 472"/>
                <a:gd name="T2" fmla="*/ 29 w 1244"/>
                <a:gd name="T3" fmla="*/ 418 h 472"/>
                <a:gd name="T4" fmla="*/ 58 w 1244"/>
                <a:gd name="T5" fmla="*/ 320 h 472"/>
                <a:gd name="T6" fmla="*/ 87 w 1244"/>
                <a:gd name="T7" fmla="*/ 234 h 472"/>
                <a:gd name="T8" fmla="*/ 115 w 1244"/>
                <a:gd name="T9" fmla="*/ 167 h 472"/>
                <a:gd name="T10" fmla="*/ 144 w 1244"/>
                <a:gd name="T11" fmla="*/ 74 h 472"/>
                <a:gd name="T12" fmla="*/ 174 w 1244"/>
                <a:gd name="T13" fmla="*/ 25 h 472"/>
                <a:gd name="T14" fmla="*/ 202 w 1244"/>
                <a:gd name="T15" fmla="*/ 7 h 472"/>
                <a:gd name="T16" fmla="*/ 231 w 1244"/>
                <a:gd name="T17" fmla="*/ 0 h 472"/>
                <a:gd name="T18" fmla="*/ 261 w 1244"/>
                <a:gd name="T19" fmla="*/ 18 h 472"/>
                <a:gd name="T20" fmla="*/ 289 w 1244"/>
                <a:gd name="T21" fmla="*/ 41 h 472"/>
                <a:gd name="T22" fmla="*/ 318 w 1244"/>
                <a:gd name="T23" fmla="*/ 57 h 472"/>
                <a:gd name="T24" fmla="*/ 346 w 1244"/>
                <a:gd name="T25" fmla="*/ 69 h 472"/>
                <a:gd name="T26" fmla="*/ 376 w 1244"/>
                <a:gd name="T27" fmla="*/ 69 h 472"/>
                <a:gd name="T28" fmla="*/ 405 w 1244"/>
                <a:gd name="T29" fmla="*/ 68 h 472"/>
                <a:gd name="T30" fmla="*/ 433 w 1244"/>
                <a:gd name="T31" fmla="*/ 64 h 472"/>
                <a:gd name="T32" fmla="*/ 463 w 1244"/>
                <a:gd name="T33" fmla="*/ 76 h 472"/>
                <a:gd name="T34" fmla="*/ 492 w 1244"/>
                <a:gd name="T35" fmla="*/ 116 h 472"/>
                <a:gd name="T36" fmla="*/ 520 w 1244"/>
                <a:gd name="T37" fmla="*/ 185 h 472"/>
                <a:gd name="T38" fmla="*/ 550 w 1244"/>
                <a:gd name="T39" fmla="*/ 248 h 472"/>
                <a:gd name="T40" fmla="*/ 578 w 1244"/>
                <a:gd name="T41" fmla="*/ 281 h 472"/>
                <a:gd name="T42" fmla="*/ 607 w 1244"/>
                <a:gd name="T43" fmla="*/ 303 h 472"/>
                <a:gd name="T44" fmla="*/ 637 w 1244"/>
                <a:gd name="T45" fmla="*/ 314 h 472"/>
                <a:gd name="T46" fmla="*/ 665 w 1244"/>
                <a:gd name="T47" fmla="*/ 320 h 472"/>
                <a:gd name="T48" fmla="*/ 694 w 1244"/>
                <a:gd name="T49" fmla="*/ 325 h 472"/>
                <a:gd name="T50" fmla="*/ 724 w 1244"/>
                <a:gd name="T51" fmla="*/ 307 h 472"/>
                <a:gd name="T52" fmla="*/ 752 w 1244"/>
                <a:gd name="T53" fmla="*/ 297 h 472"/>
                <a:gd name="T54" fmla="*/ 781 w 1244"/>
                <a:gd name="T55" fmla="*/ 288 h 472"/>
                <a:gd name="T56" fmla="*/ 809 w 1244"/>
                <a:gd name="T57" fmla="*/ 258 h 472"/>
                <a:gd name="T58" fmla="*/ 839 w 1244"/>
                <a:gd name="T59" fmla="*/ 234 h 472"/>
                <a:gd name="T60" fmla="*/ 868 w 1244"/>
                <a:gd name="T61" fmla="*/ 187 h 472"/>
                <a:gd name="T62" fmla="*/ 896 w 1244"/>
                <a:gd name="T63" fmla="*/ 142 h 472"/>
                <a:gd name="T64" fmla="*/ 926 w 1244"/>
                <a:gd name="T65" fmla="*/ 115 h 472"/>
                <a:gd name="T66" fmla="*/ 955 w 1244"/>
                <a:gd name="T67" fmla="*/ 89 h 472"/>
                <a:gd name="T68" fmla="*/ 983 w 1244"/>
                <a:gd name="T69" fmla="*/ 85 h 472"/>
                <a:gd name="T70" fmla="*/ 1013 w 1244"/>
                <a:gd name="T71" fmla="*/ 74 h 472"/>
                <a:gd name="T72" fmla="*/ 1041 w 1244"/>
                <a:gd name="T73" fmla="*/ 69 h 472"/>
                <a:gd name="T74" fmla="*/ 1070 w 1244"/>
                <a:gd name="T75" fmla="*/ 78 h 472"/>
                <a:gd name="T76" fmla="*/ 1099 w 1244"/>
                <a:gd name="T77" fmla="*/ 77 h 472"/>
                <a:gd name="T78" fmla="*/ 1128 w 1244"/>
                <a:gd name="T79" fmla="*/ 90 h 472"/>
                <a:gd name="T80" fmla="*/ 1157 w 1244"/>
                <a:gd name="T81" fmla="*/ 96 h 472"/>
                <a:gd name="T82" fmla="*/ 1186 w 1244"/>
                <a:gd name="T83" fmla="*/ 98 h 472"/>
                <a:gd name="T84" fmla="*/ 1215 w 1244"/>
                <a:gd name="T85" fmla="*/ 114 h 472"/>
                <a:gd name="T86" fmla="*/ 1244 w 1244"/>
                <a:gd name="T87" fmla="*/ 111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72">
                  <a:moveTo>
                    <a:pt x="0" y="472"/>
                  </a:moveTo>
                  <a:lnTo>
                    <a:pt x="29" y="418"/>
                  </a:lnTo>
                  <a:lnTo>
                    <a:pt x="58" y="320"/>
                  </a:lnTo>
                  <a:lnTo>
                    <a:pt x="87" y="234"/>
                  </a:lnTo>
                  <a:lnTo>
                    <a:pt x="115" y="167"/>
                  </a:lnTo>
                  <a:lnTo>
                    <a:pt x="144" y="74"/>
                  </a:lnTo>
                  <a:lnTo>
                    <a:pt x="174" y="25"/>
                  </a:lnTo>
                  <a:lnTo>
                    <a:pt x="202" y="7"/>
                  </a:lnTo>
                  <a:lnTo>
                    <a:pt x="231" y="0"/>
                  </a:lnTo>
                  <a:lnTo>
                    <a:pt x="261" y="18"/>
                  </a:lnTo>
                  <a:lnTo>
                    <a:pt x="289" y="41"/>
                  </a:lnTo>
                  <a:lnTo>
                    <a:pt x="318" y="57"/>
                  </a:lnTo>
                  <a:lnTo>
                    <a:pt x="346" y="69"/>
                  </a:lnTo>
                  <a:lnTo>
                    <a:pt x="376" y="69"/>
                  </a:lnTo>
                  <a:lnTo>
                    <a:pt x="405" y="68"/>
                  </a:lnTo>
                  <a:lnTo>
                    <a:pt x="433" y="64"/>
                  </a:lnTo>
                  <a:lnTo>
                    <a:pt x="463" y="76"/>
                  </a:lnTo>
                  <a:lnTo>
                    <a:pt x="492" y="116"/>
                  </a:lnTo>
                  <a:lnTo>
                    <a:pt x="520" y="185"/>
                  </a:lnTo>
                  <a:lnTo>
                    <a:pt x="550" y="248"/>
                  </a:lnTo>
                  <a:lnTo>
                    <a:pt x="578" y="281"/>
                  </a:lnTo>
                  <a:lnTo>
                    <a:pt x="607" y="303"/>
                  </a:lnTo>
                  <a:lnTo>
                    <a:pt x="637" y="314"/>
                  </a:lnTo>
                  <a:lnTo>
                    <a:pt x="665" y="320"/>
                  </a:lnTo>
                  <a:lnTo>
                    <a:pt x="694" y="325"/>
                  </a:lnTo>
                  <a:lnTo>
                    <a:pt x="724" y="307"/>
                  </a:lnTo>
                  <a:lnTo>
                    <a:pt x="752" y="297"/>
                  </a:lnTo>
                  <a:lnTo>
                    <a:pt x="781" y="288"/>
                  </a:lnTo>
                  <a:lnTo>
                    <a:pt x="809" y="258"/>
                  </a:lnTo>
                  <a:lnTo>
                    <a:pt x="839" y="234"/>
                  </a:lnTo>
                  <a:lnTo>
                    <a:pt x="868" y="187"/>
                  </a:lnTo>
                  <a:lnTo>
                    <a:pt x="896" y="142"/>
                  </a:lnTo>
                  <a:lnTo>
                    <a:pt x="926" y="115"/>
                  </a:lnTo>
                  <a:lnTo>
                    <a:pt x="955" y="89"/>
                  </a:lnTo>
                  <a:lnTo>
                    <a:pt x="983" y="85"/>
                  </a:lnTo>
                  <a:lnTo>
                    <a:pt x="1013" y="74"/>
                  </a:lnTo>
                  <a:lnTo>
                    <a:pt x="1041" y="69"/>
                  </a:lnTo>
                  <a:lnTo>
                    <a:pt x="1070" y="78"/>
                  </a:lnTo>
                  <a:lnTo>
                    <a:pt x="1099" y="77"/>
                  </a:lnTo>
                  <a:lnTo>
                    <a:pt x="1128" y="90"/>
                  </a:lnTo>
                  <a:lnTo>
                    <a:pt x="1157" y="96"/>
                  </a:lnTo>
                  <a:lnTo>
                    <a:pt x="1186" y="98"/>
                  </a:lnTo>
                  <a:lnTo>
                    <a:pt x="1215" y="114"/>
                  </a:lnTo>
                  <a:lnTo>
                    <a:pt x="1244" y="11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13" name="Freeform 99">
              <a:extLst>
                <a:ext uri="{FF2B5EF4-FFF2-40B4-BE49-F238E27FC236}">
                  <a16:creationId xmlns="" xmlns:a16="http://schemas.microsoft.com/office/drawing/2014/main" id="{90348590-AAD3-4B4B-AC95-639E260A31C2}"/>
                </a:ext>
              </a:extLst>
            </p:cNvPr>
            <p:cNvSpPr>
              <a:spLocks/>
            </p:cNvSpPr>
            <p:nvPr/>
          </p:nvSpPr>
          <p:spPr bwMode="auto">
            <a:xfrm>
              <a:off x="8289926" y="4300538"/>
              <a:ext cx="1974850" cy="557213"/>
            </a:xfrm>
            <a:custGeom>
              <a:avLst/>
              <a:gdLst>
                <a:gd name="T0" fmla="*/ 0 w 1244"/>
                <a:gd name="T1" fmla="*/ 2 h 351"/>
                <a:gd name="T2" fmla="*/ 29 w 1244"/>
                <a:gd name="T3" fmla="*/ 49 h 351"/>
                <a:gd name="T4" fmla="*/ 58 w 1244"/>
                <a:gd name="T5" fmla="*/ 123 h 351"/>
                <a:gd name="T6" fmla="*/ 87 w 1244"/>
                <a:gd name="T7" fmla="*/ 196 h 351"/>
                <a:gd name="T8" fmla="*/ 115 w 1244"/>
                <a:gd name="T9" fmla="*/ 259 h 351"/>
                <a:gd name="T10" fmla="*/ 144 w 1244"/>
                <a:gd name="T11" fmla="*/ 327 h 351"/>
                <a:gd name="T12" fmla="*/ 174 w 1244"/>
                <a:gd name="T13" fmla="*/ 351 h 351"/>
                <a:gd name="T14" fmla="*/ 202 w 1244"/>
                <a:gd name="T15" fmla="*/ 349 h 351"/>
                <a:gd name="T16" fmla="*/ 231 w 1244"/>
                <a:gd name="T17" fmla="*/ 349 h 351"/>
                <a:gd name="T18" fmla="*/ 261 w 1244"/>
                <a:gd name="T19" fmla="*/ 329 h 351"/>
                <a:gd name="T20" fmla="*/ 289 w 1244"/>
                <a:gd name="T21" fmla="*/ 271 h 351"/>
                <a:gd name="T22" fmla="*/ 318 w 1244"/>
                <a:gd name="T23" fmla="*/ 191 h 351"/>
                <a:gd name="T24" fmla="*/ 346 w 1244"/>
                <a:gd name="T25" fmla="*/ 108 h 351"/>
                <a:gd name="T26" fmla="*/ 376 w 1244"/>
                <a:gd name="T27" fmla="*/ 45 h 351"/>
                <a:gd name="T28" fmla="*/ 405 w 1244"/>
                <a:gd name="T29" fmla="*/ 17 h 351"/>
                <a:gd name="T30" fmla="*/ 433 w 1244"/>
                <a:gd name="T31" fmla="*/ 12 h 351"/>
                <a:gd name="T32" fmla="*/ 463 w 1244"/>
                <a:gd name="T33" fmla="*/ 7 h 351"/>
                <a:gd name="T34" fmla="*/ 492 w 1244"/>
                <a:gd name="T35" fmla="*/ 2 h 351"/>
                <a:gd name="T36" fmla="*/ 520 w 1244"/>
                <a:gd name="T37" fmla="*/ 0 h 351"/>
                <a:gd name="T38" fmla="*/ 550 w 1244"/>
                <a:gd name="T39" fmla="*/ 1 h 351"/>
                <a:gd name="T40" fmla="*/ 578 w 1244"/>
                <a:gd name="T41" fmla="*/ 9 h 351"/>
                <a:gd name="T42" fmla="*/ 607 w 1244"/>
                <a:gd name="T43" fmla="*/ 14 h 351"/>
                <a:gd name="T44" fmla="*/ 637 w 1244"/>
                <a:gd name="T45" fmla="*/ 11 h 351"/>
                <a:gd name="T46" fmla="*/ 665 w 1244"/>
                <a:gd name="T47" fmla="*/ 14 h 351"/>
                <a:gd name="T48" fmla="*/ 694 w 1244"/>
                <a:gd name="T49" fmla="*/ 49 h 351"/>
                <a:gd name="T50" fmla="*/ 724 w 1244"/>
                <a:gd name="T51" fmla="*/ 105 h 351"/>
                <a:gd name="T52" fmla="*/ 752 w 1244"/>
                <a:gd name="T53" fmla="*/ 152 h 351"/>
                <a:gd name="T54" fmla="*/ 781 w 1244"/>
                <a:gd name="T55" fmla="*/ 193 h 351"/>
                <a:gd name="T56" fmla="*/ 809 w 1244"/>
                <a:gd name="T57" fmla="*/ 222 h 351"/>
                <a:gd name="T58" fmla="*/ 839 w 1244"/>
                <a:gd name="T59" fmla="*/ 247 h 351"/>
                <a:gd name="T60" fmla="*/ 868 w 1244"/>
                <a:gd name="T61" fmla="*/ 264 h 351"/>
                <a:gd name="T62" fmla="*/ 896 w 1244"/>
                <a:gd name="T63" fmla="*/ 263 h 351"/>
                <a:gd name="T64" fmla="*/ 926 w 1244"/>
                <a:gd name="T65" fmla="*/ 257 h 351"/>
                <a:gd name="T66" fmla="*/ 955 w 1244"/>
                <a:gd name="T67" fmla="*/ 247 h 351"/>
                <a:gd name="T68" fmla="*/ 983 w 1244"/>
                <a:gd name="T69" fmla="*/ 247 h 351"/>
                <a:gd name="T70" fmla="*/ 1013 w 1244"/>
                <a:gd name="T71" fmla="*/ 253 h 351"/>
                <a:gd name="T72" fmla="*/ 1041 w 1244"/>
                <a:gd name="T73" fmla="*/ 244 h 351"/>
                <a:gd name="T74" fmla="*/ 1070 w 1244"/>
                <a:gd name="T75" fmla="*/ 232 h 351"/>
                <a:gd name="T76" fmla="*/ 1099 w 1244"/>
                <a:gd name="T77" fmla="*/ 206 h 351"/>
                <a:gd name="T78" fmla="*/ 1128 w 1244"/>
                <a:gd name="T79" fmla="*/ 159 h 351"/>
                <a:gd name="T80" fmla="*/ 1157 w 1244"/>
                <a:gd name="T81" fmla="*/ 131 h 351"/>
                <a:gd name="T82" fmla="*/ 1186 w 1244"/>
                <a:gd name="T83" fmla="*/ 100 h 351"/>
                <a:gd name="T84" fmla="*/ 1215 w 1244"/>
                <a:gd name="T85" fmla="*/ 92 h 351"/>
                <a:gd name="T86" fmla="*/ 1244 w 1244"/>
                <a:gd name="T87" fmla="*/ 114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51">
                  <a:moveTo>
                    <a:pt x="0" y="2"/>
                  </a:moveTo>
                  <a:lnTo>
                    <a:pt x="29" y="49"/>
                  </a:lnTo>
                  <a:lnTo>
                    <a:pt x="58" y="123"/>
                  </a:lnTo>
                  <a:lnTo>
                    <a:pt x="87" y="196"/>
                  </a:lnTo>
                  <a:lnTo>
                    <a:pt x="115" y="259"/>
                  </a:lnTo>
                  <a:lnTo>
                    <a:pt x="144" y="327"/>
                  </a:lnTo>
                  <a:lnTo>
                    <a:pt x="174" y="351"/>
                  </a:lnTo>
                  <a:lnTo>
                    <a:pt x="202" y="349"/>
                  </a:lnTo>
                  <a:lnTo>
                    <a:pt x="231" y="349"/>
                  </a:lnTo>
                  <a:lnTo>
                    <a:pt x="261" y="329"/>
                  </a:lnTo>
                  <a:lnTo>
                    <a:pt x="289" y="271"/>
                  </a:lnTo>
                  <a:lnTo>
                    <a:pt x="318" y="191"/>
                  </a:lnTo>
                  <a:lnTo>
                    <a:pt x="346" y="108"/>
                  </a:lnTo>
                  <a:lnTo>
                    <a:pt x="376" y="45"/>
                  </a:lnTo>
                  <a:lnTo>
                    <a:pt x="405" y="17"/>
                  </a:lnTo>
                  <a:lnTo>
                    <a:pt x="433" y="12"/>
                  </a:lnTo>
                  <a:lnTo>
                    <a:pt x="463" y="7"/>
                  </a:lnTo>
                  <a:lnTo>
                    <a:pt x="492" y="2"/>
                  </a:lnTo>
                  <a:lnTo>
                    <a:pt x="520" y="0"/>
                  </a:lnTo>
                  <a:lnTo>
                    <a:pt x="550" y="1"/>
                  </a:lnTo>
                  <a:lnTo>
                    <a:pt x="578" y="9"/>
                  </a:lnTo>
                  <a:lnTo>
                    <a:pt x="607" y="14"/>
                  </a:lnTo>
                  <a:lnTo>
                    <a:pt x="637" y="11"/>
                  </a:lnTo>
                  <a:lnTo>
                    <a:pt x="665" y="14"/>
                  </a:lnTo>
                  <a:lnTo>
                    <a:pt x="694" y="49"/>
                  </a:lnTo>
                  <a:lnTo>
                    <a:pt x="724" y="105"/>
                  </a:lnTo>
                  <a:lnTo>
                    <a:pt x="752" y="152"/>
                  </a:lnTo>
                  <a:lnTo>
                    <a:pt x="781" y="193"/>
                  </a:lnTo>
                  <a:lnTo>
                    <a:pt x="809" y="222"/>
                  </a:lnTo>
                  <a:lnTo>
                    <a:pt x="839" y="247"/>
                  </a:lnTo>
                  <a:lnTo>
                    <a:pt x="868" y="264"/>
                  </a:lnTo>
                  <a:lnTo>
                    <a:pt x="896" y="263"/>
                  </a:lnTo>
                  <a:lnTo>
                    <a:pt x="926" y="257"/>
                  </a:lnTo>
                  <a:lnTo>
                    <a:pt x="955" y="247"/>
                  </a:lnTo>
                  <a:lnTo>
                    <a:pt x="983" y="247"/>
                  </a:lnTo>
                  <a:lnTo>
                    <a:pt x="1013" y="253"/>
                  </a:lnTo>
                  <a:lnTo>
                    <a:pt x="1041" y="244"/>
                  </a:lnTo>
                  <a:lnTo>
                    <a:pt x="1070" y="232"/>
                  </a:lnTo>
                  <a:lnTo>
                    <a:pt x="1099" y="206"/>
                  </a:lnTo>
                  <a:lnTo>
                    <a:pt x="1128" y="159"/>
                  </a:lnTo>
                  <a:lnTo>
                    <a:pt x="1157" y="131"/>
                  </a:lnTo>
                  <a:lnTo>
                    <a:pt x="1186" y="100"/>
                  </a:lnTo>
                  <a:lnTo>
                    <a:pt x="1215" y="92"/>
                  </a:lnTo>
                  <a:lnTo>
                    <a:pt x="1244" y="11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14" name="Freeform 100">
              <a:extLst>
                <a:ext uri="{FF2B5EF4-FFF2-40B4-BE49-F238E27FC236}">
                  <a16:creationId xmlns="" xmlns:a16="http://schemas.microsoft.com/office/drawing/2014/main" id="{5698032C-DFFA-4FB3-98F9-3CAEC931E676}"/>
                </a:ext>
              </a:extLst>
            </p:cNvPr>
            <p:cNvSpPr>
              <a:spLocks/>
            </p:cNvSpPr>
            <p:nvPr/>
          </p:nvSpPr>
          <p:spPr bwMode="auto">
            <a:xfrm>
              <a:off x="8289926" y="4030663"/>
              <a:ext cx="1836738" cy="733425"/>
            </a:xfrm>
            <a:custGeom>
              <a:avLst/>
              <a:gdLst>
                <a:gd name="T0" fmla="*/ 0 w 1157"/>
                <a:gd name="T1" fmla="*/ 129 h 462"/>
                <a:gd name="T2" fmla="*/ 29 w 1157"/>
                <a:gd name="T3" fmla="*/ 43 h 462"/>
                <a:gd name="T4" fmla="*/ 58 w 1157"/>
                <a:gd name="T5" fmla="*/ 0 h 462"/>
                <a:gd name="T6" fmla="*/ 87 w 1157"/>
                <a:gd name="T7" fmla="*/ 2 h 462"/>
                <a:gd name="T8" fmla="*/ 115 w 1157"/>
                <a:gd name="T9" fmla="*/ 32 h 462"/>
                <a:gd name="T10" fmla="*/ 144 w 1157"/>
                <a:gd name="T11" fmla="*/ 91 h 462"/>
                <a:gd name="T12" fmla="*/ 174 w 1157"/>
                <a:gd name="T13" fmla="*/ 174 h 462"/>
                <a:gd name="T14" fmla="*/ 202 w 1157"/>
                <a:gd name="T15" fmla="*/ 263 h 462"/>
                <a:gd name="T16" fmla="*/ 231 w 1157"/>
                <a:gd name="T17" fmla="*/ 339 h 462"/>
                <a:gd name="T18" fmla="*/ 261 w 1157"/>
                <a:gd name="T19" fmla="*/ 397 h 462"/>
                <a:gd name="T20" fmla="*/ 289 w 1157"/>
                <a:gd name="T21" fmla="*/ 435 h 462"/>
                <a:gd name="T22" fmla="*/ 318 w 1157"/>
                <a:gd name="T23" fmla="*/ 446 h 462"/>
                <a:gd name="T24" fmla="*/ 346 w 1157"/>
                <a:gd name="T25" fmla="*/ 451 h 462"/>
                <a:gd name="T26" fmla="*/ 376 w 1157"/>
                <a:gd name="T27" fmla="*/ 462 h 462"/>
                <a:gd name="T28" fmla="*/ 405 w 1157"/>
                <a:gd name="T29" fmla="*/ 461 h 462"/>
                <a:gd name="T30" fmla="*/ 433 w 1157"/>
                <a:gd name="T31" fmla="*/ 454 h 462"/>
                <a:gd name="T32" fmla="*/ 463 w 1157"/>
                <a:gd name="T33" fmla="*/ 445 h 462"/>
                <a:gd name="T34" fmla="*/ 492 w 1157"/>
                <a:gd name="T35" fmla="*/ 435 h 462"/>
                <a:gd name="T36" fmla="*/ 520 w 1157"/>
                <a:gd name="T37" fmla="*/ 437 h 462"/>
                <a:gd name="T38" fmla="*/ 550 w 1157"/>
                <a:gd name="T39" fmla="*/ 430 h 462"/>
                <a:gd name="T40" fmla="*/ 578 w 1157"/>
                <a:gd name="T41" fmla="*/ 391 h 462"/>
                <a:gd name="T42" fmla="*/ 607 w 1157"/>
                <a:gd name="T43" fmla="*/ 333 h 462"/>
                <a:gd name="T44" fmla="*/ 637 w 1157"/>
                <a:gd name="T45" fmla="*/ 263 h 462"/>
                <a:gd name="T46" fmla="*/ 665 w 1157"/>
                <a:gd name="T47" fmla="*/ 206 h 462"/>
                <a:gd name="T48" fmla="*/ 694 w 1157"/>
                <a:gd name="T49" fmla="*/ 181 h 462"/>
                <a:gd name="T50" fmla="*/ 724 w 1157"/>
                <a:gd name="T51" fmla="*/ 174 h 462"/>
                <a:gd name="T52" fmla="*/ 752 w 1157"/>
                <a:gd name="T53" fmla="*/ 177 h 462"/>
                <a:gd name="T54" fmla="*/ 781 w 1157"/>
                <a:gd name="T55" fmla="*/ 179 h 462"/>
                <a:gd name="T56" fmla="*/ 809 w 1157"/>
                <a:gd name="T57" fmla="*/ 174 h 462"/>
                <a:gd name="T58" fmla="*/ 839 w 1157"/>
                <a:gd name="T59" fmla="*/ 165 h 462"/>
                <a:gd name="T60" fmla="*/ 868 w 1157"/>
                <a:gd name="T61" fmla="*/ 158 h 462"/>
                <a:gd name="T62" fmla="*/ 896 w 1157"/>
                <a:gd name="T63" fmla="*/ 168 h 462"/>
                <a:gd name="T64" fmla="*/ 926 w 1157"/>
                <a:gd name="T65" fmla="*/ 204 h 462"/>
                <a:gd name="T66" fmla="*/ 955 w 1157"/>
                <a:gd name="T67" fmla="*/ 251 h 462"/>
                <a:gd name="T68" fmla="*/ 983 w 1157"/>
                <a:gd name="T69" fmla="*/ 295 h 462"/>
                <a:gd name="T70" fmla="*/ 1013 w 1157"/>
                <a:gd name="T71" fmla="*/ 334 h 462"/>
                <a:gd name="T72" fmla="*/ 1041 w 1157"/>
                <a:gd name="T73" fmla="*/ 354 h 462"/>
                <a:gd name="T74" fmla="*/ 1070 w 1157"/>
                <a:gd name="T75" fmla="*/ 361 h 462"/>
                <a:gd name="T76" fmla="*/ 1099 w 1157"/>
                <a:gd name="T77" fmla="*/ 363 h 462"/>
                <a:gd name="T78" fmla="*/ 1128 w 1157"/>
                <a:gd name="T79" fmla="*/ 342 h 462"/>
                <a:gd name="T80" fmla="*/ 1157 w 1157"/>
                <a:gd name="T81" fmla="*/ 331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62">
                  <a:moveTo>
                    <a:pt x="0" y="129"/>
                  </a:moveTo>
                  <a:lnTo>
                    <a:pt x="29" y="43"/>
                  </a:lnTo>
                  <a:lnTo>
                    <a:pt x="58" y="0"/>
                  </a:lnTo>
                  <a:lnTo>
                    <a:pt x="87" y="2"/>
                  </a:lnTo>
                  <a:lnTo>
                    <a:pt x="115" y="32"/>
                  </a:lnTo>
                  <a:lnTo>
                    <a:pt x="144" y="91"/>
                  </a:lnTo>
                  <a:lnTo>
                    <a:pt x="174" y="174"/>
                  </a:lnTo>
                  <a:lnTo>
                    <a:pt x="202" y="263"/>
                  </a:lnTo>
                  <a:lnTo>
                    <a:pt x="231" y="339"/>
                  </a:lnTo>
                  <a:lnTo>
                    <a:pt x="261" y="397"/>
                  </a:lnTo>
                  <a:lnTo>
                    <a:pt x="289" y="435"/>
                  </a:lnTo>
                  <a:lnTo>
                    <a:pt x="318" y="446"/>
                  </a:lnTo>
                  <a:lnTo>
                    <a:pt x="346" y="451"/>
                  </a:lnTo>
                  <a:lnTo>
                    <a:pt x="376" y="462"/>
                  </a:lnTo>
                  <a:lnTo>
                    <a:pt x="405" y="461"/>
                  </a:lnTo>
                  <a:lnTo>
                    <a:pt x="433" y="454"/>
                  </a:lnTo>
                  <a:lnTo>
                    <a:pt x="463" y="445"/>
                  </a:lnTo>
                  <a:lnTo>
                    <a:pt x="492" y="435"/>
                  </a:lnTo>
                  <a:lnTo>
                    <a:pt x="520" y="437"/>
                  </a:lnTo>
                  <a:lnTo>
                    <a:pt x="550" y="430"/>
                  </a:lnTo>
                  <a:lnTo>
                    <a:pt x="578" y="391"/>
                  </a:lnTo>
                  <a:lnTo>
                    <a:pt x="607" y="333"/>
                  </a:lnTo>
                  <a:lnTo>
                    <a:pt x="637" y="263"/>
                  </a:lnTo>
                  <a:lnTo>
                    <a:pt x="665" y="206"/>
                  </a:lnTo>
                  <a:lnTo>
                    <a:pt x="694" y="181"/>
                  </a:lnTo>
                  <a:lnTo>
                    <a:pt x="724" y="174"/>
                  </a:lnTo>
                  <a:lnTo>
                    <a:pt x="752" y="177"/>
                  </a:lnTo>
                  <a:lnTo>
                    <a:pt x="781" y="179"/>
                  </a:lnTo>
                  <a:lnTo>
                    <a:pt x="809" y="174"/>
                  </a:lnTo>
                  <a:lnTo>
                    <a:pt x="839" y="165"/>
                  </a:lnTo>
                  <a:lnTo>
                    <a:pt x="868" y="158"/>
                  </a:lnTo>
                  <a:lnTo>
                    <a:pt x="896" y="168"/>
                  </a:lnTo>
                  <a:lnTo>
                    <a:pt x="926" y="204"/>
                  </a:lnTo>
                  <a:lnTo>
                    <a:pt x="955" y="251"/>
                  </a:lnTo>
                  <a:lnTo>
                    <a:pt x="983" y="295"/>
                  </a:lnTo>
                  <a:lnTo>
                    <a:pt x="1013" y="334"/>
                  </a:lnTo>
                  <a:lnTo>
                    <a:pt x="1041" y="354"/>
                  </a:lnTo>
                  <a:lnTo>
                    <a:pt x="1070" y="361"/>
                  </a:lnTo>
                  <a:lnTo>
                    <a:pt x="1099" y="363"/>
                  </a:lnTo>
                  <a:lnTo>
                    <a:pt x="1128" y="342"/>
                  </a:lnTo>
                  <a:lnTo>
                    <a:pt x="1157" y="33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15" name="Freeform 101">
              <a:extLst>
                <a:ext uri="{FF2B5EF4-FFF2-40B4-BE49-F238E27FC236}">
                  <a16:creationId xmlns="" xmlns:a16="http://schemas.microsoft.com/office/drawing/2014/main" id="{8C02D29A-9319-4635-B157-80E320D6DBE8}"/>
                </a:ext>
              </a:extLst>
            </p:cNvPr>
            <p:cNvSpPr>
              <a:spLocks/>
            </p:cNvSpPr>
            <p:nvPr/>
          </p:nvSpPr>
          <p:spPr bwMode="auto">
            <a:xfrm>
              <a:off x="8289926" y="4268788"/>
              <a:ext cx="1928813" cy="727075"/>
            </a:xfrm>
            <a:custGeom>
              <a:avLst/>
              <a:gdLst>
                <a:gd name="T0" fmla="*/ 0 w 1215"/>
                <a:gd name="T1" fmla="*/ 458 h 458"/>
                <a:gd name="T2" fmla="*/ 29 w 1215"/>
                <a:gd name="T3" fmla="*/ 424 h 458"/>
                <a:gd name="T4" fmla="*/ 58 w 1215"/>
                <a:gd name="T5" fmla="*/ 365 h 458"/>
                <a:gd name="T6" fmla="*/ 87 w 1215"/>
                <a:gd name="T7" fmla="*/ 303 h 458"/>
                <a:gd name="T8" fmla="*/ 115 w 1215"/>
                <a:gd name="T9" fmla="*/ 215 h 458"/>
                <a:gd name="T10" fmla="*/ 144 w 1215"/>
                <a:gd name="T11" fmla="*/ 103 h 458"/>
                <a:gd name="T12" fmla="*/ 174 w 1215"/>
                <a:gd name="T13" fmla="*/ 36 h 458"/>
                <a:gd name="T14" fmla="*/ 202 w 1215"/>
                <a:gd name="T15" fmla="*/ 6 h 458"/>
                <a:gd name="T16" fmla="*/ 231 w 1215"/>
                <a:gd name="T17" fmla="*/ 0 h 458"/>
                <a:gd name="T18" fmla="*/ 261 w 1215"/>
                <a:gd name="T19" fmla="*/ 10 h 458"/>
                <a:gd name="T20" fmla="*/ 289 w 1215"/>
                <a:gd name="T21" fmla="*/ 18 h 458"/>
                <a:gd name="T22" fmla="*/ 318 w 1215"/>
                <a:gd name="T23" fmla="*/ 29 h 458"/>
                <a:gd name="T24" fmla="*/ 346 w 1215"/>
                <a:gd name="T25" fmla="*/ 48 h 458"/>
                <a:gd name="T26" fmla="*/ 376 w 1215"/>
                <a:gd name="T27" fmla="*/ 60 h 458"/>
                <a:gd name="T28" fmla="*/ 405 w 1215"/>
                <a:gd name="T29" fmla="*/ 54 h 458"/>
                <a:gd name="T30" fmla="*/ 433 w 1215"/>
                <a:gd name="T31" fmla="*/ 50 h 458"/>
                <a:gd name="T32" fmla="*/ 463 w 1215"/>
                <a:gd name="T33" fmla="*/ 63 h 458"/>
                <a:gd name="T34" fmla="*/ 492 w 1215"/>
                <a:gd name="T35" fmla="*/ 113 h 458"/>
                <a:gd name="T36" fmla="*/ 520 w 1215"/>
                <a:gd name="T37" fmla="*/ 199 h 458"/>
                <a:gd name="T38" fmla="*/ 550 w 1215"/>
                <a:gd name="T39" fmla="*/ 273 h 458"/>
                <a:gd name="T40" fmla="*/ 578 w 1215"/>
                <a:gd name="T41" fmla="*/ 316 h 458"/>
                <a:gd name="T42" fmla="*/ 607 w 1215"/>
                <a:gd name="T43" fmla="*/ 326 h 458"/>
                <a:gd name="T44" fmla="*/ 637 w 1215"/>
                <a:gd name="T45" fmla="*/ 314 h 458"/>
                <a:gd name="T46" fmla="*/ 665 w 1215"/>
                <a:gd name="T47" fmla="*/ 314 h 458"/>
                <a:gd name="T48" fmla="*/ 694 w 1215"/>
                <a:gd name="T49" fmla="*/ 315 h 458"/>
                <a:gd name="T50" fmla="*/ 724 w 1215"/>
                <a:gd name="T51" fmla="*/ 312 h 458"/>
                <a:gd name="T52" fmla="*/ 752 w 1215"/>
                <a:gd name="T53" fmla="*/ 288 h 458"/>
                <a:gd name="T54" fmla="*/ 781 w 1215"/>
                <a:gd name="T55" fmla="*/ 242 h 458"/>
                <a:gd name="T56" fmla="*/ 809 w 1215"/>
                <a:gd name="T57" fmla="*/ 193 h 458"/>
                <a:gd name="T58" fmla="*/ 839 w 1215"/>
                <a:gd name="T59" fmla="*/ 152 h 458"/>
                <a:gd name="T60" fmla="*/ 868 w 1215"/>
                <a:gd name="T61" fmla="*/ 120 h 458"/>
                <a:gd name="T62" fmla="*/ 896 w 1215"/>
                <a:gd name="T63" fmla="*/ 86 h 458"/>
                <a:gd name="T64" fmla="*/ 926 w 1215"/>
                <a:gd name="T65" fmla="*/ 50 h 458"/>
                <a:gd name="T66" fmla="*/ 955 w 1215"/>
                <a:gd name="T67" fmla="*/ 33 h 458"/>
                <a:gd name="T68" fmla="*/ 983 w 1215"/>
                <a:gd name="T69" fmla="*/ 42 h 458"/>
                <a:gd name="T70" fmla="*/ 1013 w 1215"/>
                <a:gd name="T71" fmla="*/ 49 h 458"/>
                <a:gd name="T72" fmla="*/ 1041 w 1215"/>
                <a:gd name="T73" fmla="*/ 45 h 458"/>
                <a:gd name="T74" fmla="*/ 1070 w 1215"/>
                <a:gd name="T75" fmla="*/ 33 h 458"/>
                <a:gd name="T76" fmla="*/ 1099 w 1215"/>
                <a:gd name="T77" fmla="*/ 47 h 458"/>
                <a:gd name="T78" fmla="*/ 1128 w 1215"/>
                <a:gd name="T79" fmla="*/ 72 h 458"/>
                <a:gd name="T80" fmla="*/ 1157 w 1215"/>
                <a:gd name="T81" fmla="*/ 93 h 458"/>
                <a:gd name="T82" fmla="*/ 1186 w 1215"/>
                <a:gd name="T83" fmla="*/ 123 h 458"/>
                <a:gd name="T84" fmla="*/ 1215 w 1215"/>
                <a:gd name="T85" fmla="*/ 140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58">
                  <a:moveTo>
                    <a:pt x="0" y="458"/>
                  </a:moveTo>
                  <a:lnTo>
                    <a:pt x="29" y="424"/>
                  </a:lnTo>
                  <a:lnTo>
                    <a:pt x="58" y="365"/>
                  </a:lnTo>
                  <a:lnTo>
                    <a:pt x="87" y="303"/>
                  </a:lnTo>
                  <a:lnTo>
                    <a:pt x="115" y="215"/>
                  </a:lnTo>
                  <a:lnTo>
                    <a:pt x="144" y="103"/>
                  </a:lnTo>
                  <a:lnTo>
                    <a:pt x="174" y="36"/>
                  </a:lnTo>
                  <a:lnTo>
                    <a:pt x="202" y="6"/>
                  </a:lnTo>
                  <a:lnTo>
                    <a:pt x="231" y="0"/>
                  </a:lnTo>
                  <a:lnTo>
                    <a:pt x="261" y="10"/>
                  </a:lnTo>
                  <a:lnTo>
                    <a:pt x="289" y="18"/>
                  </a:lnTo>
                  <a:lnTo>
                    <a:pt x="318" y="29"/>
                  </a:lnTo>
                  <a:lnTo>
                    <a:pt x="346" y="48"/>
                  </a:lnTo>
                  <a:lnTo>
                    <a:pt x="376" y="60"/>
                  </a:lnTo>
                  <a:lnTo>
                    <a:pt x="405" y="54"/>
                  </a:lnTo>
                  <a:lnTo>
                    <a:pt x="433" y="50"/>
                  </a:lnTo>
                  <a:lnTo>
                    <a:pt x="463" y="63"/>
                  </a:lnTo>
                  <a:lnTo>
                    <a:pt x="492" y="113"/>
                  </a:lnTo>
                  <a:lnTo>
                    <a:pt x="520" y="199"/>
                  </a:lnTo>
                  <a:lnTo>
                    <a:pt x="550" y="273"/>
                  </a:lnTo>
                  <a:lnTo>
                    <a:pt x="578" y="316"/>
                  </a:lnTo>
                  <a:lnTo>
                    <a:pt x="607" y="326"/>
                  </a:lnTo>
                  <a:lnTo>
                    <a:pt x="637" y="314"/>
                  </a:lnTo>
                  <a:lnTo>
                    <a:pt x="665" y="314"/>
                  </a:lnTo>
                  <a:lnTo>
                    <a:pt x="694" y="315"/>
                  </a:lnTo>
                  <a:lnTo>
                    <a:pt x="724" y="312"/>
                  </a:lnTo>
                  <a:lnTo>
                    <a:pt x="752" y="288"/>
                  </a:lnTo>
                  <a:lnTo>
                    <a:pt x="781" y="242"/>
                  </a:lnTo>
                  <a:lnTo>
                    <a:pt x="809" y="193"/>
                  </a:lnTo>
                  <a:lnTo>
                    <a:pt x="839" y="152"/>
                  </a:lnTo>
                  <a:lnTo>
                    <a:pt x="868" y="120"/>
                  </a:lnTo>
                  <a:lnTo>
                    <a:pt x="896" y="86"/>
                  </a:lnTo>
                  <a:lnTo>
                    <a:pt x="926" y="50"/>
                  </a:lnTo>
                  <a:lnTo>
                    <a:pt x="955" y="33"/>
                  </a:lnTo>
                  <a:lnTo>
                    <a:pt x="983" y="42"/>
                  </a:lnTo>
                  <a:lnTo>
                    <a:pt x="1013" y="49"/>
                  </a:lnTo>
                  <a:lnTo>
                    <a:pt x="1041" y="45"/>
                  </a:lnTo>
                  <a:lnTo>
                    <a:pt x="1070" y="33"/>
                  </a:lnTo>
                  <a:lnTo>
                    <a:pt x="1099" y="47"/>
                  </a:lnTo>
                  <a:lnTo>
                    <a:pt x="1128" y="72"/>
                  </a:lnTo>
                  <a:lnTo>
                    <a:pt x="1157" y="93"/>
                  </a:lnTo>
                  <a:lnTo>
                    <a:pt x="1186" y="123"/>
                  </a:lnTo>
                  <a:lnTo>
                    <a:pt x="1215" y="14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16" name="Freeform 102">
              <a:extLst>
                <a:ext uri="{FF2B5EF4-FFF2-40B4-BE49-F238E27FC236}">
                  <a16:creationId xmlns="" xmlns:a16="http://schemas.microsoft.com/office/drawing/2014/main" id="{9677005A-3FFC-469E-AFDC-8F951B6E4973}"/>
                </a:ext>
              </a:extLst>
            </p:cNvPr>
            <p:cNvSpPr>
              <a:spLocks/>
            </p:cNvSpPr>
            <p:nvPr/>
          </p:nvSpPr>
          <p:spPr bwMode="auto">
            <a:xfrm>
              <a:off x="8289926" y="4322763"/>
              <a:ext cx="1882775" cy="500063"/>
            </a:xfrm>
            <a:custGeom>
              <a:avLst/>
              <a:gdLst>
                <a:gd name="T0" fmla="*/ 0 w 1186"/>
                <a:gd name="T1" fmla="*/ 30 h 315"/>
                <a:gd name="T2" fmla="*/ 29 w 1186"/>
                <a:gd name="T3" fmla="*/ 96 h 315"/>
                <a:gd name="T4" fmla="*/ 58 w 1186"/>
                <a:gd name="T5" fmla="*/ 143 h 315"/>
                <a:gd name="T6" fmla="*/ 87 w 1186"/>
                <a:gd name="T7" fmla="*/ 174 h 315"/>
                <a:gd name="T8" fmla="*/ 115 w 1186"/>
                <a:gd name="T9" fmla="*/ 229 h 315"/>
                <a:gd name="T10" fmla="*/ 144 w 1186"/>
                <a:gd name="T11" fmla="*/ 276 h 315"/>
                <a:gd name="T12" fmla="*/ 174 w 1186"/>
                <a:gd name="T13" fmla="*/ 305 h 315"/>
                <a:gd name="T14" fmla="*/ 202 w 1186"/>
                <a:gd name="T15" fmla="*/ 315 h 315"/>
                <a:gd name="T16" fmla="*/ 231 w 1186"/>
                <a:gd name="T17" fmla="*/ 309 h 315"/>
                <a:gd name="T18" fmla="*/ 261 w 1186"/>
                <a:gd name="T19" fmla="*/ 305 h 315"/>
                <a:gd name="T20" fmla="*/ 289 w 1186"/>
                <a:gd name="T21" fmla="*/ 287 h 315"/>
                <a:gd name="T22" fmla="*/ 318 w 1186"/>
                <a:gd name="T23" fmla="*/ 246 h 315"/>
                <a:gd name="T24" fmla="*/ 346 w 1186"/>
                <a:gd name="T25" fmla="*/ 180 h 315"/>
                <a:gd name="T26" fmla="*/ 376 w 1186"/>
                <a:gd name="T27" fmla="*/ 105 h 315"/>
                <a:gd name="T28" fmla="*/ 405 w 1186"/>
                <a:gd name="T29" fmla="*/ 48 h 315"/>
                <a:gd name="T30" fmla="*/ 433 w 1186"/>
                <a:gd name="T31" fmla="*/ 13 h 315"/>
                <a:gd name="T32" fmla="*/ 463 w 1186"/>
                <a:gd name="T33" fmla="*/ 3 h 315"/>
                <a:gd name="T34" fmla="*/ 492 w 1186"/>
                <a:gd name="T35" fmla="*/ 5 h 315"/>
                <a:gd name="T36" fmla="*/ 520 w 1186"/>
                <a:gd name="T37" fmla="*/ 4 h 315"/>
                <a:gd name="T38" fmla="*/ 550 w 1186"/>
                <a:gd name="T39" fmla="*/ 5 h 315"/>
                <a:gd name="T40" fmla="*/ 578 w 1186"/>
                <a:gd name="T41" fmla="*/ 5 h 315"/>
                <a:gd name="T42" fmla="*/ 607 w 1186"/>
                <a:gd name="T43" fmla="*/ 0 h 315"/>
                <a:gd name="T44" fmla="*/ 637 w 1186"/>
                <a:gd name="T45" fmla="*/ 2 h 315"/>
                <a:gd name="T46" fmla="*/ 665 w 1186"/>
                <a:gd name="T47" fmla="*/ 5 h 315"/>
                <a:gd name="T48" fmla="*/ 694 w 1186"/>
                <a:gd name="T49" fmla="*/ 11 h 315"/>
                <a:gd name="T50" fmla="*/ 724 w 1186"/>
                <a:gd name="T51" fmla="*/ 43 h 315"/>
                <a:gd name="T52" fmla="*/ 752 w 1186"/>
                <a:gd name="T53" fmla="*/ 104 h 315"/>
                <a:gd name="T54" fmla="*/ 781 w 1186"/>
                <a:gd name="T55" fmla="*/ 157 h 315"/>
                <a:gd name="T56" fmla="*/ 809 w 1186"/>
                <a:gd name="T57" fmla="*/ 190 h 315"/>
                <a:gd name="T58" fmla="*/ 839 w 1186"/>
                <a:gd name="T59" fmla="*/ 218 h 315"/>
                <a:gd name="T60" fmla="*/ 868 w 1186"/>
                <a:gd name="T61" fmla="*/ 233 h 315"/>
                <a:gd name="T62" fmla="*/ 896 w 1186"/>
                <a:gd name="T63" fmla="*/ 233 h 315"/>
                <a:gd name="T64" fmla="*/ 926 w 1186"/>
                <a:gd name="T65" fmla="*/ 237 h 315"/>
                <a:gd name="T66" fmla="*/ 955 w 1186"/>
                <a:gd name="T67" fmla="*/ 230 h 315"/>
                <a:gd name="T68" fmla="*/ 983 w 1186"/>
                <a:gd name="T69" fmla="*/ 241 h 315"/>
                <a:gd name="T70" fmla="*/ 1013 w 1186"/>
                <a:gd name="T71" fmla="*/ 266 h 315"/>
                <a:gd name="T72" fmla="*/ 1041 w 1186"/>
                <a:gd name="T73" fmla="*/ 230 h 315"/>
                <a:gd name="T74" fmla="*/ 1070 w 1186"/>
                <a:gd name="T75" fmla="*/ 190 h 315"/>
                <a:gd name="T76" fmla="*/ 1099 w 1186"/>
                <a:gd name="T77" fmla="*/ 141 h 315"/>
                <a:gd name="T78" fmla="*/ 1128 w 1186"/>
                <a:gd name="T79" fmla="*/ 109 h 315"/>
                <a:gd name="T80" fmla="*/ 1157 w 1186"/>
                <a:gd name="T81" fmla="*/ 115 h 315"/>
                <a:gd name="T82" fmla="*/ 1186 w 1186"/>
                <a:gd name="T83" fmla="*/ 101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15">
                  <a:moveTo>
                    <a:pt x="0" y="30"/>
                  </a:moveTo>
                  <a:lnTo>
                    <a:pt x="29" y="96"/>
                  </a:lnTo>
                  <a:lnTo>
                    <a:pt x="58" y="143"/>
                  </a:lnTo>
                  <a:lnTo>
                    <a:pt x="87" y="174"/>
                  </a:lnTo>
                  <a:lnTo>
                    <a:pt x="115" y="229"/>
                  </a:lnTo>
                  <a:lnTo>
                    <a:pt x="144" y="276"/>
                  </a:lnTo>
                  <a:lnTo>
                    <a:pt x="174" y="305"/>
                  </a:lnTo>
                  <a:lnTo>
                    <a:pt x="202" y="315"/>
                  </a:lnTo>
                  <a:lnTo>
                    <a:pt x="231" y="309"/>
                  </a:lnTo>
                  <a:lnTo>
                    <a:pt x="261" y="305"/>
                  </a:lnTo>
                  <a:lnTo>
                    <a:pt x="289" y="287"/>
                  </a:lnTo>
                  <a:lnTo>
                    <a:pt x="318" y="246"/>
                  </a:lnTo>
                  <a:lnTo>
                    <a:pt x="346" y="180"/>
                  </a:lnTo>
                  <a:lnTo>
                    <a:pt x="376" y="105"/>
                  </a:lnTo>
                  <a:lnTo>
                    <a:pt x="405" y="48"/>
                  </a:lnTo>
                  <a:lnTo>
                    <a:pt x="433" y="13"/>
                  </a:lnTo>
                  <a:lnTo>
                    <a:pt x="463" y="3"/>
                  </a:lnTo>
                  <a:lnTo>
                    <a:pt x="492" y="5"/>
                  </a:lnTo>
                  <a:lnTo>
                    <a:pt x="520" y="4"/>
                  </a:lnTo>
                  <a:lnTo>
                    <a:pt x="550" y="5"/>
                  </a:lnTo>
                  <a:lnTo>
                    <a:pt x="578" y="5"/>
                  </a:lnTo>
                  <a:lnTo>
                    <a:pt x="607" y="0"/>
                  </a:lnTo>
                  <a:lnTo>
                    <a:pt x="637" y="2"/>
                  </a:lnTo>
                  <a:lnTo>
                    <a:pt x="665" y="5"/>
                  </a:lnTo>
                  <a:lnTo>
                    <a:pt x="694" y="11"/>
                  </a:lnTo>
                  <a:lnTo>
                    <a:pt x="724" y="43"/>
                  </a:lnTo>
                  <a:lnTo>
                    <a:pt x="752" y="104"/>
                  </a:lnTo>
                  <a:lnTo>
                    <a:pt x="781" y="157"/>
                  </a:lnTo>
                  <a:lnTo>
                    <a:pt x="809" y="190"/>
                  </a:lnTo>
                  <a:lnTo>
                    <a:pt x="839" y="218"/>
                  </a:lnTo>
                  <a:lnTo>
                    <a:pt x="868" y="233"/>
                  </a:lnTo>
                  <a:lnTo>
                    <a:pt x="896" y="233"/>
                  </a:lnTo>
                  <a:lnTo>
                    <a:pt x="926" y="237"/>
                  </a:lnTo>
                  <a:lnTo>
                    <a:pt x="955" y="230"/>
                  </a:lnTo>
                  <a:lnTo>
                    <a:pt x="983" y="241"/>
                  </a:lnTo>
                  <a:lnTo>
                    <a:pt x="1013" y="266"/>
                  </a:lnTo>
                  <a:lnTo>
                    <a:pt x="1041" y="230"/>
                  </a:lnTo>
                  <a:lnTo>
                    <a:pt x="1070" y="190"/>
                  </a:lnTo>
                  <a:lnTo>
                    <a:pt x="1099" y="141"/>
                  </a:lnTo>
                  <a:lnTo>
                    <a:pt x="1128" y="109"/>
                  </a:lnTo>
                  <a:lnTo>
                    <a:pt x="1157" y="115"/>
                  </a:lnTo>
                  <a:lnTo>
                    <a:pt x="1186" y="10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17" name="Freeform 103">
              <a:extLst>
                <a:ext uri="{FF2B5EF4-FFF2-40B4-BE49-F238E27FC236}">
                  <a16:creationId xmlns="" xmlns:a16="http://schemas.microsoft.com/office/drawing/2014/main" id="{8CF7BB69-4F24-4ECE-9C20-11C362844F23}"/>
                </a:ext>
              </a:extLst>
            </p:cNvPr>
            <p:cNvSpPr>
              <a:spLocks/>
            </p:cNvSpPr>
            <p:nvPr/>
          </p:nvSpPr>
          <p:spPr bwMode="auto">
            <a:xfrm>
              <a:off x="8289926" y="4097338"/>
              <a:ext cx="1974850" cy="638175"/>
            </a:xfrm>
            <a:custGeom>
              <a:avLst/>
              <a:gdLst>
                <a:gd name="T0" fmla="*/ 0 w 1244"/>
                <a:gd name="T1" fmla="*/ 87 h 402"/>
                <a:gd name="T2" fmla="*/ 29 w 1244"/>
                <a:gd name="T3" fmla="*/ 24 h 402"/>
                <a:gd name="T4" fmla="*/ 58 w 1244"/>
                <a:gd name="T5" fmla="*/ 1 h 402"/>
                <a:gd name="T6" fmla="*/ 87 w 1244"/>
                <a:gd name="T7" fmla="*/ 0 h 402"/>
                <a:gd name="T8" fmla="*/ 115 w 1244"/>
                <a:gd name="T9" fmla="*/ 9 h 402"/>
                <a:gd name="T10" fmla="*/ 144 w 1244"/>
                <a:gd name="T11" fmla="*/ 59 h 402"/>
                <a:gd name="T12" fmla="*/ 174 w 1244"/>
                <a:gd name="T13" fmla="*/ 126 h 402"/>
                <a:gd name="T14" fmla="*/ 202 w 1244"/>
                <a:gd name="T15" fmla="*/ 206 h 402"/>
                <a:gd name="T16" fmla="*/ 231 w 1244"/>
                <a:gd name="T17" fmla="*/ 276 h 402"/>
                <a:gd name="T18" fmla="*/ 261 w 1244"/>
                <a:gd name="T19" fmla="*/ 322 h 402"/>
                <a:gd name="T20" fmla="*/ 289 w 1244"/>
                <a:gd name="T21" fmla="*/ 363 h 402"/>
                <a:gd name="T22" fmla="*/ 318 w 1244"/>
                <a:gd name="T23" fmla="*/ 383 h 402"/>
                <a:gd name="T24" fmla="*/ 346 w 1244"/>
                <a:gd name="T25" fmla="*/ 391 h 402"/>
                <a:gd name="T26" fmla="*/ 376 w 1244"/>
                <a:gd name="T27" fmla="*/ 402 h 402"/>
                <a:gd name="T28" fmla="*/ 405 w 1244"/>
                <a:gd name="T29" fmla="*/ 398 h 402"/>
                <a:gd name="T30" fmla="*/ 433 w 1244"/>
                <a:gd name="T31" fmla="*/ 397 h 402"/>
                <a:gd name="T32" fmla="*/ 463 w 1244"/>
                <a:gd name="T33" fmla="*/ 396 h 402"/>
                <a:gd name="T34" fmla="*/ 492 w 1244"/>
                <a:gd name="T35" fmla="*/ 381 h 402"/>
                <a:gd name="T36" fmla="*/ 520 w 1244"/>
                <a:gd name="T37" fmla="*/ 375 h 402"/>
                <a:gd name="T38" fmla="*/ 550 w 1244"/>
                <a:gd name="T39" fmla="*/ 374 h 402"/>
                <a:gd name="T40" fmla="*/ 578 w 1244"/>
                <a:gd name="T41" fmla="*/ 376 h 402"/>
                <a:gd name="T42" fmla="*/ 607 w 1244"/>
                <a:gd name="T43" fmla="*/ 360 h 402"/>
                <a:gd name="T44" fmla="*/ 637 w 1244"/>
                <a:gd name="T45" fmla="*/ 323 h 402"/>
                <a:gd name="T46" fmla="*/ 665 w 1244"/>
                <a:gd name="T47" fmla="*/ 265 h 402"/>
                <a:gd name="T48" fmla="*/ 694 w 1244"/>
                <a:gd name="T49" fmla="*/ 210 h 402"/>
                <a:gd name="T50" fmla="*/ 724 w 1244"/>
                <a:gd name="T51" fmla="*/ 184 h 402"/>
                <a:gd name="T52" fmla="*/ 752 w 1244"/>
                <a:gd name="T53" fmla="*/ 167 h 402"/>
                <a:gd name="T54" fmla="*/ 781 w 1244"/>
                <a:gd name="T55" fmla="*/ 160 h 402"/>
                <a:gd name="T56" fmla="*/ 809 w 1244"/>
                <a:gd name="T57" fmla="*/ 161 h 402"/>
                <a:gd name="T58" fmla="*/ 839 w 1244"/>
                <a:gd name="T59" fmla="*/ 157 h 402"/>
                <a:gd name="T60" fmla="*/ 868 w 1244"/>
                <a:gd name="T61" fmla="*/ 151 h 402"/>
                <a:gd name="T62" fmla="*/ 896 w 1244"/>
                <a:gd name="T63" fmla="*/ 145 h 402"/>
                <a:gd name="T64" fmla="*/ 926 w 1244"/>
                <a:gd name="T65" fmla="*/ 126 h 402"/>
                <a:gd name="T66" fmla="*/ 955 w 1244"/>
                <a:gd name="T67" fmla="*/ 136 h 402"/>
                <a:gd name="T68" fmla="*/ 983 w 1244"/>
                <a:gd name="T69" fmla="*/ 171 h 402"/>
                <a:gd name="T70" fmla="*/ 1013 w 1244"/>
                <a:gd name="T71" fmla="*/ 208 h 402"/>
                <a:gd name="T72" fmla="*/ 1041 w 1244"/>
                <a:gd name="T73" fmla="*/ 253 h 402"/>
                <a:gd name="T74" fmla="*/ 1070 w 1244"/>
                <a:gd name="T75" fmla="*/ 271 h 402"/>
                <a:gd name="T76" fmla="*/ 1099 w 1244"/>
                <a:gd name="T77" fmla="*/ 278 h 402"/>
                <a:gd name="T78" fmla="*/ 1128 w 1244"/>
                <a:gd name="T79" fmla="*/ 281 h 402"/>
                <a:gd name="T80" fmla="*/ 1157 w 1244"/>
                <a:gd name="T81" fmla="*/ 287 h 402"/>
                <a:gd name="T82" fmla="*/ 1186 w 1244"/>
                <a:gd name="T83" fmla="*/ 291 h 402"/>
                <a:gd name="T84" fmla="*/ 1215 w 1244"/>
                <a:gd name="T85" fmla="*/ 295 h 402"/>
                <a:gd name="T86" fmla="*/ 1244 w 1244"/>
                <a:gd name="T87" fmla="*/ 30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02">
                  <a:moveTo>
                    <a:pt x="0" y="87"/>
                  </a:moveTo>
                  <a:lnTo>
                    <a:pt x="29" y="24"/>
                  </a:lnTo>
                  <a:lnTo>
                    <a:pt x="58" y="1"/>
                  </a:lnTo>
                  <a:lnTo>
                    <a:pt x="87" y="0"/>
                  </a:lnTo>
                  <a:lnTo>
                    <a:pt x="115" y="9"/>
                  </a:lnTo>
                  <a:lnTo>
                    <a:pt x="144" y="59"/>
                  </a:lnTo>
                  <a:lnTo>
                    <a:pt x="174" y="126"/>
                  </a:lnTo>
                  <a:lnTo>
                    <a:pt x="202" y="206"/>
                  </a:lnTo>
                  <a:lnTo>
                    <a:pt x="231" y="276"/>
                  </a:lnTo>
                  <a:lnTo>
                    <a:pt x="261" y="322"/>
                  </a:lnTo>
                  <a:lnTo>
                    <a:pt x="289" y="363"/>
                  </a:lnTo>
                  <a:lnTo>
                    <a:pt x="318" y="383"/>
                  </a:lnTo>
                  <a:lnTo>
                    <a:pt x="346" y="391"/>
                  </a:lnTo>
                  <a:lnTo>
                    <a:pt x="376" y="402"/>
                  </a:lnTo>
                  <a:lnTo>
                    <a:pt x="405" y="398"/>
                  </a:lnTo>
                  <a:lnTo>
                    <a:pt x="433" y="397"/>
                  </a:lnTo>
                  <a:lnTo>
                    <a:pt x="463" y="396"/>
                  </a:lnTo>
                  <a:lnTo>
                    <a:pt x="492" y="381"/>
                  </a:lnTo>
                  <a:lnTo>
                    <a:pt x="520" y="375"/>
                  </a:lnTo>
                  <a:lnTo>
                    <a:pt x="550" y="374"/>
                  </a:lnTo>
                  <a:lnTo>
                    <a:pt x="578" y="376"/>
                  </a:lnTo>
                  <a:lnTo>
                    <a:pt x="607" y="360"/>
                  </a:lnTo>
                  <a:lnTo>
                    <a:pt x="637" y="323"/>
                  </a:lnTo>
                  <a:lnTo>
                    <a:pt x="665" y="265"/>
                  </a:lnTo>
                  <a:lnTo>
                    <a:pt x="694" y="210"/>
                  </a:lnTo>
                  <a:lnTo>
                    <a:pt x="724" y="184"/>
                  </a:lnTo>
                  <a:lnTo>
                    <a:pt x="752" y="167"/>
                  </a:lnTo>
                  <a:lnTo>
                    <a:pt x="781" y="160"/>
                  </a:lnTo>
                  <a:lnTo>
                    <a:pt x="809" y="161"/>
                  </a:lnTo>
                  <a:lnTo>
                    <a:pt x="839" y="157"/>
                  </a:lnTo>
                  <a:lnTo>
                    <a:pt x="868" y="151"/>
                  </a:lnTo>
                  <a:lnTo>
                    <a:pt x="896" y="145"/>
                  </a:lnTo>
                  <a:lnTo>
                    <a:pt x="926" y="126"/>
                  </a:lnTo>
                  <a:lnTo>
                    <a:pt x="955" y="136"/>
                  </a:lnTo>
                  <a:lnTo>
                    <a:pt x="983" y="171"/>
                  </a:lnTo>
                  <a:lnTo>
                    <a:pt x="1013" y="208"/>
                  </a:lnTo>
                  <a:lnTo>
                    <a:pt x="1041" y="253"/>
                  </a:lnTo>
                  <a:lnTo>
                    <a:pt x="1070" y="271"/>
                  </a:lnTo>
                  <a:lnTo>
                    <a:pt x="1099" y="278"/>
                  </a:lnTo>
                  <a:lnTo>
                    <a:pt x="1128" y="281"/>
                  </a:lnTo>
                  <a:lnTo>
                    <a:pt x="1157" y="287"/>
                  </a:lnTo>
                  <a:lnTo>
                    <a:pt x="1186" y="291"/>
                  </a:lnTo>
                  <a:lnTo>
                    <a:pt x="1215" y="295"/>
                  </a:lnTo>
                  <a:lnTo>
                    <a:pt x="1244" y="30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18" name="Freeform 104">
              <a:extLst>
                <a:ext uri="{FF2B5EF4-FFF2-40B4-BE49-F238E27FC236}">
                  <a16:creationId xmlns="" xmlns:a16="http://schemas.microsoft.com/office/drawing/2014/main" id="{EA04E99E-23C3-402A-802C-68C8EBF6828B}"/>
                </a:ext>
              </a:extLst>
            </p:cNvPr>
            <p:cNvSpPr>
              <a:spLocks/>
            </p:cNvSpPr>
            <p:nvPr/>
          </p:nvSpPr>
          <p:spPr bwMode="auto">
            <a:xfrm>
              <a:off x="8289926" y="4289425"/>
              <a:ext cx="2065338" cy="661988"/>
            </a:xfrm>
            <a:custGeom>
              <a:avLst/>
              <a:gdLst>
                <a:gd name="T0" fmla="*/ 0 w 1301"/>
                <a:gd name="T1" fmla="*/ 417 h 417"/>
                <a:gd name="T2" fmla="*/ 29 w 1301"/>
                <a:gd name="T3" fmla="*/ 397 h 417"/>
                <a:gd name="T4" fmla="*/ 58 w 1301"/>
                <a:gd name="T5" fmla="*/ 344 h 417"/>
                <a:gd name="T6" fmla="*/ 87 w 1301"/>
                <a:gd name="T7" fmla="*/ 276 h 417"/>
                <a:gd name="T8" fmla="*/ 115 w 1301"/>
                <a:gd name="T9" fmla="*/ 189 h 417"/>
                <a:gd name="T10" fmla="*/ 144 w 1301"/>
                <a:gd name="T11" fmla="*/ 90 h 417"/>
                <a:gd name="T12" fmla="*/ 174 w 1301"/>
                <a:gd name="T13" fmla="*/ 36 h 417"/>
                <a:gd name="T14" fmla="*/ 202 w 1301"/>
                <a:gd name="T15" fmla="*/ 11 h 417"/>
                <a:gd name="T16" fmla="*/ 231 w 1301"/>
                <a:gd name="T17" fmla="*/ 13 h 417"/>
                <a:gd name="T18" fmla="*/ 261 w 1301"/>
                <a:gd name="T19" fmla="*/ 13 h 417"/>
                <a:gd name="T20" fmla="*/ 289 w 1301"/>
                <a:gd name="T21" fmla="*/ 0 h 417"/>
                <a:gd name="T22" fmla="*/ 318 w 1301"/>
                <a:gd name="T23" fmla="*/ 11 h 417"/>
                <a:gd name="T24" fmla="*/ 346 w 1301"/>
                <a:gd name="T25" fmla="*/ 27 h 417"/>
                <a:gd name="T26" fmla="*/ 376 w 1301"/>
                <a:gd name="T27" fmla="*/ 42 h 417"/>
                <a:gd name="T28" fmla="*/ 405 w 1301"/>
                <a:gd name="T29" fmla="*/ 52 h 417"/>
                <a:gd name="T30" fmla="*/ 433 w 1301"/>
                <a:gd name="T31" fmla="*/ 47 h 417"/>
                <a:gd name="T32" fmla="*/ 463 w 1301"/>
                <a:gd name="T33" fmla="*/ 47 h 417"/>
                <a:gd name="T34" fmla="*/ 492 w 1301"/>
                <a:gd name="T35" fmla="*/ 75 h 417"/>
                <a:gd name="T36" fmla="*/ 520 w 1301"/>
                <a:gd name="T37" fmla="*/ 130 h 417"/>
                <a:gd name="T38" fmla="*/ 550 w 1301"/>
                <a:gd name="T39" fmla="*/ 195 h 417"/>
                <a:gd name="T40" fmla="*/ 578 w 1301"/>
                <a:gd name="T41" fmla="*/ 251 h 417"/>
                <a:gd name="T42" fmla="*/ 607 w 1301"/>
                <a:gd name="T43" fmla="*/ 280 h 417"/>
                <a:gd name="T44" fmla="*/ 637 w 1301"/>
                <a:gd name="T45" fmla="*/ 291 h 417"/>
                <a:gd name="T46" fmla="*/ 665 w 1301"/>
                <a:gd name="T47" fmla="*/ 286 h 417"/>
                <a:gd name="T48" fmla="*/ 694 w 1301"/>
                <a:gd name="T49" fmla="*/ 276 h 417"/>
                <a:gd name="T50" fmla="*/ 724 w 1301"/>
                <a:gd name="T51" fmla="*/ 287 h 417"/>
                <a:gd name="T52" fmla="*/ 752 w 1301"/>
                <a:gd name="T53" fmla="*/ 274 h 417"/>
                <a:gd name="T54" fmla="*/ 781 w 1301"/>
                <a:gd name="T55" fmla="*/ 271 h 417"/>
                <a:gd name="T56" fmla="*/ 809 w 1301"/>
                <a:gd name="T57" fmla="*/ 276 h 417"/>
                <a:gd name="T58" fmla="*/ 839 w 1301"/>
                <a:gd name="T59" fmla="*/ 249 h 417"/>
                <a:gd name="T60" fmla="*/ 868 w 1301"/>
                <a:gd name="T61" fmla="*/ 214 h 417"/>
                <a:gd name="T62" fmla="*/ 896 w 1301"/>
                <a:gd name="T63" fmla="*/ 157 h 417"/>
                <a:gd name="T64" fmla="*/ 926 w 1301"/>
                <a:gd name="T65" fmla="*/ 94 h 417"/>
                <a:gd name="T66" fmla="*/ 955 w 1301"/>
                <a:gd name="T67" fmla="*/ 64 h 417"/>
                <a:gd name="T68" fmla="*/ 983 w 1301"/>
                <a:gd name="T69" fmla="*/ 53 h 417"/>
                <a:gd name="T70" fmla="*/ 1013 w 1301"/>
                <a:gd name="T71" fmla="*/ 53 h 417"/>
                <a:gd name="T72" fmla="*/ 1041 w 1301"/>
                <a:gd name="T73" fmla="*/ 63 h 417"/>
                <a:gd name="T74" fmla="*/ 1070 w 1301"/>
                <a:gd name="T75" fmla="*/ 68 h 417"/>
                <a:gd name="T76" fmla="*/ 1099 w 1301"/>
                <a:gd name="T77" fmla="*/ 73 h 417"/>
                <a:gd name="T78" fmla="*/ 1128 w 1301"/>
                <a:gd name="T79" fmla="*/ 77 h 417"/>
                <a:gd name="T80" fmla="*/ 1157 w 1301"/>
                <a:gd name="T81" fmla="*/ 84 h 417"/>
                <a:gd name="T82" fmla="*/ 1186 w 1301"/>
                <a:gd name="T83" fmla="*/ 87 h 417"/>
                <a:gd name="T84" fmla="*/ 1215 w 1301"/>
                <a:gd name="T85" fmla="*/ 85 h 417"/>
                <a:gd name="T86" fmla="*/ 1244 w 1301"/>
                <a:gd name="T87" fmla="*/ 84 h 417"/>
                <a:gd name="T88" fmla="*/ 1272 w 1301"/>
                <a:gd name="T89" fmla="*/ 80 h 417"/>
                <a:gd name="T90" fmla="*/ 1301 w 1301"/>
                <a:gd name="T91" fmla="*/ 8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1" h="417">
                  <a:moveTo>
                    <a:pt x="0" y="417"/>
                  </a:moveTo>
                  <a:lnTo>
                    <a:pt x="29" y="397"/>
                  </a:lnTo>
                  <a:lnTo>
                    <a:pt x="58" y="344"/>
                  </a:lnTo>
                  <a:lnTo>
                    <a:pt x="87" y="276"/>
                  </a:lnTo>
                  <a:lnTo>
                    <a:pt x="115" y="189"/>
                  </a:lnTo>
                  <a:lnTo>
                    <a:pt x="144" y="90"/>
                  </a:lnTo>
                  <a:lnTo>
                    <a:pt x="174" y="36"/>
                  </a:lnTo>
                  <a:lnTo>
                    <a:pt x="202" y="11"/>
                  </a:lnTo>
                  <a:lnTo>
                    <a:pt x="231" y="13"/>
                  </a:lnTo>
                  <a:lnTo>
                    <a:pt x="261" y="13"/>
                  </a:lnTo>
                  <a:lnTo>
                    <a:pt x="289" y="0"/>
                  </a:lnTo>
                  <a:lnTo>
                    <a:pt x="318" y="11"/>
                  </a:lnTo>
                  <a:lnTo>
                    <a:pt x="346" y="27"/>
                  </a:lnTo>
                  <a:lnTo>
                    <a:pt x="376" y="42"/>
                  </a:lnTo>
                  <a:lnTo>
                    <a:pt x="405" y="52"/>
                  </a:lnTo>
                  <a:lnTo>
                    <a:pt x="433" y="47"/>
                  </a:lnTo>
                  <a:lnTo>
                    <a:pt x="463" y="47"/>
                  </a:lnTo>
                  <a:lnTo>
                    <a:pt x="492" y="75"/>
                  </a:lnTo>
                  <a:lnTo>
                    <a:pt x="520" y="130"/>
                  </a:lnTo>
                  <a:lnTo>
                    <a:pt x="550" y="195"/>
                  </a:lnTo>
                  <a:lnTo>
                    <a:pt x="578" y="251"/>
                  </a:lnTo>
                  <a:lnTo>
                    <a:pt x="607" y="280"/>
                  </a:lnTo>
                  <a:lnTo>
                    <a:pt x="637" y="291"/>
                  </a:lnTo>
                  <a:lnTo>
                    <a:pt x="665" y="286"/>
                  </a:lnTo>
                  <a:lnTo>
                    <a:pt x="694" y="276"/>
                  </a:lnTo>
                  <a:lnTo>
                    <a:pt x="724" y="287"/>
                  </a:lnTo>
                  <a:lnTo>
                    <a:pt x="752" y="274"/>
                  </a:lnTo>
                  <a:lnTo>
                    <a:pt x="781" y="271"/>
                  </a:lnTo>
                  <a:lnTo>
                    <a:pt x="809" y="276"/>
                  </a:lnTo>
                  <a:lnTo>
                    <a:pt x="839" y="249"/>
                  </a:lnTo>
                  <a:lnTo>
                    <a:pt x="868" y="214"/>
                  </a:lnTo>
                  <a:lnTo>
                    <a:pt x="896" y="157"/>
                  </a:lnTo>
                  <a:lnTo>
                    <a:pt x="926" y="94"/>
                  </a:lnTo>
                  <a:lnTo>
                    <a:pt x="955" y="64"/>
                  </a:lnTo>
                  <a:lnTo>
                    <a:pt x="983" y="53"/>
                  </a:lnTo>
                  <a:lnTo>
                    <a:pt x="1013" y="53"/>
                  </a:lnTo>
                  <a:lnTo>
                    <a:pt x="1041" y="63"/>
                  </a:lnTo>
                  <a:lnTo>
                    <a:pt x="1070" y="68"/>
                  </a:lnTo>
                  <a:lnTo>
                    <a:pt x="1099" y="73"/>
                  </a:lnTo>
                  <a:lnTo>
                    <a:pt x="1128" y="77"/>
                  </a:lnTo>
                  <a:lnTo>
                    <a:pt x="1157" y="84"/>
                  </a:lnTo>
                  <a:lnTo>
                    <a:pt x="1186" y="87"/>
                  </a:lnTo>
                  <a:lnTo>
                    <a:pt x="1215" y="85"/>
                  </a:lnTo>
                  <a:lnTo>
                    <a:pt x="1244" y="84"/>
                  </a:lnTo>
                  <a:lnTo>
                    <a:pt x="1272" y="80"/>
                  </a:lnTo>
                  <a:lnTo>
                    <a:pt x="1301" y="8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19" name="Freeform 105">
              <a:extLst>
                <a:ext uri="{FF2B5EF4-FFF2-40B4-BE49-F238E27FC236}">
                  <a16:creationId xmlns="" xmlns:a16="http://schemas.microsoft.com/office/drawing/2014/main" id="{47371615-C1A3-4030-BD8B-E62D5FC24787}"/>
                </a:ext>
              </a:extLst>
            </p:cNvPr>
            <p:cNvSpPr>
              <a:spLocks/>
            </p:cNvSpPr>
            <p:nvPr/>
          </p:nvSpPr>
          <p:spPr bwMode="auto">
            <a:xfrm>
              <a:off x="8289926" y="4303713"/>
              <a:ext cx="1882775" cy="514350"/>
            </a:xfrm>
            <a:custGeom>
              <a:avLst/>
              <a:gdLst>
                <a:gd name="T0" fmla="*/ 0 w 1186"/>
                <a:gd name="T1" fmla="*/ 50 h 324"/>
                <a:gd name="T2" fmla="*/ 29 w 1186"/>
                <a:gd name="T3" fmla="*/ 100 h 324"/>
                <a:gd name="T4" fmla="*/ 58 w 1186"/>
                <a:gd name="T5" fmla="*/ 170 h 324"/>
                <a:gd name="T6" fmla="*/ 87 w 1186"/>
                <a:gd name="T7" fmla="*/ 233 h 324"/>
                <a:gd name="T8" fmla="*/ 115 w 1186"/>
                <a:gd name="T9" fmla="*/ 269 h 324"/>
                <a:gd name="T10" fmla="*/ 144 w 1186"/>
                <a:gd name="T11" fmla="*/ 312 h 324"/>
                <a:gd name="T12" fmla="*/ 174 w 1186"/>
                <a:gd name="T13" fmla="*/ 324 h 324"/>
                <a:gd name="T14" fmla="*/ 202 w 1186"/>
                <a:gd name="T15" fmla="*/ 316 h 324"/>
                <a:gd name="T16" fmla="*/ 231 w 1186"/>
                <a:gd name="T17" fmla="*/ 324 h 324"/>
                <a:gd name="T18" fmla="*/ 261 w 1186"/>
                <a:gd name="T19" fmla="*/ 317 h 324"/>
                <a:gd name="T20" fmla="*/ 289 w 1186"/>
                <a:gd name="T21" fmla="*/ 288 h 324"/>
                <a:gd name="T22" fmla="*/ 318 w 1186"/>
                <a:gd name="T23" fmla="*/ 245 h 324"/>
                <a:gd name="T24" fmla="*/ 346 w 1186"/>
                <a:gd name="T25" fmla="*/ 177 h 324"/>
                <a:gd name="T26" fmla="*/ 376 w 1186"/>
                <a:gd name="T27" fmla="*/ 106 h 324"/>
                <a:gd name="T28" fmla="*/ 405 w 1186"/>
                <a:gd name="T29" fmla="*/ 59 h 324"/>
                <a:gd name="T30" fmla="*/ 433 w 1186"/>
                <a:gd name="T31" fmla="*/ 30 h 324"/>
                <a:gd name="T32" fmla="*/ 463 w 1186"/>
                <a:gd name="T33" fmla="*/ 18 h 324"/>
                <a:gd name="T34" fmla="*/ 492 w 1186"/>
                <a:gd name="T35" fmla="*/ 14 h 324"/>
                <a:gd name="T36" fmla="*/ 520 w 1186"/>
                <a:gd name="T37" fmla="*/ 11 h 324"/>
                <a:gd name="T38" fmla="*/ 550 w 1186"/>
                <a:gd name="T39" fmla="*/ 11 h 324"/>
                <a:gd name="T40" fmla="*/ 578 w 1186"/>
                <a:gd name="T41" fmla="*/ 12 h 324"/>
                <a:gd name="T42" fmla="*/ 607 w 1186"/>
                <a:gd name="T43" fmla="*/ 14 h 324"/>
                <a:gd name="T44" fmla="*/ 637 w 1186"/>
                <a:gd name="T45" fmla="*/ 6 h 324"/>
                <a:gd name="T46" fmla="*/ 665 w 1186"/>
                <a:gd name="T47" fmla="*/ 0 h 324"/>
                <a:gd name="T48" fmla="*/ 694 w 1186"/>
                <a:gd name="T49" fmla="*/ 9 h 324"/>
                <a:gd name="T50" fmla="*/ 724 w 1186"/>
                <a:gd name="T51" fmla="*/ 37 h 324"/>
                <a:gd name="T52" fmla="*/ 752 w 1186"/>
                <a:gd name="T53" fmla="*/ 81 h 324"/>
                <a:gd name="T54" fmla="*/ 781 w 1186"/>
                <a:gd name="T55" fmla="*/ 143 h 324"/>
                <a:gd name="T56" fmla="*/ 809 w 1186"/>
                <a:gd name="T57" fmla="*/ 196 h 324"/>
                <a:gd name="T58" fmla="*/ 839 w 1186"/>
                <a:gd name="T59" fmla="*/ 224 h 324"/>
                <a:gd name="T60" fmla="*/ 868 w 1186"/>
                <a:gd name="T61" fmla="*/ 251 h 324"/>
                <a:gd name="T62" fmla="*/ 896 w 1186"/>
                <a:gd name="T63" fmla="*/ 260 h 324"/>
                <a:gd name="T64" fmla="*/ 926 w 1186"/>
                <a:gd name="T65" fmla="*/ 261 h 324"/>
                <a:gd name="T66" fmla="*/ 955 w 1186"/>
                <a:gd name="T67" fmla="*/ 282 h 324"/>
                <a:gd name="T68" fmla="*/ 983 w 1186"/>
                <a:gd name="T69" fmla="*/ 271 h 324"/>
                <a:gd name="T70" fmla="*/ 1013 w 1186"/>
                <a:gd name="T71" fmla="*/ 245 h 324"/>
                <a:gd name="T72" fmla="*/ 1041 w 1186"/>
                <a:gd name="T73" fmla="*/ 234 h 324"/>
                <a:gd name="T74" fmla="*/ 1070 w 1186"/>
                <a:gd name="T75" fmla="*/ 208 h 324"/>
                <a:gd name="T76" fmla="*/ 1099 w 1186"/>
                <a:gd name="T77" fmla="*/ 209 h 324"/>
                <a:gd name="T78" fmla="*/ 1128 w 1186"/>
                <a:gd name="T79" fmla="*/ 205 h 324"/>
                <a:gd name="T80" fmla="*/ 1157 w 1186"/>
                <a:gd name="T81" fmla="*/ 175 h 324"/>
                <a:gd name="T82" fmla="*/ 1186 w 1186"/>
                <a:gd name="T83" fmla="*/ 167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24">
                  <a:moveTo>
                    <a:pt x="0" y="50"/>
                  </a:moveTo>
                  <a:lnTo>
                    <a:pt x="29" y="100"/>
                  </a:lnTo>
                  <a:lnTo>
                    <a:pt x="58" y="170"/>
                  </a:lnTo>
                  <a:lnTo>
                    <a:pt x="87" y="233"/>
                  </a:lnTo>
                  <a:lnTo>
                    <a:pt x="115" y="269"/>
                  </a:lnTo>
                  <a:lnTo>
                    <a:pt x="144" y="312"/>
                  </a:lnTo>
                  <a:lnTo>
                    <a:pt x="174" y="324"/>
                  </a:lnTo>
                  <a:lnTo>
                    <a:pt x="202" y="316"/>
                  </a:lnTo>
                  <a:lnTo>
                    <a:pt x="231" y="324"/>
                  </a:lnTo>
                  <a:lnTo>
                    <a:pt x="261" y="317"/>
                  </a:lnTo>
                  <a:lnTo>
                    <a:pt x="289" y="288"/>
                  </a:lnTo>
                  <a:lnTo>
                    <a:pt x="318" y="245"/>
                  </a:lnTo>
                  <a:lnTo>
                    <a:pt x="346" y="177"/>
                  </a:lnTo>
                  <a:lnTo>
                    <a:pt x="376" y="106"/>
                  </a:lnTo>
                  <a:lnTo>
                    <a:pt x="405" y="59"/>
                  </a:lnTo>
                  <a:lnTo>
                    <a:pt x="433" y="30"/>
                  </a:lnTo>
                  <a:lnTo>
                    <a:pt x="463" y="18"/>
                  </a:lnTo>
                  <a:lnTo>
                    <a:pt x="492" y="14"/>
                  </a:lnTo>
                  <a:lnTo>
                    <a:pt x="520" y="11"/>
                  </a:lnTo>
                  <a:lnTo>
                    <a:pt x="550" y="11"/>
                  </a:lnTo>
                  <a:lnTo>
                    <a:pt x="578" y="12"/>
                  </a:lnTo>
                  <a:lnTo>
                    <a:pt x="607" y="14"/>
                  </a:lnTo>
                  <a:lnTo>
                    <a:pt x="637" y="6"/>
                  </a:lnTo>
                  <a:lnTo>
                    <a:pt x="665" y="0"/>
                  </a:lnTo>
                  <a:lnTo>
                    <a:pt x="694" y="9"/>
                  </a:lnTo>
                  <a:lnTo>
                    <a:pt x="724" y="37"/>
                  </a:lnTo>
                  <a:lnTo>
                    <a:pt x="752" y="81"/>
                  </a:lnTo>
                  <a:lnTo>
                    <a:pt x="781" y="143"/>
                  </a:lnTo>
                  <a:lnTo>
                    <a:pt x="809" y="196"/>
                  </a:lnTo>
                  <a:lnTo>
                    <a:pt x="839" y="224"/>
                  </a:lnTo>
                  <a:lnTo>
                    <a:pt x="868" y="251"/>
                  </a:lnTo>
                  <a:lnTo>
                    <a:pt x="896" y="260"/>
                  </a:lnTo>
                  <a:lnTo>
                    <a:pt x="926" y="261"/>
                  </a:lnTo>
                  <a:lnTo>
                    <a:pt x="955" y="282"/>
                  </a:lnTo>
                  <a:lnTo>
                    <a:pt x="983" y="271"/>
                  </a:lnTo>
                  <a:lnTo>
                    <a:pt x="1013" y="245"/>
                  </a:lnTo>
                  <a:lnTo>
                    <a:pt x="1041" y="234"/>
                  </a:lnTo>
                  <a:lnTo>
                    <a:pt x="1070" y="208"/>
                  </a:lnTo>
                  <a:lnTo>
                    <a:pt x="1099" y="209"/>
                  </a:lnTo>
                  <a:lnTo>
                    <a:pt x="1128" y="205"/>
                  </a:lnTo>
                  <a:lnTo>
                    <a:pt x="1157" y="175"/>
                  </a:lnTo>
                  <a:lnTo>
                    <a:pt x="1186" y="16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20" name="Freeform 106">
              <a:extLst>
                <a:ext uri="{FF2B5EF4-FFF2-40B4-BE49-F238E27FC236}">
                  <a16:creationId xmlns="" xmlns:a16="http://schemas.microsoft.com/office/drawing/2014/main" id="{D3151F75-53DF-4445-8A0F-A03D45B00EE4}"/>
                </a:ext>
              </a:extLst>
            </p:cNvPr>
            <p:cNvSpPr>
              <a:spLocks/>
            </p:cNvSpPr>
            <p:nvPr/>
          </p:nvSpPr>
          <p:spPr bwMode="auto">
            <a:xfrm>
              <a:off x="8289926" y="4046538"/>
              <a:ext cx="1882775" cy="700088"/>
            </a:xfrm>
            <a:custGeom>
              <a:avLst/>
              <a:gdLst>
                <a:gd name="T0" fmla="*/ 0 w 1186"/>
                <a:gd name="T1" fmla="*/ 87 h 441"/>
                <a:gd name="T2" fmla="*/ 29 w 1186"/>
                <a:gd name="T3" fmla="*/ 16 h 441"/>
                <a:gd name="T4" fmla="*/ 58 w 1186"/>
                <a:gd name="T5" fmla="*/ 0 h 441"/>
                <a:gd name="T6" fmla="*/ 87 w 1186"/>
                <a:gd name="T7" fmla="*/ 14 h 441"/>
                <a:gd name="T8" fmla="*/ 115 w 1186"/>
                <a:gd name="T9" fmla="*/ 33 h 441"/>
                <a:gd name="T10" fmla="*/ 144 w 1186"/>
                <a:gd name="T11" fmla="*/ 87 h 441"/>
                <a:gd name="T12" fmla="*/ 174 w 1186"/>
                <a:gd name="T13" fmla="*/ 158 h 441"/>
                <a:gd name="T14" fmla="*/ 202 w 1186"/>
                <a:gd name="T15" fmla="*/ 238 h 441"/>
                <a:gd name="T16" fmla="*/ 231 w 1186"/>
                <a:gd name="T17" fmla="*/ 316 h 441"/>
                <a:gd name="T18" fmla="*/ 261 w 1186"/>
                <a:gd name="T19" fmla="*/ 370 h 441"/>
                <a:gd name="T20" fmla="*/ 289 w 1186"/>
                <a:gd name="T21" fmla="*/ 402 h 441"/>
                <a:gd name="T22" fmla="*/ 318 w 1186"/>
                <a:gd name="T23" fmla="*/ 423 h 441"/>
                <a:gd name="T24" fmla="*/ 346 w 1186"/>
                <a:gd name="T25" fmla="*/ 436 h 441"/>
                <a:gd name="T26" fmla="*/ 376 w 1186"/>
                <a:gd name="T27" fmla="*/ 441 h 441"/>
                <a:gd name="T28" fmla="*/ 405 w 1186"/>
                <a:gd name="T29" fmla="*/ 438 h 441"/>
                <a:gd name="T30" fmla="*/ 433 w 1186"/>
                <a:gd name="T31" fmla="*/ 431 h 441"/>
                <a:gd name="T32" fmla="*/ 463 w 1186"/>
                <a:gd name="T33" fmla="*/ 423 h 441"/>
                <a:gd name="T34" fmla="*/ 492 w 1186"/>
                <a:gd name="T35" fmla="*/ 412 h 441"/>
                <a:gd name="T36" fmla="*/ 520 w 1186"/>
                <a:gd name="T37" fmla="*/ 413 h 441"/>
                <a:gd name="T38" fmla="*/ 550 w 1186"/>
                <a:gd name="T39" fmla="*/ 414 h 441"/>
                <a:gd name="T40" fmla="*/ 578 w 1186"/>
                <a:gd name="T41" fmla="*/ 414 h 441"/>
                <a:gd name="T42" fmla="*/ 607 w 1186"/>
                <a:gd name="T43" fmla="*/ 391 h 441"/>
                <a:gd name="T44" fmla="*/ 637 w 1186"/>
                <a:gd name="T45" fmla="*/ 338 h 441"/>
                <a:gd name="T46" fmla="*/ 665 w 1186"/>
                <a:gd name="T47" fmla="*/ 280 h 441"/>
                <a:gd name="T48" fmla="*/ 694 w 1186"/>
                <a:gd name="T49" fmla="*/ 225 h 441"/>
                <a:gd name="T50" fmla="*/ 724 w 1186"/>
                <a:gd name="T51" fmla="*/ 199 h 441"/>
                <a:gd name="T52" fmla="*/ 752 w 1186"/>
                <a:gd name="T53" fmla="*/ 185 h 441"/>
                <a:gd name="T54" fmla="*/ 781 w 1186"/>
                <a:gd name="T55" fmla="*/ 180 h 441"/>
                <a:gd name="T56" fmla="*/ 809 w 1186"/>
                <a:gd name="T57" fmla="*/ 187 h 441"/>
                <a:gd name="T58" fmla="*/ 839 w 1186"/>
                <a:gd name="T59" fmla="*/ 177 h 441"/>
                <a:gd name="T60" fmla="*/ 868 w 1186"/>
                <a:gd name="T61" fmla="*/ 160 h 441"/>
                <a:gd name="T62" fmla="*/ 896 w 1186"/>
                <a:gd name="T63" fmla="*/ 145 h 441"/>
                <a:gd name="T64" fmla="*/ 926 w 1186"/>
                <a:gd name="T65" fmla="*/ 145 h 441"/>
                <a:gd name="T66" fmla="*/ 955 w 1186"/>
                <a:gd name="T67" fmla="*/ 177 h 441"/>
                <a:gd name="T68" fmla="*/ 983 w 1186"/>
                <a:gd name="T69" fmla="*/ 228 h 441"/>
                <a:gd name="T70" fmla="*/ 1013 w 1186"/>
                <a:gd name="T71" fmla="*/ 269 h 441"/>
                <a:gd name="T72" fmla="*/ 1041 w 1186"/>
                <a:gd name="T73" fmla="*/ 290 h 441"/>
                <a:gd name="T74" fmla="*/ 1070 w 1186"/>
                <a:gd name="T75" fmla="*/ 306 h 441"/>
                <a:gd name="T76" fmla="*/ 1099 w 1186"/>
                <a:gd name="T77" fmla="*/ 319 h 441"/>
                <a:gd name="T78" fmla="*/ 1128 w 1186"/>
                <a:gd name="T79" fmla="*/ 337 h 441"/>
                <a:gd name="T80" fmla="*/ 1157 w 1186"/>
                <a:gd name="T81" fmla="*/ 355 h 441"/>
                <a:gd name="T82" fmla="*/ 1186 w 1186"/>
                <a:gd name="T83" fmla="*/ 358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41">
                  <a:moveTo>
                    <a:pt x="0" y="87"/>
                  </a:moveTo>
                  <a:lnTo>
                    <a:pt x="29" y="16"/>
                  </a:lnTo>
                  <a:lnTo>
                    <a:pt x="58" y="0"/>
                  </a:lnTo>
                  <a:lnTo>
                    <a:pt x="87" y="14"/>
                  </a:lnTo>
                  <a:lnTo>
                    <a:pt x="115" y="33"/>
                  </a:lnTo>
                  <a:lnTo>
                    <a:pt x="144" y="87"/>
                  </a:lnTo>
                  <a:lnTo>
                    <a:pt x="174" y="158"/>
                  </a:lnTo>
                  <a:lnTo>
                    <a:pt x="202" y="238"/>
                  </a:lnTo>
                  <a:lnTo>
                    <a:pt x="231" y="316"/>
                  </a:lnTo>
                  <a:lnTo>
                    <a:pt x="261" y="370"/>
                  </a:lnTo>
                  <a:lnTo>
                    <a:pt x="289" y="402"/>
                  </a:lnTo>
                  <a:lnTo>
                    <a:pt x="318" y="423"/>
                  </a:lnTo>
                  <a:lnTo>
                    <a:pt x="346" y="436"/>
                  </a:lnTo>
                  <a:lnTo>
                    <a:pt x="376" y="441"/>
                  </a:lnTo>
                  <a:lnTo>
                    <a:pt x="405" y="438"/>
                  </a:lnTo>
                  <a:lnTo>
                    <a:pt x="433" y="431"/>
                  </a:lnTo>
                  <a:lnTo>
                    <a:pt x="463" y="423"/>
                  </a:lnTo>
                  <a:lnTo>
                    <a:pt x="492" y="412"/>
                  </a:lnTo>
                  <a:lnTo>
                    <a:pt x="520" y="413"/>
                  </a:lnTo>
                  <a:lnTo>
                    <a:pt x="550" y="414"/>
                  </a:lnTo>
                  <a:lnTo>
                    <a:pt x="578" y="414"/>
                  </a:lnTo>
                  <a:lnTo>
                    <a:pt x="607" y="391"/>
                  </a:lnTo>
                  <a:lnTo>
                    <a:pt x="637" y="338"/>
                  </a:lnTo>
                  <a:lnTo>
                    <a:pt x="665" y="280"/>
                  </a:lnTo>
                  <a:lnTo>
                    <a:pt x="694" y="225"/>
                  </a:lnTo>
                  <a:lnTo>
                    <a:pt x="724" y="199"/>
                  </a:lnTo>
                  <a:lnTo>
                    <a:pt x="752" y="185"/>
                  </a:lnTo>
                  <a:lnTo>
                    <a:pt x="781" y="180"/>
                  </a:lnTo>
                  <a:lnTo>
                    <a:pt x="809" y="187"/>
                  </a:lnTo>
                  <a:lnTo>
                    <a:pt x="839" y="177"/>
                  </a:lnTo>
                  <a:lnTo>
                    <a:pt x="868" y="160"/>
                  </a:lnTo>
                  <a:lnTo>
                    <a:pt x="896" y="145"/>
                  </a:lnTo>
                  <a:lnTo>
                    <a:pt x="926" y="145"/>
                  </a:lnTo>
                  <a:lnTo>
                    <a:pt x="955" y="177"/>
                  </a:lnTo>
                  <a:lnTo>
                    <a:pt x="983" y="228"/>
                  </a:lnTo>
                  <a:lnTo>
                    <a:pt x="1013" y="269"/>
                  </a:lnTo>
                  <a:lnTo>
                    <a:pt x="1041" y="290"/>
                  </a:lnTo>
                  <a:lnTo>
                    <a:pt x="1070" y="306"/>
                  </a:lnTo>
                  <a:lnTo>
                    <a:pt x="1099" y="319"/>
                  </a:lnTo>
                  <a:lnTo>
                    <a:pt x="1128" y="337"/>
                  </a:lnTo>
                  <a:lnTo>
                    <a:pt x="1157" y="355"/>
                  </a:lnTo>
                  <a:lnTo>
                    <a:pt x="1186" y="35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21" name="Freeform 107">
              <a:extLst>
                <a:ext uri="{FF2B5EF4-FFF2-40B4-BE49-F238E27FC236}">
                  <a16:creationId xmlns="" xmlns:a16="http://schemas.microsoft.com/office/drawing/2014/main" id="{656FC5EE-0A41-42F4-8DB6-F894BE51121B}"/>
                </a:ext>
              </a:extLst>
            </p:cNvPr>
            <p:cNvSpPr>
              <a:spLocks/>
            </p:cNvSpPr>
            <p:nvPr/>
          </p:nvSpPr>
          <p:spPr bwMode="auto">
            <a:xfrm>
              <a:off x="8289926" y="4256088"/>
              <a:ext cx="1974850" cy="742950"/>
            </a:xfrm>
            <a:custGeom>
              <a:avLst/>
              <a:gdLst>
                <a:gd name="T0" fmla="*/ 0 w 1244"/>
                <a:gd name="T1" fmla="*/ 468 h 468"/>
                <a:gd name="T2" fmla="*/ 29 w 1244"/>
                <a:gd name="T3" fmla="*/ 448 h 468"/>
                <a:gd name="T4" fmla="*/ 58 w 1244"/>
                <a:gd name="T5" fmla="*/ 374 h 468"/>
                <a:gd name="T6" fmla="*/ 87 w 1244"/>
                <a:gd name="T7" fmla="*/ 298 h 468"/>
                <a:gd name="T8" fmla="*/ 115 w 1244"/>
                <a:gd name="T9" fmla="*/ 222 h 468"/>
                <a:gd name="T10" fmla="*/ 144 w 1244"/>
                <a:gd name="T11" fmla="*/ 110 h 468"/>
                <a:gd name="T12" fmla="*/ 174 w 1244"/>
                <a:gd name="T13" fmla="*/ 41 h 468"/>
                <a:gd name="T14" fmla="*/ 202 w 1244"/>
                <a:gd name="T15" fmla="*/ 8 h 468"/>
                <a:gd name="T16" fmla="*/ 231 w 1244"/>
                <a:gd name="T17" fmla="*/ 0 h 468"/>
                <a:gd name="T18" fmla="*/ 261 w 1244"/>
                <a:gd name="T19" fmla="*/ 19 h 468"/>
                <a:gd name="T20" fmla="*/ 289 w 1244"/>
                <a:gd name="T21" fmla="*/ 41 h 468"/>
                <a:gd name="T22" fmla="*/ 318 w 1244"/>
                <a:gd name="T23" fmla="*/ 46 h 468"/>
                <a:gd name="T24" fmla="*/ 346 w 1244"/>
                <a:gd name="T25" fmla="*/ 57 h 468"/>
                <a:gd name="T26" fmla="*/ 376 w 1244"/>
                <a:gd name="T27" fmla="*/ 63 h 468"/>
                <a:gd name="T28" fmla="*/ 405 w 1244"/>
                <a:gd name="T29" fmla="*/ 73 h 468"/>
                <a:gd name="T30" fmla="*/ 433 w 1244"/>
                <a:gd name="T31" fmla="*/ 82 h 468"/>
                <a:gd name="T32" fmla="*/ 463 w 1244"/>
                <a:gd name="T33" fmla="*/ 80 h 468"/>
                <a:gd name="T34" fmla="*/ 492 w 1244"/>
                <a:gd name="T35" fmla="*/ 106 h 468"/>
                <a:gd name="T36" fmla="*/ 520 w 1244"/>
                <a:gd name="T37" fmla="*/ 157 h 468"/>
                <a:gd name="T38" fmla="*/ 550 w 1244"/>
                <a:gd name="T39" fmla="*/ 221 h 468"/>
                <a:gd name="T40" fmla="*/ 578 w 1244"/>
                <a:gd name="T41" fmla="*/ 280 h 468"/>
                <a:gd name="T42" fmla="*/ 607 w 1244"/>
                <a:gd name="T43" fmla="*/ 324 h 468"/>
                <a:gd name="T44" fmla="*/ 637 w 1244"/>
                <a:gd name="T45" fmla="*/ 345 h 468"/>
                <a:gd name="T46" fmla="*/ 665 w 1244"/>
                <a:gd name="T47" fmla="*/ 330 h 468"/>
                <a:gd name="T48" fmla="*/ 694 w 1244"/>
                <a:gd name="T49" fmla="*/ 307 h 468"/>
                <a:gd name="T50" fmla="*/ 724 w 1244"/>
                <a:gd name="T51" fmla="*/ 298 h 468"/>
                <a:gd name="T52" fmla="*/ 752 w 1244"/>
                <a:gd name="T53" fmla="*/ 311 h 468"/>
                <a:gd name="T54" fmla="*/ 781 w 1244"/>
                <a:gd name="T55" fmla="*/ 298 h 468"/>
                <a:gd name="T56" fmla="*/ 809 w 1244"/>
                <a:gd name="T57" fmla="*/ 259 h 468"/>
                <a:gd name="T58" fmla="*/ 839 w 1244"/>
                <a:gd name="T59" fmla="*/ 206 h 468"/>
                <a:gd name="T60" fmla="*/ 868 w 1244"/>
                <a:gd name="T61" fmla="*/ 162 h 468"/>
                <a:gd name="T62" fmla="*/ 896 w 1244"/>
                <a:gd name="T63" fmla="*/ 143 h 468"/>
                <a:gd name="T64" fmla="*/ 926 w 1244"/>
                <a:gd name="T65" fmla="*/ 115 h 468"/>
                <a:gd name="T66" fmla="*/ 955 w 1244"/>
                <a:gd name="T67" fmla="*/ 77 h 468"/>
                <a:gd name="T68" fmla="*/ 983 w 1244"/>
                <a:gd name="T69" fmla="*/ 48 h 468"/>
                <a:gd name="T70" fmla="*/ 1013 w 1244"/>
                <a:gd name="T71" fmla="*/ 60 h 468"/>
                <a:gd name="T72" fmla="*/ 1041 w 1244"/>
                <a:gd name="T73" fmla="*/ 68 h 468"/>
                <a:gd name="T74" fmla="*/ 1070 w 1244"/>
                <a:gd name="T75" fmla="*/ 62 h 468"/>
                <a:gd name="T76" fmla="*/ 1099 w 1244"/>
                <a:gd name="T77" fmla="*/ 67 h 468"/>
                <a:gd name="T78" fmla="*/ 1128 w 1244"/>
                <a:gd name="T79" fmla="*/ 80 h 468"/>
                <a:gd name="T80" fmla="*/ 1157 w 1244"/>
                <a:gd name="T81" fmla="*/ 104 h 468"/>
                <a:gd name="T82" fmla="*/ 1186 w 1244"/>
                <a:gd name="T83" fmla="*/ 137 h 468"/>
                <a:gd name="T84" fmla="*/ 1215 w 1244"/>
                <a:gd name="T85" fmla="*/ 144 h 468"/>
                <a:gd name="T86" fmla="*/ 1244 w 1244"/>
                <a:gd name="T87" fmla="*/ 130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68">
                  <a:moveTo>
                    <a:pt x="0" y="468"/>
                  </a:moveTo>
                  <a:lnTo>
                    <a:pt x="29" y="448"/>
                  </a:lnTo>
                  <a:lnTo>
                    <a:pt x="58" y="374"/>
                  </a:lnTo>
                  <a:lnTo>
                    <a:pt x="87" y="298"/>
                  </a:lnTo>
                  <a:lnTo>
                    <a:pt x="115" y="222"/>
                  </a:lnTo>
                  <a:lnTo>
                    <a:pt x="144" y="110"/>
                  </a:lnTo>
                  <a:lnTo>
                    <a:pt x="174" y="41"/>
                  </a:lnTo>
                  <a:lnTo>
                    <a:pt x="202" y="8"/>
                  </a:lnTo>
                  <a:lnTo>
                    <a:pt x="231" y="0"/>
                  </a:lnTo>
                  <a:lnTo>
                    <a:pt x="261" y="19"/>
                  </a:lnTo>
                  <a:lnTo>
                    <a:pt x="289" y="41"/>
                  </a:lnTo>
                  <a:lnTo>
                    <a:pt x="318" y="46"/>
                  </a:lnTo>
                  <a:lnTo>
                    <a:pt x="346" y="57"/>
                  </a:lnTo>
                  <a:lnTo>
                    <a:pt x="376" y="63"/>
                  </a:lnTo>
                  <a:lnTo>
                    <a:pt x="405" y="73"/>
                  </a:lnTo>
                  <a:lnTo>
                    <a:pt x="433" y="82"/>
                  </a:lnTo>
                  <a:lnTo>
                    <a:pt x="463" y="80"/>
                  </a:lnTo>
                  <a:lnTo>
                    <a:pt x="492" y="106"/>
                  </a:lnTo>
                  <a:lnTo>
                    <a:pt x="520" y="157"/>
                  </a:lnTo>
                  <a:lnTo>
                    <a:pt x="550" y="221"/>
                  </a:lnTo>
                  <a:lnTo>
                    <a:pt x="578" y="280"/>
                  </a:lnTo>
                  <a:lnTo>
                    <a:pt x="607" y="324"/>
                  </a:lnTo>
                  <a:lnTo>
                    <a:pt x="637" y="345"/>
                  </a:lnTo>
                  <a:lnTo>
                    <a:pt x="665" y="330"/>
                  </a:lnTo>
                  <a:lnTo>
                    <a:pt x="694" y="307"/>
                  </a:lnTo>
                  <a:lnTo>
                    <a:pt x="724" y="298"/>
                  </a:lnTo>
                  <a:lnTo>
                    <a:pt x="752" y="311"/>
                  </a:lnTo>
                  <a:lnTo>
                    <a:pt x="781" y="298"/>
                  </a:lnTo>
                  <a:lnTo>
                    <a:pt x="809" y="259"/>
                  </a:lnTo>
                  <a:lnTo>
                    <a:pt x="839" y="206"/>
                  </a:lnTo>
                  <a:lnTo>
                    <a:pt x="868" y="162"/>
                  </a:lnTo>
                  <a:lnTo>
                    <a:pt x="896" y="143"/>
                  </a:lnTo>
                  <a:lnTo>
                    <a:pt x="926" y="115"/>
                  </a:lnTo>
                  <a:lnTo>
                    <a:pt x="955" y="77"/>
                  </a:lnTo>
                  <a:lnTo>
                    <a:pt x="983" y="48"/>
                  </a:lnTo>
                  <a:lnTo>
                    <a:pt x="1013" y="60"/>
                  </a:lnTo>
                  <a:lnTo>
                    <a:pt x="1041" y="68"/>
                  </a:lnTo>
                  <a:lnTo>
                    <a:pt x="1070" y="62"/>
                  </a:lnTo>
                  <a:lnTo>
                    <a:pt x="1099" y="67"/>
                  </a:lnTo>
                  <a:lnTo>
                    <a:pt x="1128" y="80"/>
                  </a:lnTo>
                  <a:lnTo>
                    <a:pt x="1157" y="104"/>
                  </a:lnTo>
                  <a:lnTo>
                    <a:pt x="1186" y="137"/>
                  </a:lnTo>
                  <a:lnTo>
                    <a:pt x="1215" y="144"/>
                  </a:lnTo>
                  <a:lnTo>
                    <a:pt x="1244" y="13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22" name="Freeform 108">
              <a:extLst>
                <a:ext uri="{FF2B5EF4-FFF2-40B4-BE49-F238E27FC236}">
                  <a16:creationId xmlns="" xmlns:a16="http://schemas.microsoft.com/office/drawing/2014/main" id="{F6B54983-D5E4-4AD5-86BD-6C3DC841A6EA}"/>
                </a:ext>
              </a:extLst>
            </p:cNvPr>
            <p:cNvSpPr>
              <a:spLocks/>
            </p:cNvSpPr>
            <p:nvPr/>
          </p:nvSpPr>
          <p:spPr bwMode="auto">
            <a:xfrm>
              <a:off x="8289926" y="4260850"/>
              <a:ext cx="2019300" cy="546100"/>
            </a:xfrm>
            <a:custGeom>
              <a:avLst/>
              <a:gdLst>
                <a:gd name="T0" fmla="*/ 0 w 1272"/>
                <a:gd name="T1" fmla="*/ 0 h 344"/>
                <a:gd name="T2" fmla="*/ 29 w 1272"/>
                <a:gd name="T3" fmla="*/ 77 h 344"/>
                <a:gd name="T4" fmla="*/ 58 w 1272"/>
                <a:gd name="T5" fmla="*/ 159 h 344"/>
                <a:gd name="T6" fmla="*/ 87 w 1272"/>
                <a:gd name="T7" fmla="*/ 209 h 344"/>
                <a:gd name="T8" fmla="*/ 115 w 1272"/>
                <a:gd name="T9" fmla="*/ 266 h 344"/>
                <a:gd name="T10" fmla="*/ 144 w 1272"/>
                <a:gd name="T11" fmla="*/ 330 h 344"/>
                <a:gd name="T12" fmla="*/ 174 w 1272"/>
                <a:gd name="T13" fmla="*/ 343 h 344"/>
                <a:gd name="T14" fmla="*/ 202 w 1272"/>
                <a:gd name="T15" fmla="*/ 344 h 344"/>
                <a:gd name="T16" fmla="*/ 231 w 1272"/>
                <a:gd name="T17" fmla="*/ 344 h 344"/>
                <a:gd name="T18" fmla="*/ 261 w 1272"/>
                <a:gd name="T19" fmla="*/ 339 h 344"/>
                <a:gd name="T20" fmla="*/ 289 w 1272"/>
                <a:gd name="T21" fmla="*/ 336 h 344"/>
                <a:gd name="T22" fmla="*/ 318 w 1272"/>
                <a:gd name="T23" fmla="*/ 305 h 344"/>
                <a:gd name="T24" fmla="*/ 346 w 1272"/>
                <a:gd name="T25" fmla="*/ 234 h 344"/>
                <a:gd name="T26" fmla="*/ 376 w 1272"/>
                <a:gd name="T27" fmla="*/ 161 h 344"/>
                <a:gd name="T28" fmla="*/ 405 w 1272"/>
                <a:gd name="T29" fmla="*/ 102 h 344"/>
                <a:gd name="T30" fmla="*/ 433 w 1272"/>
                <a:gd name="T31" fmla="*/ 64 h 344"/>
                <a:gd name="T32" fmla="*/ 463 w 1272"/>
                <a:gd name="T33" fmla="*/ 49 h 344"/>
                <a:gd name="T34" fmla="*/ 492 w 1272"/>
                <a:gd name="T35" fmla="*/ 34 h 344"/>
                <a:gd name="T36" fmla="*/ 520 w 1272"/>
                <a:gd name="T37" fmla="*/ 34 h 344"/>
                <a:gd name="T38" fmla="*/ 550 w 1272"/>
                <a:gd name="T39" fmla="*/ 43 h 344"/>
                <a:gd name="T40" fmla="*/ 578 w 1272"/>
                <a:gd name="T41" fmla="*/ 47 h 344"/>
                <a:gd name="T42" fmla="*/ 607 w 1272"/>
                <a:gd name="T43" fmla="*/ 58 h 344"/>
                <a:gd name="T44" fmla="*/ 637 w 1272"/>
                <a:gd name="T45" fmla="*/ 52 h 344"/>
                <a:gd name="T46" fmla="*/ 665 w 1272"/>
                <a:gd name="T47" fmla="*/ 49 h 344"/>
                <a:gd name="T48" fmla="*/ 694 w 1272"/>
                <a:gd name="T49" fmla="*/ 48 h 344"/>
                <a:gd name="T50" fmla="*/ 724 w 1272"/>
                <a:gd name="T51" fmla="*/ 53 h 344"/>
                <a:gd name="T52" fmla="*/ 752 w 1272"/>
                <a:gd name="T53" fmla="*/ 98 h 344"/>
                <a:gd name="T54" fmla="*/ 781 w 1272"/>
                <a:gd name="T55" fmla="*/ 155 h 344"/>
                <a:gd name="T56" fmla="*/ 809 w 1272"/>
                <a:gd name="T57" fmla="*/ 208 h 344"/>
                <a:gd name="T58" fmla="*/ 839 w 1272"/>
                <a:gd name="T59" fmla="*/ 245 h 344"/>
                <a:gd name="T60" fmla="*/ 868 w 1272"/>
                <a:gd name="T61" fmla="*/ 247 h 344"/>
                <a:gd name="T62" fmla="*/ 896 w 1272"/>
                <a:gd name="T63" fmla="*/ 257 h 344"/>
                <a:gd name="T64" fmla="*/ 926 w 1272"/>
                <a:gd name="T65" fmla="*/ 278 h 344"/>
                <a:gd name="T66" fmla="*/ 955 w 1272"/>
                <a:gd name="T67" fmla="*/ 305 h 344"/>
                <a:gd name="T68" fmla="*/ 983 w 1272"/>
                <a:gd name="T69" fmla="*/ 321 h 344"/>
                <a:gd name="T70" fmla="*/ 1013 w 1272"/>
                <a:gd name="T71" fmla="*/ 301 h 344"/>
                <a:gd name="T72" fmla="*/ 1041 w 1272"/>
                <a:gd name="T73" fmla="*/ 272 h 344"/>
                <a:gd name="T74" fmla="*/ 1070 w 1272"/>
                <a:gd name="T75" fmla="*/ 237 h 344"/>
                <a:gd name="T76" fmla="*/ 1099 w 1272"/>
                <a:gd name="T77" fmla="*/ 204 h 344"/>
                <a:gd name="T78" fmla="*/ 1128 w 1272"/>
                <a:gd name="T79" fmla="*/ 196 h 344"/>
                <a:gd name="T80" fmla="*/ 1157 w 1272"/>
                <a:gd name="T81" fmla="*/ 188 h 344"/>
                <a:gd name="T82" fmla="*/ 1186 w 1272"/>
                <a:gd name="T83" fmla="*/ 160 h 344"/>
                <a:gd name="T84" fmla="*/ 1215 w 1272"/>
                <a:gd name="T85" fmla="*/ 166 h 344"/>
                <a:gd name="T86" fmla="*/ 1244 w 1272"/>
                <a:gd name="T87" fmla="*/ 138 h 344"/>
                <a:gd name="T88" fmla="*/ 1272 w 1272"/>
                <a:gd name="T89" fmla="*/ 8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344">
                  <a:moveTo>
                    <a:pt x="0" y="0"/>
                  </a:moveTo>
                  <a:lnTo>
                    <a:pt x="29" y="77"/>
                  </a:lnTo>
                  <a:lnTo>
                    <a:pt x="58" y="159"/>
                  </a:lnTo>
                  <a:lnTo>
                    <a:pt x="87" y="209"/>
                  </a:lnTo>
                  <a:lnTo>
                    <a:pt x="115" y="266"/>
                  </a:lnTo>
                  <a:lnTo>
                    <a:pt x="144" y="330"/>
                  </a:lnTo>
                  <a:lnTo>
                    <a:pt x="174" y="343"/>
                  </a:lnTo>
                  <a:lnTo>
                    <a:pt x="202" y="344"/>
                  </a:lnTo>
                  <a:lnTo>
                    <a:pt x="231" y="344"/>
                  </a:lnTo>
                  <a:lnTo>
                    <a:pt x="261" y="339"/>
                  </a:lnTo>
                  <a:lnTo>
                    <a:pt x="289" y="336"/>
                  </a:lnTo>
                  <a:lnTo>
                    <a:pt x="318" y="305"/>
                  </a:lnTo>
                  <a:lnTo>
                    <a:pt x="346" y="234"/>
                  </a:lnTo>
                  <a:lnTo>
                    <a:pt x="376" y="161"/>
                  </a:lnTo>
                  <a:lnTo>
                    <a:pt x="405" y="102"/>
                  </a:lnTo>
                  <a:lnTo>
                    <a:pt x="433" y="64"/>
                  </a:lnTo>
                  <a:lnTo>
                    <a:pt x="463" y="49"/>
                  </a:lnTo>
                  <a:lnTo>
                    <a:pt x="492" y="34"/>
                  </a:lnTo>
                  <a:lnTo>
                    <a:pt x="520" y="34"/>
                  </a:lnTo>
                  <a:lnTo>
                    <a:pt x="550" y="43"/>
                  </a:lnTo>
                  <a:lnTo>
                    <a:pt x="578" y="47"/>
                  </a:lnTo>
                  <a:lnTo>
                    <a:pt x="607" y="58"/>
                  </a:lnTo>
                  <a:lnTo>
                    <a:pt x="637" y="52"/>
                  </a:lnTo>
                  <a:lnTo>
                    <a:pt x="665" y="49"/>
                  </a:lnTo>
                  <a:lnTo>
                    <a:pt x="694" y="48"/>
                  </a:lnTo>
                  <a:lnTo>
                    <a:pt x="724" y="53"/>
                  </a:lnTo>
                  <a:lnTo>
                    <a:pt x="752" y="98"/>
                  </a:lnTo>
                  <a:lnTo>
                    <a:pt x="781" y="155"/>
                  </a:lnTo>
                  <a:lnTo>
                    <a:pt x="809" y="208"/>
                  </a:lnTo>
                  <a:lnTo>
                    <a:pt x="839" y="245"/>
                  </a:lnTo>
                  <a:lnTo>
                    <a:pt x="868" y="247"/>
                  </a:lnTo>
                  <a:lnTo>
                    <a:pt x="896" y="257"/>
                  </a:lnTo>
                  <a:lnTo>
                    <a:pt x="926" y="278"/>
                  </a:lnTo>
                  <a:lnTo>
                    <a:pt x="955" y="305"/>
                  </a:lnTo>
                  <a:lnTo>
                    <a:pt x="983" y="321"/>
                  </a:lnTo>
                  <a:lnTo>
                    <a:pt x="1013" y="301"/>
                  </a:lnTo>
                  <a:lnTo>
                    <a:pt x="1041" y="272"/>
                  </a:lnTo>
                  <a:lnTo>
                    <a:pt x="1070" y="237"/>
                  </a:lnTo>
                  <a:lnTo>
                    <a:pt x="1099" y="204"/>
                  </a:lnTo>
                  <a:lnTo>
                    <a:pt x="1128" y="196"/>
                  </a:lnTo>
                  <a:lnTo>
                    <a:pt x="1157" y="188"/>
                  </a:lnTo>
                  <a:lnTo>
                    <a:pt x="1186" y="160"/>
                  </a:lnTo>
                  <a:lnTo>
                    <a:pt x="1215" y="166"/>
                  </a:lnTo>
                  <a:lnTo>
                    <a:pt x="1244" y="138"/>
                  </a:lnTo>
                  <a:lnTo>
                    <a:pt x="1272" y="8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23" name="Freeform 109">
              <a:extLst>
                <a:ext uri="{FF2B5EF4-FFF2-40B4-BE49-F238E27FC236}">
                  <a16:creationId xmlns="" xmlns:a16="http://schemas.microsoft.com/office/drawing/2014/main" id="{3E83DE2D-0D2E-4C96-97E8-EB2CD278447A}"/>
                </a:ext>
              </a:extLst>
            </p:cNvPr>
            <p:cNvSpPr>
              <a:spLocks/>
            </p:cNvSpPr>
            <p:nvPr/>
          </p:nvSpPr>
          <p:spPr bwMode="auto">
            <a:xfrm>
              <a:off x="8289926" y="4025900"/>
              <a:ext cx="1928813" cy="685800"/>
            </a:xfrm>
            <a:custGeom>
              <a:avLst/>
              <a:gdLst>
                <a:gd name="T0" fmla="*/ 0 w 1215"/>
                <a:gd name="T1" fmla="*/ 43 h 432"/>
                <a:gd name="T2" fmla="*/ 29 w 1215"/>
                <a:gd name="T3" fmla="*/ 8 h 432"/>
                <a:gd name="T4" fmla="*/ 58 w 1215"/>
                <a:gd name="T5" fmla="*/ 0 h 432"/>
                <a:gd name="T6" fmla="*/ 87 w 1215"/>
                <a:gd name="T7" fmla="*/ 5 h 432"/>
                <a:gd name="T8" fmla="*/ 115 w 1215"/>
                <a:gd name="T9" fmla="*/ 42 h 432"/>
                <a:gd name="T10" fmla="*/ 144 w 1215"/>
                <a:gd name="T11" fmla="*/ 121 h 432"/>
                <a:gd name="T12" fmla="*/ 174 w 1215"/>
                <a:gd name="T13" fmla="*/ 224 h 432"/>
                <a:gd name="T14" fmla="*/ 202 w 1215"/>
                <a:gd name="T15" fmla="*/ 316 h 432"/>
                <a:gd name="T16" fmla="*/ 231 w 1215"/>
                <a:gd name="T17" fmla="*/ 374 h 432"/>
                <a:gd name="T18" fmla="*/ 261 w 1215"/>
                <a:gd name="T19" fmla="*/ 400 h 432"/>
                <a:gd name="T20" fmla="*/ 289 w 1215"/>
                <a:gd name="T21" fmla="*/ 414 h 432"/>
                <a:gd name="T22" fmla="*/ 318 w 1215"/>
                <a:gd name="T23" fmla="*/ 428 h 432"/>
                <a:gd name="T24" fmla="*/ 346 w 1215"/>
                <a:gd name="T25" fmla="*/ 430 h 432"/>
                <a:gd name="T26" fmla="*/ 376 w 1215"/>
                <a:gd name="T27" fmla="*/ 427 h 432"/>
                <a:gd name="T28" fmla="*/ 405 w 1215"/>
                <a:gd name="T29" fmla="*/ 432 h 432"/>
                <a:gd name="T30" fmla="*/ 433 w 1215"/>
                <a:gd name="T31" fmla="*/ 425 h 432"/>
                <a:gd name="T32" fmla="*/ 463 w 1215"/>
                <a:gd name="T33" fmla="*/ 416 h 432"/>
                <a:gd name="T34" fmla="*/ 492 w 1215"/>
                <a:gd name="T35" fmla="*/ 415 h 432"/>
                <a:gd name="T36" fmla="*/ 520 w 1215"/>
                <a:gd name="T37" fmla="*/ 406 h 432"/>
                <a:gd name="T38" fmla="*/ 550 w 1215"/>
                <a:gd name="T39" fmla="*/ 415 h 432"/>
                <a:gd name="T40" fmla="*/ 578 w 1215"/>
                <a:gd name="T41" fmla="*/ 424 h 432"/>
                <a:gd name="T42" fmla="*/ 607 w 1215"/>
                <a:gd name="T43" fmla="*/ 411 h 432"/>
                <a:gd name="T44" fmla="*/ 637 w 1215"/>
                <a:gd name="T45" fmla="*/ 383 h 432"/>
                <a:gd name="T46" fmla="*/ 665 w 1215"/>
                <a:gd name="T47" fmla="*/ 334 h 432"/>
                <a:gd name="T48" fmla="*/ 694 w 1215"/>
                <a:gd name="T49" fmla="*/ 282 h 432"/>
                <a:gd name="T50" fmla="*/ 724 w 1215"/>
                <a:gd name="T51" fmla="*/ 245 h 432"/>
                <a:gd name="T52" fmla="*/ 752 w 1215"/>
                <a:gd name="T53" fmla="*/ 224 h 432"/>
                <a:gd name="T54" fmla="*/ 781 w 1215"/>
                <a:gd name="T55" fmla="*/ 214 h 432"/>
                <a:gd name="T56" fmla="*/ 809 w 1215"/>
                <a:gd name="T57" fmla="*/ 203 h 432"/>
                <a:gd name="T58" fmla="*/ 839 w 1215"/>
                <a:gd name="T59" fmla="*/ 192 h 432"/>
                <a:gd name="T60" fmla="*/ 868 w 1215"/>
                <a:gd name="T61" fmla="*/ 189 h 432"/>
                <a:gd name="T62" fmla="*/ 896 w 1215"/>
                <a:gd name="T63" fmla="*/ 187 h 432"/>
                <a:gd name="T64" fmla="*/ 926 w 1215"/>
                <a:gd name="T65" fmla="*/ 182 h 432"/>
                <a:gd name="T66" fmla="*/ 955 w 1215"/>
                <a:gd name="T67" fmla="*/ 181 h 432"/>
                <a:gd name="T68" fmla="*/ 983 w 1215"/>
                <a:gd name="T69" fmla="*/ 200 h 432"/>
                <a:gd name="T70" fmla="*/ 1013 w 1215"/>
                <a:gd name="T71" fmla="*/ 232 h 432"/>
                <a:gd name="T72" fmla="*/ 1041 w 1215"/>
                <a:gd name="T73" fmla="*/ 271 h 432"/>
                <a:gd name="T74" fmla="*/ 1070 w 1215"/>
                <a:gd name="T75" fmla="*/ 308 h 432"/>
                <a:gd name="T76" fmla="*/ 1099 w 1215"/>
                <a:gd name="T77" fmla="*/ 320 h 432"/>
                <a:gd name="T78" fmla="*/ 1128 w 1215"/>
                <a:gd name="T79" fmla="*/ 330 h 432"/>
                <a:gd name="T80" fmla="*/ 1157 w 1215"/>
                <a:gd name="T81" fmla="*/ 329 h 432"/>
                <a:gd name="T82" fmla="*/ 1186 w 1215"/>
                <a:gd name="T83" fmla="*/ 318 h 432"/>
                <a:gd name="T84" fmla="*/ 1215 w 1215"/>
                <a:gd name="T85" fmla="*/ 318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32">
                  <a:moveTo>
                    <a:pt x="0" y="43"/>
                  </a:moveTo>
                  <a:lnTo>
                    <a:pt x="29" y="8"/>
                  </a:lnTo>
                  <a:lnTo>
                    <a:pt x="58" y="0"/>
                  </a:lnTo>
                  <a:lnTo>
                    <a:pt x="87" y="5"/>
                  </a:lnTo>
                  <a:lnTo>
                    <a:pt x="115" y="42"/>
                  </a:lnTo>
                  <a:lnTo>
                    <a:pt x="144" y="121"/>
                  </a:lnTo>
                  <a:lnTo>
                    <a:pt x="174" y="224"/>
                  </a:lnTo>
                  <a:lnTo>
                    <a:pt x="202" y="316"/>
                  </a:lnTo>
                  <a:lnTo>
                    <a:pt x="231" y="374"/>
                  </a:lnTo>
                  <a:lnTo>
                    <a:pt x="261" y="400"/>
                  </a:lnTo>
                  <a:lnTo>
                    <a:pt x="289" y="414"/>
                  </a:lnTo>
                  <a:lnTo>
                    <a:pt x="318" y="428"/>
                  </a:lnTo>
                  <a:lnTo>
                    <a:pt x="346" y="430"/>
                  </a:lnTo>
                  <a:lnTo>
                    <a:pt x="376" y="427"/>
                  </a:lnTo>
                  <a:lnTo>
                    <a:pt x="405" y="432"/>
                  </a:lnTo>
                  <a:lnTo>
                    <a:pt x="433" y="425"/>
                  </a:lnTo>
                  <a:lnTo>
                    <a:pt x="463" y="416"/>
                  </a:lnTo>
                  <a:lnTo>
                    <a:pt x="492" y="415"/>
                  </a:lnTo>
                  <a:lnTo>
                    <a:pt x="520" y="406"/>
                  </a:lnTo>
                  <a:lnTo>
                    <a:pt x="550" y="415"/>
                  </a:lnTo>
                  <a:lnTo>
                    <a:pt x="578" y="424"/>
                  </a:lnTo>
                  <a:lnTo>
                    <a:pt x="607" y="411"/>
                  </a:lnTo>
                  <a:lnTo>
                    <a:pt x="637" y="383"/>
                  </a:lnTo>
                  <a:lnTo>
                    <a:pt x="665" y="334"/>
                  </a:lnTo>
                  <a:lnTo>
                    <a:pt x="694" y="282"/>
                  </a:lnTo>
                  <a:lnTo>
                    <a:pt x="724" y="245"/>
                  </a:lnTo>
                  <a:lnTo>
                    <a:pt x="752" y="224"/>
                  </a:lnTo>
                  <a:lnTo>
                    <a:pt x="781" y="214"/>
                  </a:lnTo>
                  <a:lnTo>
                    <a:pt x="809" y="203"/>
                  </a:lnTo>
                  <a:lnTo>
                    <a:pt x="839" y="192"/>
                  </a:lnTo>
                  <a:lnTo>
                    <a:pt x="868" y="189"/>
                  </a:lnTo>
                  <a:lnTo>
                    <a:pt x="896" y="187"/>
                  </a:lnTo>
                  <a:lnTo>
                    <a:pt x="926" y="182"/>
                  </a:lnTo>
                  <a:lnTo>
                    <a:pt x="955" y="181"/>
                  </a:lnTo>
                  <a:lnTo>
                    <a:pt x="983" y="200"/>
                  </a:lnTo>
                  <a:lnTo>
                    <a:pt x="1013" y="232"/>
                  </a:lnTo>
                  <a:lnTo>
                    <a:pt x="1041" y="271"/>
                  </a:lnTo>
                  <a:lnTo>
                    <a:pt x="1070" y="308"/>
                  </a:lnTo>
                  <a:lnTo>
                    <a:pt x="1099" y="320"/>
                  </a:lnTo>
                  <a:lnTo>
                    <a:pt x="1128" y="330"/>
                  </a:lnTo>
                  <a:lnTo>
                    <a:pt x="1157" y="329"/>
                  </a:lnTo>
                  <a:lnTo>
                    <a:pt x="1186" y="318"/>
                  </a:lnTo>
                  <a:lnTo>
                    <a:pt x="1215" y="31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grpSp>
      <p:grpSp>
        <p:nvGrpSpPr>
          <p:cNvPr id="124" name="グループ化 123">
            <a:extLst>
              <a:ext uri="{FF2B5EF4-FFF2-40B4-BE49-F238E27FC236}">
                <a16:creationId xmlns="" xmlns:a16="http://schemas.microsoft.com/office/drawing/2014/main" id="{3AC7FB89-0A2D-4E78-8209-48E2CAD76A0E}"/>
              </a:ext>
            </a:extLst>
          </p:cNvPr>
          <p:cNvGrpSpPr>
            <a:grpSpLocks/>
          </p:cNvGrpSpPr>
          <p:nvPr/>
        </p:nvGrpSpPr>
        <p:grpSpPr>
          <a:xfrm>
            <a:off x="2470848" y="4870307"/>
            <a:ext cx="2520000" cy="1800000"/>
            <a:chOff x="8505825" y="3978275"/>
            <a:chExt cx="2297113" cy="1382713"/>
          </a:xfrm>
        </p:grpSpPr>
        <p:sp>
          <p:nvSpPr>
            <p:cNvPr id="125" name="Line 148">
              <a:extLst>
                <a:ext uri="{FF2B5EF4-FFF2-40B4-BE49-F238E27FC236}">
                  <a16:creationId xmlns="" xmlns:a16="http://schemas.microsoft.com/office/drawing/2014/main" id="{D0980235-7947-499C-9A0E-414228043A4F}"/>
                </a:ext>
              </a:extLst>
            </p:cNvPr>
            <p:cNvSpPr>
              <a:spLocks noChangeShapeType="1"/>
            </p:cNvSpPr>
            <p:nvPr/>
          </p:nvSpPr>
          <p:spPr bwMode="auto">
            <a:xfrm>
              <a:off x="8505825" y="4646613"/>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26" name="Line 149">
              <a:extLst>
                <a:ext uri="{FF2B5EF4-FFF2-40B4-BE49-F238E27FC236}">
                  <a16:creationId xmlns="" xmlns:a16="http://schemas.microsoft.com/office/drawing/2014/main" id="{40FC6053-6763-4C16-82BF-F5A03E632CBB}"/>
                </a:ext>
              </a:extLst>
            </p:cNvPr>
            <p:cNvSpPr>
              <a:spLocks noChangeShapeType="1"/>
            </p:cNvSpPr>
            <p:nvPr/>
          </p:nvSpPr>
          <p:spPr bwMode="auto">
            <a:xfrm>
              <a:off x="8964613" y="4646613"/>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27" name="Line 150">
              <a:extLst>
                <a:ext uri="{FF2B5EF4-FFF2-40B4-BE49-F238E27FC236}">
                  <a16:creationId xmlns="" xmlns:a16="http://schemas.microsoft.com/office/drawing/2014/main" id="{FCEC229D-D59F-447C-A353-76C149A7D57A}"/>
                </a:ext>
              </a:extLst>
            </p:cNvPr>
            <p:cNvSpPr>
              <a:spLocks noChangeShapeType="1"/>
            </p:cNvSpPr>
            <p:nvPr/>
          </p:nvSpPr>
          <p:spPr bwMode="auto">
            <a:xfrm>
              <a:off x="9423400" y="4646613"/>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28" name="Line 151">
              <a:extLst>
                <a:ext uri="{FF2B5EF4-FFF2-40B4-BE49-F238E27FC236}">
                  <a16:creationId xmlns="" xmlns:a16="http://schemas.microsoft.com/office/drawing/2014/main" id="{9A426A5F-9B35-4A57-968D-C55A54CF857C}"/>
                </a:ext>
              </a:extLst>
            </p:cNvPr>
            <p:cNvSpPr>
              <a:spLocks noChangeShapeType="1"/>
            </p:cNvSpPr>
            <p:nvPr/>
          </p:nvSpPr>
          <p:spPr bwMode="auto">
            <a:xfrm>
              <a:off x="9883775" y="4646613"/>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29" name="Line 152">
              <a:extLst>
                <a:ext uri="{FF2B5EF4-FFF2-40B4-BE49-F238E27FC236}">
                  <a16:creationId xmlns="" xmlns:a16="http://schemas.microsoft.com/office/drawing/2014/main" id="{87F8A1C5-B152-48F5-975F-673A8AF2C237}"/>
                </a:ext>
              </a:extLst>
            </p:cNvPr>
            <p:cNvSpPr>
              <a:spLocks noChangeShapeType="1"/>
            </p:cNvSpPr>
            <p:nvPr/>
          </p:nvSpPr>
          <p:spPr bwMode="auto">
            <a:xfrm>
              <a:off x="10342563" y="4646613"/>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30" name="Line 153">
              <a:extLst>
                <a:ext uri="{FF2B5EF4-FFF2-40B4-BE49-F238E27FC236}">
                  <a16:creationId xmlns="" xmlns:a16="http://schemas.microsoft.com/office/drawing/2014/main" id="{F25E953D-533E-45F0-B03A-C325B67DC6B0}"/>
                </a:ext>
              </a:extLst>
            </p:cNvPr>
            <p:cNvSpPr>
              <a:spLocks noChangeShapeType="1"/>
            </p:cNvSpPr>
            <p:nvPr/>
          </p:nvSpPr>
          <p:spPr bwMode="auto">
            <a:xfrm>
              <a:off x="10802938" y="4646613"/>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31" name="Line 154">
              <a:extLst>
                <a:ext uri="{FF2B5EF4-FFF2-40B4-BE49-F238E27FC236}">
                  <a16:creationId xmlns="" xmlns:a16="http://schemas.microsoft.com/office/drawing/2014/main" id="{F58A3E46-47AF-4503-9941-AB36E81CD4E3}"/>
                </a:ext>
              </a:extLst>
            </p:cNvPr>
            <p:cNvSpPr>
              <a:spLocks noChangeShapeType="1"/>
            </p:cNvSpPr>
            <p:nvPr/>
          </p:nvSpPr>
          <p:spPr bwMode="auto">
            <a:xfrm flipH="1">
              <a:off x="8505825" y="5360988"/>
              <a:ext cx="23812"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32" name="Line 155">
              <a:extLst>
                <a:ext uri="{FF2B5EF4-FFF2-40B4-BE49-F238E27FC236}">
                  <a16:creationId xmlns="" xmlns:a16="http://schemas.microsoft.com/office/drawing/2014/main" id="{AE475562-D251-436F-970E-43F7C4A0A6EC}"/>
                </a:ext>
              </a:extLst>
            </p:cNvPr>
            <p:cNvSpPr>
              <a:spLocks noChangeShapeType="1"/>
            </p:cNvSpPr>
            <p:nvPr/>
          </p:nvSpPr>
          <p:spPr bwMode="auto">
            <a:xfrm flipH="1">
              <a:off x="8505825" y="5130800"/>
              <a:ext cx="23812"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33" name="Line 156">
              <a:extLst>
                <a:ext uri="{FF2B5EF4-FFF2-40B4-BE49-F238E27FC236}">
                  <a16:creationId xmlns="" xmlns:a16="http://schemas.microsoft.com/office/drawing/2014/main" id="{A046F105-2673-4B27-A141-A1F3668862F4}"/>
                </a:ext>
              </a:extLst>
            </p:cNvPr>
            <p:cNvSpPr>
              <a:spLocks noChangeShapeType="1"/>
            </p:cNvSpPr>
            <p:nvPr/>
          </p:nvSpPr>
          <p:spPr bwMode="auto">
            <a:xfrm flipH="1">
              <a:off x="8505825" y="4900613"/>
              <a:ext cx="23812"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34" name="Line 157">
              <a:extLst>
                <a:ext uri="{FF2B5EF4-FFF2-40B4-BE49-F238E27FC236}">
                  <a16:creationId xmlns="" xmlns:a16="http://schemas.microsoft.com/office/drawing/2014/main" id="{993B06B2-A34A-4416-AF87-218B406A6CFC}"/>
                </a:ext>
              </a:extLst>
            </p:cNvPr>
            <p:cNvSpPr>
              <a:spLocks noChangeShapeType="1"/>
            </p:cNvSpPr>
            <p:nvPr/>
          </p:nvSpPr>
          <p:spPr bwMode="auto">
            <a:xfrm flipH="1">
              <a:off x="8505825" y="4670425"/>
              <a:ext cx="23812"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35" name="Line 158">
              <a:extLst>
                <a:ext uri="{FF2B5EF4-FFF2-40B4-BE49-F238E27FC236}">
                  <a16:creationId xmlns="" xmlns:a16="http://schemas.microsoft.com/office/drawing/2014/main" id="{4FB068D6-DA12-4EA3-86EB-C9C5C14A6546}"/>
                </a:ext>
              </a:extLst>
            </p:cNvPr>
            <p:cNvSpPr>
              <a:spLocks noChangeShapeType="1"/>
            </p:cNvSpPr>
            <p:nvPr/>
          </p:nvSpPr>
          <p:spPr bwMode="auto">
            <a:xfrm flipH="1">
              <a:off x="8505825" y="4438650"/>
              <a:ext cx="23812"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36" name="Line 159">
              <a:extLst>
                <a:ext uri="{FF2B5EF4-FFF2-40B4-BE49-F238E27FC236}">
                  <a16:creationId xmlns="" xmlns:a16="http://schemas.microsoft.com/office/drawing/2014/main" id="{9855BB34-7621-44E5-A4D5-EACFC267072C}"/>
                </a:ext>
              </a:extLst>
            </p:cNvPr>
            <p:cNvSpPr>
              <a:spLocks noChangeShapeType="1"/>
            </p:cNvSpPr>
            <p:nvPr/>
          </p:nvSpPr>
          <p:spPr bwMode="auto">
            <a:xfrm flipH="1">
              <a:off x="8505825" y="4208463"/>
              <a:ext cx="23812"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37" name="Line 160">
              <a:extLst>
                <a:ext uri="{FF2B5EF4-FFF2-40B4-BE49-F238E27FC236}">
                  <a16:creationId xmlns="" xmlns:a16="http://schemas.microsoft.com/office/drawing/2014/main" id="{B8CD02BC-03C4-4DCA-AFB8-C9731A16E385}"/>
                </a:ext>
              </a:extLst>
            </p:cNvPr>
            <p:cNvSpPr>
              <a:spLocks noChangeShapeType="1"/>
            </p:cNvSpPr>
            <p:nvPr/>
          </p:nvSpPr>
          <p:spPr bwMode="auto">
            <a:xfrm flipH="1">
              <a:off x="8505825" y="3978275"/>
              <a:ext cx="23812"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38" name="Line 161">
              <a:extLst>
                <a:ext uri="{FF2B5EF4-FFF2-40B4-BE49-F238E27FC236}">
                  <a16:creationId xmlns="" xmlns:a16="http://schemas.microsoft.com/office/drawing/2014/main" id="{0E46AC27-E590-4235-8E4D-E41BA1F52D6C}"/>
                </a:ext>
              </a:extLst>
            </p:cNvPr>
            <p:cNvSpPr>
              <a:spLocks noChangeShapeType="1"/>
            </p:cNvSpPr>
            <p:nvPr/>
          </p:nvSpPr>
          <p:spPr bwMode="auto">
            <a:xfrm>
              <a:off x="8505825" y="4670425"/>
              <a:ext cx="2297112"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39" name="Line 162">
              <a:extLst>
                <a:ext uri="{FF2B5EF4-FFF2-40B4-BE49-F238E27FC236}">
                  <a16:creationId xmlns="" xmlns:a16="http://schemas.microsoft.com/office/drawing/2014/main" id="{9F83742C-19CC-4FD0-B875-13542C543159}"/>
                </a:ext>
              </a:extLst>
            </p:cNvPr>
            <p:cNvSpPr>
              <a:spLocks noChangeShapeType="1"/>
            </p:cNvSpPr>
            <p:nvPr/>
          </p:nvSpPr>
          <p:spPr bwMode="auto">
            <a:xfrm flipV="1">
              <a:off x="8505825" y="3978275"/>
              <a:ext cx="0" cy="1382713"/>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40" name="Freeform 163">
              <a:extLst>
                <a:ext uri="{FF2B5EF4-FFF2-40B4-BE49-F238E27FC236}">
                  <a16:creationId xmlns="" xmlns:a16="http://schemas.microsoft.com/office/drawing/2014/main" id="{B5928577-50BF-4664-96B9-3EB86DB69591}"/>
                </a:ext>
              </a:extLst>
            </p:cNvPr>
            <p:cNvSpPr>
              <a:spLocks/>
            </p:cNvSpPr>
            <p:nvPr/>
          </p:nvSpPr>
          <p:spPr bwMode="auto">
            <a:xfrm>
              <a:off x="8505825" y="4467225"/>
              <a:ext cx="2112962" cy="622300"/>
            </a:xfrm>
            <a:custGeom>
              <a:avLst/>
              <a:gdLst>
                <a:gd name="T0" fmla="*/ 0 w 1331"/>
                <a:gd name="T1" fmla="*/ 274 h 392"/>
                <a:gd name="T2" fmla="*/ 29 w 1331"/>
                <a:gd name="T3" fmla="*/ 320 h 392"/>
                <a:gd name="T4" fmla="*/ 58 w 1331"/>
                <a:gd name="T5" fmla="*/ 338 h 392"/>
                <a:gd name="T6" fmla="*/ 87 w 1331"/>
                <a:gd name="T7" fmla="*/ 359 h 392"/>
                <a:gd name="T8" fmla="*/ 115 w 1331"/>
                <a:gd name="T9" fmla="*/ 385 h 392"/>
                <a:gd name="T10" fmla="*/ 145 w 1331"/>
                <a:gd name="T11" fmla="*/ 392 h 392"/>
                <a:gd name="T12" fmla="*/ 174 w 1331"/>
                <a:gd name="T13" fmla="*/ 367 h 392"/>
                <a:gd name="T14" fmla="*/ 202 w 1331"/>
                <a:gd name="T15" fmla="*/ 292 h 392"/>
                <a:gd name="T16" fmla="*/ 232 w 1331"/>
                <a:gd name="T17" fmla="*/ 204 h 392"/>
                <a:gd name="T18" fmla="*/ 261 w 1331"/>
                <a:gd name="T19" fmla="*/ 117 h 392"/>
                <a:gd name="T20" fmla="*/ 289 w 1331"/>
                <a:gd name="T21" fmla="*/ 49 h 392"/>
                <a:gd name="T22" fmla="*/ 318 w 1331"/>
                <a:gd name="T23" fmla="*/ 16 h 392"/>
                <a:gd name="T24" fmla="*/ 347 w 1331"/>
                <a:gd name="T25" fmla="*/ 0 h 392"/>
                <a:gd name="T26" fmla="*/ 376 w 1331"/>
                <a:gd name="T27" fmla="*/ 0 h 392"/>
                <a:gd name="T28" fmla="*/ 405 w 1331"/>
                <a:gd name="T29" fmla="*/ 13 h 392"/>
                <a:gd name="T30" fmla="*/ 434 w 1331"/>
                <a:gd name="T31" fmla="*/ 23 h 392"/>
                <a:gd name="T32" fmla="*/ 463 w 1331"/>
                <a:gd name="T33" fmla="*/ 29 h 392"/>
                <a:gd name="T34" fmla="*/ 492 w 1331"/>
                <a:gd name="T35" fmla="*/ 38 h 392"/>
                <a:gd name="T36" fmla="*/ 521 w 1331"/>
                <a:gd name="T37" fmla="*/ 56 h 392"/>
                <a:gd name="T38" fmla="*/ 550 w 1331"/>
                <a:gd name="T39" fmla="*/ 105 h 392"/>
                <a:gd name="T40" fmla="*/ 578 w 1331"/>
                <a:gd name="T41" fmla="*/ 168 h 392"/>
                <a:gd name="T42" fmla="*/ 608 w 1331"/>
                <a:gd name="T43" fmla="*/ 222 h 392"/>
                <a:gd name="T44" fmla="*/ 637 w 1331"/>
                <a:gd name="T45" fmla="*/ 264 h 392"/>
                <a:gd name="T46" fmla="*/ 665 w 1331"/>
                <a:gd name="T47" fmla="*/ 288 h 392"/>
                <a:gd name="T48" fmla="*/ 695 w 1331"/>
                <a:gd name="T49" fmla="*/ 299 h 392"/>
                <a:gd name="T50" fmla="*/ 724 w 1331"/>
                <a:gd name="T51" fmla="*/ 302 h 392"/>
                <a:gd name="T52" fmla="*/ 752 w 1331"/>
                <a:gd name="T53" fmla="*/ 294 h 392"/>
                <a:gd name="T54" fmla="*/ 781 w 1331"/>
                <a:gd name="T55" fmla="*/ 285 h 392"/>
                <a:gd name="T56" fmla="*/ 810 w 1331"/>
                <a:gd name="T57" fmla="*/ 281 h 392"/>
                <a:gd name="T58" fmla="*/ 839 w 1331"/>
                <a:gd name="T59" fmla="*/ 264 h 392"/>
                <a:gd name="T60" fmla="*/ 868 w 1331"/>
                <a:gd name="T61" fmla="*/ 237 h 392"/>
                <a:gd name="T62" fmla="*/ 897 w 1331"/>
                <a:gd name="T63" fmla="*/ 200 h 392"/>
                <a:gd name="T64" fmla="*/ 926 w 1331"/>
                <a:gd name="T65" fmla="*/ 160 h 392"/>
                <a:gd name="T66" fmla="*/ 955 w 1331"/>
                <a:gd name="T67" fmla="*/ 129 h 392"/>
                <a:gd name="T68" fmla="*/ 984 w 1331"/>
                <a:gd name="T69" fmla="*/ 97 h 392"/>
                <a:gd name="T70" fmla="*/ 1013 w 1331"/>
                <a:gd name="T71" fmla="*/ 71 h 392"/>
                <a:gd name="T72" fmla="*/ 1041 w 1331"/>
                <a:gd name="T73" fmla="*/ 49 h 392"/>
                <a:gd name="T74" fmla="*/ 1071 w 1331"/>
                <a:gd name="T75" fmla="*/ 35 h 392"/>
                <a:gd name="T76" fmla="*/ 1100 w 1331"/>
                <a:gd name="T77" fmla="*/ 39 h 392"/>
                <a:gd name="T78" fmla="*/ 1128 w 1331"/>
                <a:gd name="T79" fmla="*/ 44 h 392"/>
                <a:gd name="T80" fmla="*/ 1157 w 1331"/>
                <a:gd name="T81" fmla="*/ 56 h 392"/>
                <a:gd name="T82" fmla="*/ 1187 w 1331"/>
                <a:gd name="T83" fmla="*/ 76 h 392"/>
                <a:gd name="T84" fmla="*/ 1215 w 1331"/>
                <a:gd name="T85" fmla="*/ 83 h 392"/>
                <a:gd name="T86" fmla="*/ 1244 w 1331"/>
                <a:gd name="T87" fmla="*/ 105 h 392"/>
                <a:gd name="T88" fmla="*/ 1273 w 1331"/>
                <a:gd name="T89" fmla="*/ 118 h 392"/>
                <a:gd name="T90" fmla="*/ 1302 w 1331"/>
                <a:gd name="T91" fmla="*/ 128 h 392"/>
                <a:gd name="T92" fmla="*/ 1331 w 1331"/>
                <a:gd name="T93" fmla="*/ 16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1" h="392">
                  <a:moveTo>
                    <a:pt x="0" y="274"/>
                  </a:moveTo>
                  <a:lnTo>
                    <a:pt x="29" y="320"/>
                  </a:lnTo>
                  <a:lnTo>
                    <a:pt x="58" y="338"/>
                  </a:lnTo>
                  <a:lnTo>
                    <a:pt x="87" y="359"/>
                  </a:lnTo>
                  <a:lnTo>
                    <a:pt x="115" y="385"/>
                  </a:lnTo>
                  <a:lnTo>
                    <a:pt x="145" y="392"/>
                  </a:lnTo>
                  <a:lnTo>
                    <a:pt x="174" y="367"/>
                  </a:lnTo>
                  <a:lnTo>
                    <a:pt x="202" y="292"/>
                  </a:lnTo>
                  <a:lnTo>
                    <a:pt x="232" y="204"/>
                  </a:lnTo>
                  <a:lnTo>
                    <a:pt x="261" y="117"/>
                  </a:lnTo>
                  <a:lnTo>
                    <a:pt x="289" y="49"/>
                  </a:lnTo>
                  <a:lnTo>
                    <a:pt x="318" y="16"/>
                  </a:lnTo>
                  <a:lnTo>
                    <a:pt x="347" y="0"/>
                  </a:lnTo>
                  <a:lnTo>
                    <a:pt x="376" y="0"/>
                  </a:lnTo>
                  <a:lnTo>
                    <a:pt x="405" y="13"/>
                  </a:lnTo>
                  <a:lnTo>
                    <a:pt x="434" y="23"/>
                  </a:lnTo>
                  <a:lnTo>
                    <a:pt x="463" y="29"/>
                  </a:lnTo>
                  <a:lnTo>
                    <a:pt x="492" y="38"/>
                  </a:lnTo>
                  <a:lnTo>
                    <a:pt x="521" y="56"/>
                  </a:lnTo>
                  <a:lnTo>
                    <a:pt x="550" y="105"/>
                  </a:lnTo>
                  <a:lnTo>
                    <a:pt x="578" y="168"/>
                  </a:lnTo>
                  <a:lnTo>
                    <a:pt x="608" y="222"/>
                  </a:lnTo>
                  <a:lnTo>
                    <a:pt x="637" y="264"/>
                  </a:lnTo>
                  <a:lnTo>
                    <a:pt x="665" y="288"/>
                  </a:lnTo>
                  <a:lnTo>
                    <a:pt x="695" y="299"/>
                  </a:lnTo>
                  <a:lnTo>
                    <a:pt x="724" y="302"/>
                  </a:lnTo>
                  <a:lnTo>
                    <a:pt x="752" y="294"/>
                  </a:lnTo>
                  <a:lnTo>
                    <a:pt x="781" y="285"/>
                  </a:lnTo>
                  <a:lnTo>
                    <a:pt x="810" y="281"/>
                  </a:lnTo>
                  <a:lnTo>
                    <a:pt x="839" y="264"/>
                  </a:lnTo>
                  <a:lnTo>
                    <a:pt x="868" y="237"/>
                  </a:lnTo>
                  <a:lnTo>
                    <a:pt x="897" y="200"/>
                  </a:lnTo>
                  <a:lnTo>
                    <a:pt x="926" y="160"/>
                  </a:lnTo>
                  <a:lnTo>
                    <a:pt x="955" y="129"/>
                  </a:lnTo>
                  <a:lnTo>
                    <a:pt x="984" y="97"/>
                  </a:lnTo>
                  <a:lnTo>
                    <a:pt x="1013" y="71"/>
                  </a:lnTo>
                  <a:lnTo>
                    <a:pt x="1041" y="49"/>
                  </a:lnTo>
                  <a:lnTo>
                    <a:pt x="1071" y="35"/>
                  </a:lnTo>
                  <a:lnTo>
                    <a:pt x="1100" y="39"/>
                  </a:lnTo>
                  <a:lnTo>
                    <a:pt x="1128" y="44"/>
                  </a:lnTo>
                  <a:lnTo>
                    <a:pt x="1157" y="56"/>
                  </a:lnTo>
                  <a:lnTo>
                    <a:pt x="1187" y="76"/>
                  </a:lnTo>
                  <a:lnTo>
                    <a:pt x="1215" y="83"/>
                  </a:lnTo>
                  <a:lnTo>
                    <a:pt x="1244" y="105"/>
                  </a:lnTo>
                  <a:lnTo>
                    <a:pt x="1273" y="118"/>
                  </a:lnTo>
                  <a:lnTo>
                    <a:pt x="1302" y="128"/>
                  </a:lnTo>
                  <a:lnTo>
                    <a:pt x="1331" y="16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41" name="Freeform 164">
              <a:extLst>
                <a:ext uri="{FF2B5EF4-FFF2-40B4-BE49-F238E27FC236}">
                  <a16:creationId xmlns="" xmlns:a16="http://schemas.microsoft.com/office/drawing/2014/main" id="{A950CEEA-329B-44CA-ABDC-A606574ADA6A}"/>
                </a:ext>
              </a:extLst>
            </p:cNvPr>
            <p:cNvSpPr>
              <a:spLocks/>
            </p:cNvSpPr>
            <p:nvPr/>
          </p:nvSpPr>
          <p:spPr bwMode="auto">
            <a:xfrm>
              <a:off x="8505825" y="4387850"/>
              <a:ext cx="2205037" cy="685800"/>
            </a:xfrm>
            <a:custGeom>
              <a:avLst/>
              <a:gdLst>
                <a:gd name="T0" fmla="*/ 0 w 1389"/>
                <a:gd name="T1" fmla="*/ 219 h 432"/>
                <a:gd name="T2" fmla="*/ 29 w 1389"/>
                <a:gd name="T3" fmla="*/ 149 h 432"/>
                <a:gd name="T4" fmla="*/ 58 w 1389"/>
                <a:gd name="T5" fmla="*/ 84 h 432"/>
                <a:gd name="T6" fmla="*/ 87 w 1389"/>
                <a:gd name="T7" fmla="*/ 37 h 432"/>
                <a:gd name="T8" fmla="*/ 115 w 1389"/>
                <a:gd name="T9" fmla="*/ 9 h 432"/>
                <a:gd name="T10" fmla="*/ 145 w 1389"/>
                <a:gd name="T11" fmla="*/ 0 h 432"/>
                <a:gd name="T12" fmla="*/ 174 w 1389"/>
                <a:gd name="T13" fmla="*/ 52 h 432"/>
                <a:gd name="T14" fmla="*/ 202 w 1389"/>
                <a:gd name="T15" fmla="*/ 138 h 432"/>
                <a:gd name="T16" fmla="*/ 232 w 1389"/>
                <a:gd name="T17" fmla="*/ 230 h 432"/>
                <a:gd name="T18" fmla="*/ 261 w 1389"/>
                <a:gd name="T19" fmla="*/ 314 h 432"/>
                <a:gd name="T20" fmla="*/ 289 w 1389"/>
                <a:gd name="T21" fmla="*/ 376 h 432"/>
                <a:gd name="T22" fmla="*/ 318 w 1389"/>
                <a:gd name="T23" fmla="*/ 411 h 432"/>
                <a:gd name="T24" fmla="*/ 347 w 1389"/>
                <a:gd name="T25" fmla="*/ 431 h 432"/>
                <a:gd name="T26" fmla="*/ 376 w 1389"/>
                <a:gd name="T27" fmla="*/ 432 h 432"/>
                <a:gd name="T28" fmla="*/ 405 w 1389"/>
                <a:gd name="T29" fmla="*/ 417 h 432"/>
                <a:gd name="T30" fmla="*/ 434 w 1389"/>
                <a:gd name="T31" fmla="*/ 382 h 432"/>
                <a:gd name="T32" fmla="*/ 463 w 1389"/>
                <a:gd name="T33" fmla="*/ 322 h 432"/>
                <a:gd name="T34" fmla="*/ 492 w 1389"/>
                <a:gd name="T35" fmla="*/ 258 h 432"/>
                <a:gd name="T36" fmla="*/ 521 w 1389"/>
                <a:gd name="T37" fmla="*/ 199 h 432"/>
                <a:gd name="T38" fmla="*/ 550 w 1389"/>
                <a:gd name="T39" fmla="*/ 154 h 432"/>
                <a:gd name="T40" fmla="*/ 578 w 1389"/>
                <a:gd name="T41" fmla="*/ 120 h 432"/>
                <a:gd name="T42" fmla="*/ 608 w 1389"/>
                <a:gd name="T43" fmla="*/ 91 h 432"/>
                <a:gd name="T44" fmla="*/ 637 w 1389"/>
                <a:gd name="T45" fmla="*/ 73 h 432"/>
                <a:gd name="T46" fmla="*/ 665 w 1389"/>
                <a:gd name="T47" fmla="*/ 66 h 432"/>
                <a:gd name="T48" fmla="*/ 695 w 1389"/>
                <a:gd name="T49" fmla="*/ 63 h 432"/>
                <a:gd name="T50" fmla="*/ 724 w 1389"/>
                <a:gd name="T51" fmla="*/ 66 h 432"/>
                <a:gd name="T52" fmla="*/ 752 w 1389"/>
                <a:gd name="T53" fmla="*/ 74 h 432"/>
                <a:gd name="T54" fmla="*/ 781 w 1389"/>
                <a:gd name="T55" fmla="*/ 84 h 432"/>
                <a:gd name="T56" fmla="*/ 810 w 1389"/>
                <a:gd name="T57" fmla="*/ 100 h 432"/>
                <a:gd name="T58" fmla="*/ 839 w 1389"/>
                <a:gd name="T59" fmla="*/ 128 h 432"/>
                <a:gd name="T60" fmla="*/ 868 w 1389"/>
                <a:gd name="T61" fmla="*/ 169 h 432"/>
                <a:gd name="T62" fmla="*/ 897 w 1389"/>
                <a:gd name="T63" fmla="*/ 207 h 432"/>
                <a:gd name="T64" fmla="*/ 926 w 1389"/>
                <a:gd name="T65" fmla="*/ 242 h 432"/>
                <a:gd name="T66" fmla="*/ 955 w 1389"/>
                <a:gd name="T67" fmla="*/ 272 h 432"/>
                <a:gd name="T68" fmla="*/ 984 w 1389"/>
                <a:gd name="T69" fmla="*/ 306 h 432"/>
                <a:gd name="T70" fmla="*/ 1013 w 1389"/>
                <a:gd name="T71" fmla="*/ 341 h 432"/>
                <a:gd name="T72" fmla="*/ 1041 w 1389"/>
                <a:gd name="T73" fmla="*/ 366 h 432"/>
                <a:gd name="T74" fmla="*/ 1071 w 1389"/>
                <a:gd name="T75" fmla="*/ 363 h 432"/>
                <a:gd name="T76" fmla="*/ 1100 w 1389"/>
                <a:gd name="T77" fmla="*/ 346 h 432"/>
                <a:gd name="T78" fmla="*/ 1128 w 1389"/>
                <a:gd name="T79" fmla="*/ 322 h 432"/>
                <a:gd name="T80" fmla="*/ 1157 w 1389"/>
                <a:gd name="T81" fmla="*/ 274 h 432"/>
                <a:gd name="T82" fmla="*/ 1187 w 1389"/>
                <a:gd name="T83" fmla="*/ 229 h 432"/>
                <a:gd name="T84" fmla="*/ 1215 w 1389"/>
                <a:gd name="T85" fmla="*/ 192 h 432"/>
                <a:gd name="T86" fmla="*/ 1244 w 1389"/>
                <a:gd name="T87" fmla="*/ 176 h 432"/>
                <a:gd name="T88" fmla="*/ 1273 w 1389"/>
                <a:gd name="T89" fmla="*/ 190 h 432"/>
                <a:gd name="T90" fmla="*/ 1302 w 1389"/>
                <a:gd name="T91" fmla="*/ 196 h 432"/>
                <a:gd name="T92" fmla="*/ 1331 w 1389"/>
                <a:gd name="T93" fmla="*/ 211 h 432"/>
                <a:gd name="T94" fmla="*/ 1360 w 1389"/>
                <a:gd name="T95" fmla="*/ 222 h 432"/>
                <a:gd name="T96" fmla="*/ 1389 w 1389"/>
                <a:gd name="T97" fmla="*/ 218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9" h="432">
                  <a:moveTo>
                    <a:pt x="0" y="219"/>
                  </a:moveTo>
                  <a:lnTo>
                    <a:pt x="29" y="149"/>
                  </a:lnTo>
                  <a:lnTo>
                    <a:pt x="58" y="84"/>
                  </a:lnTo>
                  <a:lnTo>
                    <a:pt x="87" y="37"/>
                  </a:lnTo>
                  <a:lnTo>
                    <a:pt x="115" y="9"/>
                  </a:lnTo>
                  <a:lnTo>
                    <a:pt x="145" y="0"/>
                  </a:lnTo>
                  <a:lnTo>
                    <a:pt x="174" y="52"/>
                  </a:lnTo>
                  <a:lnTo>
                    <a:pt x="202" y="138"/>
                  </a:lnTo>
                  <a:lnTo>
                    <a:pt x="232" y="230"/>
                  </a:lnTo>
                  <a:lnTo>
                    <a:pt x="261" y="314"/>
                  </a:lnTo>
                  <a:lnTo>
                    <a:pt x="289" y="376"/>
                  </a:lnTo>
                  <a:lnTo>
                    <a:pt x="318" y="411"/>
                  </a:lnTo>
                  <a:lnTo>
                    <a:pt x="347" y="431"/>
                  </a:lnTo>
                  <a:lnTo>
                    <a:pt x="376" y="432"/>
                  </a:lnTo>
                  <a:lnTo>
                    <a:pt x="405" y="417"/>
                  </a:lnTo>
                  <a:lnTo>
                    <a:pt x="434" y="382"/>
                  </a:lnTo>
                  <a:lnTo>
                    <a:pt x="463" y="322"/>
                  </a:lnTo>
                  <a:lnTo>
                    <a:pt x="492" y="258"/>
                  </a:lnTo>
                  <a:lnTo>
                    <a:pt x="521" y="199"/>
                  </a:lnTo>
                  <a:lnTo>
                    <a:pt x="550" y="154"/>
                  </a:lnTo>
                  <a:lnTo>
                    <a:pt x="578" y="120"/>
                  </a:lnTo>
                  <a:lnTo>
                    <a:pt x="608" y="91"/>
                  </a:lnTo>
                  <a:lnTo>
                    <a:pt x="637" y="73"/>
                  </a:lnTo>
                  <a:lnTo>
                    <a:pt x="665" y="66"/>
                  </a:lnTo>
                  <a:lnTo>
                    <a:pt x="695" y="63"/>
                  </a:lnTo>
                  <a:lnTo>
                    <a:pt x="724" y="66"/>
                  </a:lnTo>
                  <a:lnTo>
                    <a:pt x="752" y="74"/>
                  </a:lnTo>
                  <a:lnTo>
                    <a:pt x="781" y="84"/>
                  </a:lnTo>
                  <a:lnTo>
                    <a:pt x="810" y="100"/>
                  </a:lnTo>
                  <a:lnTo>
                    <a:pt x="839" y="128"/>
                  </a:lnTo>
                  <a:lnTo>
                    <a:pt x="868" y="169"/>
                  </a:lnTo>
                  <a:lnTo>
                    <a:pt x="897" y="207"/>
                  </a:lnTo>
                  <a:lnTo>
                    <a:pt x="926" y="242"/>
                  </a:lnTo>
                  <a:lnTo>
                    <a:pt x="955" y="272"/>
                  </a:lnTo>
                  <a:lnTo>
                    <a:pt x="984" y="306"/>
                  </a:lnTo>
                  <a:lnTo>
                    <a:pt x="1013" y="341"/>
                  </a:lnTo>
                  <a:lnTo>
                    <a:pt x="1041" y="366"/>
                  </a:lnTo>
                  <a:lnTo>
                    <a:pt x="1071" y="363"/>
                  </a:lnTo>
                  <a:lnTo>
                    <a:pt x="1100" y="346"/>
                  </a:lnTo>
                  <a:lnTo>
                    <a:pt x="1128" y="322"/>
                  </a:lnTo>
                  <a:lnTo>
                    <a:pt x="1157" y="274"/>
                  </a:lnTo>
                  <a:lnTo>
                    <a:pt x="1187" y="229"/>
                  </a:lnTo>
                  <a:lnTo>
                    <a:pt x="1215" y="192"/>
                  </a:lnTo>
                  <a:lnTo>
                    <a:pt x="1244" y="176"/>
                  </a:lnTo>
                  <a:lnTo>
                    <a:pt x="1273" y="190"/>
                  </a:lnTo>
                  <a:lnTo>
                    <a:pt x="1302" y="196"/>
                  </a:lnTo>
                  <a:lnTo>
                    <a:pt x="1331" y="211"/>
                  </a:lnTo>
                  <a:lnTo>
                    <a:pt x="1360" y="222"/>
                  </a:lnTo>
                  <a:lnTo>
                    <a:pt x="1389" y="21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42" name="Freeform 165">
              <a:extLst>
                <a:ext uri="{FF2B5EF4-FFF2-40B4-BE49-F238E27FC236}">
                  <a16:creationId xmlns="" xmlns:a16="http://schemas.microsoft.com/office/drawing/2014/main" id="{096DAAED-34A4-47A6-A432-B8EFFB9EC52C}"/>
                </a:ext>
              </a:extLst>
            </p:cNvPr>
            <p:cNvSpPr>
              <a:spLocks/>
            </p:cNvSpPr>
            <p:nvPr/>
          </p:nvSpPr>
          <p:spPr bwMode="auto">
            <a:xfrm>
              <a:off x="8505825" y="4471988"/>
              <a:ext cx="2112962" cy="641350"/>
            </a:xfrm>
            <a:custGeom>
              <a:avLst/>
              <a:gdLst>
                <a:gd name="T0" fmla="*/ 0 w 1331"/>
                <a:gd name="T1" fmla="*/ 328 h 404"/>
                <a:gd name="T2" fmla="*/ 29 w 1331"/>
                <a:gd name="T3" fmla="*/ 369 h 404"/>
                <a:gd name="T4" fmla="*/ 58 w 1331"/>
                <a:gd name="T5" fmla="*/ 394 h 404"/>
                <a:gd name="T6" fmla="*/ 87 w 1331"/>
                <a:gd name="T7" fmla="*/ 404 h 404"/>
                <a:gd name="T8" fmla="*/ 115 w 1331"/>
                <a:gd name="T9" fmla="*/ 379 h 404"/>
                <a:gd name="T10" fmla="*/ 145 w 1331"/>
                <a:gd name="T11" fmla="*/ 330 h 404"/>
                <a:gd name="T12" fmla="*/ 174 w 1331"/>
                <a:gd name="T13" fmla="*/ 235 h 404"/>
                <a:gd name="T14" fmla="*/ 202 w 1331"/>
                <a:gd name="T15" fmla="*/ 138 h 404"/>
                <a:gd name="T16" fmla="*/ 232 w 1331"/>
                <a:gd name="T17" fmla="*/ 63 h 404"/>
                <a:gd name="T18" fmla="*/ 261 w 1331"/>
                <a:gd name="T19" fmla="*/ 18 h 404"/>
                <a:gd name="T20" fmla="*/ 289 w 1331"/>
                <a:gd name="T21" fmla="*/ 0 h 404"/>
                <a:gd name="T22" fmla="*/ 318 w 1331"/>
                <a:gd name="T23" fmla="*/ 0 h 404"/>
                <a:gd name="T24" fmla="*/ 347 w 1331"/>
                <a:gd name="T25" fmla="*/ 6 h 404"/>
                <a:gd name="T26" fmla="*/ 376 w 1331"/>
                <a:gd name="T27" fmla="*/ 11 h 404"/>
                <a:gd name="T28" fmla="*/ 405 w 1331"/>
                <a:gd name="T29" fmla="*/ 25 h 404"/>
                <a:gd name="T30" fmla="*/ 434 w 1331"/>
                <a:gd name="T31" fmla="*/ 41 h 404"/>
                <a:gd name="T32" fmla="*/ 463 w 1331"/>
                <a:gd name="T33" fmla="*/ 69 h 404"/>
                <a:gd name="T34" fmla="*/ 492 w 1331"/>
                <a:gd name="T35" fmla="*/ 115 h 404"/>
                <a:gd name="T36" fmla="*/ 521 w 1331"/>
                <a:gd name="T37" fmla="*/ 170 h 404"/>
                <a:gd name="T38" fmla="*/ 550 w 1331"/>
                <a:gd name="T39" fmla="*/ 229 h 404"/>
                <a:gd name="T40" fmla="*/ 578 w 1331"/>
                <a:gd name="T41" fmla="*/ 278 h 404"/>
                <a:gd name="T42" fmla="*/ 608 w 1331"/>
                <a:gd name="T43" fmla="*/ 312 h 404"/>
                <a:gd name="T44" fmla="*/ 637 w 1331"/>
                <a:gd name="T45" fmla="*/ 326 h 404"/>
                <a:gd name="T46" fmla="*/ 665 w 1331"/>
                <a:gd name="T47" fmla="*/ 328 h 404"/>
                <a:gd name="T48" fmla="*/ 695 w 1331"/>
                <a:gd name="T49" fmla="*/ 315 h 404"/>
                <a:gd name="T50" fmla="*/ 724 w 1331"/>
                <a:gd name="T51" fmla="*/ 293 h 404"/>
                <a:gd name="T52" fmla="*/ 752 w 1331"/>
                <a:gd name="T53" fmla="*/ 267 h 404"/>
                <a:gd name="T54" fmla="*/ 781 w 1331"/>
                <a:gd name="T55" fmla="*/ 234 h 404"/>
                <a:gd name="T56" fmla="*/ 810 w 1331"/>
                <a:gd name="T57" fmla="*/ 192 h 404"/>
                <a:gd name="T58" fmla="*/ 839 w 1331"/>
                <a:gd name="T59" fmla="*/ 152 h 404"/>
                <a:gd name="T60" fmla="*/ 868 w 1331"/>
                <a:gd name="T61" fmla="*/ 111 h 404"/>
                <a:gd name="T62" fmla="*/ 897 w 1331"/>
                <a:gd name="T63" fmla="*/ 77 h 404"/>
                <a:gd name="T64" fmla="*/ 926 w 1331"/>
                <a:gd name="T65" fmla="*/ 56 h 404"/>
                <a:gd name="T66" fmla="*/ 955 w 1331"/>
                <a:gd name="T67" fmla="*/ 36 h 404"/>
                <a:gd name="T68" fmla="*/ 984 w 1331"/>
                <a:gd name="T69" fmla="*/ 21 h 404"/>
                <a:gd name="T70" fmla="*/ 1013 w 1331"/>
                <a:gd name="T71" fmla="*/ 10 h 404"/>
                <a:gd name="T72" fmla="*/ 1041 w 1331"/>
                <a:gd name="T73" fmla="*/ 3 h 404"/>
                <a:gd name="T74" fmla="*/ 1071 w 1331"/>
                <a:gd name="T75" fmla="*/ 13 h 404"/>
                <a:gd name="T76" fmla="*/ 1100 w 1331"/>
                <a:gd name="T77" fmla="*/ 42 h 404"/>
                <a:gd name="T78" fmla="*/ 1128 w 1331"/>
                <a:gd name="T79" fmla="*/ 89 h 404"/>
                <a:gd name="T80" fmla="*/ 1157 w 1331"/>
                <a:gd name="T81" fmla="*/ 137 h 404"/>
                <a:gd name="T82" fmla="*/ 1187 w 1331"/>
                <a:gd name="T83" fmla="*/ 171 h 404"/>
                <a:gd name="T84" fmla="*/ 1215 w 1331"/>
                <a:gd name="T85" fmla="*/ 190 h 404"/>
                <a:gd name="T86" fmla="*/ 1244 w 1331"/>
                <a:gd name="T87" fmla="*/ 190 h 404"/>
                <a:gd name="T88" fmla="*/ 1273 w 1331"/>
                <a:gd name="T89" fmla="*/ 187 h 404"/>
                <a:gd name="T90" fmla="*/ 1302 w 1331"/>
                <a:gd name="T91" fmla="*/ 182 h 404"/>
                <a:gd name="T92" fmla="*/ 1331 w 1331"/>
                <a:gd name="T93" fmla="*/ 18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1" h="404">
                  <a:moveTo>
                    <a:pt x="0" y="328"/>
                  </a:moveTo>
                  <a:lnTo>
                    <a:pt x="29" y="369"/>
                  </a:lnTo>
                  <a:lnTo>
                    <a:pt x="58" y="394"/>
                  </a:lnTo>
                  <a:lnTo>
                    <a:pt x="87" y="404"/>
                  </a:lnTo>
                  <a:lnTo>
                    <a:pt x="115" y="379"/>
                  </a:lnTo>
                  <a:lnTo>
                    <a:pt x="145" y="330"/>
                  </a:lnTo>
                  <a:lnTo>
                    <a:pt x="174" y="235"/>
                  </a:lnTo>
                  <a:lnTo>
                    <a:pt x="202" y="138"/>
                  </a:lnTo>
                  <a:lnTo>
                    <a:pt x="232" y="63"/>
                  </a:lnTo>
                  <a:lnTo>
                    <a:pt x="261" y="18"/>
                  </a:lnTo>
                  <a:lnTo>
                    <a:pt x="289" y="0"/>
                  </a:lnTo>
                  <a:lnTo>
                    <a:pt x="318" y="0"/>
                  </a:lnTo>
                  <a:lnTo>
                    <a:pt x="347" y="6"/>
                  </a:lnTo>
                  <a:lnTo>
                    <a:pt x="376" y="11"/>
                  </a:lnTo>
                  <a:lnTo>
                    <a:pt x="405" y="25"/>
                  </a:lnTo>
                  <a:lnTo>
                    <a:pt x="434" y="41"/>
                  </a:lnTo>
                  <a:lnTo>
                    <a:pt x="463" y="69"/>
                  </a:lnTo>
                  <a:lnTo>
                    <a:pt x="492" y="115"/>
                  </a:lnTo>
                  <a:lnTo>
                    <a:pt x="521" y="170"/>
                  </a:lnTo>
                  <a:lnTo>
                    <a:pt x="550" y="229"/>
                  </a:lnTo>
                  <a:lnTo>
                    <a:pt x="578" y="278"/>
                  </a:lnTo>
                  <a:lnTo>
                    <a:pt x="608" y="312"/>
                  </a:lnTo>
                  <a:lnTo>
                    <a:pt x="637" y="326"/>
                  </a:lnTo>
                  <a:lnTo>
                    <a:pt x="665" y="328"/>
                  </a:lnTo>
                  <a:lnTo>
                    <a:pt x="695" y="315"/>
                  </a:lnTo>
                  <a:lnTo>
                    <a:pt x="724" y="293"/>
                  </a:lnTo>
                  <a:lnTo>
                    <a:pt x="752" y="267"/>
                  </a:lnTo>
                  <a:lnTo>
                    <a:pt x="781" y="234"/>
                  </a:lnTo>
                  <a:lnTo>
                    <a:pt x="810" y="192"/>
                  </a:lnTo>
                  <a:lnTo>
                    <a:pt x="839" y="152"/>
                  </a:lnTo>
                  <a:lnTo>
                    <a:pt x="868" y="111"/>
                  </a:lnTo>
                  <a:lnTo>
                    <a:pt x="897" y="77"/>
                  </a:lnTo>
                  <a:lnTo>
                    <a:pt x="926" y="56"/>
                  </a:lnTo>
                  <a:lnTo>
                    <a:pt x="955" y="36"/>
                  </a:lnTo>
                  <a:lnTo>
                    <a:pt x="984" y="21"/>
                  </a:lnTo>
                  <a:lnTo>
                    <a:pt x="1013" y="10"/>
                  </a:lnTo>
                  <a:lnTo>
                    <a:pt x="1041" y="3"/>
                  </a:lnTo>
                  <a:lnTo>
                    <a:pt x="1071" y="13"/>
                  </a:lnTo>
                  <a:lnTo>
                    <a:pt x="1100" y="42"/>
                  </a:lnTo>
                  <a:lnTo>
                    <a:pt x="1128" y="89"/>
                  </a:lnTo>
                  <a:lnTo>
                    <a:pt x="1157" y="137"/>
                  </a:lnTo>
                  <a:lnTo>
                    <a:pt x="1187" y="171"/>
                  </a:lnTo>
                  <a:lnTo>
                    <a:pt x="1215" y="190"/>
                  </a:lnTo>
                  <a:lnTo>
                    <a:pt x="1244" y="190"/>
                  </a:lnTo>
                  <a:lnTo>
                    <a:pt x="1273" y="187"/>
                  </a:lnTo>
                  <a:lnTo>
                    <a:pt x="1302" y="182"/>
                  </a:lnTo>
                  <a:lnTo>
                    <a:pt x="1331" y="18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43" name="Freeform 166">
              <a:extLst>
                <a:ext uri="{FF2B5EF4-FFF2-40B4-BE49-F238E27FC236}">
                  <a16:creationId xmlns="" xmlns:a16="http://schemas.microsoft.com/office/drawing/2014/main" id="{B06A73D3-2FD0-4683-9104-1B0699737600}"/>
                </a:ext>
              </a:extLst>
            </p:cNvPr>
            <p:cNvSpPr>
              <a:spLocks/>
            </p:cNvSpPr>
            <p:nvPr/>
          </p:nvSpPr>
          <p:spPr bwMode="auto">
            <a:xfrm>
              <a:off x="8505825" y="4402138"/>
              <a:ext cx="2205037" cy="736600"/>
            </a:xfrm>
            <a:custGeom>
              <a:avLst/>
              <a:gdLst>
                <a:gd name="T0" fmla="*/ 0 w 1389"/>
                <a:gd name="T1" fmla="*/ 38 h 464"/>
                <a:gd name="T2" fmla="*/ 29 w 1389"/>
                <a:gd name="T3" fmla="*/ 5 h 464"/>
                <a:gd name="T4" fmla="*/ 58 w 1389"/>
                <a:gd name="T5" fmla="*/ 0 h 464"/>
                <a:gd name="T6" fmla="*/ 87 w 1389"/>
                <a:gd name="T7" fmla="*/ 21 h 464"/>
                <a:gd name="T8" fmla="*/ 115 w 1389"/>
                <a:gd name="T9" fmla="*/ 55 h 464"/>
                <a:gd name="T10" fmla="*/ 145 w 1389"/>
                <a:gd name="T11" fmla="*/ 130 h 464"/>
                <a:gd name="T12" fmla="*/ 174 w 1389"/>
                <a:gd name="T13" fmla="*/ 223 h 464"/>
                <a:gd name="T14" fmla="*/ 202 w 1389"/>
                <a:gd name="T15" fmla="*/ 310 h 464"/>
                <a:gd name="T16" fmla="*/ 232 w 1389"/>
                <a:gd name="T17" fmla="*/ 390 h 464"/>
                <a:gd name="T18" fmla="*/ 261 w 1389"/>
                <a:gd name="T19" fmla="*/ 440 h 464"/>
                <a:gd name="T20" fmla="*/ 289 w 1389"/>
                <a:gd name="T21" fmla="*/ 464 h 464"/>
                <a:gd name="T22" fmla="*/ 318 w 1389"/>
                <a:gd name="T23" fmla="*/ 458 h 464"/>
                <a:gd name="T24" fmla="*/ 347 w 1389"/>
                <a:gd name="T25" fmla="*/ 413 h 464"/>
                <a:gd name="T26" fmla="*/ 376 w 1389"/>
                <a:gd name="T27" fmla="*/ 340 h 464"/>
                <a:gd name="T28" fmla="*/ 405 w 1389"/>
                <a:gd name="T29" fmla="*/ 260 h 464"/>
                <a:gd name="T30" fmla="*/ 434 w 1389"/>
                <a:gd name="T31" fmla="*/ 198 h 464"/>
                <a:gd name="T32" fmla="*/ 463 w 1389"/>
                <a:gd name="T33" fmla="*/ 160 h 464"/>
                <a:gd name="T34" fmla="*/ 492 w 1389"/>
                <a:gd name="T35" fmla="*/ 138 h 464"/>
                <a:gd name="T36" fmla="*/ 521 w 1389"/>
                <a:gd name="T37" fmla="*/ 121 h 464"/>
                <a:gd name="T38" fmla="*/ 550 w 1389"/>
                <a:gd name="T39" fmla="*/ 103 h 464"/>
                <a:gd name="T40" fmla="*/ 578 w 1389"/>
                <a:gd name="T41" fmla="*/ 85 h 464"/>
                <a:gd name="T42" fmla="*/ 608 w 1389"/>
                <a:gd name="T43" fmla="*/ 71 h 464"/>
                <a:gd name="T44" fmla="*/ 637 w 1389"/>
                <a:gd name="T45" fmla="*/ 66 h 464"/>
                <a:gd name="T46" fmla="*/ 665 w 1389"/>
                <a:gd name="T47" fmla="*/ 70 h 464"/>
                <a:gd name="T48" fmla="*/ 695 w 1389"/>
                <a:gd name="T49" fmla="*/ 82 h 464"/>
                <a:gd name="T50" fmla="*/ 724 w 1389"/>
                <a:gd name="T51" fmla="*/ 86 h 464"/>
                <a:gd name="T52" fmla="*/ 752 w 1389"/>
                <a:gd name="T53" fmla="*/ 86 h 464"/>
                <a:gd name="T54" fmla="*/ 781 w 1389"/>
                <a:gd name="T55" fmla="*/ 97 h 464"/>
                <a:gd name="T56" fmla="*/ 810 w 1389"/>
                <a:gd name="T57" fmla="*/ 128 h 464"/>
                <a:gd name="T58" fmla="*/ 839 w 1389"/>
                <a:gd name="T59" fmla="*/ 178 h 464"/>
                <a:gd name="T60" fmla="*/ 868 w 1389"/>
                <a:gd name="T61" fmla="*/ 230 h 464"/>
                <a:gd name="T62" fmla="*/ 897 w 1389"/>
                <a:gd name="T63" fmla="*/ 274 h 464"/>
                <a:gd name="T64" fmla="*/ 926 w 1389"/>
                <a:gd name="T65" fmla="*/ 304 h 464"/>
                <a:gd name="T66" fmla="*/ 955 w 1389"/>
                <a:gd name="T67" fmla="*/ 322 h 464"/>
                <a:gd name="T68" fmla="*/ 984 w 1389"/>
                <a:gd name="T69" fmla="*/ 337 h 464"/>
                <a:gd name="T70" fmla="*/ 1013 w 1389"/>
                <a:gd name="T71" fmla="*/ 331 h 464"/>
                <a:gd name="T72" fmla="*/ 1041 w 1389"/>
                <a:gd name="T73" fmla="*/ 311 h 464"/>
                <a:gd name="T74" fmla="*/ 1071 w 1389"/>
                <a:gd name="T75" fmla="*/ 281 h 464"/>
                <a:gd name="T76" fmla="*/ 1100 w 1389"/>
                <a:gd name="T77" fmla="*/ 246 h 464"/>
                <a:gd name="T78" fmla="*/ 1128 w 1389"/>
                <a:gd name="T79" fmla="*/ 214 h 464"/>
                <a:gd name="T80" fmla="*/ 1157 w 1389"/>
                <a:gd name="T81" fmla="*/ 188 h 464"/>
                <a:gd name="T82" fmla="*/ 1187 w 1389"/>
                <a:gd name="T83" fmla="*/ 166 h 464"/>
                <a:gd name="T84" fmla="*/ 1215 w 1389"/>
                <a:gd name="T85" fmla="*/ 138 h 464"/>
                <a:gd name="T86" fmla="*/ 1244 w 1389"/>
                <a:gd name="T87" fmla="*/ 133 h 464"/>
                <a:gd name="T88" fmla="*/ 1273 w 1389"/>
                <a:gd name="T89" fmla="*/ 137 h 464"/>
                <a:gd name="T90" fmla="*/ 1302 w 1389"/>
                <a:gd name="T91" fmla="*/ 154 h 464"/>
                <a:gd name="T92" fmla="*/ 1331 w 1389"/>
                <a:gd name="T93" fmla="*/ 164 h 464"/>
                <a:gd name="T94" fmla="*/ 1360 w 1389"/>
                <a:gd name="T95" fmla="*/ 176 h 464"/>
                <a:gd name="T96" fmla="*/ 1389 w 1389"/>
                <a:gd name="T97" fmla="*/ 201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9" h="464">
                  <a:moveTo>
                    <a:pt x="0" y="38"/>
                  </a:moveTo>
                  <a:lnTo>
                    <a:pt x="29" y="5"/>
                  </a:lnTo>
                  <a:lnTo>
                    <a:pt x="58" y="0"/>
                  </a:lnTo>
                  <a:lnTo>
                    <a:pt x="87" y="21"/>
                  </a:lnTo>
                  <a:lnTo>
                    <a:pt x="115" y="55"/>
                  </a:lnTo>
                  <a:lnTo>
                    <a:pt x="145" y="130"/>
                  </a:lnTo>
                  <a:lnTo>
                    <a:pt x="174" y="223"/>
                  </a:lnTo>
                  <a:lnTo>
                    <a:pt x="202" y="310"/>
                  </a:lnTo>
                  <a:lnTo>
                    <a:pt x="232" y="390"/>
                  </a:lnTo>
                  <a:lnTo>
                    <a:pt x="261" y="440"/>
                  </a:lnTo>
                  <a:lnTo>
                    <a:pt x="289" y="464"/>
                  </a:lnTo>
                  <a:lnTo>
                    <a:pt x="318" y="458"/>
                  </a:lnTo>
                  <a:lnTo>
                    <a:pt x="347" y="413"/>
                  </a:lnTo>
                  <a:lnTo>
                    <a:pt x="376" y="340"/>
                  </a:lnTo>
                  <a:lnTo>
                    <a:pt x="405" y="260"/>
                  </a:lnTo>
                  <a:lnTo>
                    <a:pt x="434" y="198"/>
                  </a:lnTo>
                  <a:lnTo>
                    <a:pt x="463" y="160"/>
                  </a:lnTo>
                  <a:lnTo>
                    <a:pt x="492" y="138"/>
                  </a:lnTo>
                  <a:lnTo>
                    <a:pt x="521" y="121"/>
                  </a:lnTo>
                  <a:lnTo>
                    <a:pt x="550" y="103"/>
                  </a:lnTo>
                  <a:lnTo>
                    <a:pt x="578" y="85"/>
                  </a:lnTo>
                  <a:lnTo>
                    <a:pt x="608" y="71"/>
                  </a:lnTo>
                  <a:lnTo>
                    <a:pt x="637" y="66"/>
                  </a:lnTo>
                  <a:lnTo>
                    <a:pt x="665" y="70"/>
                  </a:lnTo>
                  <a:lnTo>
                    <a:pt x="695" y="82"/>
                  </a:lnTo>
                  <a:lnTo>
                    <a:pt x="724" y="86"/>
                  </a:lnTo>
                  <a:lnTo>
                    <a:pt x="752" y="86"/>
                  </a:lnTo>
                  <a:lnTo>
                    <a:pt x="781" y="97"/>
                  </a:lnTo>
                  <a:lnTo>
                    <a:pt x="810" y="128"/>
                  </a:lnTo>
                  <a:lnTo>
                    <a:pt x="839" y="178"/>
                  </a:lnTo>
                  <a:lnTo>
                    <a:pt x="868" y="230"/>
                  </a:lnTo>
                  <a:lnTo>
                    <a:pt x="897" y="274"/>
                  </a:lnTo>
                  <a:lnTo>
                    <a:pt x="926" y="304"/>
                  </a:lnTo>
                  <a:lnTo>
                    <a:pt x="955" y="322"/>
                  </a:lnTo>
                  <a:lnTo>
                    <a:pt x="984" y="337"/>
                  </a:lnTo>
                  <a:lnTo>
                    <a:pt x="1013" y="331"/>
                  </a:lnTo>
                  <a:lnTo>
                    <a:pt x="1041" y="311"/>
                  </a:lnTo>
                  <a:lnTo>
                    <a:pt x="1071" y="281"/>
                  </a:lnTo>
                  <a:lnTo>
                    <a:pt x="1100" y="246"/>
                  </a:lnTo>
                  <a:lnTo>
                    <a:pt x="1128" y="214"/>
                  </a:lnTo>
                  <a:lnTo>
                    <a:pt x="1157" y="188"/>
                  </a:lnTo>
                  <a:lnTo>
                    <a:pt x="1187" y="166"/>
                  </a:lnTo>
                  <a:lnTo>
                    <a:pt x="1215" y="138"/>
                  </a:lnTo>
                  <a:lnTo>
                    <a:pt x="1244" y="133"/>
                  </a:lnTo>
                  <a:lnTo>
                    <a:pt x="1273" y="137"/>
                  </a:lnTo>
                  <a:lnTo>
                    <a:pt x="1302" y="154"/>
                  </a:lnTo>
                  <a:lnTo>
                    <a:pt x="1331" y="164"/>
                  </a:lnTo>
                  <a:lnTo>
                    <a:pt x="1360" y="176"/>
                  </a:lnTo>
                  <a:lnTo>
                    <a:pt x="1389" y="20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44" name="Freeform 167">
              <a:extLst>
                <a:ext uri="{FF2B5EF4-FFF2-40B4-BE49-F238E27FC236}">
                  <a16:creationId xmlns="" xmlns:a16="http://schemas.microsoft.com/office/drawing/2014/main" id="{69164377-9A8D-4426-8028-C67D4140B11C}"/>
                </a:ext>
              </a:extLst>
            </p:cNvPr>
            <p:cNvSpPr>
              <a:spLocks/>
            </p:cNvSpPr>
            <p:nvPr/>
          </p:nvSpPr>
          <p:spPr bwMode="auto">
            <a:xfrm>
              <a:off x="8505825" y="4421188"/>
              <a:ext cx="2159000" cy="801688"/>
            </a:xfrm>
            <a:custGeom>
              <a:avLst/>
              <a:gdLst>
                <a:gd name="T0" fmla="*/ 0 w 1360"/>
                <a:gd name="T1" fmla="*/ 505 h 505"/>
                <a:gd name="T2" fmla="*/ 29 w 1360"/>
                <a:gd name="T3" fmla="*/ 504 h 505"/>
                <a:gd name="T4" fmla="*/ 58 w 1360"/>
                <a:gd name="T5" fmla="*/ 454 h 505"/>
                <a:gd name="T6" fmla="*/ 87 w 1360"/>
                <a:gd name="T7" fmla="*/ 396 h 505"/>
                <a:gd name="T8" fmla="*/ 115 w 1360"/>
                <a:gd name="T9" fmla="*/ 310 h 505"/>
                <a:gd name="T10" fmla="*/ 145 w 1360"/>
                <a:gd name="T11" fmla="*/ 178 h 505"/>
                <a:gd name="T12" fmla="*/ 174 w 1360"/>
                <a:gd name="T13" fmla="*/ 73 h 505"/>
                <a:gd name="T14" fmla="*/ 202 w 1360"/>
                <a:gd name="T15" fmla="*/ 11 h 505"/>
                <a:gd name="T16" fmla="*/ 232 w 1360"/>
                <a:gd name="T17" fmla="*/ 0 h 505"/>
                <a:gd name="T18" fmla="*/ 261 w 1360"/>
                <a:gd name="T19" fmla="*/ 16 h 505"/>
                <a:gd name="T20" fmla="*/ 289 w 1360"/>
                <a:gd name="T21" fmla="*/ 34 h 505"/>
                <a:gd name="T22" fmla="*/ 318 w 1360"/>
                <a:gd name="T23" fmla="*/ 48 h 505"/>
                <a:gd name="T24" fmla="*/ 347 w 1360"/>
                <a:gd name="T25" fmla="*/ 62 h 505"/>
                <a:gd name="T26" fmla="*/ 376 w 1360"/>
                <a:gd name="T27" fmla="*/ 89 h 505"/>
                <a:gd name="T28" fmla="*/ 405 w 1360"/>
                <a:gd name="T29" fmla="*/ 139 h 505"/>
                <a:gd name="T30" fmla="*/ 434 w 1360"/>
                <a:gd name="T31" fmla="*/ 211 h 505"/>
                <a:gd name="T32" fmla="*/ 463 w 1360"/>
                <a:gd name="T33" fmla="*/ 281 h 505"/>
                <a:gd name="T34" fmla="*/ 492 w 1360"/>
                <a:gd name="T35" fmla="*/ 333 h 505"/>
                <a:gd name="T36" fmla="*/ 521 w 1360"/>
                <a:gd name="T37" fmla="*/ 358 h 505"/>
                <a:gd name="T38" fmla="*/ 550 w 1360"/>
                <a:gd name="T39" fmla="*/ 358 h 505"/>
                <a:gd name="T40" fmla="*/ 578 w 1360"/>
                <a:gd name="T41" fmla="*/ 344 h 505"/>
                <a:gd name="T42" fmla="*/ 608 w 1360"/>
                <a:gd name="T43" fmla="*/ 324 h 505"/>
                <a:gd name="T44" fmla="*/ 637 w 1360"/>
                <a:gd name="T45" fmla="*/ 313 h 505"/>
                <a:gd name="T46" fmla="*/ 665 w 1360"/>
                <a:gd name="T47" fmla="*/ 301 h 505"/>
                <a:gd name="T48" fmla="*/ 695 w 1360"/>
                <a:gd name="T49" fmla="*/ 277 h 505"/>
                <a:gd name="T50" fmla="*/ 724 w 1360"/>
                <a:gd name="T51" fmla="*/ 241 h 505"/>
                <a:gd name="T52" fmla="*/ 752 w 1360"/>
                <a:gd name="T53" fmla="*/ 201 h 505"/>
                <a:gd name="T54" fmla="*/ 781 w 1360"/>
                <a:gd name="T55" fmla="*/ 168 h 505"/>
                <a:gd name="T56" fmla="*/ 810 w 1360"/>
                <a:gd name="T57" fmla="*/ 144 h 505"/>
                <a:gd name="T58" fmla="*/ 839 w 1360"/>
                <a:gd name="T59" fmla="*/ 128 h 505"/>
                <a:gd name="T60" fmla="*/ 868 w 1360"/>
                <a:gd name="T61" fmla="*/ 118 h 505"/>
                <a:gd name="T62" fmla="*/ 897 w 1360"/>
                <a:gd name="T63" fmla="*/ 109 h 505"/>
                <a:gd name="T64" fmla="*/ 926 w 1360"/>
                <a:gd name="T65" fmla="*/ 104 h 505"/>
                <a:gd name="T66" fmla="*/ 955 w 1360"/>
                <a:gd name="T67" fmla="*/ 104 h 505"/>
                <a:gd name="T68" fmla="*/ 984 w 1360"/>
                <a:gd name="T69" fmla="*/ 106 h 505"/>
                <a:gd name="T70" fmla="*/ 1013 w 1360"/>
                <a:gd name="T71" fmla="*/ 109 h 505"/>
                <a:gd name="T72" fmla="*/ 1041 w 1360"/>
                <a:gd name="T73" fmla="*/ 107 h 505"/>
                <a:gd name="T74" fmla="*/ 1071 w 1360"/>
                <a:gd name="T75" fmla="*/ 107 h 505"/>
                <a:gd name="T76" fmla="*/ 1100 w 1360"/>
                <a:gd name="T77" fmla="*/ 118 h 505"/>
                <a:gd name="T78" fmla="*/ 1128 w 1360"/>
                <a:gd name="T79" fmla="*/ 143 h 505"/>
                <a:gd name="T80" fmla="*/ 1157 w 1360"/>
                <a:gd name="T81" fmla="*/ 163 h 505"/>
                <a:gd name="T82" fmla="*/ 1187 w 1360"/>
                <a:gd name="T83" fmla="*/ 186 h 505"/>
                <a:gd name="T84" fmla="*/ 1215 w 1360"/>
                <a:gd name="T85" fmla="*/ 200 h 505"/>
                <a:gd name="T86" fmla="*/ 1244 w 1360"/>
                <a:gd name="T87" fmla="*/ 207 h 505"/>
                <a:gd name="T88" fmla="*/ 1273 w 1360"/>
                <a:gd name="T89" fmla="*/ 203 h 505"/>
                <a:gd name="T90" fmla="*/ 1302 w 1360"/>
                <a:gd name="T91" fmla="*/ 202 h 505"/>
                <a:gd name="T92" fmla="*/ 1331 w 1360"/>
                <a:gd name="T93" fmla="*/ 200 h 505"/>
                <a:gd name="T94" fmla="*/ 1360 w 1360"/>
                <a:gd name="T95" fmla="*/ 153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505">
                  <a:moveTo>
                    <a:pt x="0" y="505"/>
                  </a:moveTo>
                  <a:lnTo>
                    <a:pt x="29" y="504"/>
                  </a:lnTo>
                  <a:lnTo>
                    <a:pt x="58" y="454"/>
                  </a:lnTo>
                  <a:lnTo>
                    <a:pt x="87" y="396"/>
                  </a:lnTo>
                  <a:lnTo>
                    <a:pt x="115" y="310"/>
                  </a:lnTo>
                  <a:lnTo>
                    <a:pt x="145" y="178"/>
                  </a:lnTo>
                  <a:lnTo>
                    <a:pt x="174" y="73"/>
                  </a:lnTo>
                  <a:lnTo>
                    <a:pt x="202" y="11"/>
                  </a:lnTo>
                  <a:lnTo>
                    <a:pt x="232" y="0"/>
                  </a:lnTo>
                  <a:lnTo>
                    <a:pt x="261" y="16"/>
                  </a:lnTo>
                  <a:lnTo>
                    <a:pt x="289" y="34"/>
                  </a:lnTo>
                  <a:lnTo>
                    <a:pt x="318" y="48"/>
                  </a:lnTo>
                  <a:lnTo>
                    <a:pt x="347" y="62"/>
                  </a:lnTo>
                  <a:lnTo>
                    <a:pt x="376" y="89"/>
                  </a:lnTo>
                  <a:lnTo>
                    <a:pt x="405" y="139"/>
                  </a:lnTo>
                  <a:lnTo>
                    <a:pt x="434" y="211"/>
                  </a:lnTo>
                  <a:lnTo>
                    <a:pt x="463" y="281"/>
                  </a:lnTo>
                  <a:lnTo>
                    <a:pt x="492" y="333"/>
                  </a:lnTo>
                  <a:lnTo>
                    <a:pt x="521" y="358"/>
                  </a:lnTo>
                  <a:lnTo>
                    <a:pt x="550" y="358"/>
                  </a:lnTo>
                  <a:lnTo>
                    <a:pt x="578" y="344"/>
                  </a:lnTo>
                  <a:lnTo>
                    <a:pt x="608" y="324"/>
                  </a:lnTo>
                  <a:lnTo>
                    <a:pt x="637" y="313"/>
                  </a:lnTo>
                  <a:lnTo>
                    <a:pt x="665" y="301"/>
                  </a:lnTo>
                  <a:lnTo>
                    <a:pt x="695" y="277"/>
                  </a:lnTo>
                  <a:lnTo>
                    <a:pt x="724" y="241"/>
                  </a:lnTo>
                  <a:lnTo>
                    <a:pt x="752" y="201"/>
                  </a:lnTo>
                  <a:lnTo>
                    <a:pt x="781" y="168"/>
                  </a:lnTo>
                  <a:lnTo>
                    <a:pt x="810" y="144"/>
                  </a:lnTo>
                  <a:lnTo>
                    <a:pt x="839" y="128"/>
                  </a:lnTo>
                  <a:lnTo>
                    <a:pt x="868" y="118"/>
                  </a:lnTo>
                  <a:lnTo>
                    <a:pt x="897" y="109"/>
                  </a:lnTo>
                  <a:lnTo>
                    <a:pt x="926" y="104"/>
                  </a:lnTo>
                  <a:lnTo>
                    <a:pt x="955" y="104"/>
                  </a:lnTo>
                  <a:lnTo>
                    <a:pt x="984" y="106"/>
                  </a:lnTo>
                  <a:lnTo>
                    <a:pt x="1013" y="109"/>
                  </a:lnTo>
                  <a:lnTo>
                    <a:pt x="1041" y="107"/>
                  </a:lnTo>
                  <a:lnTo>
                    <a:pt x="1071" y="107"/>
                  </a:lnTo>
                  <a:lnTo>
                    <a:pt x="1100" y="118"/>
                  </a:lnTo>
                  <a:lnTo>
                    <a:pt x="1128" y="143"/>
                  </a:lnTo>
                  <a:lnTo>
                    <a:pt x="1157" y="163"/>
                  </a:lnTo>
                  <a:lnTo>
                    <a:pt x="1187" y="186"/>
                  </a:lnTo>
                  <a:lnTo>
                    <a:pt x="1215" y="200"/>
                  </a:lnTo>
                  <a:lnTo>
                    <a:pt x="1244" y="207"/>
                  </a:lnTo>
                  <a:lnTo>
                    <a:pt x="1273" y="203"/>
                  </a:lnTo>
                  <a:lnTo>
                    <a:pt x="1302" y="202"/>
                  </a:lnTo>
                  <a:lnTo>
                    <a:pt x="1331" y="200"/>
                  </a:lnTo>
                  <a:lnTo>
                    <a:pt x="1360" y="15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45" name="Freeform 168">
              <a:extLst>
                <a:ext uri="{FF2B5EF4-FFF2-40B4-BE49-F238E27FC236}">
                  <a16:creationId xmlns="" xmlns:a16="http://schemas.microsoft.com/office/drawing/2014/main" id="{2E6993F7-F7A8-4F8D-A2C0-E30586B267C3}"/>
                </a:ext>
              </a:extLst>
            </p:cNvPr>
            <p:cNvSpPr>
              <a:spLocks/>
            </p:cNvSpPr>
            <p:nvPr/>
          </p:nvSpPr>
          <p:spPr bwMode="auto">
            <a:xfrm>
              <a:off x="8505825" y="4348163"/>
              <a:ext cx="2205037" cy="827088"/>
            </a:xfrm>
            <a:custGeom>
              <a:avLst/>
              <a:gdLst>
                <a:gd name="T0" fmla="*/ 0 w 1389"/>
                <a:gd name="T1" fmla="*/ 0 h 521"/>
                <a:gd name="T2" fmla="*/ 29 w 1389"/>
                <a:gd name="T3" fmla="*/ 12 h 521"/>
                <a:gd name="T4" fmla="*/ 58 w 1389"/>
                <a:gd name="T5" fmla="*/ 61 h 521"/>
                <a:gd name="T6" fmla="*/ 87 w 1389"/>
                <a:gd name="T7" fmla="*/ 123 h 521"/>
                <a:gd name="T8" fmla="*/ 115 w 1389"/>
                <a:gd name="T9" fmla="*/ 209 h 521"/>
                <a:gd name="T10" fmla="*/ 145 w 1389"/>
                <a:gd name="T11" fmla="*/ 324 h 521"/>
                <a:gd name="T12" fmla="*/ 174 w 1389"/>
                <a:gd name="T13" fmla="*/ 419 h 521"/>
                <a:gd name="T14" fmla="*/ 202 w 1389"/>
                <a:gd name="T15" fmla="*/ 486 h 521"/>
                <a:gd name="T16" fmla="*/ 232 w 1389"/>
                <a:gd name="T17" fmla="*/ 521 h 521"/>
                <a:gd name="T18" fmla="*/ 261 w 1389"/>
                <a:gd name="T19" fmla="*/ 519 h 521"/>
                <a:gd name="T20" fmla="*/ 289 w 1389"/>
                <a:gd name="T21" fmla="*/ 479 h 521"/>
                <a:gd name="T22" fmla="*/ 318 w 1389"/>
                <a:gd name="T23" fmla="*/ 399 h 521"/>
                <a:gd name="T24" fmla="*/ 347 w 1389"/>
                <a:gd name="T25" fmla="*/ 310 h 521"/>
                <a:gd name="T26" fmla="*/ 376 w 1389"/>
                <a:gd name="T27" fmla="*/ 244 h 521"/>
                <a:gd name="T28" fmla="*/ 405 w 1389"/>
                <a:gd name="T29" fmla="*/ 195 h 521"/>
                <a:gd name="T30" fmla="*/ 434 w 1389"/>
                <a:gd name="T31" fmla="*/ 169 h 521"/>
                <a:gd name="T32" fmla="*/ 463 w 1389"/>
                <a:gd name="T33" fmla="*/ 156 h 521"/>
                <a:gd name="T34" fmla="*/ 492 w 1389"/>
                <a:gd name="T35" fmla="*/ 139 h 521"/>
                <a:gd name="T36" fmla="*/ 521 w 1389"/>
                <a:gd name="T37" fmla="*/ 129 h 521"/>
                <a:gd name="T38" fmla="*/ 550 w 1389"/>
                <a:gd name="T39" fmla="*/ 120 h 521"/>
                <a:gd name="T40" fmla="*/ 578 w 1389"/>
                <a:gd name="T41" fmla="*/ 109 h 521"/>
                <a:gd name="T42" fmla="*/ 608 w 1389"/>
                <a:gd name="T43" fmla="*/ 102 h 521"/>
                <a:gd name="T44" fmla="*/ 637 w 1389"/>
                <a:gd name="T45" fmla="*/ 103 h 521"/>
                <a:gd name="T46" fmla="*/ 665 w 1389"/>
                <a:gd name="T47" fmla="*/ 107 h 521"/>
                <a:gd name="T48" fmla="*/ 695 w 1389"/>
                <a:gd name="T49" fmla="*/ 120 h 521"/>
                <a:gd name="T50" fmla="*/ 724 w 1389"/>
                <a:gd name="T51" fmla="*/ 147 h 521"/>
                <a:gd name="T52" fmla="*/ 752 w 1389"/>
                <a:gd name="T53" fmla="*/ 178 h 521"/>
                <a:gd name="T54" fmla="*/ 781 w 1389"/>
                <a:gd name="T55" fmla="*/ 217 h 521"/>
                <a:gd name="T56" fmla="*/ 810 w 1389"/>
                <a:gd name="T57" fmla="*/ 263 h 521"/>
                <a:gd name="T58" fmla="*/ 839 w 1389"/>
                <a:gd name="T59" fmla="*/ 307 h 521"/>
                <a:gd name="T60" fmla="*/ 868 w 1389"/>
                <a:gd name="T61" fmla="*/ 344 h 521"/>
                <a:gd name="T62" fmla="*/ 897 w 1389"/>
                <a:gd name="T63" fmla="*/ 365 h 521"/>
                <a:gd name="T64" fmla="*/ 926 w 1389"/>
                <a:gd name="T65" fmla="*/ 377 h 521"/>
                <a:gd name="T66" fmla="*/ 955 w 1389"/>
                <a:gd name="T67" fmla="*/ 375 h 521"/>
                <a:gd name="T68" fmla="*/ 984 w 1389"/>
                <a:gd name="T69" fmla="*/ 353 h 521"/>
                <a:gd name="T70" fmla="*/ 1013 w 1389"/>
                <a:gd name="T71" fmla="*/ 324 h 521"/>
                <a:gd name="T72" fmla="*/ 1041 w 1389"/>
                <a:gd name="T73" fmla="*/ 286 h 521"/>
                <a:gd name="T74" fmla="*/ 1071 w 1389"/>
                <a:gd name="T75" fmla="*/ 255 h 521"/>
                <a:gd name="T76" fmla="*/ 1100 w 1389"/>
                <a:gd name="T77" fmla="*/ 241 h 521"/>
                <a:gd name="T78" fmla="*/ 1128 w 1389"/>
                <a:gd name="T79" fmla="*/ 220 h 521"/>
                <a:gd name="T80" fmla="*/ 1157 w 1389"/>
                <a:gd name="T81" fmla="*/ 204 h 521"/>
                <a:gd name="T82" fmla="*/ 1187 w 1389"/>
                <a:gd name="T83" fmla="*/ 189 h 521"/>
                <a:gd name="T84" fmla="*/ 1215 w 1389"/>
                <a:gd name="T85" fmla="*/ 171 h 521"/>
                <a:gd name="T86" fmla="*/ 1244 w 1389"/>
                <a:gd name="T87" fmla="*/ 176 h 521"/>
                <a:gd name="T88" fmla="*/ 1273 w 1389"/>
                <a:gd name="T89" fmla="*/ 185 h 521"/>
                <a:gd name="T90" fmla="*/ 1302 w 1389"/>
                <a:gd name="T91" fmla="*/ 188 h 521"/>
                <a:gd name="T92" fmla="*/ 1331 w 1389"/>
                <a:gd name="T93" fmla="*/ 192 h 521"/>
                <a:gd name="T94" fmla="*/ 1360 w 1389"/>
                <a:gd name="T95" fmla="*/ 182 h 521"/>
                <a:gd name="T96" fmla="*/ 1389 w 1389"/>
                <a:gd name="T97" fmla="*/ 192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9" h="521">
                  <a:moveTo>
                    <a:pt x="0" y="0"/>
                  </a:moveTo>
                  <a:lnTo>
                    <a:pt x="29" y="12"/>
                  </a:lnTo>
                  <a:lnTo>
                    <a:pt x="58" y="61"/>
                  </a:lnTo>
                  <a:lnTo>
                    <a:pt x="87" y="123"/>
                  </a:lnTo>
                  <a:lnTo>
                    <a:pt x="115" y="209"/>
                  </a:lnTo>
                  <a:lnTo>
                    <a:pt x="145" y="324"/>
                  </a:lnTo>
                  <a:lnTo>
                    <a:pt x="174" y="419"/>
                  </a:lnTo>
                  <a:lnTo>
                    <a:pt x="202" y="486"/>
                  </a:lnTo>
                  <a:lnTo>
                    <a:pt x="232" y="521"/>
                  </a:lnTo>
                  <a:lnTo>
                    <a:pt x="261" y="519"/>
                  </a:lnTo>
                  <a:lnTo>
                    <a:pt x="289" y="479"/>
                  </a:lnTo>
                  <a:lnTo>
                    <a:pt x="318" y="399"/>
                  </a:lnTo>
                  <a:lnTo>
                    <a:pt x="347" y="310"/>
                  </a:lnTo>
                  <a:lnTo>
                    <a:pt x="376" y="244"/>
                  </a:lnTo>
                  <a:lnTo>
                    <a:pt x="405" y="195"/>
                  </a:lnTo>
                  <a:lnTo>
                    <a:pt x="434" y="169"/>
                  </a:lnTo>
                  <a:lnTo>
                    <a:pt x="463" y="156"/>
                  </a:lnTo>
                  <a:lnTo>
                    <a:pt x="492" y="139"/>
                  </a:lnTo>
                  <a:lnTo>
                    <a:pt x="521" y="129"/>
                  </a:lnTo>
                  <a:lnTo>
                    <a:pt x="550" y="120"/>
                  </a:lnTo>
                  <a:lnTo>
                    <a:pt x="578" y="109"/>
                  </a:lnTo>
                  <a:lnTo>
                    <a:pt x="608" y="102"/>
                  </a:lnTo>
                  <a:lnTo>
                    <a:pt x="637" y="103"/>
                  </a:lnTo>
                  <a:lnTo>
                    <a:pt x="665" y="107"/>
                  </a:lnTo>
                  <a:lnTo>
                    <a:pt x="695" y="120"/>
                  </a:lnTo>
                  <a:lnTo>
                    <a:pt x="724" y="147"/>
                  </a:lnTo>
                  <a:lnTo>
                    <a:pt x="752" y="178"/>
                  </a:lnTo>
                  <a:lnTo>
                    <a:pt x="781" y="217"/>
                  </a:lnTo>
                  <a:lnTo>
                    <a:pt x="810" y="263"/>
                  </a:lnTo>
                  <a:lnTo>
                    <a:pt x="839" y="307"/>
                  </a:lnTo>
                  <a:lnTo>
                    <a:pt x="868" y="344"/>
                  </a:lnTo>
                  <a:lnTo>
                    <a:pt x="897" y="365"/>
                  </a:lnTo>
                  <a:lnTo>
                    <a:pt x="926" y="377"/>
                  </a:lnTo>
                  <a:lnTo>
                    <a:pt x="955" y="375"/>
                  </a:lnTo>
                  <a:lnTo>
                    <a:pt x="984" y="353"/>
                  </a:lnTo>
                  <a:lnTo>
                    <a:pt x="1013" y="324"/>
                  </a:lnTo>
                  <a:lnTo>
                    <a:pt x="1041" y="286"/>
                  </a:lnTo>
                  <a:lnTo>
                    <a:pt x="1071" y="255"/>
                  </a:lnTo>
                  <a:lnTo>
                    <a:pt x="1100" y="241"/>
                  </a:lnTo>
                  <a:lnTo>
                    <a:pt x="1128" y="220"/>
                  </a:lnTo>
                  <a:lnTo>
                    <a:pt x="1157" y="204"/>
                  </a:lnTo>
                  <a:lnTo>
                    <a:pt x="1187" y="189"/>
                  </a:lnTo>
                  <a:lnTo>
                    <a:pt x="1215" y="171"/>
                  </a:lnTo>
                  <a:lnTo>
                    <a:pt x="1244" y="176"/>
                  </a:lnTo>
                  <a:lnTo>
                    <a:pt x="1273" y="185"/>
                  </a:lnTo>
                  <a:lnTo>
                    <a:pt x="1302" y="188"/>
                  </a:lnTo>
                  <a:lnTo>
                    <a:pt x="1331" y="192"/>
                  </a:lnTo>
                  <a:lnTo>
                    <a:pt x="1360" y="182"/>
                  </a:lnTo>
                  <a:lnTo>
                    <a:pt x="1389" y="19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46" name="Freeform 169">
              <a:extLst>
                <a:ext uri="{FF2B5EF4-FFF2-40B4-BE49-F238E27FC236}">
                  <a16:creationId xmlns="" xmlns:a16="http://schemas.microsoft.com/office/drawing/2014/main" id="{C67F24A8-6CFE-477A-82E7-BEFE68BE2540}"/>
                </a:ext>
              </a:extLst>
            </p:cNvPr>
            <p:cNvSpPr>
              <a:spLocks/>
            </p:cNvSpPr>
            <p:nvPr/>
          </p:nvSpPr>
          <p:spPr bwMode="auto">
            <a:xfrm>
              <a:off x="8505825" y="4368800"/>
              <a:ext cx="2159000" cy="731838"/>
            </a:xfrm>
            <a:custGeom>
              <a:avLst/>
              <a:gdLst>
                <a:gd name="T0" fmla="*/ 0 w 1360"/>
                <a:gd name="T1" fmla="*/ 461 h 461"/>
                <a:gd name="T2" fmla="*/ 29 w 1360"/>
                <a:gd name="T3" fmla="*/ 386 h 461"/>
                <a:gd name="T4" fmla="*/ 58 w 1360"/>
                <a:gd name="T5" fmla="*/ 314 h 461"/>
                <a:gd name="T6" fmla="*/ 87 w 1360"/>
                <a:gd name="T7" fmla="*/ 239 h 461"/>
                <a:gd name="T8" fmla="*/ 115 w 1360"/>
                <a:gd name="T9" fmla="*/ 144 h 461"/>
                <a:gd name="T10" fmla="*/ 145 w 1360"/>
                <a:gd name="T11" fmla="*/ 52 h 461"/>
                <a:gd name="T12" fmla="*/ 174 w 1360"/>
                <a:gd name="T13" fmla="*/ 3 h 461"/>
                <a:gd name="T14" fmla="*/ 202 w 1360"/>
                <a:gd name="T15" fmla="*/ 0 h 461"/>
                <a:gd name="T16" fmla="*/ 232 w 1360"/>
                <a:gd name="T17" fmla="*/ 25 h 461"/>
                <a:gd name="T18" fmla="*/ 261 w 1360"/>
                <a:gd name="T19" fmla="*/ 60 h 461"/>
                <a:gd name="T20" fmla="*/ 289 w 1360"/>
                <a:gd name="T21" fmla="*/ 116 h 461"/>
                <a:gd name="T22" fmla="*/ 318 w 1360"/>
                <a:gd name="T23" fmla="*/ 185 h 461"/>
                <a:gd name="T24" fmla="*/ 347 w 1360"/>
                <a:gd name="T25" fmla="*/ 268 h 461"/>
                <a:gd name="T26" fmla="*/ 376 w 1360"/>
                <a:gd name="T27" fmla="*/ 347 h 461"/>
                <a:gd name="T28" fmla="*/ 405 w 1360"/>
                <a:gd name="T29" fmla="*/ 404 h 461"/>
                <a:gd name="T30" fmla="*/ 434 w 1360"/>
                <a:gd name="T31" fmla="*/ 429 h 461"/>
                <a:gd name="T32" fmla="*/ 463 w 1360"/>
                <a:gd name="T33" fmla="*/ 420 h 461"/>
                <a:gd name="T34" fmla="*/ 492 w 1360"/>
                <a:gd name="T35" fmla="*/ 401 h 461"/>
                <a:gd name="T36" fmla="*/ 521 w 1360"/>
                <a:gd name="T37" fmla="*/ 379 h 461"/>
                <a:gd name="T38" fmla="*/ 550 w 1360"/>
                <a:gd name="T39" fmla="*/ 356 h 461"/>
                <a:gd name="T40" fmla="*/ 578 w 1360"/>
                <a:gd name="T41" fmla="*/ 336 h 461"/>
                <a:gd name="T42" fmla="*/ 608 w 1360"/>
                <a:gd name="T43" fmla="*/ 300 h 461"/>
                <a:gd name="T44" fmla="*/ 637 w 1360"/>
                <a:gd name="T45" fmla="*/ 265 h 461"/>
                <a:gd name="T46" fmla="*/ 665 w 1360"/>
                <a:gd name="T47" fmla="*/ 238 h 461"/>
                <a:gd name="T48" fmla="*/ 695 w 1360"/>
                <a:gd name="T49" fmla="*/ 213 h 461"/>
                <a:gd name="T50" fmla="*/ 724 w 1360"/>
                <a:gd name="T51" fmla="*/ 198 h 461"/>
                <a:gd name="T52" fmla="*/ 752 w 1360"/>
                <a:gd name="T53" fmla="*/ 179 h 461"/>
                <a:gd name="T54" fmla="*/ 781 w 1360"/>
                <a:gd name="T55" fmla="*/ 161 h 461"/>
                <a:gd name="T56" fmla="*/ 810 w 1360"/>
                <a:gd name="T57" fmla="*/ 151 h 461"/>
                <a:gd name="T58" fmla="*/ 839 w 1360"/>
                <a:gd name="T59" fmla="*/ 140 h 461"/>
                <a:gd name="T60" fmla="*/ 868 w 1360"/>
                <a:gd name="T61" fmla="*/ 137 h 461"/>
                <a:gd name="T62" fmla="*/ 897 w 1360"/>
                <a:gd name="T63" fmla="*/ 134 h 461"/>
                <a:gd name="T64" fmla="*/ 926 w 1360"/>
                <a:gd name="T65" fmla="*/ 135 h 461"/>
                <a:gd name="T66" fmla="*/ 955 w 1360"/>
                <a:gd name="T67" fmla="*/ 137 h 461"/>
                <a:gd name="T68" fmla="*/ 984 w 1360"/>
                <a:gd name="T69" fmla="*/ 127 h 461"/>
                <a:gd name="T70" fmla="*/ 1013 w 1360"/>
                <a:gd name="T71" fmla="*/ 124 h 461"/>
                <a:gd name="T72" fmla="*/ 1041 w 1360"/>
                <a:gd name="T73" fmla="*/ 134 h 461"/>
                <a:gd name="T74" fmla="*/ 1071 w 1360"/>
                <a:gd name="T75" fmla="*/ 159 h 461"/>
                <a:gd name="T76" fmla="*/ 1100 w 1360"/>
                <a:gd name="T77" fmla="*/ 201 h 461"/>
                <a:gd name="T78" fmla="*/ 1128 w 1360"/>
                <a:gd name="T79" fmla="*/ 246 h 461"/>
                <a:gd name="T80" fmla="*/ 1157 w 1360"/>
                <a:gd name="T81" fmla="*/ 284 h 461"/>
                <a:gd name="T82" fmla="*/ 1187 w 1360"/>
                <a:gd name="T83" fmla="*/ 314 h 461"/>
                <a:gd name="T84" fmla="*/ 1215 w 1360"/>
                <a:gd name="T85" fmla="*/ 319 h 461"/>
                <a:gd name="T86" fmla="*/ 1244 w 1360"/>
                <a:gd name="T87" fmla="*/ 293 h 461"/>
                <a:gd name="T88" fmla="*/ 1273 w 1360"/>
                <a:gd name="T89" fmla="*/ 270 h 461"/>
                <a:gd name="T90" fmla="*/ 1302 w 1360"/>
                <a:gd name="T91" fmla="*/ 242 h 461"/>
                <a:gd name="T92" fmla="*/ 1331 w 1360"/>
                <a:gd name="T93" fmla="*/ 226 h 461"/>
                <a:gd name="T94" fmla="*/ 1360 w 1360"/>
                <a:gd name="T95" fmla="*/ 238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61">
                  <a:moveTo>
                    <a:pt x="0" y="461"/>
                  </a:moveTo>
                  <a:lnTo>
                    <a:pt x="29" y="386"/>
                  </a:lnTo>
                  <a:lnTo>
                    <a:pt x="58" y="314"/>
                  </a:lnTo>
                  <a:lnTo>
                    <a:pt x="87" y="239"/>
                  </a:lnTo>
                  <a:lnTo>
                    <a:pt x="115" y="144"/>
                  </a:lnTo>
                  <a:lnTo>
                    <a:pt x="145" y="52"/>
                  </a:lnTo>
                  <a:lnTo>
                    <a:pt x="174" y="3"/>
                  </a:lnTo>
                  <a:lnTo>
                    <a:pt x="202" y="0"/>
                  </a:lnTo>
                  <a:lnTo>
                    <a:pt x="232" y="25"/>
                  </a:lnTo>
                  <a:lnTo>
                    <a:pt x="261" y="60"/>
                  </a:lnTo>
                  <a:lnTo>
                    <a:pt x="289" y="116"/>
                  </a:lnTo>
                  <a:lnTo>
                    <a:pt x="318" y="185"/>
                  </a:lnTo>
                  <a:lnTo>
                    <a:pt x="347" y="268"/>
                  </a:lnTo>
                  <a:lnTo>
                    <a:pt x="376" y="347"/>
                  </a:lnTo>
                  <a:lnTo>
                    <a:pt x="405" y="404"/>
                  </a:lnTo>
                  <a:lnTo>
                    <a:pt x="434" y="429"/>
                  </a:lnTo>
                  <a:lnTo>
                    <a:pt x="463" y="420"/>
                  </a:lnTo>
                  <a:lnTo>
                    <a:pt x="492" y="401"/>
                  </a:lnTo>
                  <a:lnTo>
                    <a:pt x="521" y="379"/>
                  </a:lnTo>
                  <a:lnTo>
                    <a:pt x="550" y="356"/>
                  </a:lnTo>
                  <a:lnTo>
                    <a:pt x="578" y="336"/>
                  </a:lnTo>
                  <a:lnTo>
                    <a:pt x="608" y="300"/>
                  </a:lnTo>
                  <a:lnTo>
                    <a:pt x="637" y="265"/>
                  </a:lnTo>
                  <a:lnTo>
                    <a:pt x="665" y="238"/>
                  </a:lnTo>
                  <a:lnTo>
                    <a:pt x="695" y="213"/>
                  </a:lnTo>
                  <a:lnTo>
                    <a:pt x="724" y="198"/>
                  </a:lnTo>
                  <a:lnTo>
                    <a:pt x="752" y="179"/>
                  </a:lnTo>
                  <a:lnTo>
                    <a:pt x="781" y="161"/>
                  </a:lnTo>
                  <a:lnTo>
                    <a:pt x="810" y="151"/>
                  </a:lnTo>
                  <a:lnTo>
                    <a:pt x="839" y="140"/>
                  </a:lnTo>
                  <a:lnTo>
                    <a:pt x="868" y="137"/>
                  </a:lnTo>
                  <a:lnTo>
                    <a:pt x="897" y="134"/>
                  </a:lnTo>
                  <a:lnTo>
                    <a:pt x="926" y="135"/>
                  </a:lnTo>
                  <a:lnTo>
                    <a:pt x="955" y="137"/>
                  </a:lnTo>
                  <a:lnTo>
                    <a:pt x="984" y="127"/>
                  </a:lnTo>
                  <a:lnTo>
                    <a:pt x="1013" y="124"/>
                  </a:lnTo>
                  <a:lnTo>
                    <a:pt x="1041" y="134"/>
                  </a:lnTo>
                  <a:lnTo>
                    <a:pt x="1071" y="159"/>
                  </a:lnTo>
                  <a:lnTo>
                    <a:pt x="1100" y="201"/>
                  </a:lnTo>
                  <a:lnTo>
                    <a:pt x="1128" y="246"/>
                  </a:lnTo>
                  <a:lnTo>
                    <a:pt x="1157" y="284"/>
                  </a:lnTo>
                  <a:lnTo>
                    <a:pt x="1187" y="314"/>
                  </a:lnTo>
                  <a:lnTo>
                    <a:pt x="1215" y="319"/>
                  </a:lnTo>
                  <a:lnTo>
                    <a:pt x="1244" y="293"/>
                  </a:lnTo>
                  <a:lnTo>
                    <a:pt x="1273" y="270"/>
                  </a:lnTo>
                  <a:lnTo>
                    <a:pt x="1302" y="242"/>
                  </a:lnTo>
                  <a:lnTo>
                    <a:pt x="1331" y="226"/>
                  </a:lnTo>
                  <a:lnTo>
                    <a:pt x="1360" y="23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47" name="Freeform 170">
              <a:extLst>
                <a:ext uri="{FF2B5EF4-FFF2-40B4-BE49-F238E27FC236}">
                  <a16:creationId xmlns="" xmlns:a16="http://schemas.microsoft.com/office/drawing/2014/main" id="{746DD7D4-4C2C-4C4B-82D2-1C5D6CABE0D8}"/>
                </a:ext>
              </a:extLst>
            </p:cNvPr>
            <p:cNvSpPr>
              <a:spLocks/>
            </p:cNvSpPr>
            <p:nvPr/>
          </p:nvSpPr>
          <p:spPr bwMode="auto">
            <a:xfrm>
              <a:off x="8505825" y="4487863"/>
              <a:ext cx="2112962" cy="669925"/>
            </a:xfrm>
            <a:custGeom>
              <a:avLst/>
              <a:gdLst>
                <a:gd name="T0" fmla="*/ 0 w 1331"/>
                <a:gd name="T1" fmla="*/ 19 h 422"/>
                <a:gd name="T2" fmla="*/ 29 w 1331"/>
                <a:gd name="T3" fmla="*/ 95 h 422"/>
                <a:gd name="T4" fmla="*/ 58 w 1331"/>
                <a:gd name="T5" fmla="*/ 153 h 422"/>
                <a:gd name="T6" fmla="*/ 87 w 1331"/>
                <a:gd name="T7" fmla="*/ 218 h 422"/>
                <a:gd name="T8" fmla="*/ 115 w 1331"/>
                <a:gd name="T9" fmla="*/ 295 h 422"/>
                <a:gd name="T10" fmla="*/ 145 w 1331"/>
                <a:gd name="T11" fmla="*/ 367 h 422"/>
                <a:gd name="T12" fmla="*/ 174 w 1331"/>
                <a:gd name="T13" fmla="*/ 416 h 422"/>
                <a:gd name="T14" fmla="*/ 202 w 1331"/>
                <a:gd name="T15" fmla="*/ 422 h 422"/>
                <a:gd name="T16" fmla="*/ 232 w 1331"/>
                <a:gd name="T17" fmla="*/ 396 h 422"/>
                <a:gd name="T18" fmla="*/ 261 w 1331"/>
                <a:gd name="T19" fmla="*/ 341 h 422"/>
                <a:gd name="T20" fmla="*/ 289 w 1331"/>
                <a:gd name="T21" fmla="*/ 251 h 422"/>
                <a:gd name="T22" fmla="*/ 318 w 1331"/>
                <a:gd name="T23" fmla="*/ 163 h 422"/>
                <a:gd name="T24" fmla="*/ 347 w 1331"/>
                <a:gd name="T25" fmla="*/ 99 h 422"/>
                <a:gd name="T26" fmla="*/ 376 w 1331"/>
                <a:gd name="T27" fmla="*/ 59 h 422"/>
                <a:gd name="T28" fmla="*/ 405 w 1331"/>
                <a:gd name="T29" fmla="*/ 28 h 422"/>
                <a:gd name="T30" fmla="*/ 434 w 1331"/>
                <a:gd name="T31" fmla="*/ 10 h 422"/>
                <a:gd name="T32" fmla="*/ 463 w 1331"/>
                <a:gd name="T33" fmla="*/ 5 h 422"/>
                <a:gd name="T34" fmla="*/ 492 w 1331"/>
                <a:gd name="T35" fmla="*/ 0 h 422"/>
                <a:gd name="T36" fmla="*/ 521 w 1331"/>
                <a:gd name="T37" fmla="*/ 5 h 422"/>
                <a:gd name="T38" fmla="*/ 550 w 1331"/>
                <a:gd name="T39" fmla="*/ 14 h 422"/>
                <a:gd name="T40" fmla="*/ 578 w 1331"/>
                <a:gd name="T41" fmla="*/ 26 h 422"/>
                <a:gd name="T42" fmla="*/ 608 w 1331"/>
                <a:gd name="T43" fmla="*/ 58 h 422"/>
                <a:gd name="T44" fmla="*/ 637 w 1331"/>
                <a:gd name="T45" fmla="*/ 104 h 422"/>
                <a:gd name="T46" fmla="*/ 665 w 1331"/>
                <a:gd name="T47" fmla="*/ 154 h 422"/>
                <a:gd name="T48" fmla="*/ 695 w 1331"/>
                <a:gd name="T49" fmla="*/ 197 h 422"/>
                <a:gd name="T50" fmla="*/ 724 w 1331"/>
                <a:gd name="T51" fmla="*/ 234 h 422"/>
                <a:gd name="T52" fmla="*/ 752 w 1331"/>
                <a:gd name="T53" fmla="*/ 261 h 422"/>
                <a:gd name="T54" fmla="*/ 781 w 1331"/>
                <a:gd name="T55" fmla="*/ 282 h 422"/>
                <a:gd name="T56" fmla="*/ 810 w 1331"/>
                <a:gd name="T57" fmla="*/ 291 h 422"/>
                <a:gd name="T58" fmla="*/ 839 w 1331"/>
                <a:gd name="T59" fmla="*/ 287 h 422"/>
                <a:gd name="T60" fmla="*/ 868 w 1331"/>
                <a:gd name="T61" fmla="*/ 268 h 422"/>
                <a:gd name="T62" fmla="*/ 897 w 1331"/>
                <a:gd name="T63" fmla="*/ 235 h 422"/>
                <a:gd name="T64" fmla="*/ 926 w 1331"/>
                <a:gd name="T65" fmla="*/ 207 h 422"/>
                <a:gd name="T66" fmla="*/ 955 w 1331"/>
                <a:gd name="T67" fmla="*/ 186 h 422"/>
                <a:gd name="T68" fmla="*/ 984 w 1331"/>
                <a:gd name="T69" fmla="*/ 166 h 422"/>
                <a:gd name="T70" fmla="*/ 1013 w 1331"/>
                <a:gd name="T71" fmla="*/ 144 h 422"/>
                <a:gd name="T72" fmla="*/ 1041 w 1331"/>
                <a:gd name="T73" fmla="*/ 124 h 422"/>
                <a:gd name="T74" fmla="*/ 1071 w 1331"/>
                <a:gd name="T75" fmla="*/ 107 h 422"/>
                <a:gd name="T76" fmla="*/ 1100 w 1331"/>
                <a:gd name="T77" fmla="*/ 101 h 422"/>
                <a:gd name="T78" fmla="*/ 1128 w 1331"/>
                <a:gd name="T79" fmla="*/ 101 h 422"/>
                <a:gd name="T80" fmla="*/ 1157 w 1331"/>
                <a:gd name="T81" fmla="*/ 95 h 422"/>
                <a:gd name="T82" fmla="*/ 1187 w 1331"/>
                <a:gd name="T83" fmla="*/ 90 h 422"/>
                <a:gd name="T84" fmla="*/ 1215 w 1331"/>
                <a:gd name="T85" fmla="*/ 81 h 422"/>
                <a:gd name="T86" fmla="*/ 1244 w 1331"/>
                <a:gd name="T87" fmla="*/ 76 h 422"/>
                <a:gd name="T88" fmla="*/ 1273 w 1331"/>
                <a:gd name="T89" fmla="*/ 73 h 422"/>
                <a:gd name="T90" fmla="*/ 1302 w 1331"/>
                <a:gd name="T91" fmla="*/ 56 h 422"/>
                <a:gd name="T92" fmla="*/ 1331 w 1331"/>
                <a:gd name="T93" fmla="*/ 5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1" h="422">
                  <a:moveTo>
                    <a:pt x="0" y="19"/>
                  </a:moveTo>
                  <a:lnTo>
                    <a:pt x="29" y="95"/>
                  </a:lnTo>
                  <a:lnTo>
                    <a:pt x="58" y="153"/>
                  </a:lnTo>
                  <a:lnTo>
                    <a:pt x="87" y="218"/>
                  </a:lnTo>
                  <a:lnTo>
                    <a:pt x="115" y="295"/>
                  </a:lnTo>
                  <a:lnTo>
                    <a:pt x="145" y="367"/>
                  </a:lnTo>
                  <a:lnTo>
                    <a:pt x="174" y="416"/>
                  </a:lnTo>
                  <a:lnTo>
                    <a:pt x="202" y="422"/>
                  </a:lnTo>
                  <a:lnTo>
                    <a:pt x="232" y="396"/>
                  </a:lnTo>
                  <a:lnTo>
                    <a:pt x="261" y="341"/>
                  </a:lnTo>
                  <a:lnTo>
                    <a:pt x="289" y="251"/>
                  </a:lnTo>
                  <a:lnTo>
                    <a:pt x="318" y="163"/>
                  </a:lnTo>
                  <a:lnTo>
                    <a:pt x="347" y="99"/>
                  </a:lnTo>
                  <a:lnTo>
                    <a:pt x="376" y="59"/>
                  </a:lnTo>
                  <a:lnTo>
                    <a:pt x="405" y="28"/>
                  </a:lnTo>
                  <a:lnTo>
                    <a:pt x="434" y="10"/>
                  </a:lnTo>
                  <a:lnTo>
                    <a:pt x="463" y="5"/>
                  </a:lnTo>
                  <a:lnTo>
                    <a:pt x="492" y="0"/>
                  </a:lnTo>
                  <a:lnTo>
                    <a:pt x="521" y="5"/>
                  </a:lnTo>
                  <a:lnTo>
                    <a:pt x="550" y="14"/>
                  </a:lnTo>
                  <a:lnTo>
                    <a:pt x="578" y="26"/>
                  </a:lnTo>
                  <a:lnTo>
                    <a:pt x="608" y="58"/>
                  </a:lnTo>
                  <a:lnTo>
                    <a:pt x="637" y="104"/>
                  </a:lnTo>
                  <a:lnTo>
                    <a:pt x="665" y="154"/>
                  </a:lnTo>
                  <a:lnTo>
                    <a:pt x="695" y="197"/>
                  </a:lnTo>
                  <a:lnTo>
                    <a:pt x="724" y="234"/>
                  </a:lnTo>
                  <a:lnTo>
                    <a:pt x="752" y="261"/>
                  </a:lnTo>
                  <a:lnTo>
                    <a:pt x="781" y="282"/>
                  </a:lnTo>
                  <a:lnTo>
                    <a:pt x="810" y="291"/>
                  </a:lnTo>
                  <a:lnTo>
                    <a:pt x="839" y="287"/>
                  </a:lnTo>
                  <a:lnTo>
                    <a:pt x="868" y="268"/>
                  </a:lnTo>
                  <a:lnTo>
                    <a:pt x="897" y="235"/>
                  </a:lnTo>
                  <a:lnTo>
                    <a:pt x="926" y="207"/>
                  </a:lnTo>
                  <a:lnTo>
                    <a:pt x="955" y="186"/>
                  </a:lnTo>
                  <a:lnTo>
                    <a:pt x="984" y="166"/>
                  </a:lnTo>
                  <a:lnTo>
                    <a:pt x="1013" y="144"/>
                  </a:lnTo>
                  <a:lnTo>
                    <a:pt x="1041" y="124"/>
                  </a:lnTo>
                  <a:lnTo>
                    <a:pt x="1071" y="107"/>
                  </a:lnTo>
                  <a:lnTo>
                    <a:pt x="1100" y="101"/>
                  </a:lnTo>
                  <a:lnTo>
                    <a:pt x="1128" y="101"/>
                  </a:lnTo>
                  <a:lnTo>
                    <a:pt x="1157" y="95"/>
                  </a:lnTo>
                  <a:lnTo>
                    <a:pt x="1187" y="90"/>
                  </a:lnTo>
                  <a:lnTo>
                    <a:pt x="1215" y="81"/>
                  </a:lnTo>
                  <a:lnTo>
                    <a:pt x="1244" y="76"/>
                  </a:lnTo>
                  <a:lnTo>
                    <a:pt x="1273" y="73"/>
                  </a:lnTo>
                  <a:lnTo>
                    <a:pt x="1302" y="56"/>
                  </a:lnTo>
                  <a:lnTo>
                    <a:pt x="1331" y="5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48" name="Freeform 171">
              <a:extLst>
                <a:ext uri="{FF2B5EF4-FFF2-40B4-BE49-F238E27FC236}">
                  <a16:creationId xmlns="" xmlns:a16="http://schemas.microsoft.com/office/drawing/2014/main" id="{0E986A34-6C0E-4674-934E-8AF123BF704C}"/>
                </a:ext>
              </a:extLst>
            </p:cNvPr>
            <p:cNvSpPr>
              <a:spLocks/>
            </p:cNvSpPr>
            <p:nvPr/>
          </p:nvSpPr>
          <p:spPr bwMode="auto">
            <a:xfrm>
              <a:off x="8505825" y="4387850"/>
              <a:ext cx="2205037" cy="665163"/>
            </a:xfrm>
            <a:custGeom>
              <a:avLst/>
              <a:gdLst>
                <a:gd name="T0" fmla="*/ 0 w 1389"/>
                <a:gd name="T1" fmla="*/ 266 h 419"/>
                <a:gd name="T2" fmla="*/ 29 w 1389"/>
                <a:gd name="T3" fmla="*/ 167 h 419"/>
                <a:gd name="T4" fmla="*/ 58 w 1389"/>
                <a:gd name="T5" fmla="*/ 128 h 419"/>
                <a:gd name="T6" fmla="*/ 87 w 1389"/>
                <a:gd name="T7" fmla="*/ 101 h 419"/>
                <a:gd name="T8" fmla="*/ 115 w 1389"/>
                <a:gd name="T9" fmla="*/ 50 h 419"/>
                <a:gd name="T10" fmla="*/ 145 w 1389"/>
                <a:gd name="T11" fmla="*/ 12 h 419"/>
                <a:gd name="T12" fmla="*/ 174 w 1389"/>
                <a:gd name="T13" fmla="*/ 0 h 419"/>
                <a:gd name="T14" fmla="*/ 202 w 1389"/>
                <a:gd name="T15" fmla="*/ 32 h 419"/>
                <a:gd name="T16" fmla="*/ 232 w 1389"/>
                <a:gd name="T17" fmla="*/ 100 h 419"/>
                <a:gd name="T18" fmla="*/ 261 w 1389"/>
                <a:gd name="T19" fmla="*/ 178 h 419"/>
                <a:gd name="T20" fmla="*/ 289 w 1389"/>
                <a:gd name="T21" fmla="*/ 260 h 419"/>
                <a:gd name="T22" fmla="*/ 318 w 1389"/>
                <a:gd name="T23" fmla="*/ 333 h 419"/>
                <a:gd name="T24" fmla="*/ 347 w 1389"/>
                <a:gd name="T25" fmla="*/ 383 h 419"/>
                <a:gd name="T26" fmla="*/ 376 w 1389"/>
                <a:gd name="T27" fmla="*/ 411 h 419"/>
                <a:gd name="T28" fmla="*/ 405 w 1389"/>
                <a:gd name="T29" fmla="*/ 419 h 419"/>
                <a:gd name="T30" fmla="*/ 434 w 1389"/>
                <a:gd name="T31" fmla="*/ 406 h 419"/>
                <a:gd name="T32" fmla="*/ 463 w 1389"/>
                <a:gd name="T33" fmla="*/ 389 h 419"/>
                <a:gd name="T34" fmla="*/ 492 w 1389"/>
                <a:gd name="T35" fmla="*/ 363 h 419"/>
                <a:gd name="T36" fmla="*/ 521 w 1389"/>
                <a:gd name="T37" fmla="*/ 330 h 419"/>
                <a:gd name="T38" fmla="*/ 550 w 1389"/>
                <a:gd name="T39" fmla="*/ 298 h 419"/>
                <a:gd name="T40" fmla="*/ 578 w 1389"/>
                <a:gd name="T41" fmla="*/ 261 h 419"/>
                <a:gd name="T42" fmla="*/ 608 w 1389"/>
                <a:gd name="T43" fmla="*/ 219 h 419"/>
                <a:gd name="T44" fmla="*/ 637 w 1389"/>
                <a:gd name="T45" fmla="*/ 189 h 419"/>
                <a:gd name="T46" fmla="*/ 665 w 1389"/>
                <a:gd name="T47" fmla="*/ 169 h 419"/>
                <a:gd name="T48" fmla="*/ 695 w 1389"/>
                <a:gd name="T49" fmla="*/ 157 h 419"/>
                <a:gd name="T50" fmla="*/ 724 w 1389"/>
                <a:gd name="T51" fmla="*/ 142 h 419"/>
                <a:gd name="T52" fmla="*/ 752 w 1389"/>
                <a:gd name="T53" fmla="*/ 130 h 419"/>
                <a:gd name="T54" fmla="*/ 781 w 1389"/>
                <a:gd name="T55" fmla="*/ 115 h 419"/>
                <a:gd name="T56" fmla="*/ 810 w 1389"/>
                <a:gd name="T57" fmla="*/ 98 h 419"/>
                <a:gd name="T58" fmla="*/ 839 w 1389"/>
                <a:gd name="T59" fmla="*/ 96 h 419"/>
                <a:gd name="T60" fmla="*/ 868 w 1389"/>
                <a:gd name="T61" fmla="*/ 89 h 419"/>
                <a:gd name="T62" fmla="*/ 897 w 1389"/>
                <a:gd name="T63" fmla="*/ 85 h 419"/>
                <a:gd name="T64" fmla="*/ 926 w 1389"/>
                <a:gd name="T65" fmla="*/ 106 h 419"/>
                <a:gd name="T66" fmla="*/ 955 w 1389"/>
                <a:gd name="T67" fmla="*/ 130 h 419"/>
                <a:gd name="T68" fmla="*/ 984 w 1389"/>
                <a:gd name="T69" fmla="*/ 176 h 419"/>
                <a:gd name="T70" fmla="*/ 1013 w 1389"/>
                <a:gd name="T71" fmla="*/ 234 h 419"/>
                <a:gd name="T72" fmla="*/ 1041 w 1389"/>
                <a:gd name="T73" fmla="*/ 283 h 419"/>
                <a:gd name="T74" fmla="*/ 1071 w 1389"/>
                <a:gd name="T75" fmla="*/ 329 h 419"/>
                <a:gd name="T76" fmla="*/ 1100 w 1389"/>
                <a:gd name="T77" fmla="*/ 351 h 419"/>
                <a:gd name="T78" fmla="*/ 1128 w 1389"/>
                <a:gd name="T79" fmla="*/ 352 h 419"/>
                <a:gd name="T80" fmla="*/ 1157 w 1389"/>
                <a:gd name="T81" fmla="*/ 331 h 419"/>
                <a:gd name="T82" fmla="*/ 1187 w 1389"/>
                <a:gd name="T83" fmla="*/ 294 h 419"/>
                <a:gd name="T84" fmla="*/ 1215 w 1389"/>
                <a:gd name="T85" fmla="*/ 259 h 419"/>
                <a:gd name="T86" fmla="*/ 1244 w 1389"/>
                <a:gd name="T87" fmla="*/ 235 h 419"/>
                <a:gd name="T88" fmla="*/ 1273 w 1389"/>
                <a:gd name="T89" fmla="*/ 213 h 419"/>
                <a:gd name="T90" fmla="*/ 1302 w 1389"/>
                <a:gd name="T91" fmla="*/ 206 h 419"/>
                <a:gd name="T92" fmla="*/ 1331 w 1389"/>
                <a:gd name="T93" fmla="*/ 189 h 419"/>
                <a:gd name="T94" fmla="*/ 1360 w 1389"/>
                <a:gd name="T95" fmla="*/ 181 h 419"/>
                <a:gd name="T96" fmla="*/ 1389 w 1389"/>
                <a:gd name="T97" fmla="*/ 210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9" h="419">
                  <a:moveTo>
                    <a:pt x="0" y="266"/>
                  </a:moveTo>
                  <a:lnTo>
                    <a:pt x="29" y="167"/>
                  </a:lnTo>
                  <a:lnTo>
                    <a:pt x="58" y="128"/>
                  </a:lnTo>
                  <a:lnTo>
                    <a:pt x="87" y="101"/>
                  </a:lnTo>
                  <a:lnTo>
                    <a:pt x="115" y="50"/>
                  </a:lnTo>
                  <a:lnTo>
                    <a:pt x="145" y="12"/>
                  </a:lnTo>
                  <a:lnTo>
                    <a:pt x="174" y="0"/>
                  </a:lnTo>
                  <a:lnTo>
                    <a:pt x="202" y="32"/>
                  </a:lnTo>
                  <a:lnTo>
                    <a:pt x="232" y="100"/>
                  </a:lnTo>
                  <a:lnTo>
                    <a:pt x="261" y="178"/>
                  </a:lnTo>
                  <a:lnTo>
                    <a:pt x="289" y="260"/>
                  </a:lnTo>
                  <a:lnTo>
                    <a:pt x="318" y="333"/>
                  </a:lnTo>
                  <a:lnTo>
                    <a:pt x="347" y="383"/>
                  </a:lnTo>
                  <a:lnTo>
                    <a:pt x="376" y="411"/>
                  </a:lnTo>
                  <a:lnTo>
                    <a:pt x="405" y="419"/>
                  </a:lnTo>
                  <a:lnTo>
                    <a:pt x="434" y="406"/>
                  </a:lnTo>
                  <a:lnTo>
                    <a:pt x="463" y="389"/>
                  </a:lnTo>
                  <a:lnTo>
                    <a:pt x="492" y="363"/>
                  </a:lnTo>
                  <a:lnTo>
                    <a:pt x="521" y="330"/>
                  </a:lnTo>
                  <a:lnTo>
                    <a:pt x="550" y="298"/>
                  </a:lnTo>
                  <a:lnTo>
                    <a:pt x="578" y="261"/>
                  </a:lnTo>
                  <a:lnTo>
                    <a:pt x="608" y="219"/>
                  </a:lnTo>
                  <a:lnTo>
                    <a:pt x="637" y="189"/>
                  </a:lnTo>
                  <a:lnTo>
                    <a:pt x="665" y="169"/>
                  </a:lnTo>
                  <a:lnTo>
                    <a:pt x="695" y="157"/>
                  </a:lnTo>
                  <a:lnTo>
                    <a:pt x="724" y="142"/>
                  </a:lnTo>
                  <a:lnTo>
                    <a:pt x="752" y="130"/>
                  </a:lnTo>
                  <a:lnTo>
                    <a:pt x="781" y="115"/>
                  </a:lnTo>
                  <a:lnTo>
                    <a:pt x="810" y="98"/>
                  </a:lnTo>
                  <a:lnTo>
                    <a:pt x="839" y="96"/>
                  </a:lnTo>
                  <a:lnTo>
                    <a:pt x="868" y="89"/>
                  </a:lnTo>
                  <a:lnTo>
                    <a:pt x="897" y="85"/>
                  </a:lnTo>
                  <a:lnTo>
                    <a:pt x="926" y="106"/>
                  </a:lnTo>
                  <a:lnTo>
                    <a:pt x="955" y="130"/>
                  </a:lnTo>
                  <a:lnTo>
                    <a:pt x="984" y="176"/>
                  </a:lnTo>
                  <a:lnTo>
                    <a:pt x="1013" y="234"/>
                  </a:lnTo>
                  <a:lnTo>
                    <a:pt x="1041" y="283"/>
                  </a:lnTo>
                  <a:lnTo>
                    <a:pt x="1071" y="329"/>
                  </a:lnTo>
                  <a:lnTo>
                    <a:pt x="1100" y="351"/>
                  </a:lnTo>
                  <a:lnTo>
                    <a:pt x="1128" y="352"/>
                  </a:lnTo>
                  <a:lnTo>
                    <a:pt x="1157" y="331"/>
                  </a:lnTo>
                  <a:lnTo>
                    <a:pt x="1187" y="294"/>
                  </a:lnTo>
                  <a:lnTo>
                    <a:pt x="1215" y="259"/>
                  </a:lnTo>
                  <a:lnTo>
                    <a:pt x="1244" y="235"/>
                  </a:lnTo>
                  <a:lnTo>
                    <a:pt x="1273" y="213"/>
                  </a:lnTo>
                  <a:lnTo>
                    <a:pt x="1302" y="206"/>
                  </a:lnTo>
                  <a:lnTo>
                    <a:pt x="1331" y="189"/>
                  </a:lnTo>
                  <a:lnTo>
                    <a:pt x="1360" y="181"/>
                  </a:lnTo>
                  <a:lnTo>
                    <a:pt x="1389" y="21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49" name="Freeform 172">
              <a:extLst>
                <a:ext uri="{FF2B5EF4-FFF2-40B4-BE49-F238E27FC236}">
                  <a16:creationId xmlns="" xmlns:a16="http://schemas.microsoft.com/office/drawing/2014/main" id="{05CAFF6A-7937-44DF-9B7C-E735014FE924}"/>
                </a:ext>
              </a:extLst>
            </p:cNvPr>
            <p:cNvSpPr>
              <a:spLocks/>
            </p:cNvSpPr>
            <p:nvPr/>
          </p:nvSpPr>
          <p:spPr bwMode="auto">
            <a:xfrm>
              <a:off x="8505825" y="4460875"/>
              <a:ext cx="2112962" cy="690563"/>
            </a:xfrm>
            <a:custGeom>
              <a:avLst/>
              <a:gdLst>
                <a:gd name="T0" fmla="*/ 0 w 1331"/>
                <a:gd name="T1" fmla="*/ 180 h 435"/>
                <a:gd name="T2" fmla="*/ 29 w 1331"/>
                <a:gd name="T3" fmla="*/ 260 h 435"/>
                <a:gd name="T4" fmla="*/ 58 w 1331"/>
                <a:gd name="T5" fmla="*/ 309 h 435"/>
                <a:gd name="T6" fmla="*/ 87 w 1331"/>
                <a:gd name="T7" fmla="*/ 354 h 435"/>
                <a:gd name="T8" fmla="*/ 115 w 1331"/>
                <a:gd name="T9" fmla="*/ 401 h 435"/>
                <a:gd name="T10" fmla="*/ 145 w 1331"/>
                <a:gd name="T11" fmla="*/ 435 h 435"/>
                <a:gd name="T12" fmla="*/ 174 w 1331"/>
                <a:gd name="T13" fmla="*/ 421 h 435"/>
                <a:gd name="T14" fmla="*/ 202 w 1331"/>
                <a:gd name="T15" fmla="*/ 355 h 435"/>
                <a:gd name="T16" fmla="*/ 232 w 1331"/>
                <a:gd name="T17" fmla="*/ 260 h 435"/>
                <a:gd name="T18" fmla="*/ 261 w 1331"/>
                <a:gd name="T19" fmla="*/ 162 h 435"/>
                <a:gd name="T20" fmla="*/ 289 w 1331"/>
                <a:gd name="T21" fmla="*/ 86 h 435"/>
                <a:gd name="T22" fmla="*/ 318 w 1331"/>
                <a:gd name="T23" fmla="*/ 31 h 435"/>
                <a:gd name="T24" fmla="*/ 347 w 1331"/>
                <a:gd name="T25" fmla="*/ 7 h 435"/>
                <a:gd name="T26" fmla="*/ 376 w 1331"/>
                <a:gd name="T27" fmla="*/ 0 h 435"/>
                <a:gd name="T28" fmla="*/ 405 w 1331"/>
                <a:gd name="T29" fmla="*/ 5 h 435"/>
                <a:gd name="T30" fmla="*/ 434 w 1331"/>
                <a:gd name="T31" fmla="*/ 22 h 435"/>
                <a:gd name="T32" fmla="*/ 463 w 1331"/>
                <a:gd name="T33" fmla="*/ 29 h 435"/>
                <a:gd name="T34" fmla="*/ 492 w 1331"/>
                <a:gd name="T35" fmla="*/ 41 h 435"/>
                <a:gd name="T36" fmla="*/ 521 w 1331"/>
                <a:gd name="T37" fmla="*/ 64 h 435"/>
                <a:gd name="T38" fmla="*/ 550 w 1331"/>
                <a:gd name="T39" fmla="*/ 114 h 435"/>
                <a:gd name="T40" fmla="*/ 578 w 1331"/>
                <a:gd name="T41" fmla="*/ 183 h 435"/>
                <a:gd name="T42" fmla="*/ 608 w 1331"/>
                <a:gd name="T43" fmla="*/ 248 h 435"/>
                <a:gd name="T44" fmla="*/ 637 w 1331"/>
                <a:gd name="T45" fmla="*/ 292 h 435"/>
                <a:gd name="T46" fmla="*/ 665 w 1331"/>
                <a:gd name="T47" fmla="*/ 311 h 435"/>
                <a:gd name="T48" fmla="*/ 695 w 1331"/>
                <a:gd name="T49" fmla="*/ 322 h 435"/>
                <a:gd name="T50" fmla="*/ 724 w 1331"/>
                <a:gd name="T51" fmla="*/ 321 h 435"/>
                <a:gd name="T52" fmla="*/ 752 w 1331"/>
                <a:gd name="T53" fmla="*/ 310 h 435"/>
                <a:gd name="T54" fmla="*/ 781 w 1331"/>
                <a:gd name="T55" fmla="*/ 293 h 435"/>
                <a:gd name="T56" fmla="*/ 810 w 1331"/>
                <a:gd name="T57" fmla="*/ 269 h 435"/>
                <a:gd name="T58" fmla="*/ 839 w 1331"/>
                <a:gd name="T59" fmla="*/ 244 h 435"/>
                <a:gd name="T60" fmla="*/ 868 w 1331"/>
                <a:gd name="T61" fmla="*/ 223 h 435"/>
                <a:gd name="T62" fmla="*/ 897 w 1331"/>
                <a:gd name="T63" fmla="*/ 197 h 435"/>
                <a:gd name="T64" fmla="*/ 926 w 1331"/>
                <a:gd name="T65" fmla="*/ 170 h 435"/>
                <a:gd name="T66" fmla="*/ 955 w 1331"/>
                <a:gd name="T67" fmla="*/ 150 h 435"/>
                <a:gd name="T68" fmla="*/ 984 w 1331"/>
                <a:gd name="T69" fmla="*/ 125 h 435"/>
                <a:gd name="T70" fmla="*/ 1013 w 1331"/>
                <a:gd name="T71" fmla="*/ 113 h 435"/>
                <a:gd name="T72" fmla="*/ 1041 w 1331"/>
                <a:gd name="T73" fmla="*/ 113 h 435"/>
                <a:gd name="T74" fmla="*/ 1071 w 1331"/>
                <a:gd name="T75" fmla="*/ 116 h 435"/>
                <a:gd name="T76" fmla="*/ 1100 w 1331"/>
                <a:gd name="T77" fmla="*/ 118 h 435"/>
                <a:gd name="T78" fmla="*/ 1128 w 1331"/>
                <a:gd name="T79" fmla="*/ 112 h 435"/>
                <a:gd name="T80" fmla="*/ 1157 w 1331"/>
                <a:gd name="T81" fmla="*/ 105 h 435"/>
                <a:gd name="T82" fmla="*/ 1187 w 1331"/>
                <a:gd name="T83" fmla="*/ 100 h 435"/>
                <a:gd name="T84" fmla="*/ 1215 w 1331"/>
                <a:gd name="T85" fmla="*/ 93 h 435"/>
                <a:gd name="T86" fmla="*/ 1244 w 1331"/>
                <a:gd name="T87" fmla="*/ 92 h 435"/>
                <a:gd name="T88" fmla="*/ 1273 w 1331"/>
                <a:gd name="T89" fmla="*/ 91 h 435"/>
                <a:gd name="T90" fmla="*/ 1302 w 1331"/>
                <a:gd name="T91" fmla="*/ 90 h 435"/>
                <a:gd name="T92" fmla="*/ 1331 w 1331"/>
                <a:gd name="T93" fmla="*/ 87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1" h="435">
                  <a:moveTo>
                    <a:pt x="0" y="180"/>
                  </a:moveTo>
                  <a:lnTo>
                    <a:pt x="29" y="260"/>
                  </a:lnTo>
                  <a:lnTo>
                    <a:pt x="58" y="309"/>
                  </a:lnTo>
                  <a:lnTo>
                    <a:pt x="87" y="354"/>
                  </a:lnTo>
                  <a:lnTo>
                    <a:pt x="115" y="401"/>
                  </a:lnTo>
                  <a:lnTo>
                    <a:pt x="145" y="435"/>
                  </a:lnTo>
                  <a:lnTo>
                    <a:pt x="174" y="421"/>
                  </a:lnTo>
                  <a:lnTo>
                    <a:pt x="202" y="355"/>
                  </a:lnTo>
                  <a:lnTo>
                    <a:pt x="232" y="260"/>
                  </a:lnTo>
                  <a:lnTo>
                    <a:pt x="261" y="162"/>
                  </a:lnTo>
                  <a:lnTo>
                    <a:pt x="289" y="86"/>
                  </a:lnTo>
                  <a:lnTo>
                    <a:pt x="318" y="31"/>
                  </a:lnTo>
                  <a:lnTo>
                    <a:pt x="347" y="7"/>
                  </a:lnTo>
                  <a:lnTo>
                    <a:pt x="376" y="0"/>
                  </a:lnTo>
                  <a:lnTo>
                    <a:pt x="405" y="5"/>
                  </a:lnTo>
                  <a:lnTo>
                    <a:pt x="434" y="22"/>
                  </a:lnTo>
                  <a:lnTo>
                    <a:pt x="463" y="29"/>
                  </a:lnTo>
                  <a:lnTo>
                    <a:pt x="492" y="41"/>
                  </a:lnTo>
                  <a:lnTo>
                    <a:pt x="521" y="64"/>
                  </a:lnTo>
                  <a:lnTo>
                    <a:pt x="550" y="114"/>
                  </a:lnTo>
                  <a:lnTo>
                    <a:pt x="578" y="183"/>
                  </a:lnTo>
                  <a:lnTo>
                    <a:pt x="608" y="248"/>
                  </a:lnTo>
                  <a:lnTo>
                    <a:pt x="637" y="292"/>
                  </a:lnTo>
                  <a:lnTo>
                    <a:pt x="665" y="311"/>
                  </a:lnTo>
                  <a:lnTo>
                    <a:pt x="695" y="322"/>
                  </a:lnTo>
                  <a:lnTo>
                    <a:pt x="724" y="321"/>
                  </a:lnTo>
                  <a:lnTo>
                    <a:pt x="752" y="310"/>
                  </a:lnTo>
                  <a:lnTo>
                    <a:pt x="781" y="293"/>
                  </a:lnTo>
                  <a:lnTo>
                    <a:pt x="810" y="269"/>
                  </a:lnTo>
                  <a:lnTo>
                    <a:pt x="839" y="244"/>
                  </a:lnTo>
                  <a:lnTo>
                    <a:pt x="868" y="223"/>
                  </a:lnTo>
                  <a:lnTo>
                    <a:pt x="897" y="197"/>
                  </a:lnTo>
                  <a:lnTo>
                    <a:pt x="926" y="170"/>
                  </a:lnTo>
                  <a:lnTo>
                    <a:pt x="955" y="150"/>
                  </a:lnTo>
                  <a:lnTo>
                    <a:pt x="984" y="125"/>
                  </a:lnTo>
                  <a:lnTo>
                    <a:pt x="1013" y="113"/>
                  </a:lnTo>
                  <a:lnTo>
                    <a:pt x="1041" y="113"/>
                  </a:lnTo>
                  <a:lnTo>
                    <a:pt x="1071" y="116"/>
                  </a:lnTo>
                  <a:lnTo>
                    <a:pt x="1100" y="118"/>
                  </a:lnTo>
                  <a:lnTo>
                    <a:pt x="1128" y="112"/>
                  </a:lnTo>
                  <a:lnTo>
                    <a:pt x="1157" y="105"/>
                  </a:lnTo>
                  <a:lnTo>
                    <a:pt x="1187" y="100"/>
                  </a:lnTo>
                  <a:lnTo>
                    <a:pt x="1215" y="93"/>
                  </a:lnTo>
                  <a:lnTo>
                    <a:pt x="1244" y="92"/>
                  </a:lnTo>
                  <a:lnTo>
                    <a:pt x="1273" y="91"/>
                  </a:lnTo>
                  <a:lnTo>
                    <a:pt x="1302" y="90"/>
                  </a:lnTo>
                  <a:lnTo>
                    <a:pt x="1331" y="8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50" name="Freeform 173">
              <a:extLst>
                <a:ext uri="{FF2B5EF4-FFF2-40B4-BE49-F238E27FC236}">
                  <a16:creationId xmlns="" xmlns:a16="http://schemas.microsoft.com/office/drawing/2014/main" id="{0F2CF369-20CF-4180-BF40-8DD4D9C26F11}"/>
                </a:ext>
              </a:extLst>
            </p:cNvPr>
            <p:cNvSpPr>
              <a:spLocks/>
            </p:cNvSpPr>
            <p:nvPr/>
          </p:nvSpPr>
          <p:spPr bwMode="auto">
            <a:xfrm>
              <a:off x="8505825" y="4400550"/>
              <a:ext cx="2159000" cy="698500"/>
            </a:xfrm>
            <a:custGeom>
              <a:avLst/>
              <a:gdLst>
                <a:gd name="T0" fmla="*/ 0 w 1360"/>
                <a:gd name="T1" fmla="*/ 211 h 440"/>
                <a:gd name="T2" fmla="*/ 29 w 1360"/>
                <a:gd name="T3" fmla="*/ 114 h 440"/>
                <a:gd name="T4" fmla="*/ 58 w 1360"/>
                <a:gd name="T5" fmla="*/ 63 h 440"/>
                <a:gd name="T6" fmla="*/ 87 w 1360"/>
                <a:gd name="T7" fmla="*/ 26 h 440"/>
                <a:gd name="T8" fmla="*/ 115 w 1360"/>
                <a:gd name="T9" fmla="*/ 0 h 440"/>
                <a:gd name="T10" fmla="*/ 145 w 1360"/>
                <a:gd name="T11" fmla="*/ 5 h 440"/>
                <a:gd name="T12" fmla="*/ 174 w 1360"/>
                <a:gd name="T13" fmla="*/ 56 h 440"/>
                <a:gd name="T14" fmla="*/ 202 w 1360"/>
                <a:gd name="T15" fmla="*/ 138 h 440"/>
                <a:gd name="T16" fmla="*/ 232 w 1360"/>
                <a:gd name="T17" fmla="*/ 230 h 440"/>
                <a:gd name="T18" fmla="*/ 261 w 1360"/>
                <a:gd name="T19" fmla="*/ 314 h 440"/>
                <a:gd name="T20" fmla="*/ 289 w 1360"/>
                <a:gd name="T21" fmla="*/ 382 h 440"/>
                <a:gd name="T22" fmla="*/ 318 w 1360"/>
                <a:gd name="T23" fmla="*/ 429 h 440"/>
                <a:gd name="T24" fmla="*/ 347 w 1360"/>
                <a:gd name="T25" fmla="*/ 440 h 440"/>
                <a:gd name="T26" fmla="*/ 376 w 1360"/>
                <a:gd name="T27" fmla="*/ 433 h 440"/>
                <a:gd name="T28" fmla="*/ 405 w 1360"/>
                <a:gd name="T29" fmla="*/ 407 h 440"/>
                <a:gd name="T30" fmla="*/ 434 w 1360"/>
                <a:gd name="T31" fmla="*/ 363 h 440"/>
                <a:gd name="T32" fmla="*/ 463 w 1360"/>
                <a:gd name="T33" fmla="*/ 311 h 440"/>
                <a:gd name="T34" fmla="*/ 492 w 1360"/>
                <a:gd name="T35" fmla="*/ 253 h 440"/>
                <a:gd name="T36" fmla="*/ 521 w 1360"/>
                <a:gd name="T37" fmla="*/ 206 h 440"/>
                <a:gd name="T38" fmla="*/ 550 w 1360"/>
                <a:gd name="T39" fmla="*/ 173 h 440"/>
                <a:gd name="T40" fmla="*/ 578 w 1360"/>
                <a:gd name="T41" fmla="*/ 140 h 440"/>
                <a:gd name="T42" fmla="*/ 608 w 1360"/>
                <a:gd name="T43" fmla="*/ 118 h 440"/>
                <a:gd name="T44" fmla="*/ 637 w 1360"/>
                <a:gd name="T45" fmla="*/ 99 h 440"/>
                <a:gd name="T46" fmla="*/ 665 w 1360"/>
                <a:gd name="T47" fmla="*/ 86 h 440"/>
                <a:gd name="T48" fmla="*/ 695 w 1360"/>
                <a:gd name="T49" fmla="*/ 76 h 440"/>
                <a:gd name="T50" fmla="*/ 724 w 1360"/>
                <a:gd name="T51" fmla="*/ 65 h 440"/>
                <a:gd name="T52" fmla="*/ 752 w 1360"/>
                <a:gd name="T53" fmla="*/ 56 h 440"/>
                <a:gd name="T54" fmla="*/ 781 w 1360"/>
                <a:gd name="T55" fmla="*/ 58 h 440"/>
                <a:gd name="T56" fmla="*/ 810 w 1360"/>
                <a:gd name="T57" fmla="*/ 69 h 440"/>
                <a:gd name="T58" fmla="*/ 839 w 1360"/>
                <a:gd name="T59" fmla="*/ 98 h 440"/>
                <a:gd name="T60" fmla="*/ 868 w 1360"/>
                <a:gd name="T61" fmla="*/ 156 h 440"/>
                <a:gd name="T62" fmla="*/ 897 w 1360"/>
                <a:gd name="T63" fmla="*/ 219 h 440"/>
                <a:gd name="T64" fmla="*/ 926 w 1360"/>
                <a:gd name="T65" fmla="*/ 273 h 440"/>
                <a:gd name="T66" fmla="*/ 955 w 1360"/>
                <a:gd name="T67" fmla="*/ 316 h 440"/>
                <a:gd name="T68" fmla="*/ 984 w 1360"/>
                <a:gd name="T69" fmla="*/ 337 h 440"/>
                <a:gd name="T70" fmla="*/ 1013 w 1360"/>
                <a:gd name="T71" fmla="*/ 352 h 440"/>
                <a:gd name="T72" fmla="*/ 1041 w 1360"/>
                <a:gd name="T73" fmla="*/ 363 h 440"/>
                <a:gd name="T74" fmla="*/ 1071 w 1360"/>
                <a:gd name="T75" fmla="*/ 354 h 440"/>
                <a:gd name="T76" fmla="*/ 1100 w 1360"/>
                <a:gd name="T77" fmla="*/ 327 h 440"/>
                <a:gd name="T78" fmla="*/ 1128 w 1360"/>
                <a:gd name="T79" fmla="*/ 286 h 440"/>
                <a:gd name="T80" fmla="*/ 1157 w 1360"/>
                <a:gd name="T81" fmla="*/ 253 h 440"/>
                <a:gd name="T82" fmla="*/ 1187 w 1360"/>
                <a:gd name="T83" fmla="*/ 222 h 440"/>
                <a:gd name="T84" fmla="*/ 1215 w 1360"/>
                <a:gd name="T85" fmla="*/ 203 h 440"/>
                <a:gd name="T86" fmla="*/ 1244 w 1360"/>
                <a:gd name="T87" fmla="*/ 183 h 440"/>
                <a:gd name="T88" fmla="*/ 1273 w 1360"/>
                <a:gd name="T89" fmla="*/ 163 h 440"/>
                <a:gd name="T90" fmla="*/ 1302 w 1360"/>
                <a:gd name="T91" fmla="*/ 155 h 440"/>
                <a:gd name="T92" fmla="*/ 1331 w 1360"/>
                <a:gd name="T93" fmla="*/ 145 h 440"/>
                <a:gd name="T94" fmla="*/ 1360 w 1360"/>
                <a:gd name="T95" fmla="*/ 144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40">
                  <a:moveTo>
                    <a:pt x="0" y="211"/>
                  </a:moveTo>
                  <a:lnTo>
                    <a:pt x="29" y="114"/>
                  </a:lnTo>
                  <a:lnTo>
                    <a:pt x="58" y="63"/>
                  </a:lnTo>
                  <a:lnTo>
                    <a:pt x="87" y="26"/>
                  </a:lnTo>
                  <a:lnTo>
                    <a:pt x="115" y="0"/>
                  </a:lnTo>
                  <a:lnTo>
                    <a:pt x="145" y="5"/>
                  </a:lnTo>
                  <a:lnTo>
                    <a:pt x="174" y="56"/>
                  </a:lnTo>
                  <a:lnTo>
                    <a:pt x="202" y="138"/>
                  </a:lnTo>
                  <a:lnTo>
                    <a:pt x="232" y="230"/>
                  </a:lnTo>
                  <a:lnTo>
                    <a:pt x="261" y="314"/>
                  </a:lnTo>
                  <a:lnTo>
                    <a:pt x="289" y="382"/>
                  </a:lnTo>
                  <a:lnTo>
                    <a:pt x="318" y="429"/>
                  </a:lnTo>
                  <a:lnTo>
                    <a:pt x="347" y="440"/>
                  </a:lnTo>
                  <a:lnTo>
                    <a:pt x="376" y="433"/>
                  </a:lnTo>
                  <a:lnTo>
                    <a:pt x="405" y="407"/>
                  </a:lnTo>
                  <a:lnTo>
                    <a:pt x="434" y="363"/>
                  </a:lnTo>
                  <a:lnTo>
                    <a:pt x="463" y="311"/>
                  </a:lnTo>
                  <a:lnTo>
                    <a:pt x="492" y="253"/>
                  </a:lnTo>
                  <a:lnTo>
                    <a:pt x="521" y="206"/>
                  </a:lnTo>
                  <a:lnTo>
                    <a:pt x="550" y="173"/>
                  </a:lnTo>
                  <a:lnTo>
                    <a:pt x="578" y="140"/>
                  </a:lnTo>
                  <a:lnTo>
                    <a:pt x="608" y="118"/>
                  </a:lnTo>
                  <a:lnTo>
                    <a:pt x="637" y="99"/>
                  </a:lnTo>
                  <a:lnTo>
                    <a:pt x="665" y="86"/>
                  </a:lnTo>
                  <a:lnTo>
                    <a:pt x="695" y="76"/>
                  </a:lnTo>
                  <a:lnTo>
                    <a:pt x="724" y="65"/>
                  </a:lnTo>
                  <a:lnTo>
                    <a:pt x="752" y="56"/>
                  </a:lnTo>
                  <a:lnTo>
                    <a:pt x="781" y="58"/>
                  </a:lnTo>
                  <a:lnTo>
                    <a:pt x="810" y="69"/>
                  </a:lnTo>
                  <a:lnTo>
                    <a:pt x="839" y="98"/>
                  </a:lnTo>
                  <a:lnTo>
                    <a:pt x="868" y="156"/>
                  </a:lnTo>
                  <a:lnTo>
                    <a:pt x="897" y="219"/>
                  </a:lnTo>
                  <a:lnTo>
                    <a:pt x="926" y="273"/>
                  </a:lnTo>
                  <a:lnTo>
                    <a:pt x="955" y="316"/>
                  </a:lnTo>
                  <a:lnTo>
                    <a:pt x="984" y="337"/>
                  </a:lnTo>
                  <a:lnTo>
                    <a:pt x="1013" y="352"/>
                  </a:lnTo>
                  <a:lnTo>
                    <a:pt x="1041" y="363"/>
                  </a:lnTo>
                  <a:lnTo>
                    <a:pt x="1071" y="354"/>
                  </a:lnTo>
                  <a:lnTo>
                    <a:pt x="1100" y="327"/>
                  </a:lnTo>
                  <a:lnTo>
                    <a:pt x="1128" y="286"/>
                  </a:lnTo>
                  <a:lnTo>
                    <a:pt x="1157" y="253"/>
                  </a:lnTo>
                  <a:lnTo>
                    <a:pt x="1187" y="222"/>
                  </a:lnTo>
                  <a:lnTo>
                    <a:pt x="1215" y="203"/>
                  </a:lnTo>
                  <a:lnTo>
                    <a:pt x="1244" y="183"/>
                  </a:lnTo>
                  <a:lnTo>
                    <a:pt x="1273" y="163"/>
                  </a:lnTo>
                  <a:lnTo>
                    <a:pt x="1302" y="155"/>
                  </a:lnTo>
                  <a:lnTo>
                    <a:pt x="1331" y="145"/>
                  </a:lnTo>
                  <a:lnTo>
                    <a:pt x="1360" y="14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51" name="Freeform 174">
              <a:extLst>
                <a:ext uri="{FF2B5EF4-FFF2-40B4-BE49-F238E27FC236}">
                  <a16:creationId xmlns="" xmlns:a16="http://schemas.microsoft.com/office/drawing/2014/main" id="{DE4B8F65-3630-4598-8811-A5DC2EFB5145}"/>
                </a:ext>
              </a:extLst>
            </p:cNvPr>
            <p:cNvSpPr>
              <a:spLocks/>
            </p:cNvSpPr>
            <p:nvPr/>
          </p:nvSpPr>
          <p:spPr bwMode="auto">
            <a:xfrm>
              <a:off x="8505825" y="4437063"/>
              <a:ext cx="2159000" cy="685800"/>
            </a:xfrm>
            <a:custGeom>
              <a:avLst/>
              <a:gdLst>
                <a:gd name="T0" fmla="*/ 0 w 1360"/>
                <a:gd name="T1" fmla="*/ 390 h 432"/>
                <a:gd name="T2" fmla="*/ 29 w 1360"/>
                <a:gd name="T3" fmla="*/ 415 h 432"/>
                <a:gd name="T4" fmla="*/ 58 w 1360"/>
                <a:gd name="T5" fmla="*/ 417 h 432"/>
                <a:gd name="T6" fmla="*/ 87 w 1360"/>
                <a:gd name="T7" fmla="*/ 432 h 432"/>
                <a:gd name="T8" fmla="*/ 115 w 1360"/>
                <a:gd name="T9" fmla="*/ 432 h 432"/>
                <a:gd name="T10" fmla="*/ 145 w 1360"/>
                <a:gd name="T11" fmla="*/ 384 h 432"/>
                <a:gd name="T12" fmla="*/ 174 w 1360"/>
                <a:gd name="T13" fmla="*/ 297 h 432"/>
                <a:gd name="T14" fmla="*/ 202 w 1360"/>
                <a:gd name="T15" fmla="*/ 176 h 432"/>
                <a:gd name="T16" fmla="*/ 232 w 1360"/>
                <a:gd name="T17" fmla="*/ 74 h 432"/>
                <a:gd name="T18" fmla="*/ 261 w 1360"/>
                <a:gd name="T19" fmla="*/ 21 h 432"/>
                <a:gd name="T20" fmla="*/ 289 w 1360"/>
                <a:gd name="T21" fmla="*/ 0 h 432"/>
                <a:gd name="T22" fmla="*/ 318 w 1360"/>
                <a:gd name="T23" fmla="*/ 6 h 432"/>
                <a:gd name="T24" fmla="*/ 347 w 1360"/>
                <a:gd name="T25" fmla="*/ 24 h 432"/>
                <a:gd name="T26" fmla="*/ 376 w 1360"/>
                <a:gd name="T27" fmla="*/ 37 h 432"/>
                <a:gd name="T28" fmla="*/ 405 w 1360"/>
                <a:gd name="T29" fmla="*/ 48 h 432"/>
                <a:gd name="T30" fmla="*/ 434 w 1360"/>
                <a:gd name="T31" fmla="*/ 62 h 432"/>
                <a:gd name="T32" fmla="*/ 463 w 1360"/>
                <a:gd name="T33" fmla="*/ 94 h 432"/>
                <a:gd name="T34" fmla="*/ 492 w 1360"/>
                <a:gd name="T35" fmla="*/ 150 h 432"/>
                <a:gd name="T36" fmla="*/ 521 w 1360"/>
                <a:gd name="T37" fmla="*/ 219 h 432"/>
                <a:gd name="T38" fmla="*/ 550 w 1360"/>
                <a:gd name="T39" fmla="*/ 286 h 432"/>
                <a:gd name="T40" fmla="*/ 578 w 1360"/>
                <a:gd name="T41" fmla="*/ 334 h 432"/>
                <a:gd name="T42" fmla="*/ 608 w 1360"/>
                <a:gd name="T43" fmla="*/ 354 h 432"/>
                <a:gd name="T44" fmla="*/ 637 w 1360"/>
                <a:gd name="T45" fmla="*/ 362 h 432"/>
                <a:gd name="T46" fmla="*/ 665 w 1360"/>
                <a:gd name="T47" fmla="*/ 352 h 432"/>
                <a:gd name="T48" fmla="*/ 695 w 1360"/>
                <a:gd name="T49" fmla="*/ 337 h 432"/>
                <a:gd name="T50" fmla="*/ 724 w 1360"/>
                <a:gd name="T51" fmla="*/ 315 h 432"/>
                <a:gd name="T52" fmla="*/ 752 w 1360"/>
                <a:gd name="T53" fmla="*/ 283 h 432"/>
                <a:gd name="T54" fmla="*/ 781 w 1360"/>
                <a:gd name="T55" fmla="*/ 254 h 432"/>
                <a:gd name="T56" fmla="*/ 810 w 1360"/>
                <a:gd name="T57" fmla="*/ 220 h 432"/>
                <a:gd name="T58" fmla="*/ 839 w 1360"/>
                <a:gd name="T59" fmla="*/ 190 h 432"/>
                <a:gd name="T60" fmla="*/ 868 w 1360"/>
                <a:gd name="T61" fmla="*/ 160 h 432"/>
                <a:gd name="T62" fmla="*/ 897 w 1360"/>
                <a:gd name="T63" fmla="*/ 140 h 432"/>
                <a:gd name="T64" fmla="*/ 926 w 1360"/>
                <a:gd name="T65" fmla="*/ 133 h 432"/>
                <a:gd name="T66" fmla="*/ 955 w 1360"/>
                <a:gd name="T67" fmla="*/ 124 h 432"/>
                <a:gd name="T68" fmla="*/ 984 w 1360"/>
                <a:gd name="T69" fmla="*/ 115 h 432"/>
                <a:gd name="T70" fmla="*/ 1013 w 1360"/>
                <a:gd name="T71" fmla="*/ 108 h 432"/>
                <a:gd name="T72" fmla="*/ 1041 w 1360"/>
                <a:gd name="T73" fmla="*/ 99 h 432"/>
                <a:gd name="T74" fmla="*/ 1071 w 1360"/>
                <a:gd name="T75" fmla="*/ 91 h 432"/>
                <a:gd name="T76" fmla="*/ 1100 w 1360"/>
                <a:gd name="T77" fmla="*/ 86 h 432"/>
                <a:gd name="T78" fmla="*/ 1128 w 1360"/>
                <a:gd name="T79" fmla="*/ 80 h 432"/>
                <a:gd name="T80" fmla="*/ 1157 w 1360"/>
                <a:gd name="T81" fmla="*/ 91 h 432"/>
                <a:gd name="T82" fmla="*/ 1187 w 1360"/>
                <a:gd name="T83" fmla="*/ 112 h 432"/>
                <a:gd name="T84" fmla="*/ 1215 w 1360"/>
                <a:gd name="T85" fmla="*/ 136 h 432"/>
                <a:gd name="T86" fmla="*/ 1244 w 1360"/>
                <a:gd name="T87" fmla="*/ 164 h 432"/>
                <a:gd name="T88" fmla="*/ 1273 w 1360"/>
                <a:gd name="T89" fmla="*/ 171 h 432"/>
                <a:gd name="T90" fmla="*/ 1302 w 1360"/>
                <a:gd name="T91" fmla="*/ 179 h 432"/>
                <a:gd name="T92" fmla="*/ 1331 w 1360"/>
                <a:gd name="T93" fmla="*/ 180 h 432"/>
                <a:gd name="T94" fmla="*/ 1360 w 1360"/>
                <a:gd name="T95" fmla="*/ 16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32">
                  <a:moveTo>
                    <a:pt x="0" y="390"/>
                  </a:moveTo>
                  <a:lnTo>
                    <a:pt x="29" y="415"/>
                  </a:lnTo>
                  <a:lnTo>
                    <a:pt x="58" y="417"/>
                  </a:lnTo>
                  <a:lnTo>
                    <a:pt x="87" y="432"/>
                  </a:lnTo>
                  <a:lnTo>
                    <a:pt x="115" y="432"/>
                  </a:lnTo>
                  <a:lnTo>
                    <a:pt x="145" y="384"/>
                  </a:lnTo>
                  <a:lnTo>
                    <a:pt x="174" y="297"/>
                  </a:lnTo>
                  <a:lnTo>
                    <a:pt x="202" y="176"/>
                  </a:lnTo>
                  <a:lnTo>
                    <a:pt x="232" y="74"/>
                  </a:lnTo>
                  <a:lnTo>
                    <a:pt x="261" y="21"/>
                  </a:lnTo>
                  <a:lnTo>
                    <a:pt x="289" y="0"/>
                  </a:lnTo>
                  <a:lnTo>
                    <a:pt x="318" y="6"/>
                  </a:lnTo>
                  <a:lnTo>
                    <a:pt x="347" y="24"/>
                  </a:lnTo>
                  <a:lnTo>
                    <a:pt x="376" y="37"/>
                  </a:lnTo>
                  <a:lnTo>
                    <a:pt x="405" y="48"/>
                  </a:lnTo>
                  <a:lnTo>
                    <a:pt x="434" y="62"/>
                  </a:lnTo>
                  <a:lnTo>
                    <a:pt x="463" y="94"/>
                  </a:lnTo>
                  <a:lnTo>
                    <a:pt x="492" y="150"/>
                  </a:lnTo>
                  <a:lnTo>
                    <a:pt x="521" y="219"/>
                  </a:lnTo>
                  <a:lnTo>
                    <a:pt x="550" y="286"/>
                  </a:lnTo>
                  <a:lnTo>
                    <a:pt x="578" y="334"/>
                  </a:lnTo>
                  <a:lnTo>
                    <a:pt x="608" y="354"/>
                  </a:lnTo>
                  <a:lnTo>
                    <a:pt x="637" y="362"/>
                  </a:lnTo>
                  <a:lnTo>
                    <a:pt x="665" y="352"/>
                  </a:lnTo>
                  <a:lnTo>
                    <a:pt x="695" y="337"/>
                  </a:lnTo>
                  <a:lnTo>
                    <a:pt x="724" y="315"/>
                  </a:lnTo>
                  <a:lnTo>
                    <a:pt x="752" y="283"/>
                  </a:lnTo>
                  <a:lnTo>
                    <a:pt x="781" y="254"/>
                  </a:lnTo>
                  <a:lnTo>
                    <a:pt x="810" y="220"/>
                  </a:lnTo>
                  <a:lnTo>
                    <a:pt x="839" y="190"/>
                  </a:lnTo>
                  <a:lnTo>
                    <a:pt x="868" y="160"/>
                  </a:lnTo>
                  <a:lnTo>
                    <a:pt x="897" y="140"/>
                  </a:lnTo>
                  <a:lnTo>
                    <a:pt x="926" y="133"/>
                  </a:lnTo>
                  <a:lnTo>
                    <a:pt x="955" y="124"/>
                  </a:lnTo>
                  <a:lnTo>
                    <a:pt x="984" y="115"/>
                  </a:lnTo>
                  <a:lnTo>
                    <a:pt x="1013" y="108"/>
                  </a:lnTo>
                  <a:lnTo>
                    <a:pt x="1041" y="99"/>
                  </a:lnTo>
                  <a:lnTo>
                    <a:pt x="1071" y="91"/>
                  </a:lnTo>
                  <a:lnTo>
                    <a:pt x="1100" y="86"/>
                  </a:lnTo>
                  <a:lnTo>
                    <a:pt x="1128" y="80"/>
                  </a:lnTo>
                  <a:lnTo>
                    <a:pt x="1157" y="91"/>
                  </a:lnTo>
                  <a:lnTo>
                    <a:pt x="1187" y="112"/>
                  </a:lnTo>
                  <a:lnTo>
                    <a:pt x="1215" y="136"/>
                  </a:lnTo>
                  <a:lnTo>
                    <a:pt x="1244" y="164"/>
                  </a:lnTo>
                  <a:lnTo>
                    <a:pt x="1273" y="171"/>
                  </a:lnTo>
                  <a:lnTo>
                    <a:pt x="1302" y="179"/>
                  </a:lnTo>
                  <a:lnTo>
                    <a:pt x="1331" y="180"/>
                  </a:lnTo>
                  <a:lnTo>
                    <a:pt x="1360" y="16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52" name="Freeform 175">
              <a:extLst>
                <a:ext uri="{FF2B5EF4-FFF2-40B4-BE49-F238E27FC236}">
                  <a16:creationId xmlns="" xmlns:a16="http://schemas.microsoft.com/office/drawing/2014/main" id="{3C3F68CD-DDDB-48A6-8A8E-C7CDE986E7A8}"/>
                </a:ext>
              </a:extLst>
            </p:cNvPr>
            <p:cNvSpPr>
              <a:spLocks/>
            </p:cNvSpPr>
            <p:nvPr/>
          </p:nvSpPr>
          <p:spPr bwMode="auto">
            <a:xfrm>
              <a:off x="8505825" y="4410075"/>
              <a:ext cx="2159000" cy="723900"/>
            </a:xfrm>
            <a:custGeom>
              <a:avLst/>
              <a:gdLst>
                <a:gd name="T0" fmla="*/ 0 w 1360"/>
                <a:gd name="T1" fmla="*/ 74 h 456"/>
                <a:gd name="T2" fmla="*/ 29 w 1360"/>
                <a:gd name="T3" fmla="*/ 41 h 456"/>
                <a:gd name="T4" fmla="*/ 58 w 1360"/>
                <a:gd name="T5" fmla="*/ 10 h 456"/>
                <a:gd name="T6" fmla="*/ 87 w 1360"/>
                <a:gd name="T7" fmla="*/ 0 h 456"/>
                <a:gd name="T8" fmla="*/ 115 w 1360"/>
                <a:gd name="T9" fmla="*/ 31 h 456"/>
                <a:gd name="T10" fmla="*/ 145 w 1360"/>
                <a:gd name="T11" fmla="*/ 91 h 456"/>
                <a:gd name="T12" fmla="*/ 174 w 1360"/>
                <a:gd name="T13" fmla="*/ 192 h 456"/>
                <a:gd name="T14" fmla="*/ 202 w 1360"/>
                <a:gd name="T15" fmla="*/ 295 h 456"/>
                <a:gd name="T16" fmla="*/ 232 w 1360"/>
                <a:gd name="T17" fmla="*/ 371 h 456"/>
                <a:gd name="T18" fmla="*/ 261 w 1360"/>
                <a:gd name="T19" fmla="*/ 419 h 456"/>
                <a:gd name="T20" fmla="*/ 289 w 1360"/>
                <a:gd name="T21" fmla="*/ 448 h 456"/>
                <a:gd name="T22" fmla="*/ 318 w 1360"/>
                <a:gd name="T23" fmla="*/ 456 h 456"/>
                <a:gd name="T24" fmla="*/ 347 w 1360"/>
                <a:gd name="T25" fmla="*/ 432 h 456"/>
                <a:gd name="T26" fmla="*/ 376 w 1360"/>
                <a:gd name="T27" fmla="*/ 374 h 456"/>
                <a:gd name="T28" fmla="*/ 405 w 1360"/>
                <a:gd name="T29" fmla="*/ 296 h 456"/>
                <a:gd name="T30" fmla="*/ 434 w 1360"/>
                <a:gd name="T31" fmla="*/ 223 h 456"/>
                <a:gd name="T32" fmla="*/ 463 w 1360"/>
                <a:gd name="T33" fmla="*/ 173 h 456"/>
                <a:gd name="T34" fmla="*/ 492 w 1360"/>
                <a:gd name="T35" fmla="*/ 143 h 456"/>
                <a:gd name="T36" fmla="*/ 521 w 1360"/>
                <a:gd name="T37" fmla="*/ 117 h 456"/>
                <a:gd name="T38" fmla="*/ 550 w 1360"/>
                <a:gd name="T39" fmla="*/ 92 h 456"/>
                <a:gd name="T40" fmla="*/ 578 w 1360"/>
                <a:gd name="T41" fmla="*/ 70 h 456"/>
                <a:gd name="T42" fmla="*/ 608 w 1360"/>
                <a:gd name="T43" fmla="*/ 59 h 456"/>
                <a:gd name="T44" fmla="*/ 637 w 1360"/>
                <a:gd name="T45" fmla="*/ 53 h 456"/>
                <a:gd name="T46" fmla="*/ 665 w 1360"/>
                <a:gd name="T47" fmla="*/ 57 h 456"/>
                <a:gd name="T48" fmla="*/ 695 w 1360"/>
                <a:gd name="T49" fmla="*/ 66 h 456"/>
                <a:gd name="T50" fmla="*/ 724 w 1360"/>
                <a:gd name="T51" fmla="*/ 75 h 456"/>
                <a:gd name="T52" fmla="*/ 752 w 1360"/>
                <a:gd name="T53" fmla="*/ 82 h 456"/>
                <a:gd name="T54" fmla="*/ 781 w 1360"/>
                <a:gd name="T55" fmla="*/ 105 h 456"/>
                <a:gd name="T56" fmla="*/ 810 w 1360"/>
                <a:gd name="T57" fmla="*/ 146 h 456"/>
                <a:gd name="T58" fmla="*/ 839 w 1360"/>
                <a:gd name="T59" fmla="*/ 203 h 456"/>
                <a:gd name="T60" fmla="*/ 868 w 1360"/>
                <a:gd name="T61" fmla="*/ 260 h 456"/>
                <a:gd name="T62" fmla="*/ 897 w 1360"/>
                <a:gd name="T63" fmla="*/ 301 h 456"/>
                <a:gd name="T64" fmla="*/ 926 w 1360"/>
                <a:gd name="T65" fmla="*/ 331 h 456"/>
                <a:gd name="T66" fmla="*/ 955 w 1360"/>
                <a:gd name="T67" fmla="*/ 344 h 456"/>
                <a:gd name="T68" fmla="*/ 984 w 1360"/>
                <a:gd name="T69" fmla="*/ 346 h 456"/>
                <a:gd name="T70" fmla="*/ 1013 w 1360"/>
                <a:gd name="T71" fmla="*/ 340 h 456"/>
                <a:gd name="T72" fmla="*/ 1041 w 1360"/>
                <a:gd name="T73" fmla="*/ 319 h 456"/>
                <a:gd name="T74" fmla="*/ 1071 w 1360"/>
                <a:gd name="T75" fmla="*/ 290 h 456"/>
                <a:gd name="T76" fmla="*/ 1100 w 1360"/>
                <a:gd name="T77" fmla="*/ 255 h 456"/>
                <a:gd name="T78" fmla="*/ 1128 w 1360"/>
                <a:gd name="T79" fmla="*/ 230 h 456"/>
                <a:gd name="T80" fmla="*/ 1157 w 1360"/>
                <a:gd name="T81" fmla="*/ 209 h 456"/>
                <a:gd name="T82" fmla="*/ 1187 w 1360"/>
                <a:gd name="T83" fmla="*/ 181 h 456"/>
                <a:gd name="T84" fmla="*/ 1215 w 1360"/>
                <a:gd name="T85" fmla="*/ 164 h 456"/>
                <a:gd name="T86" fmla="*/ 1244 w 1360"/>
                <a:gd name="T87" fmla="*/ 157 h 456"/>
                <a:gd name="T88" fmla="*/ 1273 w 1360"/>
                <a:gd name="T89" fmla="*/ 159 h 456"/>
                <a:gd name="T90" fmla="*/ 1302 w 1360"/>
                <a:gd name="T91" fmla="*/ 170 h 456"/>
                <a:gd name="T92" fmla="*/ 1331 w 1360"/>
                <a:gd name="T93" fmla="*/ 167 h 456"/>
                <a:gd name="T94" fmla="*/ 1360 w 1360"/>
                <a:gd name="T95" fmla="*/ 15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56">
                  <a:moveTo>
                    <a:pt x="0" y="74"/>
                  </a:moveTo>
                  <a:lnTo>
                    <a:pt x="29" y="41"/>
                  </a:lnTo>
                  <a:lnTo>
                    <a:pt x="58" y="10"/>
                  </a:lnTo>
                  <a:lnTo>
                    <a:pt x="87" y="0"/>
                  </a:lnTo>
                  <a:lnTo>
                    <a:pt x="115" y="31"/>
                  </a:lnTo>
                  <a:lnTo>
                    <a:pt x="145" y="91"/>
                  </a:lnTo>
                  <a:lnTo>
                    <a:pt x="174" y="192"/>
                  </a:lnTo>
                  <a:lnTo>
                    <a:pt x="202" y="295"/>
                  </a:lnTo>
                  <a:lnTo>
                    <a:pt x="232" y="371"/>
                  </a:lnTo>
                  <a:lnTo>
                    <a:pt x="261" y="419"/>
                  </a:lnTo>
                  <a:lnTo>
                    <a:pt x="289" y="448"/>
                  </a:lnTo>
                  <a:lnTo>
                    <a:pt x="318" y="456"/>
                  </a:lnTo>
                  <a:lnTo>
                    <a:pt x="347" y="432"/>
                  </a:lnTo>
                  <a:lnTo>
                    <a:pt x="376" y="374"/>
                  </a:lnTo>
                  <a:lnTo>
                    <a:pt x="405" y="296"/>
                  </a:lnTo>
                  <a:lnTo>
                    <a:pt x="434" y="223"/>
                  </a:lnTo>
                  <a:lnTo>
                    <a:pt x="463" y="173"/>
                  </a:lnTo>
                  <a:lnTo>
                    <a:pt x="492" y="143"/>
                  </a:lnTo>
                  <a:lnTo>
                    <a:pt x="521" y="117"/>
                  </a:lnTo>
                  <a:lnTo>
                    <a:pt x="550" y="92"/>
                  </a:lnTo>
                  <a:lnTo>
                    <a:pt x="578" y="70"/>
                  </a:lnTo>
                  <a:lnTo>
                    <a:pt x="608" y="59"/>
                  </a:lnTo>
                  <a:lnTo>
                    <a:pt x="637" y="53"/>
                  </a:lnTo>
                  <a:lnTo>
                    <a:pt x="665" y="57"/>
                  </a:lnTo>
                  <a:lnTo>
                    <a:pt x="695" y="66"/>
                  </a:lnTo>
                  <a:lnTo>
                    <a:pt x="724" y="75"/>
                  </a:lnTo>
                  <a:lnTo>
                    <a:pt x="752" y="82"/>
                  </a:lnTo>
                  <a:lnTo>
                    <a:pt x="781" y="105"/>
                  </a:lnTo>
                  <a:lnTo>
                    <a:pt x="810" y="146"/>
                  </a:lnTo>
                  <a:lnTo>
                    <a:pt x="839" y="203"/>
                  </a:lnTo>
                  <a:lnTo>
                    <a:pt x="868" y="260"/>
                  </a:lnTo>
                  <a:lnTo>
                    <a:pt x="897" y="301"/>
                  </a:lnTo>
                  <a:lnTo>
                    <a:pt x="926" y="331"/>
                  </a:lnTo>
                  <a:lnTo>
                    <a:pt x="955" y="344"/>
                  </a:lnTo>
                  <a:lnTo>
                    <a:pt x="984" y="346"/>
                  </a:lnTo>
                  <a:lnTo>
                    <a:pt x="1013" y="340"/>
                  </a:lnTo>
                  <a:lnTo>
                    <a:pt x="1041" y="319"/>
                  </a:lnTo>
                  <a:lnTo>
                    <a:pt x="1071" y="290"/>
                  </a:lnTo>
                  <a:lnTo>
                    <a:pt x="1100" y="255"/>
                  </a:lnTo>
                  <a:lnTo>
                    <a:pt x="1128" y="230"/>
                  </a:lnTo>
                  <a:lnTo>
                    <a:pt x="1157" y="209"/>
                  </a:lnTo>
                  <a:lnTo>
                    <a:pt x="1187" y="181"/>
                  </a:lnTo>
                  <a:lnTo>
                    <a:pt x="1215" y="164"/>
                  </a:lnTo>
                  <a:lnTo>
                    <a:pt x="1244" y="157"/>
                  </a:lnTo>
                  <a:lnTo>
                    <a:pt x="1273" y="159"/>
                  </a:lnTo>
                  <a:lnTo>
                    <a:pt x="1302" y="170"/>
                  </a:lnTo>
                  <a:lnTo>
                    <a:pt x="1331" y="167"/>
                  </a:lnTo>
                  <a:lnTo>
                    <a:pt x="1360" y="15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53" name="Freeform 176">
              <a:extLst>
                <a:ext uri="{FF2B5EF4-FFF2-40B4-BE49-F238E27FC236}">
                  <a16:creationId xmlns="" xmlns:a16="http://schemas.microsoft.com/office/drawing/2014/main" id="{034529A7-244E-4C80-9047-9AD6CD668A87}"/>
                </a:ext>
              </a:extLst>
            </p:cNvPr>
            <p:cNvSpPr>
              <a:spLocks/>
            </p:cNvSpPr>
            <p:nvPr/>
          </p:nvSpPr>
          <p:spPr bwMode="auto">
            <a:xfrm>
              <a:off x="8505825" y="4424363"/>
              <a:ext cx="2112962" cy="723900"/>
            </a:xfrm>
            <a:custGeom>
              <a:avLst/>
              <a:gdLst>
                <a:gd name="T0" fmla="*/ 0 w 1331"/>
                <a:gd name="T1" fmla="*/ 456 h 456"/>
                <a:gd name="T2" fmla="*/ 29 w 1331"/>
                <a:gd name="T3" fmla="*/ 456 h 456"/>
                <a:gd name="T4" fmla="*/ 58 w 1331"/>
                <a:gd name="T5" fmla="*/ 435 h 456"/>
                <a:gd name="T6" fmla="*/ 87 w 1331"/>
                <a:gd name="T7" fmla="*/ 394 h 456"/>
                <a:gd name="T8" fmla="*/ 115 w 1331"/>
                <a:gd name="T9" fmla="*/ 315 h 456"/>
                <a:gd name="T10" fmla="*/ 145 w 1331"/>
                <a:gd name="T11" fmla="*/ 194 h 456"/>
                <a:gd name="T12" fmla="*/ 174 w 1331"/>
                <a:gd name="T13" fmla="*/ 82 h 456"/>
                <a:gd name="T14" fmla="*/ 202 w 1331"/>
                <a:gd name="T15" fmla="*/ 17 h 456"/>
                <a:gd name="T16" fmla="*/ 232 w 1331"/>
                <a:gd name="T17" fmla="*/ 0 h 456"/>
                <a:gd name="T18" fmla="*/ 261 w 1331"/>
                <a:gd name="T19" fmla="*/ 19 h 456"/>
                <a:gd name="T20" fmla="*/ 289 w 1331"/>
                <a:gd name="T21" fmla="*/ 38 h 456"/>
                <a:gd name="T22" fmla="*/ 318 w 1331"/>
                <a:gd name="T23" fmla="*/ 46 h 456"/>
                <a:gd name="T24" fmla="*/ 347 w 1331"/>
                <a:gd name="T25" fmla="*/ 56 h 456"/>
                <a:gd name="T26" fmla="*/ 376 w 1331"/>
                <a:gd name="T27" fmla="*/ 78 h 456"/>
                <a:gd name="T28" fmla="*/ 405 w 1331"/>
                <a:gd name="T29" fmla="*/ 129 h 456"/>
                <a:gd name="T30" fmla="*/ 434 w 1331"/>
                <a:gd name="T31" fmla="*/ 196 h 456"/>
                <a:gd name="T32" fmla="*/ 463 w 1331"/>
                <a:gd name="T33" fmla="*/ 262 h 456"/>
                <a:gd name="T34" fmla="*/ 492 w 1331"/>
                <a:gd name="T35" fmla="*/ 317 h 456"/>
                <a:gd name="T36" fmla="*/ 521 w 1331"/>
                <a:gd name="T37" fmla="*/ 349 h 456"/>
                <a:gd name="T38" fmla="*/ 550 w 1331"/>
                <a:gd name="T39" fmla="*/ 362 h 456"/>
                <a:gd name="T40" fmla="*/ 578 w 1331"/>
                <a:gd name="T41" fmla="*/ 361 h 456"/>
                <a:gd name="T42" fmla="*/ 608 w 1331"/>
                <a:gd name="T43" fmla="*/ 344 h 456"/>
                <a:gd name="T44" fmla="*/ 637 w 1331"/>
                <a:gd name="T45" fmla="*/ 331 h 456"/>
                <a:gd name="T46" fmla="*/ 665 w 1331"/>
                <a:gd name="T47" fmla="*/ 321 h 456"/>
                <a:gd name="T48" fmla="*/ 695 w 1331"/>
                <a:gd name="T49" fmla="*/ 307 h 456"/>
                <a:gd name="T50" fmla="*/ 724 w 1331"/>
                <a:gd name="T51" fmla="*/ 280 h 456"/>
                <a:gd name="T52" fmla="*/ 752 w 1331"/>
                <a:gd name="T53" fmla="*/ 241 h 456"/>
                <a:gd name="T54" fmla="*/ 781 w 1331"/>
                <a:gd name="T55" fmla="*/ 194 h 456"/>
                <a:gd name="T56" fmla="*/ 810 w 1331"/>
                <a:gd name="T57" fmla="*/ 163 h 456"/>
                <a:gd name="T58" fmla="*/ 839 w 1331"/>
                <a:gd name="T59" fmla="*/ 141 h 456"/>
                <a:gd name="T60" fmla="*/ 868 w 1331"/>
                <a:gd name="T61" fmla="*/ 109 h 456"/>
                <a:gd name="T62" fmla="*/ 897 w 1331"/>
                <a:gd name="T63" fmla="*/ 86 h 456"/>
                <a:gd name="T64" fmla="*/ 926 w 1331"/>
                <a:gd name="T65" fmla="*/ 70 h 456"/>
                <a:gd name="T66" fmla="*/ 955 w 1331"/>
                <a:gd name="T67" fmla="*/ 62 h 456"/>
                <a:gd name="T68" fmla="*/ 984 w 1331"/>
                <a:gd name="T69" fmla="*/ 57 h 456"/>
                <a:gd name="T70" fmla="*/ 1013 w 1331"/>
                <a:gd name="T71" fmla="*/ 48 h 456"/>
                <a:gd name="T72" fmla="*/ 1041 w 1331"/>
                <a:gd name="T73" fmla="*/ 55 h 456"/>
                <a:gd name="T74" fmla="*/ 1071 w 1331"/>
                <a:gd name="T75" fmla="*/ 80 h 456"/>
                <a:gd name="T76" fmla="*/ 1100 w 1331"/>
                <a:gd name="T77" fmla="*/ 129 h 456"/>
                <a:gd name="T78" fmla="*/ 1128 w 1331"/>
                <a:gd name="T79" fmla="*/ 183 h 456"/>
                <a:gd name="T80" fmla="*/ 1157 w 1331"/>
                <a:gd name="T81" fmla="*/ 220 h 456"/>
                <a:gd name="T82" fmla="*/ 1187 w 1331"/>
                <a:gd name="T83" fmla="*/ 254 h 456"/>
                <a:gd name="T84" fmla="*/ 1215 w 1331"/>
                <a:gd name="T85" fmla="*/ 258 h 456"/>
                <a:gd name="T86" fmla="*/ 1244 w 1331"/>
                <a:gd name="T87" fmla="*/ 249 h 456"/>
                <a:gd name="T88" fmla="*/ 1273 w 1331"/>
                <a:gd name="T89" fmla="*/ 235 h 456"/>
                <a:gd name="T90" fmla="*/ 1302 w 1331"/>
                <a:gd name="T91" fmla="*/ 215 h 456"/>
                <a:gd name="T92" fmla="*/ 1331 w 1331"/>
                <a:gd name="T93" fmla="*/ 19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1" h="456">
                  <a:moveTo>
                    <a:pt x="0" y="456"/>
                  </a:moveTo>
                  <a:lnTo>
                    <a:pt x="29" y="456"/>
                  </a:lnTo>
                  <a:lnTo>
                    <a:pt x="58" y="435"/>
                  </a:lnTo>
                  <a:lnTo>
                    <a:pt x="87" y="394"/>
                  </a:lnTo>
                  <a:lnTo>
                    <a:pt x="115" y="315"/>
                  </a:lnTo>
                  <a:lnTo>
                    <a:pt x="145" y="194"/>
                  </a:lnTo>
                  <a:lnTo>
                    <a:pt x="174" y="82"/>
                  </a:lnTo>
                  <a:lnTo>
                    <a:pt x="202" y="17"/>
                  </a:lnTo>
                  <a:lnTo>
                    <a:pt x="232" y="0"/>
                  </a:lnTo>
                  <a:lnTo>
                    <a:pt x="261" y="19"/>
                  </a:lnTo>
                  <a:lnTo>
                    <a:pt x="289" y="38"/>
                  </a:lnTo>
                  <a:lnTo>
                    <a:pt x="318" y="46"/>
                  </a:lnTo>
                  <a:lnTo>
                    <a:pt x="347" y="56"/>
                  </a:lnTo>
                  <a:lnTo>
                    <a:pt x="376" y="78"/>
                  </a:lnTo>
                  <a:lnTo>
                    <a:pt x="405" y="129"/>
                  </a:lnTo>
                  <a:lnTo>
                    <a:pt x="434" y="196"/>
                  </a:lnTo>
                  <a:lnTo>
                    <a:pt x="463" y="262"/>
                  </a:lnTo>
                  <a:lnTo>
                    <a:pt x="492" y="317"/>
                  </a:lnTo>
                  <a:lnTo>
                    <a:pt x="521" y="349"/>
                  </a:lnTo>
                  <a:lnTo>
                    <a:pt x="550" y="362"/>
                  </a:lnTo>
                  <a:lnTo>
                    <a:pt x="578" y="361"/>
                  </a:lnTo>
                  <a:lnTo>
                    <a:pt x="608" y="344"/>
                  </a:lnTo>
                  <a:lnTo>
                    <a:pt x="637" y="331"/>
                  </a:lnTo>
                  <a:lnTo>
                    <a:pt x="665" y="321"/>
                  </a:lnTo>
                  <a:lnTo>
                    <a:pt x="695" y="307"/>
                  </a:lnTo>
                  <a:lnTo>
                    <a:pt x="724" y="280"/>
                  </a:lnTo>
                  <a:lnTo>
                    <a:pt x="752" y="241"/>
                  </a:lnTo>
                  <a:lnTo>
                    <a:pt x="781" y="194"/>
                  </a:lnTo>
                  <a:lnTo>
                    <a:pt x="810" y="163"/>
                  </a:lnTo>
                  <a:lnTo>
                    <a:pt x="839" y="141"/>
                  </a:lnTo>
                  <a:lnTo>
                    <a:pt x="868" y="109"/>
                  </a:lnTo>
                  <a:lnTo>
                    <a:pt x="897" y="86"/>
                  </a:lnTo>
                  <a:lnTo>
                    <a:pt x="926" y="70"/>
                  </a:lnTo>
                  <a:lnTo>
                    <a:pt x="955" y="62"/>
                  </a:lnTo>
                  <a:lnTo>
                    <a:pt x="984" y="57"/>
                  </a:lnTo>
                  <a:lnTo>
                    <a:pt x="1013" y="48"/>
                  </a:lnTo>
                  <a:lnTo>
                    <a:pt x="1041" y="55"/>
                  </a:lnTo>
                  <a:lnTo>
                    <a:pt x="1071" y="80"/>
                  </a:lnTo>
                  <a:lnTo>
                    <a:pt x="1100" y="129"/>
                  </a:lnTo>
                  <a:lnTo>
                    <a:pt x="1128" y="183"/>
                  </a:lnTo>
                  <a:lnTo>
                    <a:pt x="1157" y="220"/>
                  </a:lnTo>
                  <a:lnTo>
                    <a:pt x="1187" y="254"/>
                  </a:lnTo>
                  <a:lnTo>
                    <a:pt x="1215" y="258"/>
                  </a:lnTo>
                  <a:lnTo>
                    <a:pt x="1244" y="249"/>
                  </a:lnTo>
                  <a:lnTo>
                    <a:pt x="1273" y="235"/>
                  </a:lnTo>
                  <a:lnTo>
                    <a:pt x="1302" y="215"/>
                  </a:lnTo>
                  <a:lnTo>
                    <a:pt x="1331" y="19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54" name="Freeform 177">
              <a:extLst>
                <a:ext uri="{FF2B5EF4-FFF2-40B4-BE49-F238E27FC236}">
                  <a16:creationId xmlns="" xmlns:a16="http://schemas.microsoft.com/office/drawing/2014/main" id="{B5433720-0384-4AEC-814A-7EB37978554D}"/>
                </a:ext>
              </a:extLst>
            </p:cNvPr>
            <p:cNvSpPr>
              <a:spLocks/>
            </p:cNvSpPr>
            <p:nvPr/>
          </p:nvSpPr>
          <p:spPr bwMode="auto">
            <a:xfrm>
              <a:off x="8505825" y="4341813"/>
              <a:ext cx="2205037" cy="806450"/>
            </a:xfrm>
            <a:custGeom>
              <a:avLst/>
              <a:gdLst>
                <a:gd name="T0" fmla="*/ 0 w 1389"/>
                <a:gd name="T1" fmla="*/ 0 h 508"/>
                <a:gd name="T2" fmla="*/ 29 w 1389"/>
                <a:gd name="T3" fmla="*/ 38 h 508"/>
                <a:gd name="T4" fmla="*/ 58 w 1389"/>
                <a:gd name="T5" fmla="*/ 90 h 508"/>
                <a:gd name="T6" fmla="*/ 87 w 1389"/>
                <a:gd name="T7" fmla="*/ 138 h 508"/>
                <a:gd name="T8" fmla="*/ 115 w 1389"/>
                <a:gd name="T9" fmla="*/ 198 h 508"/>
                <a:gd name="T10" fmla="*/ 145 w 1389"/>
                <a:gd name="T11" fmla="*/ 300 h 508"/>
                <a:gd name="T12" fmla="*/ 174 w 1389"/>
                <a:gd name="T13" fmla="*/ 384 h 508"/>
                <a:gd name="T14" fmla="*/ 202 w 1389"/>
                <a:gd name="T15" fmla="*/ 451 h 508"/>
                <a:gd name="T16" fmla="*/ 232 w 1389"/>
                <a:gd name="T17" fmla="*/ 493 h 508"/>
                <a:gd name="T18" fmla="*/ 261 w 1389"/>
                <a:gd name="T19" fmla="*/ 508 h 508"/>
                <a:gd name="T20" fmla="*/ 289 w 1389"/>
                <a:gd name="T21" fmla="*/ 491 h 508"/>
                <a:gd name="T22" fmla="*/ 318 w 1389"/>
                <a:gd name="T23" fmla="*/ 439 h 508"/>
                <a:gd name="T24" fmla="*/ 347 w 1389"/>
                <a:gd name="T25" fmla="*/ 360 h 508"/>
                <a:gd name="T26" fmla="*/ 376 w 1389"/>
                <a:gd name="T27" fmla="*/ 277 h 508"/>
                <a:gd name="T28" fmla="*/ 405 w 1389"/>
                <a:gd name="T29" fmla="*/ 205 h 508"/>
                <a:gd name="T30" fmla="*/ 434 w 1389"/>
                <a:gd name="T31" fmla="*/ 160 h 508"/>
                <a:gd name="T32" fmla="*/ 463 w 1389"/>
                <a:gd name="T33" fmla="*/ 134 h 508"/>
                <a:gd name="T34" fmla="*/ 492 w 1389"/>
                <a:gd name="T35" fmla="*/ 118 h 508"/>
                <a:gd name="T36" fmla="*/ 521 w 1389"/>
                <a:gd name="T37" fmla="*/ 113 h 508"/>
                <a:gd name="T38" fmla="*/ 550 w 1389"/>
                <a:gd name="T39" fmla="*/ 102 h 508"/>
                <a:gd name="T40" fmla="*/ 578 w 1389"/>
                <a:gd name="T41" fmla="*/ 96 h 508"/>
                <a:gd name="T42" fmla="*/ 608 w 1389"/>
                <a:gd name="T43" fmla="*/ 102 h 508"/>
                <a:gd name="T44" fmla="*/ 637 w 1389"/>
                <a:gd name="T45" fmla="*/ 106 h 508"/>
                <a:gd name="T46" fmla="*/ 665 w 1389"/>
                <a:gd name="T47" fmla="*/ 120 h 508"/>
                <a:gd name="T48" fmla="*/ 695 w 1389"/>
                <a:gd name="T49" fmla="*/ 138 h 508"/>
                <a:gd name="T50" fmla="*/ 724 w 1389"/>
                <a:gd name="T51" fmla="*/ 168 h 508"/>
                <a:gd name="T52" fmla="*/ 752 w 1389"/>
                <a:gd name="T53" fmla="*/ 215 h 508"/>
                <a:gd name="T54" fmla="*/ 781 w 1389"/>
                <a:gd name="T55" fmla="*/ 257 h 508"/>
                <a:gd name="T56" fmla="*/ 810 w 1389"/>
                <a:gd name="T57" fmla="*/ 304 h 508"/>
                <a:gd name="T58" fmla="*/ 839 w 1389"/>
                <a:gd name="T59" fmla="*/ 339 h 508"/>
                <a:gd name="T60" fmla="*/ 868 w 1389"/>
                <a:gd name="T61" fmla="*/ 367 h 508"/>
                <a:gd name="T62" fmla="*/ 897 w 1389"/>
                <a:gd name="T63" fmla="*/ 386 h 508"/>
                <a:gd name="T64" fmla="*/ 926 w 1389"/>
                <a:gd name="T65" fmla="*/ 389 h 508"/>
                <a:gd name="T66" fmla="*/ 955 w 1389"/>
                <a:gd name="T67" fmla="*/ 375 h 508"/>
                <a:gd name="T68" fmla="*/ 984 w 1389"/>
                <a:gd name="T69" fmla="*/ 348 h 508"/>
                <a:gd name="T70" fmla="*/ 1013 w 1389"/>
                <a:gd name="T71" fmla="*/ 322 h 508"/>
                <a:gd name="T72" fmla="*/ 1041 w 1389"/>
                <a:gd name="T73" fmla="*/ 290 h 508"/>
                <a:gd name="T74" fmla="*/ 1071 w 1389"/>
                <a:gd name="T75" fmla="*/ 262 h 508"/>
                <a:gd name="T76" fmla="*/ 1100 w 1389"/>
                <a:gd name="T77" fmla="*/ 239 h 508"/>
                <a:gd name="T78" fmla="*/ 1128 w 1389"/>
                <a:gd name="T79" fmla="*/ 218 h 508"/>
                <a:gd name="T80" fmla="*/ 1157 w 1389"/>
                <a:gd name="T81" fmla="*/ 207 h 508"/>
                <a:gd name="T82" fmla="*/ 1187 w 1389"/>
                <a:gd name="T83" fmla="*/ 198 h 508"/>
                <a:gd name="T84" fmla="*/ 1215 w 1389"/>
                <a:gd name="T85" fmla="*/ 192 h 508"/>
                <a:gd name="T86" fmla="*/ 1244 w 1389"/>
                <a:gd name="T87" fmla="*/ 184 h 508"/>
                <a:gd name="T88" fmla="*/ 1273 w 1389"/>
                <a:gd name="T89" fmla="*/ 171 h 508"/>
                <a:gd name="T90" fmla="*/ 1302 w 1389"/>
                <a:gd name="T91" fmla="*/ 159 h 508"/>
                <a:gd name="T92" fmla="*/ 1331 w 1389"/>
                <a:gd name="T93" fmla="*/ 150 h 508"/>
                <a:gd name="T94" fmla="*/ 1360 w 1389"/>
                <a:gd name="T95" fmla="*/ 144 h 508"/>
                <a:gd name="T96" fmla="*/ 1389 w 1389"/>
                <a:gd name="T97" fmla="*/ 155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9" h="508">
                  <a:moveTo>
                    <a:pt x="0" y="0"/>
                  </a:moveTo>
                  <a:lnTo>
                    <a:pt x="29" y="38"/>
                  </a:lnTo>
                  <a:lnTo>
                    <a:pt x="58" y="90"/>
                  </a:lnTo>
                  <a:lnTo>
                    <a:pt x="87" y="138"/>
                  </a:lnTo>
                  <a:lnTo>
                    <a:pt x="115" y="198"/>
                  </a:lnTo>
                  <a:lnTo>
                    <a:pt x="145" y="300"/>
                  </a:lnTo>
                  <a:lnTo>
                    <a:pt x="174" y="384"/>
                  </a:lnTo>
                  <a:lnTo>
                    <a:pt x="202" y="451"/>
                  </a:lnTo>
                  <a:lnTo>
                    <a:pt x="232" y="493"/>
                  </a:lnTo>
                  <a:lnTo>
                    <a:pt x="261" y="508"/>
                  </a:lnTo>
                  <a:lnTo>
                    <a:pt x="289" y="491"/>
                  </a:lnTo>
                  <a:lnTo>
                    <a:pt x="318" y="439"/>
                  </a:lnTo>
                  <a:lnTo>
                    <a:pt x="347" y="360"/>
                  </a:lnTo>
                  <a:lnTo>
                    <a:pt x="376" y="277"/>
                  </a:lnTo>
                  <a:lnTo>
                    <a:pt x="405" y="205"/>
                  </a:lnTo>
                  <a:lnTo>
                    <a:pt x="434" y="160"/>
                  </a:lnTo>
                  <a:lnTo>
                    <a:pt x="463" y="134"/>
                  </a:lnTo>
                  <a:lnTo>
                    <a:pt x="492" y="118"/>
                  </a:lnTo>
                  <a:lnTo>
                    <a:pt x="521" y="113"/>
                  </a:lnTo>
                  <a:lnTo>
                    <a:pt x="550" y="102"/>
                  </a:lnTo>
                  <a:lnTo>
                    <a:pt x="578" y="96"/>
                  </a:lnTo>
                  <a:lnTo>
                    <a:pt x="608" y="102"/>
                  </a:lnTo>
                  <a:lnTo>
                    <a:pt x="637" y="106"/>
                  </a:lnTo>
                  <a:lnTo>
                    <a:pt x="665" y="120"/>
                  </a:lnTo>
                  <a:lnTo>
                    <a:pt x="695" y="138"/>
                  </a:lnTo>
                  <a:lnTo>
                    <a:pt x="724" y="168"/>
                  </a:lnTo>
                  <a:lnTo>
                    <a:pt x="752" y="215"/>
                  </a:lnTo>
                  <a:lnTo>
                    <a:pt x="781" y="257"/>
                  </a:lnTo>
                  <a:lnTo>
                    <a:pt x="810" y="304"/>
                  </a:lnTo>
                  <a:lnTo>
                    <a:pt x="839" y="339"/>
                  </a:lnTo>
                  <a:lnTo>
                    <a:pt x="868" y="367"/>
                  </a:lnTo>
                  <a:lnTo>
                    <a:pt x="897" y="386"/>
                  </a:lnTo>
                  <a:lnTo>
                    <a:pt x="926" y="389"/>
                  </a:lnTo>
                  <a:lnTo>
                    <a:pt x="955" y="375"/>
                  </a:lnTo>
                  <a:lnTo>
                    <a:pt x="984" y="348"/>
                  </a:lnTo>
                  <a:lnTo>
                    <a:pt x="1013" y="322"/>
                  </a:lnTo>
                  <a:lnTo>
                    <a:pt x="1041" y="290"/>
                  </a:lnTo>
                  <a:lnTo>
                    <a:pt x="1071" y="262"/>
                  </a:lnTo>
                  <a:lnTo>
                    <a:pt x="1100" y="239"/>
                  </a:lnTo>
                  <a:lnTo>
                    <a:pt x="1128" y="218"/>
                  </a:lnTo>
                  <a:lnTo>
                    <a:pt x="1157" y="207"/>
                  </a:lnTo>
                  <a:lnTo>
                    <a:pt x="1187" y="198"/>
                  </a:lnTo>
                  <a:lnTo>
                    <a:pt x="1215" y="192"/>
                  </a:lnTo>
                  <a:lnTo>
                    <a:pt x="1244" y="184"/>
                  </a:lnTo>
                  <a:lnTo>
                    <a:pt x="1273" y="171"/>
                  </a:lnTo>
                  <a:lnTo>
                    <a:pt x="1302" y="159"/>
                  </a:lnTo>
                  <a:lnTo>
                    <a:pt x="1331" y="150"/>
                  </a:lnTo>
                  <a:lnTo>
                    <a:pt x="1360" y="144"/>
                  </a:lnTo>
                  <a:lnTo>
                    <a:pt x="1389" y="15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55" name="Freeform 178">
              <a:extLst>
                <a:ext uri="{FF2B5EF4-FFF2-40B4-BE49-F238E27FC236}">
                  <a16:creationId xmlns="" xmlns:a16="http://schemas.microsoft.com/office/drawing/2014/main" id="{C8C164C8-4EB1-4BB8-990A-2C0B6C19DEA4}"/>
                </a:ext>
              </a:extLst>
            </p:cNvPr>
            <p:cNvSpPr>
              <a:spLocks/>
            </p:cNvSpPr>
            <p:nvPr/>
          </p:nvSpPr>
          <p:spPr bwMode="auto">
            <a:xfrm>
              <a:off x="8505825" y="4411663"/>
              <a:ext cx="2159000" cy="752475"/>
            </a:xfrm>
            <a:custGeom>
              <a:avLst/>
              <a:gdLst>
                <a:gd name="T0" fmla="*/ 0 w 1360"/>
                <a:gd name="T1" fmla="*/ 474 h 474"/>
                <a:gd name="T2" fmla="*/ 29 w 1360"/>
                <a:gd name="T3" fmla="*/ 368 h 474"/>
                <a:gd name="T4" fmla="*/ 58 w 1360"/>
                <a:gd name="T5" fmla="*/ 277 h 474"/>
                <a:gd name="T6" fmla="*/ 87 w 1360"/>
                <a:gd name="T7" fmla="*/ 199 h 474"/>
                <a:gd name="T8" fmla="*/ 115 w 1360"/>
                <a:gd name="T9" fmla="*/ 115 h 474"/>
                <a:gd name="T10" fmla="*/ 145 w 1360"/>
                <a:gd name="T11" fmla="*/ 32 h 474"/>
                <a:gd name="T12" fmla="*/ 174 w 1360"/>
                <a:gd name="T13" fmla="*/ 0 h 474"/>
                <a:gd name="T14" fmla="*/ 202 w 1360"/>
                <a:gd name="T15" fmla="*/ 1 h 474"/>
                <a:gd name="T16" fmla="*/ 232 w 1360"/>
                <a:gd name="T17" fmla="*/ 16 h 474"/>
                <a:gd name="T18" fmla="*/ 261 w 1360"/>
                <a:gd name="T19" fmla="*/ 35 h 474"/>
                <a:gd name="T20" fmla="*/ 289 w 1360"/>
                <a:gd name="T21" fmla="*/ 59 h 474"/>
                <a:gd name="T22" fmla="*/ 318 w 1360"/>
                <a:gd name="T23" fmla="*/ 100 h 474"/>
                <a:gd name="T24" fmla="*/ 347 w 1360"/>
                <a:gd name="T25" fmla="*/ 155 h 474"/>
                <a:gd name="T26" fmla="*/ 376 w 1360"/>
                <a:gd name="T27" fmla="*/ 220 h 474"/>
                <a:gd name="T28" fmla="*/ 405 w 1360"/>
                <a:gd name="T29" fmla="*/ 283 h 474"/>
                <a:gd name="T30" fmla="*/ 434 w 1360"/>
                <a:gd name="T31" fmla="*/ 336 h 474"/>
                <a:gd name="T32" fmla="*/ 463 w 1360"/>
                <a:gd name="T33" fmla="*/ 366 h 474"/>
                <a:gd name="T34" fmla="*/ 492 w 1360"/>
                <a:gd name="T35" fmla="*/ 370 h 474"/>
                <a:gd name="T36" fmla="*/ 521 w 1360"/>
                <a:gd name="T37" fmla="*/ 367 h 474"/>
                <a:gd name="T38" fmla="*/ 550 w 1360"/>
                <a:gd name="T39" fmla="*/ 348 h 474"/>
                <a:gd name="T40" fmla="*/ 578 w 1360"/>
                <a:gd name="T41" fmla="*/ 331 h 474"/>
                <a:gd name="T42" fmla="*/ 608 w 1360"/>
                <a:gd name="T43" fmla="*/ 319 h 474"/>
                <a:gd name="T44" fmla="*/ 637 w 1360"/>
                <a:gd name="T45" fmla="*/ 308 h 474"/>
                <a:gd name="T46" fmla="*/ 665 w 1360"/>
                <a:gd name="T47" fmla="*/ 292 h 474"/>
                <a:gd name="T48" fmla="*/ 695 w 1360"/>
                <a:gd name="T49" fmla="*/ 257 h 474"/>
                <a:gd name="T50" fmla="*/ 724 w 1360"/>
                <a:gd name="T51" fmla="*/ 214 h 474"/>
                <a:gd name="T52" fmla="*/ 752 w 1360"/>
                <a:gd name="T53" fmla="*/ 176 h 474"/>
                <a:gd name="T54" fmla="*/ 781 w 1360"/>
                <a:gd name="T55" fmla="*/ 143 h 474"/>
                <a:gd name="T56" fmla="*/ 810 w 1360"/>
                <a:gd name="T57" fmla="*/ 120 h 474"/>
                <a:gd name="T58" fmla="*/ 839 w 1360"/>
                <a:gd name="T59" fmla="*/ 99 h 474"/>
                <a:gd name="T60" fmla="*/ 868 w 1360"/>
                <a:gd name="T61" fmla="*/ 73 h 474"/>
                <a:gd name="T62" fmla="*/ 897 w 1360"/>
                <a:gd name="T63" fmla="*/ 60 h 474"/>
                <a:gd name="T64" fmla="*/ 926 w 1360"/>
                <a:gd name="T65" fmla="*/ 54 h 474"/>
                <a:gd name="T66" fmla="*/ 955 w 1360"/>
                <a:gd name="T67" fmla="*/ 52 h 474"/>
                <a:gd name="T68" fmla="*/ 984 w 1360"/>
                <a:gd name="T69" fmla="*/ 65 h 474"/>
                <a:gd name="T70" fmla="*/ 1013 w 1360"/>
                <a:gd name="T71" fmla="*/ 86 h 474"/>
                <a:gd name="T72" fmla="*/ 1041 w 1360"/>
                <a:gd name="T73" fmla="*/ 126 h 474"/>
                <a:gd name="T74" fmla="*/ 1071 w 1360"/>
                <a:gd name="T75" fmla="*/ 181 h 474"/>
                <a:gd name="T76" fmla="*/ 1100 w 1360"/>
                <a:gd name="T77" fmla="*/ 228 h 474"/>
                <a:gd name="T78" fmla="*/ 1128 w 1360"/>
                <a:gd name="T79" fmla="*/ 266 h 474"/>
                <a:gd name="T80" fmla="*/ 1157 w 1360"/>
                <a:gd name="T81" fmla="*/ 294 h 474"/>
                <a:gd name="T82" fmla="*/ 1187 w 1360"/>
                <a:gd name="T83" fmla="*/ 299 h 474"/>
                <a:gd name="T84" fmla="*/ 1215 w 1360"/>
                <a:gd name="T85" fmla="*/ 300 h 474"/>
                <a:gd name="T86" fmla="*/ 1244 w 1360"/>
                <a:gd name="T87" fmla="*/ 281 h 474"/>
                <a:gd name="T88" fmla="*/ 1273 w 1360"/>
                <a:gd name="T89" fmla="*/ 234 h 474"/>
                <a:gd name="T90" fmla="*/ 1302 w 1360"/>
                <a:gd name="T91" fmla="*/ 222 h 474"/>
                <a:gd name="T92" fmla="*/ 1331 w 1360"/>
                <a:gd name="T93" fmla="*/ 184 h 474"/>
                <a:gd name="T94" fmla="*/ 1360 w 1360"/>
                <a:gd name="T95" fmla="*/ 149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74">
                  <a:moveTo>
                    <a:pt x="0" y="474"/>
                  </a:moveTo>
                  <a:lnTo>
                    <a:pt x="29" y="368"/>
                  </a:lnTo>
                  <a:lnTo>
                    <a:pt x="58" y="277"/>
                  </a:lnTo>
                  <a:lnTo>
                    <a:pt x="87" y="199"/>
                  </a:lnTo>
                  <a:lnTo>
                    <a:pt x="115" y="115"/>
                  </a:lnTo>
                  <a:lnTo>
                    <a:pt x="145" y="32"/>
                  </a:lnTo>
                  <a:lnTo>
                    <a:pt x="174" y="0"/>
                  </a:lnTo>
                  <a:lnTo>
                    <a:pt x="202" y="1"/>
                  </a:lnTo>
                  <a:lnTo>
                    <a:pt x="232" y="16"/>
                  </a:lnTo>
                  <a:lnTo>
                    <a:pt x="261" y="35"/>
                  </a:lnTo>
                  <a:lnTo>
                    <a:pt x="289" y="59"/>
                  </a:lnTo>
                  <a:lnTo>
                    <a:pt x="318" y="100"/>
                  </a:lnTo>
                  <a:lnTo>
                    <a:pt x="347" y="155"/>
                  </a:lnTo>
                  <a:lnTo>
                    <a:pt x="376" y="220"/>
                  </a:lnTo>
                  <a:lnTo>
                    <a:pt x="405" y="283"/>
                  </a:lnTo>
                  <a:lnTo>
                    <a:pt x="434" y="336"/>
                  </a:lnTo>
                  <a:lnTo>
                    <a:pt x="463" y="366"/>
                  </a:lnTo>
                  <a:lnTo>
                    <a:pt x="492" y="370"/>
                  </a:lnTo>
                  <a:lnTo>
                    <a:pt x="521" y="367"/>
                  </a:lnTo>
                  <a:lnTo>
                    <a:pt x="550" y="348"/>
                  </a:lnTo>
                  <a:lnTo>
                    <a:pt x="578" y="331"/>
                  </a:lnTo>
                  <a:lnTo>
                    <a:pt x="608" y="319"/>
                  </a:lnTo>
                  <a:lnTo>
                    <a:pt x="637" y="308"/>
                  </a:lnTo>
                  <a:lnTo>
                    <a:pt x="665" y="292"/>
                  </a:lnTo>
                  <a:lnTo>
                    <a:pt x="695" y="257"/>
                  </a:lnTo>
                  <a:lnTo>
                    <a:pt x="724" y="214"/>
                  </a:lnTo>
                  <a:lnTo>
                    <a:pt x="752" y="176"/>
                  </a:lnTo>
                  <a:lnTo>
                    <a:pt x="781" y="143"/>
                  </a:lnTo>
                  <a:lnTo>
                    <a:pt x="810" y="120"/>
                  </a:lnTo>
                  <a:lnTo>
                    <a:pt x="839" y="99"/>
                  </a:lnTo>
                  <a:lnTo>
                    <a:pt x="868" y="73"/>
                  </a:lnTo>
                  <a:lnTo>
                    <a:pt x="897" y="60"/>
                  </a:lnTo>
                  <a:lnTo>
                    <a:pt x="926" y="54"/>
                  </a:lnTo>
                  <a:lnTo>
                    <a:pt x="955" y="52"/>
                  </a:lnTo>
                  <a:lnTo>
                    <a:pt x="984" y="65"/>
                  </a:lnTo>
                  <a:lnTo>
                    <a:pt x="1013" y="86"/>
                  </a:lnTo>
                  <a:lnTo>
                    <a:pt x="1041" y="126"/>
                  </a:lnTo>
                  <a:lnTo>
                    <a:pt x="1071" y="181"/>
                  </a:lnTo>
                  <a:lnTo>
                    <a:pt x="1100" y="228"/>
                  </a:lnTo>
                  <a:lnTo>
                    <a:pt x="1128" y="266"/>
                  </a:lnTo>
                  <a:lnTo>
                    <a:pt x="1157" y="294"/>
                  </a:lnTo>
                  <a:lnTo>
                    <a:pt x="1187" y="299"/>
                  </a:lnTo>
                  <a:lnTo>
                    <a:pt x="1215" y="300"/>
                  </a:lnTo>
                  <a:lnTo>
                    <a:pt x="1244" y="281"/>
                  </a:lnTo>
                  <a:lnTo>
                    <a:pt x="1273" y="234"/>
                  </a:lnTo>
                  <a:lnTo>
                    <a:pt x="1302" y="222"/>
                  </a:lnTo>
                  <a:lnTo>
                    <a:pt x="1331" y="184"/>
                  </a:lnTo>
                  <a:lnTo>
                    <a:pt x="1360" y="14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56" name="Freeform 179">
              <a:extLst>
                <a:ext uri="{FF2B5EF4-FFF2-40B4-BE49-F238E27FC236}">
                  <a16:creationId xmlns="" xmlns:a16="http://schemas.microsoft.com/office/drawing/2014/main" id="{49976932-5167-4267-ACE3-1B94C85A2D04}"/>
                </a:ext>
              </a:extLst>
            </p:cNvPr>
            <p:cNvSpPr>
              <a:spLocks/>
            </p:cNvSpPr>
            <p:nvPr/>
          </p:nvSpPr>
          <p:spPr bwMode="auto">
            <a:xfrm>
              <a:off x="8505825" y="4484688"/>
              <a:ext cx="2159000" cy="666750"/>
            </a:xfrm>
            <a:custGeom>
              <a:avLst/>
              <a:gdLst>
                <a:gd name="T0" fmla="*/ 0 w 1360"/>
                <a:gd name="T1" fmla="*/ 60 h 420"/>
                <a:gd name="T2" fmla="*/ 29 w 1360"/>
                <a:gd name="T3" fmla="*/ 134 h 420"/>
                <a:gd name="T4" fmla="*/ 58 w 1360"/>
                <a:gd name="T5" fmla="*/ 187 h 420"/>
                <a:gd name="T6" fmla="*/ 87 w 1360"/>
                <a:gd name="T7" fmla="*/ 233 h 420"/>
                <a:gd name="T8" fmla="*/ 115 w 1360"/>
                <a:gd name="T9" fmla="*/ 294 h 420"/>
                <a:gd name="T10" fmla="*/ 145 w 1360"/>
                <a:gd name="T11" fmla="*/ 363 h 420"/>
                <a:gd name="T12" fmla="*/ 174 w 1360"/>
                <a:gd name="T13" fmla="*/ 411 h 420"/>
                <a:gd name="T14" fmla="*/ 202 w 1360"/>
                <a:gd name="T15" fmla="*/ 420 h 420"/>
                <a:gd name="T16" fmla="*/ 232 w 1360"/>
                <a:gd name="T17" fmla="*/ 388 h 420"/>
                <a:gd name="T18" fmla="*/ 261 w 1360"/>
                <a:gd name="T19" fmla="*/ 322 h 420"/>
                <a:gd name="T20" fmla="*/ 289 w 1360"/>
                <a:gd name="T21" fmla="*/ 230 h 420"/>
                <a:gd name="T22" fmla="*/ 318 w 1360"/>
                <a:gd name="T23" fmla="*/ 152 h 420"/>
                <a:gd name="T24" fmla="*/ 347 w 1360"/>
                <a:gd name="T25" fmla="*/ 94 h 420"/>
                <a:gd name="T26" fmla="*/ 376 w 1360"/>
                <a:gd name="T27" fmla="*/ 58 h 420"/>
                <a:gd name="T28" fmla="*/ 405 w 1360"/>
                <a:gd name="T29" fmla="*/ 34 h 420"/>
                <a:gd name="T30" fmla="*/ 434 w 1360"/>
                <a:gd name="T31" fmla="*/ 8 h 420"/>
                <a:gd name="T32" fmla="*/ 463 w 1360"/>
                <a:gd name="T33" fmla="*/ 0 h 420"/>
                <a:gd name="T34" fmla="*/ 492 w 1360"/>
                <a:gd name="T35" fmla="*/ 2 h 420"/>
                <a:gd name="T36" fmla="*/ 521 w 1360"/>
                <a:gd name="T37" fmla="*/ 7 h 420"/>
                <a:gd name="T38" fmla="*/ 550 w 1360"/>
                <a:gd name="T39" fmla="*/ 16 h 420"/>
                <a:gd name="T40" fmla="*/ 578 w 1360"/>
                <a:gd name="T41" fmla="*/ 19 h 420"/>
                <a:gd name="T42" fmla="*/ 608 w 1360"/>
                <a:gd name="T43" fmla="*/ 37 h 420"/>
                <a:gd name="T44" fmla="*/ 637 w 1360"/>
                <a:gd name="T45" fmla="*/ 70 h 420"/>
                <a:gd name="T46" fmla="*/ 665 w 1360"/>
                <a:gd name="T47" fmla="*/ 110 h 420"/>
                <a:gd name="T48" fmla="*/ 695 w 1360"/>
                <a:gd name="T49" fmla="*/ 151 h 420"/>
                <a:gd name="T50" fmla="*/ 724 w 1360"/>
                <a:gd name="T51" fmla="*/ 193 h 420"/>
                <a:gd name="T52" fmla="*/ 752 w 1360"/>
                <a:gd name="T53" fmla="*/ 230 h 420"/>
                <a:gd name="T54" fmla="*/ 781 w 1360"/>
                <a:gd name="T55" fmla="*/ 254 h 420"/>
                <a:gd name="T56" fmla="*/ 810 w 1360"/>
                <a:gd name="T57" fmla="*/ 280 h 420"/>
                <a:gd name="T58" fmla="*/ 839 w 1360"/>
                <a:gd name="T59" fmla="*/ 293 h 420"/>
                <a:gd name="T60" fmla="*/ 868 w 1360"/>
                <a:gd name="T61" fmla="*/ 296 h 420"/>
                <a:gd name="T62" fmla="*/ 897 w 1360"/>
                <a:gd name="T63" fmla="*/ 290 h 420"/>
                <a:gd name="T64" fmla="*/ 926 w 1360"/>
                <a:gd name="T65" fmla="*/ 267 h 420"/>
                <a:gd name="T66" fmla="*/ 955 w 1360"/>
                <a:gd name="T67" fmla="*/ 236 h 420"/>
                <a:gd name="T68" fmla="*/ 984 w 1360"/>
                <a:gd name="T69" fmla="*/ 204 h 420"/>
                <a:gd name="T70" fmla="*/ 1013 w 1360"/>
                <a:gd name="T71" fmla="*/ 171 h 420"/>
                <a:gd name="T72" fmla="*/ 1041 w 1360"/>
                <a:gd name="T73" fmla="*/ 142 h 420"/>
                <a:gd name="T74" fmla="*/ 1071 w 1360"/>
                <a:gd name="T75" fmla="*/ 126 h 420"/>
                <a:gd name="T76" fmla="*/ 1100 w 1360"/>
                <a:gd name="T77" fmla="*/ 114 h 420"/>
                <a:gd name="T78" fmla="*/ 1128 w 1360"/>
                <a:gd name="T79" fmla="*/ 110 h 420"/>
                <a:gd name="T80" fmla="*/ 1157 w 1360"/>
                <a:gd name="T81" fmla="*/ 106 h 420"/>
                <a:gd name="T82" fmla="*/ 1187 w 1360"/>
                <a:gd name="T83" fmla="*/ 92 h 420"/>
                <a:gd name="T84" fmla="*/ 1215 w 1360"/>
                <a:gd name="T85" fmla="*/ 87 h 420"/>
                <a:gd name="T86" fmla="*/ 1244 w 1360"/>
                <a:gd name="T87" fmla="*/ 75 h 420"/>
                <a:gd name="T88" fmla="*/ 1273 w 1360"/>
                <a:gd name="T89" fmla="*/ 72 h 420"/>
                <a:gd name="T90" fmla="*/ 1302 w 1360"/>
                <a:gd name="T91" fmla="*/ 74 h 420"/>
                <a:gd name="T92" fmla="*/ 1331 w 1360"/>
                <a:gd name="T93" fmla="*/ 72 h 420"/>
                <a:gd name="T94" fmla="*/ 1360 w 1360"/>
                <a:gd name="T95" fmla="*/ 9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20">
                  <a:moveTo>
                    <a:pt x="0" y="60"/>
                  </a:moveTo>
                  <a:lnTo>
                    <a:pt x="29" y="134"/>
                  </a:lnTo>
                  <a:lnTo>
                    <a:pt x="58" y="187"/>
                  </a:lnTo>
                  <a:lnTo>
                    <a:pt x="87" y="233"/>
                  </a:lnTo>
                  <a:lnTo>
                    <a:pt x="115" y="294"/>
                  </a:lnTo>
                  <a:lnTo>
                    <a:pt x="145" y="363"/>
                  </a:lnTo>
                  <a:lnTo>
                    <a:pt x="174" y="411"/>
                  </a:lnTo>
                  <a:lnTo>
                    <a:pt x="202" y="420"/>
                  </a:lnTo>
                  <a:lnTo>
                    <a:pt x="232" y="388"/>
                  </a:lnTo>
                  <a:lnTo>
                    <a:pt x="261" y="322"/>
                  </a:lnTo>
                  <a:lnTo>
                    <a:pt x="289" y="230"/>
                  </a:lnTo>
                  <a:lnTo>
                    <a:pt x="318" y="152"/>
                  </a:lnTo>
                  <a:lnTo>
                    <a:pt x="347" y="94"/>
                  </a:lnTo>
                  <a:lnTo>
                    <a:pt x="376" y="58"/>
                  </a:lnTo>
                  <a:lnTo>
                    <a:pt x="405" y="34"/>
                  </a:lnTo>
                  <a:lnTo>
                    <a:pt x="434" y="8"/>
                  </a:lnTo>
                  <a:lnTo>
                    <a:pt x="463" y="0"/>
                  </a:lnTo>
                  <a:lnTo>
                    <a:pt x="492" y="2"/>
                  </a:lnTo>
                  <a:lnTo>
                    <a:pt x="521" y="7"/>
                  </a:lnTo>
                  <a:lnTo>
                    <a:pt x="550" y="16"/>
                  </a:lnTo>
                  <a:lnTo>
                    <a:pt x="578" y="19"/>
                  </a:lnTo>
                  <a:lnTo>
                    <a:pt x="608" y="37"/>
                  </a:lnTo>
                  <a:lnTo>
                    <a:pt x="637" y="70"/>
                  </a:lnTo>
                  <a:lnTo>
                    <a:pt x="665" y="110"/>
                  </a:lnTo>
                  <a:lnTo>
                    <a:pt x="695" y="151"/>
                  </a:lnTo>
                  <a:lnTo>
                    <a:pt x="724" y="193"/>
                  </a:lnTo>
                  <a:lnTo>
                    <a:pt x="752" y="230"/>
                  </a:lnTo>
                  <a:lnTo>
                    <a:pt x="781" y="254"/>
                  </a:lnTo>
                  <a:lnTo>
                    <a:pt x="810" y="280"/>
                  </a:lnTo>
                  <a:lnTo>
                    <a:pt x="839" y="293"/>
                  </a:lnTo>
                  <a:lnTo>
                    <a:pt x="868" y="296"/>
                  </a:lnTo>
                  <a:lnTo>
                    <a:pt x="897" y="290"/>
                  </a:lnTo>
                  <a:lnTo>
                    <a:pt x="926" y="267"/>
                  </a:lnTo>
                  <a:lnTo>
                    <a:pt x="955" y="236"/>
                  </a:lnTo>
                  <a:lnTo>
                    <a:pt x="984" y="204"/>
                  </a:lnTo>
                  <a:lnTo>
                    <a:pt x="1013" y="171"/>
                  </a:lnTo>
                  <a:lnTo>
                    <a:pt x="1041" y="142"/>
                  </a:lnTo>
                  <a:lnTo>
                    <a:pt x="1071" y="126"/>
                  </a:lnTo>
                  <a:lnTo>
                    <a:pt x="1100" y="114"/>
                  </a:lnTo>
                  <a:lnTo>
                    <a:pt x="1128" y="110"/>
                  </a:lnTo>
                  <a:lnTo>
                    <a:pt x="1157" y="106"/>
                  </a:lnTo>
                  <a:lnTo>
                    <a:pt x="1187" y="92"/>
                  </a:lnTo>
                  <a:lnTo>
                    <a:pt x="1215" y="87"/>
                  </a:lnTo>
                  <a:lnTo>
                    <a:pt x="1244" y="75"/>
                  </a:lnTo>
                  <a:lnTo>
                    <a:pt x="1273" y="72"/>
                  </a:lnTo>
                  <a:lnTo>
                    <a:pt x="1302" y="74"/>
                  </a:lnTo>
                  <a:lnTo>
                    <a:pt x="1331" y="72"/>
                  </a:lnTo>
                  <a:lnTo>
                    <a:pt x="1360" y="9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57" name="Freeform 180">
              <a:extLst>
                <a:ext uri="{FF2B5EF4-FFF2-40B4-BE49-F238E27FC236}">
                  <a16:creationId xmlns="" xmlns:a16="http://schemas.microsoft.com/office/drawing/2014/main" id="{88114A93-90D1-4929-A890-92440087DED4}"/>
                </a:ext>
              </a:extLst>
            </p:cNvPr>
            <p:cNvSpPr>
              <a:spLocks/>
            </p:cNvSpPr>
            <p:nvPr/>
          </p:nvSpPr>
          <p:spPr bwMode="auto">
            <a:xfrm>
              <a:off x="8505825" y="4365625"/>
              <a:ext cx="2159000" cy="700088"/>
            </a:xfrm>
            <a:custGeom>
              <a:avLst/>
              <a:gdLst>
                <a:gd name="T0" fmla="*/ 0 w 1360"/>
                <a:gd name="T1" fmla="*/ 295 h 441"/>
                <a:gd name="T2" fmla="*/ 29 w 1360"/>
                <a:gd name="T3" fmla="*/ 216 h 441"/>
                <a:gd name="T4" fmla="*/ 58 w 1360"/>
                <a:gd name="T5" fmla="*/ 133 h 441"/>
                <a:gd name="T6" fmla="*/ 87 w 1360"/>
                <a:gd name="T7" fmla="*/ 71 h 441"/>
                <a:gd name="T8" fmla="*/ 115 w 1360"/>
                <a:gd name="T9" fmla="*/ 32 h 441"/>
                <a:gd name="T10" fmla="*/ 145 w 1360"/>
                <a:gd name="T11" fmla="*/ 0 h 441"/>
                <a:gd name="T12" fmla="*/ 174 w 1360"/>
                <a:gd name="T13" fmla="*/ 14 h 441"/>
                <a:gd name="T14" fmla="*/ 202 w 1360"/>
                <a:gd name="T15" fmla="*/ 65 h 441"/>
                <a:gd name="T16" fmla="*/ 232 w 1360"/>
                <a:gd name="T17" fmla="*/ 135 h 441"/>
                <a:gd name="T18" fmla="*/ 261 w 1360"/>
                <a:gd name="T19" fmla="*/ 219 h 441"/>
                <a:gd name="T20" fmla="*/ 289 w 1360"/>
                <a:gd name="T21" fmla="*/ 308 h 441"/>
                <a:gd name="T22" fmla="*/ 318 w 1360"/>
                <a:gd name="T23" fmla="*/ 379 h 441"/>
                <a:gd name="T24" fmla="*/ 347 w 1360"/>
                <a:gd name="T25" fmla="*/ 420 h 441"/>
                <a:gd name="T26" fmla="*/ 376 w 1360"/>
                <a:gd name="T27" fmla="*/ 441 h 441"/>
                <a:gd name="T28" fmla="*/ 405 w 1360"/>
                <a:gd name="T29" fmla="*/ 435 h 441"/>
                <a:gd name="T30" fmla="*/ 434 w 1360"/>
                <a:gd name="T31" fmla="*/ 415 h 441"/>
                <a:gd name="T32" fmla="*/ 463 w 1360"/>
                <a:gd name="T33" fmla="*/ 387 h 441"/>
                <a:gd name="T34" fmla="*/ 492 w 1360"/>
                <a:gd name="T35" fmla="*/ 358 h 441"/>
                <a:gd name="T36" fmla="*/ 521 w 1360"/>
                <a:gd name="T37" fmla="*/ 324 h 441"/>
                <a:gd name="T38" fmla="*/ 550 w 1360"/>
                <a:gd name="T39" fmla="*/ 290 h 441"/>
                <a:gd name="T40" fmla="*/ 578 w 1360"/>
                <a:gd name="T41" fmla="*/ 253 h 441"/>
                <a:gd name="T42" fmla="*/ 608 w 1360"/>
                <a:gd name="T43" fmla="*/ 217 h 441"/>
                <a:gd name="T44" fmla="*/ 637 w 1360"/>
                <a:gd name="T45" fmla="*/ 188 h 441"/>
                <a:gd name="T46" fmla="*/ 665 w 1360"/>
                <a:gd name="T47" fmla="*/ 167 h 441"/>
                <a:gd name="T48" fmla="*/ 695 w 1360"/>
                <a:gd name="T49" fmla="*/ 149 h 441"/>
                <a:gd name="T50" fmla="*/ 724 w 1360"/>
                <a:gd name="T51" fmla="*/ 133 h 441"/>
                <a:gd name="T52" fmla="*/ 752 w 1360"/>
                <a:gd name="T53" fmla="*/ 113 h 441"/>
                <a:gd name="T54" fmla="*/ 781 w 1360"/>
                <a:gd name="T55" fmla="*/ 94 h 441"/>
                <a:gd name="T56" fmla="*/ 810 w 1360"/>
                <a:gd name="T57" fmla="*/ 78 h 441"/>
                <a:gd name="T58" fmla="*/ 839 w 1360"/>
                <a:gd name="T59" fmla="*/ 71 h 441"/>
                <a:gd name="T60" fmla="*/ 868 w 1360"/>
                <a:gd name="T61" fmla="*/ 73 h 441"/>
                <a:gd name="T62" fmla="*/ 897 w 1360"/>
                <a:gd name="T63" fmla="*/ 88 h 441"/>
                <a:gd name="T64" fmla="*/ 926 w 1360"/>
                <a:gd name="T65" fmla="*/ 120 h 441"/>
                <a:gd name="T66" fmla="*/ 955 w 1360"/>
                <a:gd name="T67" fmla="*/ 158 h 441"/>
                <a:gd name="T68" fmla="*/ 984 w 1360"/>
                <a:gd name="T69" fmla="*/ 204 h 441"/>
                <a:gd name="T70" fmla="*/ 1013 w 1360"/>
                <a:gd name="T71" fmla="*/ 251 h 441"/>
                <a:gd name="T72" fmla="*/ 1041 w 1360"/>
                <a:gd name="T73" fmla="*/ 291 h 441"/>
                <a:gd name="T74" fmla="*/ 1071 w 1360"/>
                <a:gd name="T75" fmla="*/ 333 h 441"/>
                <a:gd name="T76" fmla="*/ 1100 w 1360"/>
                <a:gd name="T77" fmla="*/ 358 h 441"/>
                <a:gd name="T78" fmla="*/ 1128 w 1360"/>
                <a:gd name="T79" fmla="*/ 364 h 441"/>
                <a:gd name="T80" fmla="*/ 1157 w 1360"/>
                <a:gd name="T81" fmla="*/ 358 h 441"/>
                <a:gd name="T82" fmla="*/ 1187 w 1360"/>
                <a:gd name="T83" fmla="*/ 336 h 441"/>
                <a:gd name="T84" fmla="*/ 1215 w 1360"/>
                <a:gd name="T85" fmla="*/ 315 h 441"/>
                <a:gd name="T86" fmla="*/ 1244 w 1360"/>
                <a:gd name="T87" fmla="*/ 288 h 441"/>
                <a:gd name="T88" fmla="*/ 1273 w 1360"/>
                <a:gd name="T89" fmla="*/ 274 h 441"/>
                <a:gd name="T90" fmla="*/ 1302 w 1360"/>
                <a:gd name="T91" fmla="*/ 268 h 441"/>
                <a:gd name="T92" fmla="*/ 1331 w 1360"/>
                <a:gd name="T93" fmla="*/ 270 h 441"/>
                <a:gd name="T94" fmla="*/ 1360 w 1360"/>
                <a:gd name="T95" fmla="*/ 268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41">
                  <a:moveTo>
                    <a:pt x="0" y="295"/>
                  </a:moveTo>
                  <a:lnTo>
                    <a:pt x="29" y="216"/>
                  </a:lnTo>
                  <a:lnTo>
                    <a:pt x="58" y="133"/>
                  </a:lnTo>
                  <a:lnTo>
                    <a:pt x="87" y="71"/>
                  </a:lnTo>
                  <a:lnTo>
                    <a:pt x="115" y="32"/>
                  </a:lnTo>
                  <a:lnTo>
                    <a:pt x="145" y="0"/>
                  </a:lnTo>
                  <a:lnTo>
                    <a:pt x="174" y="14"/>
                  </a:lnTo>
                  <a:lnTo>
                    <a:pt x="202" y="65"/>
                  </a:lnTo>
                  <a:lnTo>
                    <a:pt x="232" y="135"/>
                  </a:lnTo>
                  <a:lnTo>
                    <a:pt x="261" y="219"/>
                  </a:lnTo>
                  <a:lnTo>
                    <a:pt x="289" y="308"/>
                  </a:lnTo>
                  <a:lnTo>
                    <a:pt x="318" y="379"/>
                  </a:lnTo>
                  <a:lnTo>
                    <a:pt x="347" y="420"/>
                  </a:lnTo>
                  <a:lnTo>
                    <a:pt x="376" y="441"/>
                  </a:lnTo>
                  <a:lnTo>
                    <a:pt x="405" y="435"/>
                  </a:lnTo>
                  <a:lnTo>
                    <a:pt x="434" y="415"/>
                  </a:lnTo>
                  <a:lnTo>
                    <a:pt x="463" y="387"/>
                  </a:lnTo>
                  <a:lnTo>
                    <a:pt x="492" y="358"/>
                  </a:lnTo>
                  <a:lnTo>
                    <a:pt x="521" y="324"/>
                  </a:lnTo>
                  <a:lnTo>
                    <a:pt x="550" y="290"/>
                  </a:lnTo>
                  <a:lnTo>
                    <a:pt x="578" y="253"/>
                  </a:lnTo>
                  <a:lnTo>
                    <a:pt x="608" y="217"/>
                  </a:lnTo>
                  <a:lnTo>
                    <a:pt x="637" y="188"/>
                  </a:lnTo>
                  <a:lnTo>
                    <a:pt x="665" y="167"/>
                  </a:lnTo>
                  <a:lnTo>
                    <a:pt x="695" y="149"/>
                  </a:lnTo>
                  <a:lnTo>
                    <a:pt x="724" y="133"/>
                  </a:lnTo>
                  <a:lnTo>
                    <a:pt x="752" y="113"/>
                  </a:lnTo>
                  <a:lnTo>
                    <a:pt x="781" y="94"/>
                  </a:lnTo>
                  <a:lnTo>
                    <a:pt x="810" y="78"/>
                  </a:lnTo>
                  <a:lnTo>
                    <a:pt x="839" y="71"/>
                  </a:lnTo>
                  <a:lnTo>
                    <a:pt x="868" y="73"/>
                  </a:lnTo>
                  <a:lnTo>
                    <a:pt x="897" y="88"/>
                  </a:lnTo>
                  <a:lnTo>
                    <a:pt x="926" y="120"/>
                  </a:lnTo>
                  <a:lnTo>
                    <a:pt x="955" y="158"/>
                  </a:lnTo>
                  <a:lnTo>
                    <a:pt x="984" y="204"/>
                  </a:lnTo>
                  <a:lnTo>
                    <a:pt x="1013" y="251"/>
                  </a:lnTo>
                  <a:lnTo>
                    <a:pt x="1041" y="291"/>
                  </a:lnTo>
                  <a:lnTo>
                    <a:pt x="1071" y="333"/>
                  </a:lnTo>
                  <a:lnTo>
                    <a:pt x="1100" y="358"/>
                  </a:lnTo>
                  <a:lnTo>
                    <a:pt x="1128" y="364"/>
                  </a:lnTo>
                  <a:lnTo>
                    <a:pt x="1157" y="358"/>
                  </a:lnTo>
                  <a:lnTo>
                    <a:pt x="1187" y="336"/>
                  </a:lnTo>
                  <a:lnTo>
                    <a:pt x="1215" y="315"/>
                  </a:lnTo>
                  <a:lnTo>
                    <a:pt x="1244" y="288"/>
                  </a:lnTo>
                  <a:lnTo>
                    <a:pt x="1273" y="274"/>
                  </a:lnTo>
                  <a:lnTo>
                    <a:pt x="1302" y="268"/>
                  </a:lnTo>
                  <a:lnTo>
                    <a:pt x="1331" y="270"/>
                  </a:lnTo>
                  <a:lnTo>
                    <a:pt x="1360" y="26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58" name="Freeform 181">
              <a:extLst>
                <a:ext uri="{FF2B5EF4-FFF2-40B4-BE49-F238E27FC236}">
                  <a16:creationId xmlns="" xmlns:a16="http://schemas.microsoft.com/office/drawing/2014/main" id="{F9496F18-D74E-459A-8507-4CF208E846D7}"/>
                </a:ext>
              </a:extLst>
            </p:cNvPr>
            <p:cNvSpPr>
              <a:spLocks/>
            </p:cNvSpPr>
            <p:nvPr/>
          </p:nvSpPr>
          <p:spPr bwMode="auto">
            <a:xfrm>
              <a:off x="8505825" y="4451350"/>
              <a:ext cx="2205037" cy="700088"/>
            </a:xfrm>
            <a:custGeom>
              <a:avLst/>
              <a:gdLst>
                <a:gd name="T0" fmla="*/ 0 w 1389"/>
                <a:gd name="T1" fmla="*/ 304 h 441"/>
                <a:gd name="T2" fmla="*/ 29 w 1389"/>
                <a:gd name="T3" fmla="*/ 371 h 441"/>
                <a:gd name="T4" fmla="*/ 58 w 1389"/>
                <a:gd name="T5" fmla="*/ 407 h 441"/>
                <a:gd name="T6" fmla="*/ 87 w 1389"/>
                <a:gd name="T7" fmla="*/ 434 h 441"/>
                <a:gd name="T8" fmla="*/ 115 w 1389"/>
                <a:gd name="T9" fmla="*/ 441 h 441"/>
                <a:gd name="T10" fmla="*/ 145 w 1389"/>
                <a:gd name="T11" fmla="*/ 425 h 441"/>
                <a:gd name="T12" fmla="*/ 174 w 1389"/>
                <a:gd name="T13" fmla="*/ 365 h 441"/>
                <a:gd name="T14" fmla="*/ 202 w 1389"/>
                <a:gd name="T15" fmla="*/ 270 h 441"/>
                <a:gd name="T16" fmla="*/ 232 w 1389"/>
                <a:gd name="T17" fmla="*/ 181 h 441"/>
                <a:gd name="T18" fmla="*/ 261 w 1389"/>
                <a:gd name="T19" fmla="*/ 103 h 441"/>
                <a:gd name="T20" fmla="*/ 289 w 1389"/>
                <a:gd name="T21" fmla="*/ 48 h 441"/>
                <a:gd name="T22" fmla="*/ 318 w 1389"/>
                <a:gd name="T23" fmla="*/ 12 h 441"/>
                <a:gd name="T24" fmla="*/ 347 w 1389"/>
                <a:gd name="T25" fmla="*/ 0 h 441"/>
                <a:gd name="T26" fmla="*/ 376 w 1389"/>
                <a:gd name="T27" fmla="*/ 6 h 441"/>
                <a:gd name="T28" fmla="*/ 405 w 1389"/>
                <a:gd name="T29" fmla="*/ 13 h 441"/>
                <a:gd name="T30" fmla="*/ 434 w 1389"/>
                <a:gd name="T31" fmla="*/ 24 h 441"/>
                <a:gd name="T32" fmla="*/ 463 w 1389"/>
                <a:gd name="T33" fmla="*/ 31 h 441"/>
                <a:gd name="T34" fmla="*/ 492 w 1389"/>
                <a:gd name="T35" fmla="*/ 44 h 441"/>
                <a:gd name="T36" fmla="*/ 521 w 1389"/>
                <a:gd name="T37" fmla="*/ 86 h 441"/>
                <a:gd name="T38" fmla="*/ 550 w 1389"/>
                <a:gd name="T39" fmla="*/ 149 h 441"/>
                <a:gd name="T40" fmla="*/ 578 w 1389"/>
                <a:gd name="T41" fmla="*/ 216 h 441"/>
                <a:gd name="T42" fmla="*/ 608 w 1389"/>
                <a:gd name="T43" fmla="*/ 274 h 441"/>
                <a:gd name="T44" fmla="*/ 637 w 1389"/>
                <a:gd name="T45" fmla="*/ 318 h 441"/>
                <a:gd name="T46" fmla="*/ 665 w 1389"/>
                <a:gd name="T47" fmla="*/ 337 h 441"/>
                <a:gd name="T48" fmla="*/ 695 w 1389"/>
                <a:gd name="T49" fmla="*/ 339 h 441"/>
                <a:gd name="T50" fmla="*/ 724 w 1389"/>
                <a:gd name="T51" fmla="*/ 331 h 441"/>
                <a:gd name="T52" fmla="*/ 752 w 1389"/>
                <a:gd name="T53" fmla="*/ 312 h 441"/>
                <a:gd name="T54" fmla="*/ 781 w 1389"/>
                <a:gd name="T55" fmla="*/ 296 h 441"/>
                <a:gd name="T56" fmla="*/ 810 w 1389"/>
                <a:gd name="T57" fmla="*/ 275 h 441"/>
                <a:gd name="T58" fmla="*/ 839 w 1389"/>
                <a:gd name="T59" fmla="*/ 242 h 441"/>
                <a:gd name="T60" fmla="*/ 868 w 1389"/>
                <a:gd name="T61" fmla="*/ 209 h 441"/>
                <a:gd name="T62" fmla="*/ 897 w 1389"/>
                <a:gd name="T63" fmla="*/ 178 h 441"/>
                <a:gd name="T64" fmla="*/ 926 w 1389"/>
                <a:gd name="T65" fmla="*/ 152 h 441"/>
                <a:gd name="T66" fmla="*/ 955 w 1389"/>
                <a:gd name="T67" fmla="*/ 131 h 441"/>
                <a:gd name="T68" fmla="*/ 984 w 1389"/>
                <a:gd name="T69" fmla="*/ 117 h 441"/>
                <a:gd name="T70" fmla="*/ 1013 w 1389"/>
                <a:gd name="T71" fmla="*/ 107 h 441"/>
                <a:gd name="T72" fmla="*/ 1041 w 1389"/>
                <a:gd name="T73" fmla="*/ 95 h 441"/>
                <a:gd name="T74" fmla="*/ 1071 w 1389"/>
                <a:gd name="T75" fmla="*/ 90 h 441"/>
                <a:gd name="T76" fmla="*/ 1100 w 1389"/>
                <a:gd name="T77" fmla="*/ 82 h 441"/>
                <a:gd name="T78" fmla="*/ 1128 w 1389"/>
                <a:gd name="T79" fmla="*/ 76 h 441"/>
                <a:gd name="T80" fmla="*/ 1157 w 1389"/>
                <a:gd name="T81" fmla="*/ 69 h 441"/>
                <a:gd name="T82" fmla="*/ 1187 w 1389"/>
                <a:gd name="T83" fmla="*/ 59 h 441"/>
                <a:gd name="T84" fmla="*/ 1215 w 1389"/>
                <a:gd name="T85" fmla="*/ 58 h 441"/>
                <a:gd name="T86" fmla="*/ 1244 w 1389"/>
                <a:gd name="T87" fmla="*/ 58 h 441"/>
                <a:gd name="T88" fmla="*/ 1273 w 1389"/>
                <a:gd name="T89" fmla="*/ 69 h 441"/>
                <a:gd name="T90" fmla="*/ 1302 w 1389"/>
                <a:gd name="T91" fmla="*/ 88 h 441"/>
                <a:gd name="T92" fmla="*/ 1331 w 1389"/>
                <a:gd name="T93" fmla="*/ 98 h 441"/>
                <a:gd name="T94" fmla="*/ 1360 w 1389"/>
                <a:gd name="T95" fmla="*/ 127 h 441"/>
                <a:gd name="T96" fmla="*/ 1389 w 1389"/>
                <a:gd name="T97" fmla="*/ 163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9" h="441">
                  <a:moveTo>
                    <a:pt x="0" y="304"/>
                  </a:moveTo>
                  <a:lnTo>
                    <a:pt x="29" y="371"/>
                  </a:lnTo>
                  <a:lnTo>
                    <a:pt x="58" y="407"/>
                  </a:lnTo>
                  <a:lnTo>
                    <a:pt x="87" y="434"/>
                  </a:lnTo>
                  <a:lnTo>
                    <a:pt x="115" y="441"/>
                  </a:lnTo>
                  <a:lnTo>
                    <a:pt x="145" y="425"/>
                  </a:lnTo>
                  <a:lnTo>
                    <a:pt x="174" y="365"/>
                  </a:lnTo>
                  <a:lnTo>
                    <a:pt x="202" y="270"/>
                  </a:lnTo>
                  <a:lnTo>
                    <a:pt x="232" y="181"/>
                  </a:lnTo>
                  <a:lnTo>
                    <a:pt x="261" y="103"/>
                  </a:lnTo>
                  <a:lnTo>
                    <a:pt x="289" y="48"/>
                  </a:lnTo>
                  <a:lnTo>
                    <a:pt x="318" y="12"/>
                  </a:lnTo>
                  <a:lnTo>
                    <a:pt x="347" y="0"/>
                  </a:lnTo>
                  <a:lnTo>
                    <a:pt x="376" y="6"/>
                  </a:lnTo>
                  <a:lnTo>
                    <a:pt x="405" y="13"/>
                  </a:lnTo>
                  <a:lnTo>
                    <a:pt x="434" y="24"/>
                  </a:lnTo>
                  <a:lnTo>
                    <a:pt x="463" y="31"/>
                  </a:lnTo>
                  <a:lnTo>
                    <a:pt x="492" y="44"/>
                  </a:lnTo>
                  <a:lnTo>
                    <a:pt x="521" y="86"/>
                  </a:lnTo>
                  <a:lnTo>
                    <a:pt x="550" y="149"/>
                  </a:lnTo>
                  <a:lnTo>
                    <a:pt x="578" y="216"/>
                  </a:lnTo>
                  <a:lnTo>
                    <a:pt x="608" y="274"/>
                  </a:lnTo>
                  <a:lnTo>
                    <a:pt x="637" y="318"/>
                  </a:lnTo>
                  <a:lnTo>
                    <a:pt x="665" y="337"/>
                  </a:lnTo>
                  <a:lnTo>
                    <a:pt x="695" y="339"/>
                  </a:lnTo>
                  <a:lnTo>
                    <a:pt x="724" y="331"/>
                  </a:lnTo>
                  <a:lnTo>
                    <a:pt x="752" y="312"/>
                  </a:lnTo>
                  <a:lnTo>
                    <a:pt x="781" y="296"/>
                  </a:lnTo>
                  <a:lnTo>
                    <a:pt x="810" y="275"/>
                  </a:lnTo>
                  <a:lnTo>
                    <a:pt x="839" y="242"/>
                  </a:lnTo>
                  <a:lnTo>
                    <a:pt x="868" y="209"/>
                  </a:lnTo>
                  <a:lnTo>
                    <a:pt x="897" y="178"/>
                  </a:lnTo>
                  <a:lnTo>
                    <a:pt x="926" y="152"/>
                  </a:lnTo>
                  <a:lnTo>
                    <a:pt x="955" y="131"/>
                  </a:lnTo>
                  <a:lnTo>
                    <a:pt x="984" y="117"/>
                  </a:lnTo>
                  <a:lnTo>
                    <a:pt x="1013" y="107"/>
                  </a:lnTo>
                  <a:lnTo>
                    <a:pt x="1041" y="95"/>
                  </a:lnTo>
                  <a:lnTo>
                    <a:pt x="1071" y="90"/>
                  </a:lnTo>
                  <a:lnTo>
                    <a:pt x="1100" y="82"/>
                  </a:lnTo>
                  <a:lnTo>
                    <a:pt x="1128" y="76"/>
                  </a:lnTo>
                  <a:lnTo>
                    <a:pt x="1157" y="69"/>
                  </a:lnTo>
                  <a:lnTo>
                    <a:pt x="1187" y="59"/>
                  </a:lnTo>
                  <a:lnTo>
                    <a:pt x="1215" y="58"/>
                  </a:lnTo>
                  <a:lnTo>
                    <a:pt x="1244" y="58"/>
                  </a:lnTo>
                  <a:lnTo>
                    <a:pt x="1273" y="69"/>
                  </a:lnTo>
                  <a:lnTo>
                    <a:pt x="1302" y="88"/>
                  </a:lnTo>
                  <a:lnTo>
                    <a:pt x="1331" y="98"/>
                  </a:lnTo>
                  <a:lnTo>
                    <a:pt x="1360" y="127"/>
                  </a:lnTo>
                  <a:lnTo>
                    <a:pt x="1389" y="16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59" name="Freeform 182">
              <a:extLst>
                <a:ext uri="{FF2B5EF4-FFF2-40B4-BE49-F238E27FC236}">
                  <a16:creationId xmlns="" xmlns:a16="http://schemas.microsoft.com/office/drawing/2014/main" id="{9573DA36-8E13-4B14-B769-95CB5720E0C4}"/>
                </a:ext>
              </a:extLst>
            </p:cNvPr>
            <p:cNvSpPr>
              <a:spLocks/>
            </p:cNvSpPr>
            <p:nvPr/>
          </p:nvSpPr>
          <p:spPr bwMode="auto">
            <a:xfrm>
              <a:off x="8505825" y="4395788"/>
              <a:ext cx="2159000" cy="727075"/>
            </a:xfrm>
            <a:custGeom>
              <a:avLst/>
              <a:gdLst>
                <a:gd name="T0" fmla="*/ 0 w 1360"/>
                <a:gd name="T1" fmla="*/ 78 h 458"/>
                <a:gd name="T2" fmla="*/ 29 w 1360"/>
                <a:gd name="T3" fmla="*/ 36 h 458"/>
                <a:gd name="T4" fmla="*/ 58 w 1360"/>
                <a:gd name="T5" fmla="*/ 13 h 458"/>
                <a:gd name="T6" fmla="*/ 87 w 1360"/>
                <a:gd name="T7" fmla="*/ 0 h 458"/>
                <a:gd name="T8" fmla="*/ 115 w 1360"/>
                <a:gd name="T9" fmla="*/ 21 h 458"/>
                <a:gd name="T10" fmla="*/ 145 w 1360"/>
                <a:gd name="T11" fmla="*/ 82 h 458"/>
                <a:gd name="T12" fmla="*/ 174 w 1360"/>
                <a:gd name="T13" fmla="*/ 176 h 458"/>
                <a:gd name="T14" fmla="*/ 202 w 1360"/>
                <a:gd name="T15" fmla="*/ 287 h 458"/>
                <a:gd name="T16" fmla="*/ 232 w 1360"/>
                <a:gd name="T17" fmla="*/ 369 h 458"/>
                <a:gd name="T18" fmla="*/ 261 w 1360"/>
                <a:gd name="T19" fmla="*/ 422 h 458"/>
                <a:gd name="T20" fmla="*/ 289 w 1360"/>
                <a:gd name="T21" fmla="*/ 452 h 458"/>
                <a:gd name="T22" fmla="*/ 318 w 1360"/>
                <a:gd name="T23" fmla="*/ 458 h 458"/>
                <a:gd name="T24" fmla="*/ 347 w 1360"/>
                <a:gd name="T25" fmla="*/ 443 h 458"/>
                <a:gd name="T26" fmla="*/ 376 w 1360"/>
                <a:gd name="T27" fmla="*/ 401 h 458"/>
                <a:gd name="T28" fmla="*/ 405 w 1360"/>
                <a:gd name="T29" fmla="*/ 337 h 458"/>
                <a:gd name="T30" fmla="*/ 434 w 1360"/>
                <a:gd name="T31" fmla="*/ 271 h 458"/>
                <a:gd name="T32" fmla="*/ 463 w 1360"/>
                <a:gd name="T33" fmla="*/ 213 h 458"/>
                <a:gd name="T34" fmla="*/ 492 w 1360"/>
                <a:gd name="T35" fmla="*/ 173 h 458"/>
                <a:gd name="T36" fmla="*/ 521 w 1360"/>
                <a:gd name="T37" fmla="*/ 148 h 458"/>
                <a:gd name="T38" fmla="*/ 550 w 1360"/>
                <a:gd name="T39" fmla="*/ 123 h 458"/>
                <a:gd name="T40" fmla="*/ 578 w 1360"/>
                <a:gd name="T41" fmla="*/ 105 h 458"/>
                <a:gd name="T42" fmla="*/ 608 w 1360"/>
                <a:gd name="T43" fmla="*/ 90 h 458"/>
                <a:gd name="T44" fmla="*/ 637 w 1360"/>
                <a:gd name="T45" fmla="*/ 80 h 458"/>
                <a:gd name="T46" fmla="*/ 665 w 1360"/>
                <a:gd name="T47" fmla="*/ 80 h 458"/>
                <a:gd name="T48" fmla="*/ 695 w 1360"/>
                <a:gd name="T49" fmla="*/ 80 h 458"/>
                <a:gd name="T50" fmla="*/ 724 w 1360"/>
                <a:gd name="T51" fmla="*/ 79 h 458"/>
                <a:gd name="T52" fmla="*/ 752 w 1360"/>
                <a:gd name="T53" fmla="*/ 75 h 458"/>
                <a:gd name="T54" fmla="*/ 781 w 1360"/>
                <a:gd name="T55" fmla="*/ 78 h 458"/>
                <a:gd name="T56" fmla="*/ 810 w 1360"/>
                <a:gd name="T57" fmla="*/ 104 h 458"/>
                <a:gd name="T58" fmla="*/ 839 w 1360"/>
                <a:gd name="T59" fmla="*/ 141 h 458"/>
                <a:gd name="T60" fmla="*/ 868 w 1360"/>
                <a:gd name="T61" fmla="*/ 189 h 458"/>
                <a:gd name="T62" fmla="*/ 897 w 1360"/>
                <a:gd name="T63" fmla="*/ 234 h 458"/>
                <a:gd name="T64" fmla="*/ 926 w 1360"/>
                <a:gd name="T65" fmla="*/ 269 h 458"/>
                <a:gd name="T66" fmla="*/ 955 w 1360"/>
                <a:gd name="T67" fmla="*/ 301 h 458"/>
                <a:gd name="T68" fmla="*/ 984 w 1360"/>
                <a:gd name="T69" fmla="*/ 333 h 458"/>
                <a:gd name="T70" fmla="*/ 1013 w 1360"/>
                <a:gd name="T71" fmla="*/ 353 h 458"/>
                <a:gd name="T72" fmla="*/ 1041 w 1360"/>
                <a:gd name="T73" fmla="*/ 358 h 458"/>
                <a:gd name="T74" fmla="*/ 1071 w 1360"/>
                <a:gd name="T75" fmla="*/ 346 h 458"/>
                <a:gd name="T76" fmla="*/ 1100 w 1360"/>
                <a:gd name="T77" fmla="*/ 315 h 458"/>
                <a:gd name="T78" fmla="*/ 1128 w 1360"/>
                <a:gd name="T79" fmla="*/ 276 h 458"/>
                <a:gd name="T80" fmla="*/ 1157 w 1360"/>
                <a:gd name="T81" fmla="*/ 235 h 458"/>
                <a:gd name="T82" fmla="*/ 1187 w 1360"/>
                <a:gd name="T83" fmla="*/ 205 h 458"/>
                <a:gd name="T84" fmla="*/ 1215 w 1360"/>
                <a:gd name="T85" fmla="*/ 182 h 458"/>
                <a:gd name="T86" fmla="*/ 1244 w 1360"/>
                <a:gd name="T87" fmla="*/ 176 h 458"/>
                <a:gd name="T88" fmla="*/ 1273 w 1360"/>
                <a:gd name="T89" fmla="*/ 186 h 458"/>
                <a:gd name="T90" fmla="*/ 1302 w 1360"/>
                <a:gd name="T91" fmla="*/ 195 h 458"/>
                <a:gd name="T92" fmla="*/ 1331 w 1360"/>
                <a:gd name="T93" fmla="*/ 212 h 458"/>
                <a:gd name="T94" fmla="*/ 1360 w 1360"/>
                <a:gd name="T95" fmla="*/ 223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58">
                  <a:moveTo>
                    <a:pt x="0" y="78"/>
                  </a:moveTo>
                  <a:lnTo>
                    <a:pt x="29" y="36"/>
                  </a:lnTo>
                  <a:lnTo>
                    <a:pt x="58" y="13"/>
                  </a:lnTo>
                  <a:lnTo>
                    <a:pt x="87" y="0"/>
                  </a:lnTo>
                  <a:lnTo>
                    <a:pt x="115" y="21"/>
                  </a:lnTo>
                  <a:lnTo>
                    <a:pt x="145" y="82"/>
                  </a:lnTo>
                  <a:lnTo>
                    <a:pt x="174" y="176"/>
                  </a:lnTo>
                  <a:lnTo>
                    <a:pt x="202" y="287"/>
                  </a:lnTo>
                  <a:lnTo>
                    <a:pt x="232" y="369"/>
                  </a:lnTo>
                  <a:lnTo>
                    <a:pt x="261" y="422"/>
                  </a:lnTo>
                  <a:lnTo>
                    <a:pt x="289" y="452"/>
                  </a:lnTo>
                  <a:lnTo>
                    <a:pt x="318" y="458"/>
                  </a:lnTo>
                  <a:lnTo>
                    <a:pt x="347" y="443"/>
                  </a:lnTo>
                  <a:lnTo>
                    <a:pt x="376" y="401"/>
                  </a:lnTo>
                  <a:lnTo>
                    <a:pt x="405" y="337"/>
                  </a:lnTo>
                  <a:lnTo>
                    <a:pt x="434" y="271"/>
                  </a:lnTo>
                  <a:lnTo>
                    <a:pt x="463" y="213"/>
                  </a:lnTo>
                  <a:lnTo>
                    <a:pt x="492" y="173"/>
                  </a:lnTo>
                  <a:lnTo>
                    <a:pt x="521" y="148"/>
                  </a:lnTo>
                  <a:lnTo>
                    <a:pt x="550" y="123"/>
                  </a:lnTo>
                  <a:lnTo>
                    <a:pt x="578" y="105"/>
                  </a:lnTo>
                  <a:lnTo>
                    <a:pt x="608" y="90"/>
                  </a:lnTo>
                  <a:lnTo>
                    <a:pt x="637" y="80"/>
                  </a:lnTo>
                  <a:lnTo>
                    <a:pt x="665" y="80"/>
                  </a:lnTo>
                  <a:lnTo>
                    <a:pt x="695" y="80"/>
                  </a:lnTo>
                  <a:lnTo>
                    <a:pt x="724" y="79"/>
                  </a:lnTo>
                  <a:lnTo>
                    <a:pt x="752" y="75"/>
                  </a:lnTo>
                  <a:lnTo>
                    <a:pt x="781" y="78"/>
                  </a:lnTo>
                  <a:lnTo>
                    <a:pt x="810" y="104"/>
                  </a:lnTo>
                  <a:lnTo>
                    <a:pt x="839" y="141"/>
                  </a:lnTo>
                  <a:lnTo>
                    <a:pt x="868" y="189"/>
                  </a:lnTo>
                  <a:lnTo>
                    <a:pt x="897" y="234"/>
                  </a:lnTo>
                  <a:lnTo>
                    <a:pt x="926" y="269"/>
                  </a:lnTo>
                  <a:lnTo>
                    <a:pt x="955" y="301"/>
                  </a:lnTo>
                  <a:lnTo>
                    <a:pt x="984" y="333"/>
                  </a:lnTo>
                  <a:lnTo>
                    <a:pt x="1013" y="353"/>
                  </a:lnTo>
                  <a:lnTo>
                    <a:pt x="1041" y="358"/>
                  </a:lnTo>
                  <a:lnTo>
                    <a:pt x="1071" y="346"/>
                  </a:lnTo>
                  <a:lnTo>
                    <a:pt x="1100" y="315"/>
                  </a:lnTo>
                  <a:lnTo>
                    <a:pt x="1128" y="276"/>
                  </a:lnTo>
                  <a:lnTo>
                    <a:pt x="1157" y="235"/>
                  </a:lnTo>
                  <a:lnTo>
                    <a:pt x="1187" y="205"/>
                  </a:lnTo>
                  <a:lnTo>
                    <a:pt x="1215" y="182"/>
                  </a:lnTo>
                  <a:lnTo>
                    <a:pt x="1244" y="176"/>
                  </a:lnTo>
                  <a:lnTo>
                    <a:pt x="1273" y="186"/>
                  </a:lnTo>
                  <a:lnTo>
                    <a:pt x="1302" y="195"/>
                  </a:lnTo>
                  <a:lnTo>
                    <a:pt x="1331" y="212"/>
                  </a:lnTo>
                  <a:lnTo>
                    <a:pt x="1360" y="22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60" name="Freeform 183">
              <a:extLst>
                <a:ext uri="{FF2B5EF4-FFF2-40B4-BE49-F238E27FC236}">
                  <a16:creationId xmlns="" xmlns:a16="http://schemas.microsoft.com/office/drawing/2014/main" id="{5A4956AA-EB77-484A-8F0B-7A23935EBACF}"/>
                </a:ext>
              </a:extLst>
            </p:cNvPr>
            <p:cNvSpPr>
              <a:spLocks/>
            </p:cNvSpPr>
            <p:nvPr/>
          </p:nvSpPr>
          <p:spPr bwMode="auto">
            <a:xfrm>
              <a:off x="8505825" y="4427538"/>
              <a:ext cx="2112962" cy="820738"/>
            </a:xfrm>
            <a:custGeom>
              <a:avLst/>
              <a:gdLst>
                <a:gd name="T0" fmla="*/ 0 w 1331"/>
                <a:gd name="T1" fmla="*/ 487 h 517"/>
                <a:gd name="T2" fmla="*/ 29 w 1331"/>
                <a:gd name="T3" fmla="*/ 517 h 517"/>
                <a:gd name="T4" fmla="*/ 58 w 1331"/>
                <a:gd name="T5" fmla="*/ 495 h 517"/>
                <a:gd name="T6" fmla="*/ 87 w 1331"/>
                <a:gd name="T7" fmla="*/ 418 h 517"/>
                <a:gd name="T8" fmla="*/ 115 w 1331"/>
                <a:gd name="T9" fmla="*/ 309 h 517"/>
                <a:gd name="T10" fmla="*/ 145 w 1331"/>
                <a:gd name="T11" fmla="*/ 174 h 517"/>
                <a:gd name="T12" fmla="*/ 174 w 1331"/>
                <a:gd name="T13" fmla="*/ 60 h 517"/>
                <a:gd name="T14" fmla="*/ 202 w 1331"/>
                <a:gd name="T15" fmla="*/ 6 h 517"/>
                <a:gd name="T16" fmla="*/ 232 w 1331"/>
                <a:gd name="T17" fmla="*/ 0 h 517"/>
                <a:gd name="T18" fmla="*/ 261 w 1331"/>
                <a:gd name="T19" fmla="*/ 10 h 517"/>
                <a:gd name="T20" fmla="*/ 289 w 1331"/>
                <a:gd name="T21" fmla="*/ 32 h 517"/>
                <a:gd name="T22" fmla="*/ 318 w 1331"/>
                <a:gd name="T23" fmla="*/ 43 h 517"/>
                <a:gd name="T24" fmla="*/ 347 w 1331"/>
                <a:gd name="T25" fmla="*/ 47 h 517"/>
                <a:gd name="T26" fmla="*/ 376 w 1331"/>
                <a:gd name="T27" fmla="*/ 68 h 517"/>
                <a:gd name="T28" fmla="*/ 405 w 1331"/>
                <a:gd name="T29" fmla="*/ 108 h 517"/>
                <a:gd name="T30" fmla="*/ 434 w 1331"/>
                <a:gd name="T31" fmla="*/ 170 h 517"/>
                <a:gd name="T32" fmla="*/ 463 w 1331"/>
                <a:gd name="T33" fmla="*/ 237 h 517"/>
                <a:gd name="T34" fmla="*/ 492 w 1331"/>
                <a:gd name="T35" fmla="*/ 295 h 517"/>
                <a:gd name="T36" fmla="*/ 521 w 1331"/>
                <a:gd name="T37" fmla="*/ 338 h 517"/>
                <a:gd name="T38" fmla="*/ 550 w 1331"/>
                <a:gd name="T39" fmla="*/ 364 h 517"/>
                <a:gd name="T40" fmla="*/ 578 w 1331"/>
                <a:gd name="T41" fmla="*/ 367 h 517"/>
                <a:gd name="T42" fmla="*/ 608 w 1331"/>
                <a:gd name="T43" fmla="*/ 351 h 517"/>
                <a:gd name="T44" fmla="*/ 637 w 1331"/>
                <a:gd name="T45" fmla="*/ 331 h 517"/>
                <a:gd name="T46" fmla="*/ 665 w 1331"/>
                <a:gd name="T47" fmla="*/ 314 h 517"/>
                <a:gd name="T48" fmla="*/ 695 w 1331"/>
                <a:gd name="T49" fmla="*/ 295 h 517"/>
                <a:gd name="T50" fmla="*/ 724 w 1331"/>
                <a:gd name="T51" fmla="*/ 278 h 517"/>
                <a:gd name="T52" fmla="*/ 752 w 1331"/>
                <a:gd name="T53" fmla="*/ 252 h 517"/>
                <a:gd name="T54" fmla="*/ 781 w 1331"/>
                <a:gd name="T55" fmla="*/ 214 h 517"/>
                <a:gd name="T56" fmla="*/ 810 w 1331"/>
                <a:gd name="T57" fmla="*/ 182 h 517"/>
                <a:gd name="T58" fmla="*/ 839 w 1331"/>
                <a:gd name="T59" fmla="*/ 158 h 517"/>
                <a:gd name="T60" fmla="*/ 868 w 1331"/>
                <a:gd name="T61" fmla="*/ 133 h 517"/>
                <a:gd name="T62" fmla="*/ 897 w 1331"/>
                <a:gd name="T63" fmla="*/ 118 h 517"/>
                <a:gd name="T64" fmla="*/ 926 w 1331"/>
                <a:gd name="T65" fmla="*/ 103 h 517"/>
                <a:gd name="T66" fmla="*/ 955 w 1331"/>
                <a:gd name="T67" fmla="*/ 91 h 517"/>
                <a:gd name="T68" fmla="*/ 984 w 1331"/>
                <a:gd name="T69" fmla="*/ 86 h 517"/>
                <a:gd name="T70" fmla="*/ 1013 w 1331"/>
                <a:gd name="T71" fmla="*/ 78 h 517"/>
                <a:gd name="T72" fmla="*/ 1041 w 1331"/>
                <a:gd name="T73" fmla="*/ 69 h 517"/>
                <a:gd name="T74" fmla="*/ 1071 w 1331"/>
                <a:gd name="T75" fmla="*/ 63 h 517"/>
                <a:gd name="T76" fmla="*/ 1100 w 1331"/>
                <a:gd name="T77" fmla="*/ 71 h 517"/>
                <a:gd name="T78" fmla="*/ 1128 w 1331"/>
                <a:gd name="T79" fmla="*/ 96 h 517"/>
                <a:gd name="T80" fmla="*/ 1157 w 1331"/>
                <a:gd name="T81" fmla="*/ 128 h 517"/>
                <a:gd name="T82" fmla="*/ 1187 w 1331"/>
                <a:gd name="T83" fmla="*/ 167 h 517"/>
                <a:gd name="T84" fmla="*/ 1215 w 1331"/>
                <a:gd name="T85" fmla="*/ 197 h 517"/>
                <a:gd name="T86" fmla="*/ 1244 w 1331"/>
                <a:gd name="T87" fmla="*/ 197 h 517"/>
                <a:gd name="T88" fmla="*/ 1273 w 1331"/>
                <a:gd name="T89" fmla="*/ 203 h 517"/>
                <a:gd name="T90" fmla="*/ 1302 w 1331"/>
                <a:gd name="T91" fmla="*/ 185 h 517"/>
                <a:gd name="T92" fmla="*/ 1331 w 1331"/>
                <a:gd name="T93" fmla="*/ 153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1" h="517">
                  <a:moveTo>
                    <a:pt x="0" y="487"/>
                  </a:moveTo>
                  <a:lnTo>
                    <a:pt x="29" y="517"/>
                  </a:lnTo>
                  <a:lnTo>
                    <a:pt x="58" y="495"/>
                  </a:lnTo>
                  <a:lnTo>
                    <a:pt x="87" y="418"/>
                  </a:lnTo>
                  <a:lnTo>
                    <a:pt x="115" y="309"/>
                  </a:lnTo>
                  <a:lnTo>
                    <a:pt x="145" y="174"/>
                  </a:lnTo>
                  <a:lnTo>
                    <a:pt x="174" y="60"/>
                  </a:lnTo>
                  <a:lnTo>
                    <a:pt x="202" y="6"/>
                  </a:lnTo>
                  <a:lnTo>
                    <a:pt x="232" y="0"/>
                  </a:lnTo>
                  <a:lnTo>
                    <a:pt x="261" y="10"/>
                  </a:lnTo>
                  <a:lnTo>
                    <a:pt x="289" y="32"/>
                  </a:lnTo>
                  <a:lnTo>
                    <a:pt x="318" y="43"/>
                  </a:lnTo>
                  <a:lnTo>
                    <a:pt x="347" y="47"/>
                  </a:lnTo>
                  <a:lnTo>
                    <a:pt x="376" y="68"/>
                  </a:lnTo>
                  <a:lnTo>
                    <a:pt x="405" y="108"/>
                  </a:lnTo>
                  <a:lnTo>
                    <a:pt x="434" y="170"/>
                  </a:lnTo>
                  <a:lnTo>
                    <a:pt x="463" y="237"/>
                  </a:lnTo>
                  <a:lnTo>
                    <a:pt x="492" y="295"/>
                  </a:lnTo>
                  <a:lnTo>
                    <a:pt x="521" y="338"/>
                  </a:lnTo>
                  <a:lnTo>
                    <a:pt x="550" y="364"/>
                  </a:lnTo>
                  <a:lnTo>
                    <a:pt x="578" y="367"/>
                  </a:lnTo>
                  <a:lnTo>
                    <a:pt x="608" y="351"/>
                  </a:lnTo>
                  <a:lnTo>
                    <a:pt x="637" y="331"/>
                  </a:lnTo>
                  <a:lnTo>
                    <a:pt x="665" y="314"/>
                  </a:lnTo>
                  <a:lnTo>
                    <a:pt x="695" y="295"/>
                  </a:lnTo>
                  <a:lnTo>
                    <a:pt x="724" y="278"/>
                  </a:lnTo>
                  <a:lnTo>
                    <a:pt x="752" y="252"/>
                  </a:lnTo>
                  <a:lnTo>
                    <a:pt x="781" y="214"/>
                  </a:lnTo>
                  <a:lnTo>
                    <a:pt x="810" y="182"/>
                  </a:lnTo>
                  <a:lnTo>
                    <a:pt x="839" y="158"/>
                  </a:lnTo>
                  <a:lnTo>
                    <a:pt x="868" y="133"/>
                  </a:lnTo>
                  <a:lnTo>
                    <a:pt x="897" y="118"/>
                  </a:lnTo>
                  <a:lnTo>
                    <a:pt x="926" y="103"/>
                  </a:lnTo>
                  <a:lnTo>
                    <a:pt x="955" y="91"/>
                  </a:lnTo>
                  <a:lnTo>
                    <a:pt x="984" y="86"/>
                  </a:lnTo>
                  <a:lnTo>
                    <a:pt x="1013" y="78"/>
                  </a:lnTo>
                  <a:lnTo>
                    <a:pt x="1041" y="69"/>
                  </a:lnTo>
                  <a:lnTo>
                    <a:pt x="1071" y="63"/>
                  </a:lnTo>
                  <a:lnTo>
                    <a:pt x="1100" y="71"/>
                  </a:lnTo>
                  <a:lnTo>
                    <a:pt x="1128" y="96"/>
                  </a:lnTo>
                  <a:lnTo>
                    <a:pt x="1157" y="128"/>
                  </a:lnTo>
                  <a:lnTo>
                    <a:pt x="1187" y="167"/>
                  </a:lnTo>
                  <a:lnTo>
                    <a:pt x="1215" y="197"/>
                  </a:lnTo>
                  <a:lnTo>
                    <a:pt x="1244" y="197"/>
                  </a:lnTo>
                  <a:lnTo>
                    <a:pt x="1273" y="203"/>
                  </a:lnTo>
                  <a:lnTo>
                    <a:pt x="1302" y="185"/>
                  </a:lnTo>
                  <a:lnTo>
                    <a:pt x="1331" y="15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61" name="Freeform 184">
              <a:extLst>
                <a:ext uri="{FF2B5EF4-FFF2-40B4-BE49-F238E27FC236}">
                  <a16:creationId xmlns="" xmlns:a16="http://schemas.microsoft.com/office/drawing/2014/main" id="{3C039B65-514C-4755-A918-11B86B679FD0}"/>
                </a:ext>
              </a:extLst>
            </p:cNvPr>
            <p:cNvSpPr>
              <a:spLocks/>
            </p:cNvSpPr>
            <p:nvPr/>
          </p:nvSpPr>
          <p:spPr bwMode="auto">
            <a:xfrm>
              <a:off x="8505825" y="4416425"/>
              <a:ext cx="2159000" cy="750888"/>
            </a:xfrm>
            <a:custGeom>
              <a:avLst/>
              <a:gdLst>
                <a:gd name="T0" fmla="*/ 0 w 1360"/>
                <a:gd name="T1" fmla="*/ 0 h 473"/>
                <a:gd name="T2" fmla="*/ 29 w 1360"/>
                <a:gd name="T3" fmla="*/ 41 h 473"/>
                <a:gd name="T4" fmla="*/ 58 w 1360"/>
                <a:gd name="T5" fmla="*/ 83 h 473"/>
                <a:gd name="T6" fmla="*/ 87 w 1360"/>
                <a:gd name="T7" fmla="*/ 131 h 473"/>
                <a:gd name="T8" fmla="*/ 115 w 1360"/>
                <a:gd name="T9" fmla="*/ 208 h 473"/>
                <a:gd name="T10" fmla="*/ 145 w 1360"/>
                <a:gd name="T11" fmla="*/ 306 h 473"/>
                <a:gd name="T12" fmla="*/ 174 w 1360"/>
                <a:gd name="T13" fmla="*/ 392 h 473"/>
                <a:gd name="T14" fmla="*/ 202 w 1360"/>
                <a:gd name="T15" fmla="*/ 450 h 473"/>
                <a:gd name="T16" fmla="*/ 232 w 1360"/>
                <a:gd name="T17" fmla="*/ 473 h 473"/>
                <a:gd name="T18" fmla="*/ 261 w 1360"/>
                <a:gd name="T19" fmla="*/ 471 h 473"/>
                <a:gd name="T20" fmla="*/ 289 w 1360"/>
                <a:gd name="T21" fmla="*/ 425 h 473"/>
                <a:gd name="T22" fmla="*/ 318 w 1360"/>
                <a:gd name="T23" fmla="*/ 340 h 473"/>
                <a:gd name="T24" fmla="*/ 347 w 1360"/>
                <a:gd name="T25" fmla="*/ 248 h 473"/>
                <a:gd name="T26" fmla="*/ 376 w 1360"/>
                <a:gd name="T27" fmla="*/ 171 h 473"/>
                <a:gd name="T28" fmla="*/ 405 w 1360"/>
                <a:gd name="T29" fmla="*/ 125 h 473"/>
                <a:gd name="T30" fmla="*/ 434 w 1360"/>
                <a:gd name="T31" fmla="*/ 105 h 473"/>
                <a:gd name="T32" fmla="*/ 463 w 1360"/>
                <a:gd name="T33" fmla="*/ 86 h 473"/>
                <a:gd name="T34" fmla="*/ 492 w 1360"/>
                <a:gd name="T35" fmla="*/ 70 h 473"/>
                <a:gd name="T36" fmla="*/ 521 w 1360"/>
                <a:gd name="T37" fmla="*/ 57 h 473"/>
                <a:gd name="T38" fmla="*/ 550 w 1360"/>
                <a:gd name="T39" fmla="*/ 54 h 473"/>
                <a:gd name="T40" fmla="*/ 578 w 1360"/>
                <a:gd name="T41" fmla="*/ 56 h 473"/>
                <a:gd name="T42" fmla="*/ 608 w 1360"/>
                <a:gd name="T43" fmla="*/ 57 h 473"/>
                <a:gd name="T44" fmla="*/ 637 w 1360"/>
                <a:gd name="T45" fmla="*/ 66 h 473"/>
                <a:gd name="T46" fmla="*/ 665 w 1360"/>
                <a:gd name="T47" fmla="*/ 83 h 473"/>
                <a:gd name="T48" fmla="*/ 695 w 1360"/>
                <a:gd name="T49" fmla="*/ 102 h 473"/>
                <a:gd name="T50" fmla="*/ 724 w 1360"/>
                <a:gd name="T51" fmla="*/ 131 h 473"/>
                <a:gd name="T52" fmla="*/ 752 w 1360"/>
                <a:gd name="T53" fmla="*/ 162 h 473"/>
                <a:gd name="T54" fmla="*/ 781 w 1360"/>
                <a:gd name="T55" fmla="*/ 201 h 473"/>
                <a:gd name="T56" fmla="*/ 810 w 1360"/>
                <a:gd name="T57" fmla="*/ 244 h 473"/>
                <a:gd name="T58" fmla="*/ 839 w 1360"/>
                <a:gd name="T59" fmla="*/ 281 h 473"/>
                <a:gd name="T60" fmla="*/ 868 w 1360"/>
                <a:gd name="T61" fmla="*/ 320 h 473"/>
                <a:gd name="T62" fmla="*/ 897 w 1360"/>
                <a:gd name="T63" fmla="*/ 343 h 473"/>
                <a:gd name="T64" fmla="*/ 926 w 1360"/>
                <a:gd name="T65" fmla="*/ 352 h 473"/>
                <a:gd name="T66" fmla="*/ 955 w 1360"/>
                <a:gd name="T67" fmla="*/ 342 h 473"/>
                <a:gd name="T68" fmla="*/ 984 w 1360"/>
                <a:gd name="T69" fmla="*/ 310 h 473"/>
                <a:gd name="T70" fmla="*/ 1013 w 1360"/>
                <a:gd name="T71" fmla="*/ 274 h 473"/>
                <a:gd name="T72" fmla="*/ 1041 w 1360"/>
                <a:gd name="T73" fmla="*/ 244 h 473"/>
                <a:gd name="T74" fmla="*/ 1071 w 1360"/>
                <a:gd name="T75" fmla="*/ 219 h 473"/>
                <a:gd name="T76" fmla="*/ 1100 w 1360"/>
                <a:gd name="T77" fmla="*/ 201 h 473"/>
                <a:gd name="T78" fmla="*/ 1128 w 1360"/>
                <a:gd name="T79" fmla="*/ 188 h 473"/>
                <a:gd name="T80" fmla="*/ 1157 w 1360"/>
                <a:gd name="T81" fmla="*/ 169 h 473"/>
                <a:gd name="T82" fmla="*/ 1187 w 1360"/>
                <a:gd name="T83" fmla="*/ 151 h 473"/>
                <a:gd name="T84" fmla="*/ 1215 w 1360"/>
                <a:gd name="T85" fmla="*/ 130 h 473"/>
                <a:gd name="T86" fmla="*/ 1244 w 1360"/>
                <a:gd name="T87" fmla="*/ 121 h 473"/>
                <a:gd name="T88" fmla="*/ 1273 w 1360"/>
                <a:gd name="T89" fmla="*/ 131 h 473"/>
                <a:gd name="T90" fmla="*/ 1302 w 1360"/>
                <a:gd name="T91" fmla="*/ 139 h 473"/>
                <a:gd name="T92" fmla="*/ 1331 w 1360"/>
                <a:gd name="T93" fmla="*/ 150 h 473"/>
                <a:gd name="T94" fmla="*/ 1360 w 1360"/>
                <a:gd name="T95" fmla="*/ 153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73">
                  <a:moveTo>
                    <a:pt x="0" y="0"/>
                  </a:moveTo>
                  <a:lnTo>
                    <a:pt x="29" y="41"/>
                  </a:lnTo>
                  <a:lnTo>
                    <a:pt x="58" y="83"/>
                  </a:lnTo>
                  <a:lnTo>
                    <a:pt x="87" y="131"/>
                  </a:lnTo>
                  <a:lnTo>
                    <a:pt x="115" y="208"/>
                  </a:lnTo>
                  <a:lnTo>
                    <a:pt x="145" y="306"/>
                  </a:lnTo>
                  <a:lnTo>
                    <a:pt x="174" y="392"/>
                  </a:lnTo>
                  <a:lnTo>
                    <a:pt x="202" y="450"/>
                  </a:lnTo>
                  <a:lnTo>
                    <a:pt x="232" y="473"/>
                  </a:lnTo>
                  <a:lnTo>
                    <a:pt x="261" y="471"/>
                  </a:lnTo>
                  <a:lnTo>
                    <a:pt x="289" y="425"/>
                  </a:lnTo>
                  <a:lnTo>
                    <a:pt x="318" y="340"/>
                  </a:lnTo>
                  <a:lnTo>
                    <a:pt x="347" y="248"/>
                  </a:lnTo>
                  <a:lnTo>
                    <a:pt x="376" y="171"/>
                  </a:lnTo>
                  <a:lnTo>
                    <a:pt x="405" y="125"/>
                  </a:lnTo>
                  <a:lnTo>
                    <a:pt x="434" y="105"/>
                  </a:lnTo>
                  <a:lnTo>
                    <a:pt x="463" y="86"/>
                  </a:lnTo>
                  <a:lnTo>
                    <a:pt x="492" y="70"/>
                  </a:lnTo>
                  <a:lnTo>
                    <a:pt x="521" y="57"/>
                  </a:lnTo>
                  <a:lnTo>
                    <a:pt x="550" y="54"/>
                  </a:lnTo>
                  <a:lnTo>
                    <a:pt x="578" y="56"/>
                  </a:lnTo>
                  <a:lnTo>
                    <a:pt x="608" y="57"/>
                  </a:lnTo>
                  <a:lnTo>
                    <a:pt x="637" y="66"/>
                  </a:lnTo>
                  <a:lnTo>
                    <a:pt x="665" y="83"/>
                  </a:lnTo>
                  <a:lnTo>
                    <a:pt x="695" y="102"/>
                  </a:lnTo>
                  <a:lnTo>
                    <a:pt x="724" y="131"/>
                  </a:lnTo>
                  <a:lnTo>
                    <a:pt x="752" y="162"/>
                  </a:lnTo>
                  <a:lnTo>
                    <a:pt x="781" y="201"/>
                  </a:lnTo>
                  <a:lnTo>
                    <a:pt x="810" y="244"/>
                  </a:lnTo>
                  <a:lnTo>
                    <a:pt x="839" y="281"/>
                  </a:lnTo>
                  <a:lnTo>
                    <a:pt x="868" y="320"/>
                  </a:lnTo>
                  <a:lnTo>
                    <a:pt x="897" y="343"/>
                  </a:lnTo>
                  <a:lnTo>
                    <a:pt x="926" y="352"/>
                  </a:lnTo>
                  <a:lnTo>
                    <a:pt x="955" y="342"/>
                  </a:lnTo>
                  <a:lnTo>
                    <a:pt x="984" y="310"/>
                  </a:lnTo>
                  <a:lnTo>
                    <a:pt x="1013" y="274"/>
                  </a:lnTo>
                  <a:lnTo>
                    <a:pt x="1041" y="244"/>
                  </a:lnTo>
                  <a:lnTo>
                    <a:pt x="1071" y="219"/>
                  </a:lnTo>
                  <a:lnTo>
                    <a:pt x="1100" y="201"/>
                  </a:lnTo>
                  <a:lnTo>
                    <a:pt x="1128" y="188"/>
                  </a:lnTo>
                  <a:lnTo>
                    <a:pt x="1157" y="169"/>
                  </a:lnTo>
                  <a:lnTo>
                    <a:pt x="1187" y="151"/>
                  </a:lnTo>
                  <a:lnTo>
                    <a:pt x="1215" y="130"/>
                  </a:lnTo>
                  <a:lnTo>
                    <a:pt x="1244" y="121"/>
                  </a:lnTo>
                  <a:lnTo>
                    <a:pt x="1273" y="131"/>
                  </a:lnTo>
                  <a:lnTo>
                    <a:pt x="1302" y="139"/>
                  </a:lnTo>
                  <a:lnTo>
                    <a:pt x="1331" y="150"/>
                  </a:lnTo>
                  <a:lnTo>
                    <a:pt x="1360" y="15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62" name="Freeform 185">
              <a:extLst>
                <a:ext uri="{FF2B5EF4-FFF2-40B4-BE49-F238E27FC236}">
                  <a16:creationId xmlns="" xmlns:a16="http://schemas.microsoft.com/office/drawing/2014/main" id="{F40C7200-67F6-43B5-855A-32043ADC6087}"/>
                </a:ext>
              </a:extLst>
            </p:cNvPr>
            <p:cNvSpPr>
              <a:spLocks/>
            </p:cNvSpPr>
            <p:nvPr/>
          </p:nvSpPr>
          <p:spPr bwMode="auto">
            <a:xfrm>
              <a:off x="8505825" y="4362450"/>
              <a:ext cx="2159000" cy="727075"/>
            </a:xfrm>
            <a:custGeom>
              <a:avLst/>
              <a:gdLst>
                <a:gd name="T0" fmla="*/ 0 w 1360"/>
                <a:gd name="T1" fmla="*/ 458 h 458"/>
                <a:gd name="T2" fmla="*/ 29 w 1360"/>
                <a:gd name="T3" fmla="*/ 362 h 458"/>
                <a:gd name="T4" fmla="*/ 58 w 1360"/>
                <a:gd name="T5" fmla="*/ 274 h 458"/>
                <a:gd name="T6" fmla="*/ 87 w 1360"/>
                <a:gd name="T7" fmla="*/ 195 h 458"/>
                <a:gd name="T8" fmla="*/ 115 w 1360"/>
                <a:gd name="T9" fmla="*/ 110 h 458"/>
                <a:gd name="T10" fmla="*/ 145 w 1360"/>
                <a:gd name="T11" fmla="*/ 26 h 458"/>
                <a:gd name="T12" fmla="*/ 174 w 1360"/>
                <a:gd name="T13" fmla="*/ 0 h 458"/>
                <a:gd name="T14" fmla="*/ 202 w 1360"/>
                <a:gd name="T15" fmla="*/ 12 h 458"/>
                <a:gd name="T16" fmla="*/ 232 w 1360"/>
                <a:gd name="T17" fmla="*/ 37 h 458"/>
                <a:gd name="T18" fmla="*/ 261 w 1360"/>
                <a:gd name="T19" fmla="*/ 79 h 458"/>
                <a:gd name="T20" fmla="*/ 289 w 1360"/>
                <a:gd name="T21" fmla="*/ 142 h 458"/>
                <a:gd name="T22" fmla="*/ 318 w 1360"/>
                <a:gd name="T23" fmla="*/ 217 h 458"/>
                <a:gd name="T24" fmla="*/ 347 w 1360"/>
                <a:gd name="T25" fmla="*/ 301 h 458"/>
                <a:gd name="T26" fmla="*/ 376 w 1360"/>
                <a:gd name="T27" fmla="*/ 368 h 458"/>
                <a:gd name="T28" fmla="*/ 405 w 1360"/>
                <a:gd name="T29" fmla="*/ 410 h 458"/>
                <a:gd name="T30" fmla="*/ 434 w 1360"/>
                <a:gd name="T31" fmla="*/ 422 h 458"/>
                <a:gd name="T32" fmla="*/ 463 w 1360"/>
                <a:gd name="T33" fmla="*/ 410 h 458"/>
                <a:gd name="T34" fmla="*/ 492 w 1360"/>
                <a:gd name="T35" fmla="*/ 389 h 458"/>
                <a:gd name="T36" fmla="*/ 521 w 1360"/>
                <a:gd name="T37" fmla="*/ 362 h 458"/>
                <a:gd name="T38" fmla="*/ 550 w 1360"/>
                <a:gd name="T39" fmla="*/ 351 h 458"/>
                <a:gd name="T40" fmla="*/ 578 w 1360"/>
                <a:gd name="T41" fmla="*/ 339 h 458"/>
                <a:gd name="T42" fmla="*/ 608 w 1360"/>
                <a:gd name="T43" fmla="*/ 324 h 458"/>
                <a:gd name="T44" fmla="*/ 637 w 1360"/>
                <a:gd name="T45" fmla="*/ 308 h 458"/>
                <a:gd name="T46" fmla="*/ 665 w 1360"/>
                <a:gd name="T47" fmla="*/ 269 h 458"/>
                <a:gd name="T48" fmla="*/ 695 w 1360"/>
                <a:gd name="T49" fmla="*/ 226 h 458"/>
                <a:gd name="T50" fmla="*/ 724 w 1360"/>
                <a:gd name="T51" fmla="*/ 201 h 458"/>
                <a:gd name="T52" fmla="*/ 752 w 1360"/>
                <a:gd name="T53" fmla="*/ 178 h 458"/>
                <a:gd name="T54" fmla="*/ 781 w 1360"/>
                <a:gd name="T55" fmla="*/ 149 h 458"/>
                <a:gd name="T56" fmla="*/ 810 w 1360"/>
                <a:gd name="T57" fmla="*/ 127 h 458"/>
                <a:gd name="T58" fmla="*/ 839 w 1360"/>
                <a:gd name="T59" fmla="*/ 94 h 458"/>
                <a:gd name="T60" fmla="*/ 868 w 1360"/>
                <a:gd name="T61" fmla="*/ 82 h 458"/>
                <a:gd name="T62" fmla="*/ 897 w 1360"/>
                <a:gd name="T63" fmla="*/ 84 h 458"/>
                <a:gd name="T64" fmla="*/ 926 w 1360"/>
                <a:gd name="T65" fmla="*/ 85 h 458"/>
                <a:gd name="T66" fmla="*/ 955 w 1360"/>
                <a:gd name="T67" fmla="*/ 96 h 458"/>
                <a:gd name="T68" fmla="*/ 984 w 1360"/>
                <a:gd name="T69" fmla="*/ 119 h 458"/>
                <a:gd name="T70" fmla="*/ 1013 w 1360"/>
                <a:gd name="T71" fmla="*/ 144 h 458"/>
                <a:gd name="T72" fmla="*/ 1041 w 1360"/>
                <a:gd name="T73" fmla="*/ 186 h 458"/>
                <a:gd name="T74" fmla="*/ 1071 w 1360"/>
                <a:gd name="T75" fmla="*/ 240 h 458"/>
                <a:gd name="T76" fmla="*/ 1100 w 1360"/>
                <a:gd name="T77" fmla="*/ 288 h 458"/>
                <a:gd name="T78" fmla="*/ 1128 w 1360"/>
                <a:gd name="T79" fmla="*/ 323 h 458"/>
                <a:gd name="T80" fmla="*/ 1157 w 1360"/>
                <a:gd name="T81" fmla="*/ 341 h 458"/>
                <a:gd name="T82" fmla="*/ 1187 w 1360"/>
                <a:gd name="T83" fmla="*/ 352 h 458"/>
                <a:gd name="T84" fmla="*/ 1215 w 1360"/>
                <a:gd name="T85" fmla="*/ 349 h 458"/>
                <a:gd name="T86" fmla="*/ 1244 w 1360"/>
                <a:gd name="T87" fmla="*/ 325 h 458"/>
                <a:gd name="T88" fmla="*/ 1273 w 1360"/>
                <a:gd name="T89" fmla="*/ 296 h 458"/>
                <a:gd name="T90" fmla="*/ 1302 w 1360"/>
                <a:gd name="T91" fmla="*/ 267 h 458"/>
                <a:gd name="T92" fmla="*/ 1331 w 1360"/>
                <a:gd name="T93" fmla="*/ 260 h 458"/>
                <a:gd name="T94" fmla="*/ 1360 w 1360"/>
                <a:gd name="T95" fmla="*/ 265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58">
                  <a:moveTo>
                    <a:pt x="0" y="458"/>
                  </a:moveTo>
                  <a:lnTo>
                    <a:pt x="29" y="362"/>
                  </a:lnTo>
                  <a:lnTo>
                    <a:pt x="58" y="274"/>
                  </a:lnTo>
                  <a:lnTo>
                    <a:pt x="87" y="195"/>
                  </a:lnTo>
                  <a:lnTo>
                    <a:pt x="115" y="110"/>
                  </a:lnTo>
                  <a:lnTo>
                    <a:pt x="145" y="26"/>
                  </a:lnTo>
                  <a:lnTo>
                    <a:pt x="174" y="0"/>
                  </a:lnTo>
                  <a:lnTo>
                    <a:pt x="202" y="12"/>
                  </a:lnTo>
                  <a:lnTo>
                    <a:pt x="232" y="37"/>
                  </a:lnTo>
                  <a:lnTo>
                    <a:pt x="261" y="79"/>
                  </a:lnTo>
                  <a:lnTo>
                    <a:pt x="289" y="142"/>
                  </a:lnTo>
                  <a:lnTo>
                    <a:pt x="318" y="217"/>
                  </a:lnTo>
                  <a:lnTo>
                    <a:pt x="347" y="301"/>
                  </a:lnTo>
                  <a:lnTo>
                    <a:pt x="376" y="368"/>
                  </a:lnTo>
                  <a:lnTo>
                    <a:pt x="405" y="410"/>
                  </a:lnTo>
                  <a:lnTo>
                    <a:pt x="434" y="422"/>
                  </a:lnTo>
                  <a:lnTo>
                    <a:pt x="463" y="410"/>
                  </a:lnTo>
                  <a:lnTo>
                    <a:pt x="492" y="389"/>
                  </a:lnTo>
                  <a:lnTo>
                    <a:pt x="521" y="362"/>
                  </a:lnTo>
                  <a:lnTo>
                    <a:pt x="550" y="351"/>
                  </a:lnTo>
                  <a:lnTo>
                    <a:pt x="578" y="339"/>
                  </a:lnTo>
                  <a:lnTo>
                    <a:pt x="608" y="324"/>
                  </a:lnTo>
                  <a:lnTo>
                    <a:pt x="637" y="308"/>
                  </a:lnTo>
                  <a:lnTo>
                    <a:pt x="665" y="269"/>
                  </a:lnTo>
                  <a:lnTo>
                    <a:pt x="695" y="226"/>
                  </a:lnTo>
                  <a:lnTo>
                    <a:pt x="724" y="201"/>
                  </a:lnTo>
                  <a:lnTo>
                    <a:pt x="752" y="178"/>
                  </a:lnTo>
                  <a:lnTo>
                    <a:pt x="781" y="149"/>
                  </a:lnTo>
                  <a:lnTo>
                    <a:pt x="810" y="127"/>
                  </a:lnTo>
                  <a:lnTo>
                    <a:pt x="839" y="94"/>
                  </a:lnTo>
                  <a:lnTo>
                    <a:pt x="868" y="82"/>
                  </a:lnTo>
                  <a:lnTo>
                    <a:pt x="897" y="84"/>
                  </a:lnTo>
                  <a:lnTo>
                    <a:pt x="926" y="85"/>
                  </a:lnTo>
                  <a:lnTo>
                    <a:pt x="955" y="96"/>
                  </a:lnTo>
                  <a:lnTo>
                    <a:pt x="984" y="119"/>
                  </a:lnTo>
                  <a:lnTo>
                    <a:pt x="1013" y="144"/>
                  </a:lnTo>
                  <a:lnTo>
                    <a:pt x="1041" y="186"/>
                  </a:lnTo>
                  <a:lnTo>
                    <a:pt x="1071" y="240"/>
                  </a:lnTo>
                  <a:lnTo>
                    <a:pt x="1100" y="288"/>
                  </a:lnTo>
                  <a:lnTo>
                    <a:pt x="1128" y="323"/>
                  </a:lnTo>
                  <a:lnTo>
                    <a:pt x="1157" y="341"/>
                  </a:lnTo>
                  <a:lnTo>
                    <a:pt x="1187" y="352"/>
                  </a:lnTo>
                  <a:lnTo>
                    <a:pt x="1215" y="349"/>
                  </a:lnTo>
                  <a:lnTo>
                    <a:pt x="1244" y="325"/>
                  </a:lnTo>
                  <a:lnTo>
                    <a:pt x="1273" y="296"/>
                  </a:lnTo>
                  <a:lnTo>
                    <a:pt x="1302" y="267"/>
                  </a:lnTo>
                  <a:lnTo>
                    <a:pt x="1331" y="260"/>
                  </a:lnTo>
                  <a:lnTo>
                    <a:pt x="1360" y="26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63" name="Freeform 186">
              <a:extLst>
                <a:ext uri="{FF2B5EF4-FFF2-40B4-BE49-F238E27FC236}">
                  <a16:creationId xmlns="" xmlns:a16="http://schemas.microsoft.com/office/drawing/2014/main" id="{6CC04501-9743-4B5E-8686-C1B27BDF97A0}"/>
                </a:ext>
              </a:extLst>
            </p:cNvPr>
            <p:cNvSpPr>
              <a:spLocks/>
            </p:cNvSpPr>
            <p:nvPr/>
          </p:nvSpPr>
          <p:spPr bwMode="auto">
            <a:xfrm>
              <a:off x="8505825" y="4464050"/>
              <a:ext cx="2205037" cy="709613"/>
            </a:xfrm>
            <a:custGeom>
              <a:avLst/>
              <a:gdLst>
                <a:gd name="T0" fmla="*/ 0 w 1389"/>
                <a:gd name="T1" fmla="*/ 53 h 447"/>
                <a:gd name="T2" fmla="*/ 29 w 1389"/>
                <a:gd name="T3" fmla="*/ 169 h 447"/>
                <a:gd name="T4" fmla="*/ 58 w 1389"/>
                <a:gd name="T5" fmla="*/ 239 h 447"/>
                <a:gd name="T6" fmla="*/ 87 w 1389"/>
                <a:gd name="T7" fmla="*/ 291 h 447"/>
                <a:gd name="T8" fmla="*/ 115 w 1389"/>
                <a:gd name="T9" fmla="*/ 346 h 447"/>
                <a:gd name="T10" fmla="*/ 145 w 1389"/>
                <a:gd name="T11" fmla="*/ 411 h 447"/>
                <a:gd name="T12" fmla="*/ 174 w 1389"/>
                <a:gd name="T13" fmla="*/ 447 h 447"/>
                <a:gd name="T14" fmla="*/ 202 w 1389"/>
                <a:gd name="T15" fmla="*/ 437 h 447"/>
                <a:gd name="T16" fmla="*/ 232 w 1389"/>
                <a:gd name="T17" fmla="*/ 377 h 447"/>
                <a:gd name="T18" fmla="*/ 261 w 1389"/>
                <a:gd name="T19" fmla="*/ 287 h 447"/>
                <a:gd name="T20" fmla="*/ 289 w 1389"/>
                <a:gd name="T21" fmla="*/ 187 h 447"/>
                <a:gd name="T22" fmla="*/ 318 w 1389"/>
                <a:gd name="T23" fmla="*/ 119 h 447"/>
                <a:gd name="T24" fmla="*/ 347 w 1389"/>
                <a:gd name="T25" fmla="*/ 72 h 447"/>
                <a:gd name="T26" fmla="*/ 376 w 1389"/>
                <a:gd name="T27" fmla="*/ 35 h 447"/>
                <a:gd name="T28" fmla="*/ 405 w 1389"/>
                <a:gd name="T29" fmla="*/ 11 h 447"/>
                <a:gd name="T30" fmla="*/ 434 w 1389"/>
                <a:gd name="T31" fmla="*/ 0 h 447"/>
                <a:gd name="T32" fmla="*/ 463 w 1389"/>
                <a:gd name="T33" fmla="*/ 5 h 447"/>
                <a:gd name="T34" fmla="*/ 492 w 1389"/>
                <a:gd name="T35" fmla="*/ 18 h 447"/>
                <a:gd name="T36" fmla="*/ 521 w 1389"/>
                <a:gd name="T37" fmla="*/ 26 h 447"/>
                <a:gd name="T38" fmla="*/ 550 w 1389"/>
                <a:gd name="T39" fmla="*/ 26 h 447"/>
                <a:gd name="T40" fmla="*/ 578 w 1389"/>
                <a:gd name="T41" fmla="*/ 43 h 447"/>
                <a:gd name="T42" fmla="*/ 608 w 1389"/>
                <a:gd name="T43" fmla="*/ 85 h 447"/>
                <a:gd name="T44" fmla="*/ 637 w 1389"/>
                <a:gd name="T45" fmla="*/ 142 h 447"/>
                <a:gd name="T46" fmla="*/ 665 w 1389"/>
                <a:gd name="T47" fmla="*/ 202 h 447"/>
                <a:gd name="T48" fmla="*/ 695 w 1389"/>
                <a:gd name="T49" fmla="*/ 248 h 447"/>
                <a:gd name="T50" fmla="*/ 724 w 1389"/>
                <a:gd name="T51" fmla="*/ 280 h 447"/>
                <a:gd name="T52" fmla="*/ 752 w 1389"/>
                <a:gd name="T53" fmla="*/ 302 h 447"/>
                <a:gd name="T54" fmla="*/ 781 w 1389"/>
                <a:gd name="T55" fmla="*/ 312 h 447"/>
                <a:gd name="T56" fmla="*/ 810 w 1389"/>
                <a:gd name="T57" fmla="*/ 308 h 447"/>
                <a:gd name="T58" fmla="*/ 839 w 1389"/>
                <a:gd name="T59" fmla="*/ 299 h 447"/>
                <a:gd name="T60" fmla="*/ 868 w 1389"/>
                <a:gd name="T61" fmla="*/ 287 h 447"/>
                <a:gd name="T62" fmla="*/ 897 w 1389"/>
                <a:gd name="T63" fmla="*/ 264 h 447"/>
                <a:gd name="T64" fmla="*/ 926 w 1389"/>
                <a:gd name="T65" fmla="*/ 229 h 447"/>
                <a:gd name="T66" fmla="*/ 955 w 1389"/>
                <a:gd name="T67" fmla="*/ 195 h 447"/>
                <a:gd name="T68" fmla="*/ 984 w 1389"/>
                <a:gd name="T69" fmla="*/ 170 h 447"/>
                <a:gd name="T70" fmla="*/ 1013 w 1389"/>
                <a:gd name="T71" fmla="*/ 153 h 447"/>
                <a:gd name="T72" fmla="*/ 1041 w 1389"/>
                <a:gd name="T73" fmla="*/ 148 h 447"/>
                <a:gd name="T74" fmla="*/ 1071 w 1389"/>
                <a:gd name="T75" fmla="*/ 132 h 447"/>
                <a:gd name="T76" fmla="*/ 1100 w 1389"/>
                <a:gd name="T77" fmla="*/ 115 h 447"/>
                <a:gd name="T78" fmla="*/ 1128 w 1389"/>
                <a:gd name="T79" fmla="*/ 105 h 447"/>
                <a:gd name="T80" fmla="*/ 1157 w 1389"/>
                <a:gd name="T81" fmla="*/ 90 h 447"/>
                <a:gd name="T82" fmla="*/ 1187 w 1389"/>
                <a:gd name="T83" fmla="*/ 85 h 447"/>
                <a:gd name="T84" fmla="*/ 1215 w 1389"/>
                <a:gd name="T85" fmla="*/ 71 h 447"/>
                <a:gd name="T86" fmla="*/ 1244 w 1389"/>
                <a:gd name="T87" fmla="*/ 63 h 447"/>
                <a:gd name="T88" fmla="*/ 1273 w 1389"/>
                <a:gd name="T89" fmla="*/ 69 h 447"/>
                <a:gd name="T90" fmla="*/ 1302 w 1389"/>
                <a:gd name="T91" fmla="*/ 71 h 447"/>
                <a:gd name="T92" fmla="*/ 1331 w 1389"/>
                <a:gd name="T93" fmla="*/ 82 h 447"/>
                <a:gd name="T94" fmla="*/ 1360 w 1389"/>
                <a:gd name="T95" fmla="*/ 69 h 447"/>
                <a:gd name="T96" fmla="*/ 1389 w 1389"/>
                <a:gd name="T97" fmla="*/ 5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9" h="447">
                  <a:moveTo>
                    <a:pt x="0" y="53"/>
                  </a:moveTo>
                  <a:lnTo>
                    <a:pt x="29" y="169"/>
                  </a:lnTo>
                  <a:lnTo>
                    <a:pt x="58" y="239"/>
                  </a:lnTo>
                  <a:lnTo>
                    <a:pt x="87" y="291"/>
                  </a:lnTo>
                  <a:lnTo>
                    <a:pt x="115" y="346"/>
                  </a:lnTo>
                  <a:lnTo>
                    <a:pt x="145" y="411"/>
                  </a:lnTo>
                  <a:lnTo>
                    <a:pt x="174" y="447"/>
                  </a:lnTo>
                  <a:lnTo>
                    <a:pt x="202" y="437"/>
                  </a:lnTo>
                  <a:lnTo>
                    <a:pt x="232" y="377"/>
                  </a:lnTo>
                  <a:lnTo>
                    <a:pt x="261" y="287"/>
                  </a:lnTo>
                  <a:lnTo>
                    <a:pt x="289" y="187"/>
                  </a:lnTo>
                  <a:lnTo>
                    <a:pt x="318" y="119"/>
                  </a:lnTo>
                  <a:lnTo>
                    <a:pt x="347" y="72"/>
                  </a:lnTo>
                  <a:lnTo>
                    <a:pt x="376" y="35"/>
                  </a:lnTo>
                  <a:lnTo>
                    <a:pt x="405" y="11"/>
                  </a:lnTo>
                  <a:lnTo>
                    <a:pt x="434" y="0"/>
                  </a:lnTo>
                  <a:lnTo>
                    <a:pt x="463" y="5"/>
                  </a:lnTo>
                  <a:lnTo>
                    <a:pt x="492" y="18"/>
                  </a:lnTo>
                  <a:lnTo>
                    <a:pt x="521" y="26"/>
                  </a:lnTo>
                  <a:lnTo>
                    <a:pt x="550" y="26"/>
                  </a:lnTo>
                  <a:lnTo>
                    <a:pt x="578" y="43"/>
                  </a:lnTo>
                  <a:lnTo>
                    <a:pt x="608" y="85"/>
                  </a:lnTo>
                  <a:lnTo>
                    <a:pt x="637" y="142"/>
                  </a:lnTo>
                  <a:lnTo>
                    <a:pt x="665" y="202"/>
                  </a:lnTo>
                  <a:lnTo>
                    <a:pt x="695" y="248"/>
                  </a:lnTo>
                  <a:lnTo>
                    <a:pt x="724" y="280"/>
                  </a:lnTo>
                  <a:lnTo>
                    <a:pt x="752" y="302"/>
                  </a:lnTo>
                  <a:lnTo>
                    <a:pt x="781" y="312"/>
                  </a:lnTo>
                  <a:lnTo>
                    <a:pt x="810" y="308"/>
                  </a:lnTo>
                  <a:lnTo>
                    <a:pt x="839" y="299"/>
                  </a:lnTo>
                  <a:lnTo>
                    <a:pt x="868" y="287"/>
                  </a:lnTo>
                  <a:lnTo>
                    <a:pt x="897" y="264"/>
                  </a:lnTo>
                  <a:lnTo>
                    <a:pt x="926" y="229"/>
                  </a:lnTo>
                  <a:lnTo>
                    <a:pt x="955" y="195"/>
                  </a:lnTo>
                  <a:lnTo>
                    <a:pt x="984" y="170"/>
                  </a:lnTo>
                  <a:lnTo>
                    <a:pt x="1013" y="153"/>
                  </a:lnTo>
                  <a:lnTo>
                    <a:pt x="1041" y="148"/>
                  </a:lnTo>
                  <a:lnTo>
                    <a:pt x="1071" y="132"/>
                  </a:lnTo>
                  <a:lnTo>
                    <a:pt x="1100" y="115"/>
                  </a:lnTo>
                  <a:lnTo>
                    <a:pt x="1128" y="105"/>
                  </a:lnTo>
                  <a:lnTo>
                    <a:pt x="1157" y="90"/>
                  </a:lnTo>
                  <a:lnTo>
                    <a:pt x="1187" y="85"/>
                  </a:lnTo>
                  <a:lnTo>
                    <a:pt x="1215" y="71"/>
                  </a:lnTo>
                  <a:lnTo>
                    <a:pt x="1244" y="63"/>
                  </a:lnTo>
                  <a:lnTo>
                    <a:pt x="1273" y="69"/>
                  </a:lnTo>
                  <a:lnTo>
                    <a:pt x="1302" y="71"/>
                  </a:lnTo>
                  <a:lnTo>
                    <a:pt x="1331" y="82"/>
                  </a:lnTo>
                  <a:lnTo>
                    <a:pt x="1360" y="69"/>
                  </a:lnTo>
                  <a:lnTo>
                    <a:pt x="1389" y="5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64" name="Freeform 187">
              <a:extLst>
                <a:ext uri="{FF2B5EF4-FFF2-40B4-BE49-F238E27FC236}">
                  <a16:creationId xmlns="" xmlns:a16="http://schemas.microsoft.com/office/drawing/2014/main" id="{44B918AF-36F0-4FFE-9DF5-C88DE481CDE3}"/>
                </a:ext>
              </a:extLst>
            </p:cNvPr>
            <p:cNvSpPr>
              <a:spLocks/>
            </p:cNvSpPr>
            <p:nvPr/>
          </p:nvSpPr>
          <p:spPr bwMode="auto">
            <a:xfrm>
              <a:off x="8505825" y="4400550"/>
              <a:ext cx="2249487" cy="682625"/>
            </a:xfrm>
            <a:custGeom>
              <a:avLst/>
              <a:gdLst>
                <a:gd name="T0" fmla="*/ 0 w 1417"/>
                <a:gd name="T1" fmla="*/ 305 h 430"/>
                <a:gd name="T2" fmla="*/ 29 w 1417"/>
                <a:gd name="T3" fmla="*/ 197 h 430"/>
                <a:gd name="T4" fmla="*/ 58 w 1417"/>
                <a:gd name="T5" fmla="*/ 119 h 430"/>
                <a:gd name="T6" fmla="*/ 87 w 1417"/>
                <a:gd name="T7" fmla="*/ 77 h 430"/>
                <a:gd name="T8" fmla="*/ 115 w 1417"/>
                <a:gd name="T9" fmla="*/ 37 h 430"/>
                <a:gd name="T10" fmla="*/ 145 w 1417"/>
                <a:gd name="T11" fmla="*/ 0 h 430"/>
                <a:gd name="T12" fmla="*/ 174 w 1417"/>
                <a:gd name="T13" fmla="*/ 5 h 430"/>
                <a:gd name="T14" fmla="*/ 202 w 1417"/>
                <a:gd name="T15" fmla="*/ 39 h 430"/>
                <a:gd name="T16" fmla="*/ 232 w 1417"/>
                <a:gd name="T17" fmla="*/ 106 h 430"/>
                <a:gd name="T18" fmla="*/ 261 w 1417"/>
                <a:gd name="T19" fmla="*/ 195 h 430"/>
                <a:gd name="T20" fmla="*/ 289 w 1417"/>
                <a:gd name="T21" fmla="*/ 288 h 430"/>
                <a:gd name="T22" fmla="*/ 318 w 1417"/>
                <a:gd name="T23" fmla="*/ 365 h 430"/>
                <a:gd name="T24" fmla="*/ 347 w 1417"/>
                <a:gd name="T25" fmla="*/ 412 h 430"/>
                <a:gd name="T26" fmla="*/ 376 w 1417"/>
                <a:gd name="T27" fmla="*/ 430 h 430"/>
                <a:gd name="T28" fmla="*/ 405 w 1417"/>
                <a:gd name="T29" fmla="*/ 417 h 430"/>
                <a:gd name="T30" fmla="*/ 434 w 1417"/>
                <a:gd name="T31" fmla="*/ 391 h 430"/>
                <a:gd name="T32" fmla="*/ 463 w 1417"/>
                <a:gd name="T33" fmla="*/ 362 h 430"/>
                <a:gd name="T34" fmla="*/ 492 w 1417"/>
                <a:gd name="T35" fmla="*/ 326 h 430"/>
                <a:gd name="T36" fmla="*/ 521 w 1417"/>
                <a:gd name="T37" fmla="*/ 295 h 430"/>
                <a:gd name="T38" fmla="*/ 550 w 1417"/>
                <a:gd name="T39" fmla="*/ 254 h 430"/>
                <a:gd name="T40" fmla="*/ 578 w 1417"/>
                <a:gd name="T41" fmla="*/ 210 h 430"/>
                <a:gd name="T42" fmla="*/ 608 w 1417"/>
                <a:gd name="T43" fmla="*/ 173 h 430"/>
                <a:gd name="T44" fmla="*/ 637 w 1417"/>
                <a:gd name="T45" fmla="*/ 138 h 430"/>
                <a:gd name="T46" fmla="*/ 665 w 1417"/>
                <a:gd name="T47" fmla="*/ 115 h 430"/>
                <a:gd name="T48" fmla="*/ 695 w 1417"/>
                <a:gd name="T49" fmla="*/ 96 h 430"/>
                <a:gd name="T50" fmla="*/ 724 w 1417"/>
                <a:gd name="T51" fmla="*/ 74 h 430"/>
                <a:gd name="T52" fmla="*/ 752 w 1417"/>
                <a:gd name="T53" fmla="*/ 54 h 430"/>
                <a:gd name="T54" fmla="*/ 781 w 1417"/>
                <a:gd name="T55" fmla="*/ 44 h 430"/>
                <a:gd name="T56" fmla="*/ 810 w 1417"/>
                <a:gd name="T57" fmla="*/ 44 h 430"/>
                <a:gd name="T58" fmla="*/ 839 w 1417"/>
                <a:gd name="T59" fmla="*/ 49 h 430"/>
                <a:gd name="T60" fmla="*/ 868 w 1417"/>
                <a:gd name="T61" fmla="*/ 65 h 430"/>
                <a:gd name="T62" fmla="*/ 897 w 1417"/>
                <a:gd name="T63" fmla="*/ 101 h 430"/>
                <a:gd name="T64" fmla="*/ 926 w 1417"/>
                <a:gd name="T65" fmla="*/ 151 h 430"/>
                <a:gd name="T66" fmla="*/ 955 w 1417"/>
                <a:gd name="T67" fmla="*/ 200 h 430"/>
                <a:gd name="T68" fmla="*/ 984 w 1417"/>
                <a:gd name="T69" fmla="*/ 246 h 430"/>
                <a:gd name="T70" fmla="*/ 1013 w 1417"/>
                <a:gd name="T71" fmla="*/ 288 h 430"/>
                <a:gd name="T72" fmla="*/ 1041 w 1417"/>
                <a:gd name="T73" fmla="*/ 328 h 430"/>
                <a:gd name="T74" fmla="*/ 1071 w 1417"/>
                <a:gd name="T75" fmla="*/ 355 h 430"/>
                <a:gd name="T76" fmla="*/ 1100 w 1417"/>
                <a:gd name="T77" fmla="*/ 362 h 430"/>
                <a:gd name="T78" fmla="*/ 1128 w 1417"/>
                <a:gd name="T79" fmla="*/ 355 h 430"/>
                <a:gd name="T80" fmla="*/ 1157 w 1417"/>
                <a:gd name="T81" fmla="*/ 333 h 430"/>
                <a:gd name="T82" fmla="*/ 1187 w 1417"/>
                <a:gd name="T83" fmla="*/ 304 h 430"/>
                <a:gd name="T84" fmla="*/ 1215 w 1417"/>
                <a:gd name="T85" fmla="*/ 273 h 430"/>
                <a:gd name="T86" fmla="*/ 1244 w 1417"/>
                <a:gd name="T87" fmla="*/ 231 h 430"/>
                <a:gd name="T88" fmla="*/ 1273 w 1417"/>
                <a:gd name="T89" fmla="*/ 198 h 430"/>
                <a:gd name="T90" fmla="*/ 1302 w 1417"/>
                <a:gd name="T91" fmla="*/ 171 h 430"/>
                <a:gd name="T92" fmla="*/ 1331 w 1417"/>
                <a:gd name="T93" fmla="*/ 139 h 430"/>
                <a:gd name="T94" fmla="*/ 1360 w 1417"/>
                <a:gd name="T95" fmla="*/ 136 h 430"/>
                <a:gd name="T96" fmla="*/ 1389 w 1417"/>
                <a:gd name="T97" fmla="*/ 122 h 430"/>
                <a:gd name="T98" fmla="*/ 1417 w 1417"/>
                <a:gd name="T99" fmla="*/ 85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430">
                  <a:moveTo>
                    <a:pt x="0" y="305"/>
                  </a:moveTo>
                  <a:lnTo>
                    <a:pt x="29" y="197"/>
                  </a:lnTo>
                  <a:lnTo>
                    <a:pt x="58" y="119"/>
                  </a:lnTo>
                  <a:lnTo>
                    <a:pt x="87" y="77"/>
                  </a:lnTo>
                  <a:lnTo>
                    <a:pt x="115" y="37"/>
                  </a:lnTo>
                  <a:lnTo>
                    <a:pt x="145" y="0"/>
                  </a:lnTo>
                  <a:lnTo>
                    <a:pt x="174" y="5"/>
                  </a:lnTo>
                  <a:lnTo>
                    <a:pt x="202" y="39"/>
                  </a:lnTo>
                  <a:lnTo>
                    <a:pt x="232" y="106"/>
                  </a:lnTo>
                  <a:lnTo>
                    <a:pt x="261" y="195"/>
                  </a:lnTo>
                  <a:lnTo>
                    <a:pt x="289" y="288"/>
                  </a:lnTo>
                  <a:lnTo>
                    <a:pt x="318" y="365"/>
                  </a:lnTo>
                  <a:lnTo>
                    <a:pt x="347" y="412"/>
                  </a:lnTo>
                  <a:lnTo>
                    <a:pt x="376" y="430"/>
                  </a:lnTo>
                  <a:lnTo>
                    <a:pt x="405" y="417"/>
                  </a:lnTo>
                  <a:lnTo>
                    <a:pt x="434" y="391"/>
                  </a:lnTo>
                  <a:lnTo>
                    <a:pt x="463" y="362"/>
                  </a:lnTo>
                  <a:lnTo>
                    <a:pt x="492" y="326"/>
                  </a:lnTo>
                  <a:lnTo>
                    <a:pt x="521" y="295"/>
                  </a:lnTo>
                  <a:lnTo>
                    <a:pt x="550" y="254"/>
                  </a:lnTo>
                  <a:lnTo>
                    <a:pt x="578" y="210"/>
                  </a:lnTo>
                  <a:lnTo>
                    <a:pt x="608" y="173"/>
                  </a:lnTo>
                  <a:lnTo>
                    <a:pt x="637" y="138"/>
                  </a:lnTo>
                  <a:lnTo>
                    <a:pt x="665" y="115"/>
                  </a:lnTo>
                  <a:lnTo>
                    <a:pt x="695" y="96"/>
                  </a:lnTo>
                  <a:lnTo>
                    <a:pt x="724" y="74"/>
                  </a:lnTo>
                  <a:lnTo>
                    <a:pt x="752" y="54"/>
                  </a:lnTo>
                  <a:lnTo>
                    <a:pt x="781" y="44"/>
                  </a:lnTo>
                  <a:lnTo>
                    <a:pt x="810" y="44"/>
                  </a:lnTo>
                  <a:lnTo>
                    <a:pt x="839" y="49"/>
                  </a:lnTo>
                  <a:lnTo>
                    <a:pt x="868" y="65"/>
                  </a:lnTo>
                  <a:lnTo>
                    <a:pt x="897" y="101"/>
                  </a:lnTo>
                  <a:lnTo>
                    <a:pt x="926" y="151"/>
                  </a:lnTo>
                  <a:lnTo>
                    <a:pt x="955" y="200"/>
                  </a:lnTo>
                  <a:lnTo>
                    <a:pt x="984" y="246"/>
                  </a:lnTo>
                  <a:lnTo>
                    <a:pt x="1013" y="288"/>
                  </a:lnTo>
                  <a:lnTo>
                    <a:pt x="1041" y="328"/>
                  </a:lnTo>
                  <a:lnTo>
                    <a:pt x="1071" y="355"/>
                  </a:lnTo>
                  <a:lnTo>
                    <a:pt x="1100" y="362"/>
                  </a:lnTo>
                  <a:lnTo>
                    <a:pt x="1128" y="355"/>
                  </a:lnTo>
                  <a:lnTo>
                    <a:pt x="1157" y="333"/>
                  </a:lnTo>
                  <a:lnTo>
                    <a:pt x="1187" y="304"/>
                  </a:lnTo>
                  <a:lnTo>
                    <a:pt x="1215" y="273"/>
                  </a:lnTo>
                  <a:lnTo>
                    <a:pt x="1244" y="231"/>
                  </a:lnTo>
                  <a:lnTo>
                    <a:pt x="1273" y="198"/>
                  </a:lnTo>
                  <a:lnTo>
                    <a:pt x="1302" y="171"/>
                  </a:lnTo>
                  <a:lnTo>
                    <a:pt x="1331" y="139"/>
                  </a:lnTo>
                  <a:lnTo>
                    <a:pt x="1360" y="136"/>
                  </a:lnTo>
                  <a:lnTo>
                    <a:pt x="1389" y="122"/>
                  </a:lnTo>
                  <a:lnTo>
                    <a:pt x="1417" y="8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65" name="Freeform 188">
              <a:extLst>
                <a:ext uri="{FF2B5EF4-FFF2-40B4-BE49-F238E27FC236}">
                  <a16:creationId xmlns="" xmlns:a16="http://schemas.microsoft.com/office/drawing/2014/main" id="{D8FAAD7B-D252-4AD8-A768-CC5E2AC94AAA}"/>
                </a:ext>
              </a:extLst>
            </p:cNvPr>
            <p:cNvSpPr>
              <a:spLocks/>
            </p:cNvSpPr>
            <p:nvPr/>
          </p:nvSpPr>
          <p:spPr bwMode="auto">
            <a:xfrm>
              <a:off x="8505825" y="4433888"/>
              <a:ext cx="2205037" cy="704850"/>
            </a:xfrm>
            <a:custGeom>
              <a:avLst/>
              <a:gdLst>
                <a:gd name="T0" fmla="*/ 0 w 1389"/>
                <a:gd name="T1" fmla="*/ 263 h 444"/>
                <a:gd name="T2" fmla="*/ 29 w 1389"/>
                <a:gd name="T3" fmla="*/ 370 h 444"/>
                <a:gd name="T4" fmla="*/ 58 w 1389"/>
                <a:gd name="T5" fmla="*/ 409 h 444"/>
                <a:gd name="T6" fmla="*/ 87 w 1389"/>
                <a:gd name="T7" fmla="*/ 425 h 444"/>
                <a:gd name="T8" fmla="*/ 115 w 1389"/>
                <a:gd name="T9" fmla="*/ 439 h 444"/>
                <a:gd name="T10" fmla="*/ 145 w 1389"/>
                <a:gd name="T11" fmla="*/ 444 h 444"/>
                <a:gd name="T12" fmla="*/ 174 w 1389"/>
                <a:gd name="T13" fmla="*/ 409 h 444"/>
                <a:gd name="T14" fmla="*/ 202 w 1389"/>
                <a:gd name="T15" fmla="*/ 332 h 444"/>
                <a:gd name="T16" fmla="*/ 232 w 1389"/>
                <a:gd name="T17" fmla="*/ 233 h 444"/>
                <a:gd name="T18" fmla="*/ 261 w 1389"/>
                <a:gd name="T19" fmla="*/ 135 h 444"/>
                <a:gd name="T20" fmla="*/ 289 w 1389"/>
                <a:gd name="T21" fmla="*/ 61 h 444"/>
                <a:gd name="T22" fmla="*/ 318 w 1389"/>
                <a:gd name="T23" fmla="*/ 21 h 444"/>
                <a:gd name="T24" fmla="*/ 347 w 1389"/>
                <a:gd name="T25" fmla="*/ 0 h 444"/>
                <a:gd name="T26" fmla="*/ 376 w 1389"/>
                <a:gd name="T27" fmla="*/ 6 h 444"/>
                <a:gd name="T28" fmla="*/ 405 w 1389"/>
                <a:gd name="T29" fmla="*/ 19 h 444"/>
                <a:gd name="T30" fmla="*/ 434 w 1389"/>
                <a:gd name="T31" fmla="*/ 35 h 444"/>
                <a:gd name="T32" fmla="*/ 463 w 1389"/>
                <a:gd name="T33" fmla="*/ 49 h 444"/>
                <a:gd name="T34" fmla="*/ 492 w 1389"/>
                <a:gd name="T35" fmla="*/ 59 h 444"/>
                <a:gd name="T36" fmla="*/ 521 w 1389"/>
                <a:gd name="T37" fmla="*/ 94 h 444"/>
                <a:gd name="T38" fmla="*/ 550 w 1389"/>
                <a:gd name="T39" fmla="*/ 156 h 444"/>
                <a:gd name="T40" fmla="*/ 578 w 1389"/>
                <a:gd name="T41" fmla="*/ 225 h 444"/>
                <a:gd name="T42" fmla="*/ 608 w 1389"/>
                <a:gd name="T43" fmla="*/ 283 h 444"/>
                <a:gd name="T44" fmla="*/ 637 w 1389"/>
                <a:gd name="T45" fmla="*/ 322 h 444"/>
                <a:gd name="T46" fmla="*/ 665 w 1389"/>
                <a:gd name="T47" fmla="*/ 341 h 444"/>
                <a:gd name="T48" fmla="*/ 695 w 1389"/>
                <a:gd name="T49" fmla="*/ 341 h 444"/>
                <a:gd name="T50" fmla="*/ 724 w 1389"/>
                <a:gd name="T51" fmla="*/ 332 h 444"/>
                <a:gd name="T52" fmla="*/ 752 w 1389"/>
                <a:gd name="T53" fmla="*/ 320 h 444"/>
                <a:gd name="T54" fmla="*/ 781 w 1389"/>
                <a:gd name="T55" fmla="*/ 307 h 444"/>
                <a:gd name="T56" fmla="*/ 810 w 1389"/>
                <a:gd name="T57" fmla="*/ 291 h 444"/>
                <a:gd name="T58" fmla="*/ 839 w 1389"/>
                <a:gd name="T59" fmla="*/ 263 h 444"/>
                <a:gd name="T60" fmla="*/ 868 w 1389"/>
                <a:gd name="T61" fmla="*/ 227 h 444"/>
                <a:gd name="T62" fmla="*/ 897 w 1389"/>
                <a:gd name="T63" fmla="*/ 192 h 444"/>
                <a:gd name="T64" fmla="*/ 926 w 1389"/>
                <a:gd name="T65" fmla="*/ 166 h 444"/>
                <a:gd name="T66" fmla="*/ 955 w 1389"/>
                <a:gd name="T67" fmla="*/ 146 h 444"/>
                <a:gd name="T68" fmla="*/ 984 w 1389"/>
                <a:gd name="T69" fmla="*/ 124 h 444"/>
                <a:gd name="T70" fmla="*/ 1013 w 1389"/>
                <a:gd name="T71" fmla="*/ 106 h 444"/>
                <a:gd name="T72" fmla="*/ 1041 w 1389"/>
                <a:gd name="T73" fmla="*/ 90 h 444"/>
                <a:gd name="T74" fmla="*/ 1071 w 1389"/>
                <a:gd name="T75" fmla="*/ 81 h 444"/>
                <a:gd name="T76" fmla="*/ 1100 w 1389"/>
                <a:gd name="T77" fmla="*/ 75 h 444"/>
                <a:gd name="T78" fmla="*/ 1128 w 1389"/>
                <a:gd name="T79" fmla="*/ 71 h 444"/>
                <a:gd name="T80" fmla="*/ 1157 w 1389"/>
                <a:gd name="T81" fmla="*/ 75 h 444"/>
                <a:gd name="T82" fmla="*/ 1187 w 1389"/>
                <a:gd name="T83" fmla="*/ 80 h 444"/>
                <a:gd name="T84" fmla="*/ 1215 w 1389"/>
                <a:gd name="T85" fmla="*/ 91 h 444"/>
                <a:gd name="T86" fmla="*/ 1244 w 1389"/>
                <a:gd name="T87" fmla="*/ 96 h 444"/>
                <a:gd name="T88" fmla="*/ 1273 w 1389"/>
                <a:gd name="T89" fmla="*/ 114 h 444"/>
                <a:gd name="T90" fmla="*/ 1302 w 1389"/>
                <a:gd name="T91" fmla="*/ 124 h 444"/>
                <a:gd name="T92" fmla="*/ 1331 w 1389"/>
                <a:gd name="T93" fmla="*/ 133 h 444"/>
                <a:gd name="T94" fmla="*/ 1360 w 1389"/>
                <a:gd name="T95" fmla="*/ 165 h 444"/>
                <a:gd name="T96" fmla="*/ 1389 w 1389"/>
                <a:gd name="T97" fmla="*/ 17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9" h="444">
                  <a:moveTo>
                    <a:pt x="0" y="263"/>
                  </a:moveTo>
                  <a:lnTo>
                    <a:pt x="29" y="370"/>
                  </a:lnTo>
                  <a:lnTo>
                    <a:pt x="58" y="409"/>
                  </a:lnTo>
                  <a:lnTo>
                    <a:pt x="87" y="425"/>
                  </a:lnTo>
                  <a:lnTo>
                    <a:pt x="115" y="439"/>
                  </a:lnTo>
                  <a:lnTo>
                    <a:pt x="145" y="444"/>
                  </a:lnTo>
                  <a:lnTo>
                    <a:pt x="174" y="409"/>
                  </a:lnTo>
                  <a:lnTo>
                    <a:pt x="202" y="332"/>
                  </a:lnTo>
                  <a:lnTo>
                    <a:pt x="232" y="233"/>
                  </a:lnTo>
                  <a:lnTo>
                    <a:pt x="261" y="135"/>
                  </a:lnTo>
                  <a:lnTo>
                    <a:pt x="289" y="61"/>
                  </a:lnTo>
                  <a:lnTo>
                    <a:pt x="318" y="21"/>
                  </a:lnTo>
                  <a:lnTo>
                    <a:pt x="347" y="0"/>
                  </a:lnTo>
                  <a:lnTo>
                    <a:pt x="376" y="6"/>
                  </a:lnTo>
                  <a:lnTo>
                    <a:pt x="405" y="19"/>
                  </a:lnTo>
                  <a:lnTo>
                    <a:pt x="434" y="35"/>
                  </a:lnTo>
                  <a:lnTo>
                    <a:pt x="463" y="49"/>
                  </a:lnTo>
                  <a:lnTo>
                    <a:pt x="492" y="59"/>
                  </a:lnTo>
                  <a:lnTo>
                    <a:pt x="521" y="94"/>
                  </a:lnTo>
                  <a:lnTo>
                    <a:pt x="550" y="156"/>
                  </a:lnTo>
                  <a:lnTo>
                    <a:pt x="578" y="225"/>
                  </a:lnTo>
                  <a:lnTo>
                    <a:pt x="608" y="283"/>
                  </a:lnTo>
                  <a:lnTo>
                    <a:pt x="637" y="322"/>
                  </a:lnTo>
                  <a:lnTo>
                    <a:pt x="665" y="341"/>
                  </a:lnTo>
                  <a:lnTo>
                    <a:pt x="695" y="341"/>
                  </a:lnTo>
                  <a:lnTo>
                    <a:pt x="724" y="332"/>
                  </a:lnTo>
                  <a:lnTo>
                    <a:pt x="752" y="320"/>
                  </a:lnTo>
                  <a:lnTo>
                    <a:pt x="781" y="307"/>
                  </a:lnTo>
                  <a:lnTo>
                    <a:pt x="810" y="291"/>
                  </a:lnTo>
                  <a:lnTo>
                    <a:pt x="839" y="263"/>
                  </a:lnTo>
                  <a:lnTo>
                    <a:pt x="868" y="227"/>
                  </a:lnTo>
                  <a:lnTo>
                    <a:pt x="897" y="192"/>
                  </a:lnTo>
                  <a:lnTo>
                    <a:pt x="926" y="166"/>
                  </a:lnTo>
                  <a:lnTo>
                    <a:pt x="955" y="146"/>
                  </a:lnTo>
                  <a:lnTo>
                    <a:pt x="984" y="124"/>
                  </a:lnTo>
                  <a:lnTo>
                    <a:pt x="1013" y="106"/>
                  </a:lnTo>
                  <a:lnTo>
                    <a:pt x="1041" y="90"/>
                  </a:lnTo>
                  <a:lnTo>
                    <a:pt x="1071" y="81"/>
                  </a:lnTo>
                  <a:lnTo>
                    <a:pt x="1100" y="75"/>
                  </a:lnTo>
                  <a:lnTo>
                    <a:pt x="1128" y="71"/>
                  </a:lnTo>
                  <a:lnTo>
                    <a:pt x="1157" y="75"/>
                  </a:lnTo>
                  <a:lnTo>
                    <a:pt x="1187" y="80"/>
                  </a:lnTo>
                  <a:lnTo>
                    <a:pt x="1215" y="91"/>
                  </a:lnTo>
                  <a:lnTo>
                    <a:pt x="1244" y="96"/>
                  </a:lnTo>
                  <a:lnTo>
                    <a:pt x="1273" y="114"/>
                  </a:lnTo>
                  <a:lnTo>
                    <a:pt x="1302" y="124"/>
                  </a:lnTo>
                  <a:lnTo>
                    <a:pt x="1331" y="133"/>
                  </a:lnTo>
                  <a:lnTo>
                    <a:pt x="1360" y="165"/>
                  </a:lnTo>
                  <a:lnTo>
                    <a:pt x="1389" y="17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66" name="Freeform 189">
              <a:extLst>
                <a:ext uri="{FF2B5EF4-FFF2-40B4-BE49-F238E27FC236}">
                  <a16:creationId xmlns="" xmlns:a16="http://schemas.microsoft.com/office/drawing/2014/main" id="{F8696284-17E4-4287-BB4B-5AEA2F14F9B2}"/>
                </a:ext>
              </a:extLst>
            </p:cNvPr>
            <p:cNvSpPr>
              <a:spLocks/>
            </p:cNvSpPr>
            <p:nvPr/>
          </p:nvSpPr>
          <p:spPr bwMode="auto">
            <a:xfrm>
              <a:off x="8505825" y="4419600"/>
              <a:ext cx="2159000" cy="688975"/>
            </a:xfrm>
            <a:custGeom>
              <a:avLst/>
              <a:gdLst>
                <a:gd name="T0" fmla="*/ 0 w 1360"/>
                <a:gd name="T1" fmla="*/ 111 h 434"/>
                <a:gd name="T2" fmla="*/ 29 w 1360"/>
                <a:gd name="T3" fmla="*/ 73 h 434"/>
                <a:gd name="T4" fmla="*/ 58 w 1360"/>
                <a:gd name="T5" fmla="*/ 44 h 434"/>
                <a:gd name="T6" fmla="*/ 87 w 1360"/>
                <a:gd name="T7" fmla="*/ 15 h 434"/>
                <a:gd name="T8" fmla="*/ 115 w 1360"/>
                <a:gd name="T9" fmla="*/ 0 h 434"/>
                <a:gd name="T10" fmla="*/ 145 w 1360"/>
                <a:gd name="T11" fmla="*/ 12 h 434"/>
                <a:gd name="T12" fmla="*/ 174 w 1360"/>
                <a:gd name="T13" fmla="*/ 69 h 434"/>
                <a:gd name="T14" fmla="*/ 202 w 1360"/>
                <a:gd name="T15" fmla="*/ 163 h 434"/>
                <a:gd name="T16" fmla="*/ 232 w 1360"/>
                <a:gd name="T17" fmla="*/ 258 h 434"/>
                <a:gd name="T18" fmla="*/ 261 w 1360"/>
                <a:gd name="T19" fmla="*/ 340 h 434"/>
                <a:gd name="T20" fmla="*/ 289 w 1360"/>
                <a:gd name="T21" fmla="*/ 396 h 434"/>
                <a:gd name="T22" fmla="*/ 318 w 1360"/>
                <a:gd name="T23" fmla="*/ 426 h 434"/>
                <a:gd name="T24" fmla="*/ 347 w 1360"/>
                <a:gd name="T25" fmla="*/ 434 h 434"/>
                <a:gd name="T26" fmla="*/ 376 w 1360"/>
                <a:gd name="T27" fmla="*/ 418 h 434"/>
                <a:gd name="T28" fmla="*/ 405 w 1360"/>
                <a:gd name="T29" fmla="*/ 379 h 434"/>
                <a:gd name="T30" fmla="*/ 434 w 1360"/>
                <a:gd name="T31" fmla="*/ 329 h 434"/>
                <a:gd name="T32" fmla="*/ 463 w 1360"/>
                <a:gd name="T33" fmla="*/ 260 h 434"/>
                <a:gd name="T34" fmla="*/ 492 w 1360"/>
                <a:gd name="T35" fmla="*/ 199 h 434"/>
                <a:gd name="T36" fmla="*/ 521 w 1360"/>
                <a:gd name="T37" fmla="*/ 153 h 434"/>
                <a:gd name="T38" fmla="*/ 550 w 1360"/>
                <a:gd name="T39" fmla="*/ 117 h 434"/>
                <a:gd name="T40" fmla="*/ 578 w 1360"/>
                <a:gd name="T41" fmla="*/ 95 h 434"/>
                <a:gd name="T42" fmla="*/ 608 w 1360"/>
                <a:gd name="T43" fmla="*/ 73 h 434"/>
                <a:gd name="T44" fmla="*/ 637 w 1360"/>
                <a:gd name="T45" fmla="*/ 52 h 434"/>
                <a:gd name="T46" fmla="*/ 665 w 1360"/>
                <a:gd name="T47" fmla="*/ 48 h 434"/>
                <a:gd name="T48" fmla="*/ 695 w 1360"/>
                <a:gd name="T49" fmla="*/ 51 h 434"/>
                <a:gd name="T50" fmla="*/ 724 w 1360"/>
                <a:gd name="T51" fmla="*/ 55 h 434"/>
                <a:gd name="T52" fmla="*/ 752 w 1360"/>
                <a:gd name="T53" fmla="*/ 60 h 434"/>
                <a:gd name="T54" fmla="*/ 781 w 1360"/>
                <a:gd name="T55" fmla="*/ 63 h 434"/>
                <a:gd name="T56" fmla="*/ 810 w 1360"/>
                <a:gd name="T57" fmla="*/ 80 h 434"/>
                <a:gd name="T58" fmla="*/ 839 w 1360"/>
                <a:gd name="T59" fmla="*/ 110 h 434"/>
                <a:gd name="T60" fmla="*/ 868 w 1360"/>
                <a:gd name="T61" fmla="*/ 164 h 434"/>
                <a:gd name="T62" fmla="*/ 897 w 1360"/>
                <a:gd name="T63" fmla="*/ 223 h 434"/>
                <a:gd name="T64" fmla="*/ 926 w 1360"/>
                <a:gd name="T65" fmla="*/ 268 h 434"/>
                <a:gd name="T66" fmla="*/ 955 w 1360"/>
                <a:gd name="T67" fmla="*/ 298 h 434"/>
                <a:gd name="T68" fmla="*/ 984 w 1360"/>
                <a:gd name="T69" fmla="*/ 309 h 434"/>
                <a:gd name="T70" fmla="*/ 1013 w 1360"/>
                <a:gd name="T71" fmla="*/ 329 h 434"/>
                <a:gd name="T72" fmla="*/ 1041 w 1360"/>
                <a:gd name="T73" fmla="*/ 343 h 434"/>
                <a:gd name="T74" fmla="*/ 1071 w 1360"/>
                <a:gd name="T75" fmla="*/ 334 h 434"/>
                <a:gd name="T76" fmla="*/ 1100 w 1360"/>
                <a:gd name="T77" fmla="*/ 299 h 434"/>
                <a:gd name="T78" fmla="*/ 1128 w 1360"/>
                <a:gd name="T79" fmla="*/ 261 h 434"/>
                <a:gd name="T80" fmla="*/ 1157 w 1360"/>
                <a:gd name="T81" fmla="*/ 231 h 434"/>
                <a:gd name="T82" fmla="*/ 1187 w 1360"/>
                <a:gd name="T83" fmla="*/ 204 h 434"/>
                <a:gd name="T84" fmla="*/ 1215 w 1360"/>
                <a:gd name="T85" fmla="*/ 183 h 434"/>
                <a:gd name="T86" fmla="*/ 1244 w 1360"/>
                <a:gd name="T87" fmla="*/ 175 h 434"/>
                <a:gd name="T88" fmla="*/ 1273 w 1360"/>
                <a:gd name="T89" fmla="*/ 165 h 434"/>
                <a:gd name="T90" fmla="*/ 1302 w 1360"/>
                <a:gd name="T91" fmla="*/ 175 h 434"/>
                <a:gd name="T92" fmla="*/ 1331 w 1360"/>
                <a:gd name="T93" fmla="*/ 171 h 434"/>
                <a:gd name="T94" fmla="*/ 1360 w 1360"/>
                <a:gd name="T95" fmla="*/ 155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34">
                  <a:moveTo>
                    <a:pt x="0" y="111"/>
                  </a:moveTo>
                  <a:lnTo>
                    <a:pt x="29" y="73"/>
                  </a:lnTo>
                  <a:lnTo>
                    <a:pt x="58" y="44"/>
                  </a:lnTo>
                  <a:lnTo>
                    <a:pt x="87" y="15"/>
                  </a:lnTo>
                  <a:lnTo>
                    <a:pt x="115" y="0"/>
                  </a:lnTo>
                  <a:lnTo>
                    <a:pt x="145" y="12"/>
                  </a:lnTo>
                  <a:lnTo>
                    <a:pt x="174" y="69"/>
                  </a:lnTo>
                  <a:lnTo>
                    <a:pt x="202" y="163"/>
                  </a:lnTo>
                  <a:lnTo>
                    <a:pt x="232" y="258"/>
                  </a:lnTo>
                  <a:lnTo>
                    <a:pt x="261" y="340"/>
                  </a:lnTo>
                  <a:lnTo>
                    <a:pt x="289" y="396"/>
                  </a:lnTo>
                  <a:lnTo>
                    <a:pt x="318" y="426"/>
                  </a:lnTo>
                  <a:lnTo>
                    <a:pt x="347" y="434"/>
                  </a:lnTo>
                  <a:lnTo>
                    <a:pt x="376" y="418"/>
                  </a:lnTo>
                  <a:lnTo>
                    <a:pt x="405" y="379"/>
                  </a:lnTo>
                  <a:lnTo>
                    <a:pt x="434" y="329"/>
                  </a:lnTo>
                  <a:lnTo>
                    <a:pt x="463" y="260"/>
                  </a:lnTo>
                  <a:lnTo>
                    <a:pt x="492" y="199"/>
                  </a:lnTo>
                  <a:lnTo>
                    <a:pt x="521" y="153"/>
                  </a:lnTo>
                  <a:lnTo>
                    <a:pt x="550" y="117"/>
                  </a:lnTo>
                  <a:lnTo>
                    <a:pt x="578" y="95"/>
                  </a:lnTo>
                  <a:lnTo>
                    <a:pt x="608" y="73"/>
                  </a:lnTo>
                  <a:lnTo>
                    <a:pt x="637" y="52"/>
                  </a:lnTo>
                  <a:lnTo>
                    <a:pt x="665" y="48"/>
                  </a:lnTo>
                  <a:lnTo>
                    <a:pt x="695" y="51"/>
                  </a:lnTo>
                  <a:lnTo>
                    <a:pt x="724" y="55"/>
                  </a:lnTo>
                  <a:lnTo>
                    <a:pt x="752" y="60"/>
                  </a:lnTo>
                  <a:lnTo>
                    <a:pt x="781" y="63"/>
                  </a:lnTo>
                  <a:lnTo>
                    <a:pt x="810" y="80"/>
                  </a:lnTo>
                  <a:lnTo>
                    <a:pt x="839" y="110"/>
                  </a:lnTo>
                  <a:lnTo>
                    <a:pt x="868" y="164"/>
                  </a:lnTo>
                  <a:lnTo>
                    <a:pt x="897" y="223"/>
                  </a:lnTo>
                  <a:lnTo>
                    <a:pt x="926" y="268"/>
                  </a:lnTo>
                  <a:lnTo>
                    <a:pt x="955" y="298"/>
                  </a:lnTo>
                  <a:lnTo>
                    <a:pt x="984" y="309"/>
                  </a:lnTo>
                  <a:lnTo>
                    <a:pt x="1013" y="329"/>
                  </a:lnTo>
                  <a:lnTo>
                    <a:pt x="1041" y="343"/>
                  </a:lnTo>
                  <a:lnTo>
                    <a:pt x="1071" y="334"/>
                  </a:lnTo>
                  <a:lnTo>
                    <a:pt x="1100" y="299"/>
                  </a:lnTo>
                  <a:lnTo>
                    <a:pt x="1128" y="261"/>
                  </a:lnTo>
                  <a:lnTo>
                    <a:pt x="1157" y="231"/>
                  </a:lnTo>
                  <a:lnTo>
                    <a:pt x="1187" y="204"/>
                  </a:lnTo>
                  <a:lnTo>
                    <a:pt x="1215" y="183"/>
                  </a:lnTo>
                  <a:lnTo>
                    <a:pt x="1244" y="175"/>
                  </a:lnTo>
                  <a:lnTo>
                    <a:pt x="1273" y="165"/>
                  </a:lnTo>
                  <a:lnTo>
                    <a:pt x="1302" y="175"/>
                  </a:lnTo>
                  <a:lnTo>
                    <a:pt x="1331" y="171"/>
                  </a:lnTo>
                  <a:lnTo>
                    <a:pt x="1360" y="15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67" name="Freeform 190">
              <a:extLst>
                <a:ext uri="{FF2B5EF4-FFF2-40B4-BE49-F238E27FC236}">
                  <a16:creationId xmlns="" xmlns:a16="http://schemas.microsoft.com/office/drawing/2014/main" id="{DE72E2D7-BD8C-4C11-B636-DA0C3D24360D}"/>
                </a:ext>
              </a:extLst>
            </p:cNvPr>
            <p:cNvSpPr>
              <a:spLocks/>
            </p:cNvSpPr>
            <p:nvPr/>
          </p:nvSpPr>
          <p:spPr bwMode="auto">
            <a:xfrm>
              <a:off x="8505825" y="4418013"/>
              <a:ext cx="2066925" cy="722313"/>
            </a:xfrm>
            <a:custGeom>
              <a:avLst/>
              <a:gdLst>
                <a:gd name="T0" fmla="*/ 0 w 1302"/>
                <a:gd name="T1" fmla="*/ 438 h 455"/>
                <a:gd name="T2" fmla="*/ 29 w 1302"/>
                <a:gd name="T3" fmla="*/ 438 h 455"/>
                <a:gd name="T4" fmla="*/ 58 w 1302"/>
                <a:gd name="T5" fmla="*/ 454 h 455"/>
                <a:gd name="T6" fmla="*/ 87 w 1302"/>
                <a:gd name="T7" fmla="*/ 455 h 455"/>
                <a:gd name="T8" fmla="*/ 115 w 1302"/>
                <a:gd name="T9" fmla="*/ 412 h 455"/>
                <a:gd name="T10" fmla="*/ 145 w 1302"/>
                <a:gd name="T11" fmla="*/ 327 h 455"/>
                <a:gd name="T12" fmla="*/ 174 w 1302"/>
                <a:gd name="T13" fmla="*/ 210 h 455"/>
                <a:gd name="T14" fmla="*/ 202 w 1302"/>
                <a:gd name="T15" fmla="*/ 98 h 455"/>
                <a:gd name="T16" fmla="*/ 232 w 1302"/>
                <a:gd name="T17" fmla="*/ 31 h 455"/>
                <a:gd name="T18" fmla="*/ 261 w 1302"/>
                <a:gd name="T19" fmla="*/ 0 h 455"/>
                <a:gd name="T20" fmla="*/ 289 w 1302"/>
                <a:gd name="T21" fmla="*/ 5 h 455"/>
                <a:gd name="T22" fmla="*/ 318 w 1302"/>
                <a:gd name="T23" fmla="*/ 27 h 455"/>
                <a:gd name="T24" fmla="*/ 347 w 1302"/>
                <a:gd name="T25" fmla="*/ 49 h 455"/>
                <a:gd name="T26" fmla="*/ 376 w 1302"/>
                <a:gd name="T27" fmla="*/ 64 h 455"/>
                <a:gd name="T28" fmla="*/ 405 w 1302"/>
                <a:gd name="T29" fmla="*/ 69 h 455"/>
                <a:gd name="T30" fmla="*/ 434 w 1302"/>
                <a:gd name="T31" fmla="*/ 87 h 455"/>
                <a:gd name="T32" fmla="*/ 463 w 1302"/>
                <a:gd name="T33" fmla="*/ 138 h 455"/>
                <a:gd name="T34" fmla="*/ 492 w 1302"/>
                <a:gd name="T35" fmla="*/ 200 h 455"/>
                <a:gd name="T36" fmla="*/ 521 w 1302"/>
                <a:gd name="T37" fmla="*/ 269 h 455"/>
                <a:gd name="T38" fmla="*/ 550 w 1302"/>
                <a:gd name="T39" fmla="*/ 323 h 455"/>
                <a:gd name="T40" fmla="*/ 578 w 1302"/>
                <a:gd name="T41" fmla="*/ 353 h 455"/>
                <a:gd name="T42" fmla="*/ 608 w 1302"/>
                <a:gd name="T43" fmla="*/ 366 h 455"/>
                <a:gd name="T44" fmla="*/ 637 w 1302"/>
                <a:gd name="T45" fmla="*/ 368 h 455"/>
                <a:gd name="T46" fmla="*/ 665 w 1302"/>
                <a:gd name="T47" fmla="*/ 357 h 455"/>
                <a:gd name="T48" fmla="*/ 695 w 1302"/>
                <a:gd name="T49" fmla="*/ 338 h 455"/>
                <a:gd name="T50" fmla="*/ 724 w 1302"/>
                <a:gd name="T51" fmla="*/ 320 h 455"/>
                <a:gd name="T52" fmla="*/ 752 w 1302"/>
                <a:gd name="T53" fmla="*/ 290 h 455"/>
                <a:gd name="T54" fmla="*/ 781 w 1302"/>
                <a:gd name="T55" fmla="*/ 256 h 455"/>
                <a:gd name="T56" fmla="*/ 810 w 1302"/>
                <a:gd name="T57" fmla="*/ 223 h 455"/>
                <a:gd name="T58" fmla="*/ 839 w 1302"/>
                <a:gd name="T59" fmla="*/ 187 h 455"/>
                <a:gd name="T60" fmla="*/ 868 w 1302"/>
                <a:gd name="T61" fmla="*/ 155 h 455"/>
                <a:gd name="T62" fmla="*/ 897 w 1302"/>
                <a:gd name="T63" fmla="*/ 128 h 455"/>
                <a:gd name="T64" fmla="*/ 926 w 1302"/>
                <a:gd name="T65" fmla="*/ 102 h 455"/>
                <a:gd name="T66" fmla="*/ 955 w 1302"/>
                <a:gd name="T67" fmla="*/ 77 h 455"/>
                <a:gd name="T68" fmla="*/ 984 w 1302"/>
                <a:gd name="T69" fmla="*/ 74 h 455"/>
                <a:gd name="T70" fmla="*/ 1013 w 1302"/>
                <a:gd name="T71" fmla="*/ 69 h 455"/>
                <a:gd name="T72" fmla="*/ 1041 w 1302"/>
                <a:gd name="T73" fmla="*/ 61 h 455"/>
                <a:gd name="T74" fmla="*/ 1071 w 1302"/>
                <a:gd name="T75" fmla="*/ 68 h 455"/>
                <a:gd name="T76" fmla="*/ 1100 w 1302"/>
                <a:gd name="T77" fmla="*/ 72 h 455"/>
                <a:gd name="T78" fmla="*/ 1128 w 1302"/>
                <a:gd name="T79" fmla="*/ 100 h 455"/>
                <a:gd name="T80" fmla="*/ 1157 w 1302"/>
                <a:gd name="T81" fmla="*/ 143 h 455"/>
                <a:gd name="T82" fmla="*/ 1187 w 1302"/>
                <a:gd name="T83" fmla="*/ 183 h 455"/>
                <a:gd name="T84" fmla="*/ 1215 w 1302"/>
                <a:gd name="T85" fmla="*/ 211 h 455"/>
                <a:gd name="T86" fmla="*/ 1244 w 1302"/>
                <a:gd name="T87" fmla="*/ 227 h 455"/>
                <a:gd name="T88" fmla="*/ 1273 w 1302"/>
                <a:gd name="T89" fmla="*/ 236 h 455"/>
                <a:gd name="T90" fmla="*/ 1302 w 1302"/>
                <a:gd name="T91" fmla="*/ 237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2" h="455">
                  <a:moveTo>
                    <a:pt x="0" y="438"/>
                  </a:moveTo>
                  <a:lnTo>
                    <a:pt x="29" y="438"/>
                  </a:lnTo>
                  <a:lnTo>
                    <a:pt x="58" y="454"/>
                  </a:lnTo>
                  <a:lnTo>
                    <a:pt x="87" y="455"/>
                  </a:lnTo>
                  <a:lnTo>
                    <a:pt x="115" y="412"/>
                  </a:lnTo>
                  <a:lnTo>
                    <a:pt x="145" y="327"/>
                  </a:lnTo>
                  <a:lnTo>
                    <a:pt x="174" y="210"/>
                  </a:lnTo>
                  <a:lnTo>
                    <a:pt x="202" y="98"/>
                  </a:lnTo>
                  <a:lnTo>
                    <a:pt x="232" y="31"/>
                  </a:lnTo>
                  <a:lnTo>
                    <a:pt x="261" y="0"/>
                  </a:lnTo>
                  <a:lnTo>
                    <a:pt x="289" y="5"/>
                  </a:lnTo>
                  <a:lnTo>
                    <a:pt x="318" y="27"/>
                  </a:lnTo>
                  <a:lnTo>
                    <a:pt x="347" y="49"/>
                  </a:lnTo>
                  <a:lnTo>
                    <a:pt x="376" y="64"/>
                  </a:lnTo>
                  <a:lnTo>
                    <a:pt x="405" y="69"/>
                  </a:lnTo>
                  <a:lnTo>
                    <a:pt x="434" y="87"/>
                  </a:lnTo>
                  <a:lnTo>
                    <a:pt x="463" y="138"/>
                  </a:lnTo>
                  <a:lnTo>
                    <a:pt x="492" y="200"/>
                  </a:lnTo>
                  <a:lnTo>
                    <a:pt x="521" y="269"/>
                  </a:lnTo>
                  <a:lnTo>
                    <a:pt x="550" y="323"/>
                  </a:lnTo>
                  <a:lnTo>
                    <a:pt x="578" y="353"/>
                  </a:lnTo>
                  <a:lnTo>
                    <a:pt x="608" y="366"/>
                  </a:lnTo>
                  <a:lnTo>
                    <a:pt x="637" y="368"/>
                  </a:lnTo>
                  <a:lnTo>
                    <a:pt x="665" y="357"/>
                  </a:lnTo>
                  <a:lnTo>
                    <a:pt x="695" y="338"/>
                  </a:lnTo>
                  <a:lnTo>
                    <a:pt x="724" y="320"/>
                  </a:lnTo>
                  <a:lnTo>
                    <a:pt x="752" y="290"/>
                  </a:lnTo>
                  <a:lnTo>
                    <a:pt x="781" y="256"/>
                  </a:lnTo>
                  <a:lnTo>
                    <a:pt x="810" y="223"/>
                  </a:lnTo>
                  <a:lnTo>
                    <a:pt x="839" y="187"/>
                  </a:lnTo>
                  <a:lnTo>
                    <a:pt x="868" y="155"/>
                  </a:lnTo>
                  <a:lnTo>
                    <a:pt x="897" y="128"/>
                  </a:lnTo>
                  <a:lnTo>
                    <a:pt x="926" y="102"/>
                  </a:lnTo>
                  <a:lnTo>
                    <a:pt x="955" y="77"/>
                  </a:lnTo>
                  <a:lnTo>
                    <a:pt x="984" y="74"/>
                  </a:lnTo>
                  <a:lnTo>
                    <a:pt x="1013" y="69"/>
                  </a:lnTo>
                  <a:lnTo>
                    <a:pt x="1041" y="61"/>
                  </a:lnTo>
                  <a:lnTo>
                    <a:pt x="1071" y="68"/>
                  </a:lnTo>
                  <a:lnTo>
                    <a:pt x="1100" y="72"/>
                  </a:lnTo>
                  <a:lnTo>
                    <a:pt x="1128" y="100"/>
                  </a:lnTo>
                  <a:lnTo>
                    <a:pt x="1157" y="143"/>
                  </a:lnTo>
                  <a:lnTo>
                    <a:pt x="1187" y="183"/>
                  </a:lnTo>
                  <a:lnTo>
                    <a:pt x="1215" y="211"/>
                  </a:lnTo>
                  <a:lnTo>
                    <a:pt x="1244" y="227"/>
                  </a:lnTo>
                  <a:lnTo>
                    <a:pt x="1273" y="236"/>
                  </a:lnTo>
                  <a:lnTo>
                    <a:pt x="1302" y="23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68" name="Freeform 191">
              <a:extLst>
                <a:ext uri="{FF2B5EF4-FFF2-40B4-BE49-F238E27FC236}">
                  <a16:creationId xmlns="" xmlns:a16="http://schemas.microsoft.com/office/drawing/2014/main" id="{326DFC88-E4B4-4C5F-9852-A3C86753DDA3}"/>
                </a:ext>
              </a:extLst>
            </p:cNvPr>
            <p:cNvSpPr>
              <a:spLocks/>
            </p:cNvSpPr>
            <p:nvPr/>
          </p:nvSpPr>
          <p:spPr bwMode="auto">
            <a:xfrm>
              <a:off x="8505825" y="4387850"/>
              <a:ext cx="2159000" cy="738188"/>
            </a:xfrm>
            <a:custGeom>
              <a:avLst/>
              <a:gdLst>
                <a:gd name="T0" fmla="*/ 0 w 1360"/>
                <a:gd name="T1" fmla="*/ 45 h 465"/>
                <a:gd name="T2" fmla="*/ 29 w 1360"/>
                <a:gd name="T3" fmla="*/ 4 h 465"/>
                <a:gd name="T4" fmla="*/ 58 w 1360"/>
                <a:gd name="T5" fmla="*/ 0 h 465"/>
                <a:gd name="T6" fmla="*/ 87 w 1360"/>
                <a:gd name="T7" fmla="*/ 41 h 465"/>
                <a:gd name="T8" fmla="*/ 115 w 1360"/>
                <a:gd name="T9" fmla="*/ 116 h 465"/>
                <a:gd name="T10" fmla="*/ 145 w 1360"/>
                <a:gd name="T11" fmla="*/ 221 h 465"/>
                <a:gd name="T12" fmla="*/ 174 w 1360"/>
                <a:gd name="T13" fmla="*/ 322 h 465"/>
                <a:gd name="T14" fmla="*/ 202 w 1360"/>
                <a:gd name="T15" fmla="*/ 390 h 465"/>
                <a:gd name="T16" fmla="*/ 232 w 1360"/>
                <a:gd name="T17" fmla="*/ 431 h 465"/>
                <a:gd name="T18" fmla="*/ 261 w 1360"/>
                <a:gd name="T19" fmla="*/ 458 h 465"/>
                <a:gd name="T20" fmla="*/ 289 w 1360"/>
                <a:gd name="T21" fmla="*/ 465 h 465"/>
                <a:gd name="T22" fmla="*/ 318 w 1360"/>
                <a:gd name="T23" fmla="*/ 440 h 465"/>
                <a:gd name="T24" fmla="*/ 347 w 1360"/>
                <a:gd name="T25" fmla="*/ 383 h 465"/>
                <a:gd name="T26" fmla="*/ 376 w 1360"/>
                <a:gd name="T27" fmla="*/ 314 h 465"/>
                <a:gd name="T28" fmla="*/ 405 w 1360"/>
                <a:gd name="T29" fmla="*/ 243 h 465"/>
                <a:gd name="T30" fmla="*/ 434 w 1360"/>
                <a:gd name="T31" fmla="*/ 180 h 465"/>
                <a:gd name="T32" fmla="*/ 463 w 1360"/>
                <a:gd name="T33" fmla="*/ 142 h 465"/>
                <a:gd name="T34" fmla="*/ 492 w 1360"/>
                <a:gd name="T35" fmla="*/ 110 h 465"/>
                <a:gd name="T36" fmla="*/ 521 w 1360"/>
                <a:gd name="T37" fmla="*/ 89 h 465"/>
                <a:gd name="T38" fmla="*/ 550 w 1360"/>
                <a:gd name="T39" fmla="*/ 78 h 465"/>
                <a:gd name="T40" fmla="*/ 578 w 1360"/>
                <a:gd name="T41" fmla="*/ 61 h 465"/>
                <a:gd name="T42" fmla="*/ 608 w 1360"/>
                <a:gd name="T43" fmla="*/ 61 h 465"/>
                <a:gd name="T44" fmla="*/ 637 w 1360"/>
                <a:gd name="T45" fmla="*/ 63 h 465"/>
                <a:gd name="T46" fmla="*/ 665 w 1360"/>
                <a:gd name="T47" fmla="*/ 75 h 465"/>
                <a:gd name="T48" fmla="*/ 695 w 1360"/>
                <a:gd name="T49" fmla="*/ 100 h 465"/>
                <a:gd name="T50" fmla="*/ 724 w 1360"/>
                <a:gd name="T51" fmla="*/ 112 h 465"/>
                <a:gd name="T52" fmla="*/ 752 w 1360"/>
                <a:gd name="T53" fmla="*/ 139 h 465"/>
                <a:gd name="T54" fmla="*/ 781 w 1360"/>
                <a:gd name="T55" fmla="*/ 168 h 465"/>
                <a:gd name="T56" fmla="*/ 810 w 1360"/>
                <a:gd name="T57" fmla="*/ 201 h 465"/>
                <a:gd name="T58" fmla="*/ 839 w 1360"/>
                <a:gd name="T59" fmla="*/ 249 h 465"/>
                <a:gd name="T60" fmla="*/ 868 w 1360"/>
                <a:gd name="T61" fmla="*/ 293 h 465"/>
                <a:gd name="T62" fmla="*/ 897 w 1360"/>
                <a:gd name="T63" fmla="*/ 325 h 465"/>
                <a:gd name="T64" fmla="*/ 926 w 1360"/>
                <a:gd name="T65" fmla="*/ 344 h 465"/>
                <a:gd name="T66" fmla="*/ 955 w 1360"/>
                <a:gd name="T67" fmla="*/ 354 h 465"/>
                <a:gd name="T68" fmla="*/ 984 w 1360"/>
                <a:gd name="T69" fmla="*/ 350 h 465"/>
                <a:gd name="T70" fmla="*/ 1013 w 1360"/>
                <a:gd name="T71" fmla="*/ 331 h 465"/>
                <a:gd name="T72" fmla="*/ 1041 w 1360"/>
                <a:gd name="T73" fmla="*/ 307 h 465"/>
                <a:gd name="T74" fmla="*/ 1071 w 1360"/>
                <a:gd name="T75" fmla="*/ 272 h 465"/>
                <a:gd name="T76" fmla="*/ 1100 w 1360"/>
                <a:gd name="T77" fmla="*/ 234 h 465"/>
                <a:gd name="T78" fmla="*/ 1128 w 1360"/>
                <a:gd name="T79" fmla="*/ 217 h 465"/>
                <a:gd name="T80" fmla="*/ 1157 w 1360"/>
                <a:gd name="T81" fmla="*/ 203 h 465"/>
                <a:gd name="T82" fmla="*/ 1187 w 1360"/>
                <a:gd name="T83" fmla="*/ 189 h 465"/>
                <a:gd name="T84" fmla="*/ 1215 w 1360"/>
                <a:gd name="T85" fmla="*/ 176 h 465"/>
                <a:gd name="T86" fmla="*/ 1244 w 1360"/>
                <a:gd name="T87" fmla="*/ 149 h 465"/>
                <a:gd name="T88" fmla="*/ 1273 w 1360"/>
                <a:gd name="T89" fmla="*/ 141 h 465"/>
                <a:gd name="T90" fmla="*/ 1302 w 1360"/>
                <a:gd name="T91" fmla="*/ 136 h 465"/>
                <a:gd name="T92" fmla="*/ 1331 w 1360"/>
                <a:gd name="T93" fmla="*/ 146 h 465"/>
                <a:gd name="T94" fmla="*/ 1360 w 1360"/>
                <a:gd name="T95" fmla="*/ 168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65">
                  <a:moveTo>
                    <a:pt x="0" y="45"/>
                  </a:moveTo>
                  <a:lnTo>
                    <a:pt x="29" y="4"/>
                  </a:lnTo>
                  <a:lnTo>
                    <a:pt x="58" y="0"/>
                  </a:lnTo>
                  <a:lnTo>
                    <a:pt x="87" y="41"/>
                  </a:lnTo>
                  <a:lnTo>
                    <a:pt x="115" y="116"/>
                  </a:lnTo>
                  <a:lnTo>
                    <a:pt x="145" y="221"/>
                  </a:lnTo>
                  <a:lnTo>
                    <a:pt x="174" y="322"/>
                  </a:lnTo>
                  <a:lnTo>
                    <a:pt x="202" y="390"/>
                  </a:lnTo>
                  <a:lnTo>
                    <a:pt x="232" y="431"/>
                  </a:lnTo>
                  <a:lnTo>
                    <a:pt x="261" y="458"/>
                  </a:lnTo>
                  <a:lnTo>
                    <a:pt x="289" y="465"/>
                  </a:lnTo>
                  <a:lnTo>
                    <a:pt x="318" y="440"/>
                  </a:lnTo>
                  <a:lnTo>
                    <a:pt x="347" y="383"/>
                  </a:lnTo>
                  <a:lnTo>
                    <a:pt x="376" y="314"/>
                  </a:lnTo>
                  <a:lnTo>
                    <a:pt x="405" y="243"/>
                  </a:lnTo>
                  <a:lnTo>
                    <a:pt x="434" y="180"/>
                  </a:lnTo>
                  <a:lnTo>
                    <a:pt x="463" y="142"/>
                  </a:lnTo>
                  <a:lnTo>
                    <a:pt x="492" y="110"/>
                  </a:lnTo>
                  <a:lnTo>
                    <a:pt x="521" y="89"/>
                  </a:lnTo>
                  <a:lnTo>
                    <a:pt x="550" y="78"/>
                  </a:lnTo>
                  <a:lnTo>
                    <a:pt x="578" y="61"/>
                  </a:lnTo>
                  <a:lnTo>
                    <a:pt x="608" y="61"/>
                  </a:lnTo>
                  <a:lnTo>
                    <a:pt x="637" y="63"/>
                  </a:lnTo>
                  <a:lnTo>
                    <a:pt x="665" y="75"/>
                  </a:lnTo>
                  <a:lnTo>
                    <a:pt x="695" y="100"/>
                  </a:lnTo>
                  <a:lnTo>
                    <a:pt x="724" y="112"/>
                  </a:lnTo>
                  <a:lnTo>
                    <a:pt x="752" y="139"/>
                  </a:lnTo>
                  <a:lnTo>
                    <a:pt x="781" y="168"/>
                  </a:lnTo>
                  <a:lnTo>
                    <a:pt x="810" y="201"/>
                  </a:lnTo>
                  <a:lnTo>
                    <a:pt x="839" y="249"/>
                  </a:lnTo>
                  <a:lnTo>
                    <a:pt x="868" y="293"/>
                  </a:lnTo>
                  <a:lnTo>
                    <a:pt x="897" y="325"/>
                  </a:lnTo>
                  <a:lnTo>
                    <a:pt x="926" y="344"/>
                  </a:lnTo>
                  <a:lnTo>
                    <a:pt x="955" y="354"/>
                  </a:lnTo>
                  <a:lnTo>
                    <a:pt x="984" y="350"/>
                  </a:lnTo>
                  <a:lnTo>
                    <a:pt x="1013" y="331"/>
                  </a:lnTo>
                  <a:lnTo>
                    <a:pt x="1041" y="307"/>
                  </a:lnTo>
                  <a:lnTo>
                    <a:pt x="1071" y="272"/>
                  </a:lnTo>
                  <a:lnTo>
                    <a:pt x="1100" y="234"/>
                  </a:lnTo>
                  <a:lnTo>
                    <a:pt x="1128" y="217"/>
                  </a:lnTo>
                  <a:lnTo>
                    <a:pt x="1157" y="203"/>
                  </a:lnTo>
                  <a:lnTo>
                    <a:pt x="1187" y="189"/>
                  </a:lnTo>
                  <a:lnTo>
                    <a:pt x="1215" y="176"/>
                  </a:lnTo>
                  <a:lnTo>
                    <a:pt x="1244" y="149"/>
                  </a:lnTo>
                  <a:lnTo>
                    <a:pt x="1273" y="141"/>
                  </a:lnTo>
                  <a:lnTo>
                    <a:pt x="1302" y="136"/>
                  </a:lnTo>
                  <a:lnTo>
                    <a:pt x="1331" y="146"/>
                  </a:lnTo>
                  <a:lnTo>
                    <a:pt x="1360" y="16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69" name="Freeform 192">
              <a:extLst>
                <a:ext uri="{FF2B5EF4-FFF2-40B4-BE49-F238E27FC236}">
                  <a16:creationId xmlns="" xmlns:a16="http://schemas.microsoft.com/office/drawing/2014/main" id="{56B03AA8-6875-42C1-9250-1258B24A7503}"/>
                </a:ext>
              </a:extLst>
            </p:cNvPr>
            <p:cNvSpPr>
              <a:spLocks/>
            </p:cNvSpPr>
            <p:nvPr/>
          </p:nvSpPr>
          <p:spPr bwMode="auto">
            <a:xfrm>
              <a:off x="8505825" y="4394200"/>
              <a:ext cx="2112962" cy="777875"/>
            </a:xfrm>
            <a:custGeom>
              <a:avLst/>
              <a:gdLst>
                <a:gd name="T0" fmla="*/ 0 w 1331"/>
                <a:gd name="T1" fmla="*/ 490 h 490"/>
                <a:gd name="T2" fmla="*/ 29 w 1331"/>
                <a:gd name="T3" fmla="*/ 431 h 490"/>
                <a:gd name="T4" fmla="*/ 58 w 1331"/>
                <a:gd name="T5" fmla="*/ 359 h 490"/>
                <a:gd name="T6" fmla="*/ 87 w 1331"/>
                <a:gd name="T7" fmla="*/ 270 h 490"/>
                <a:gd name="T8" fmla="*/ 115 w 1331"/>
                <a:gd name="T9" fmla="*/ 159 h 490"/>
                <a:gd name="T10" fmla="*/ 145 w 1331"/>
                <a:gd name="T11" fmla="*/ 49 h 490"/>
                <a:gd name="T12" fmla="*/ 174 w 1331"/>
                <a:gd name="T13" fmla="*/ 0 h 490"/>
                <a:gd name="T14" fmla="*/ 202 w 1331"/>
                <a:gd name="T15" fmla="*/ 10 h 490"/>
                <a:gd name="T16" fmla="*/ 232 w 1331"/>
                <a:gd name="T17" fmla="*/ 38 h 490"/>
                <a:gd name="T18" fmla="*/ 261 w 1331"/>
                <a:gd name="T19" fmla="*/ 55 h 490"/>
                <a:gd name="T20" fmla="*/ 289 w 1331"/>
                <a:gd name="T21" fmla="*/ 69 h 490"/>
                <a:gd name="T22" fmla="*/ 318 w 1331"/>
                <a:gd name="T23" fmla="*/ 83 h 490"/>
                <a:gd name="T24" fmla="*/ 347 w 1331"/>
                <a:gd name="T25" fmla="*/ 118 h 490"/>
                <a:gd name="T26" fmla="*/ 376 w 1331"/>
                <a:gd name="T27" fmla="*/ 179 h 490"/>
                <a:gd name="T28" fmla="*/ 405 w 1331"/>
                <a:gd name="T29" fmla="*/ 255 h 490"/>
                <a:gd name="T30" fmla="*/ 434 w 1331"/>
                <a:gd name="T31" fmla="*/ 321 h 490"/>
                <a:gd name="T32" fmla="*/ 463 w 1331"/>
                <a:gd name="T33" fmla="*/ 359 h 490"/>
                <a:gd name="T34" fmla="*/ 492 w 1331"/>
                <a:gd name="T35" fmla="*/ 374 h 490"/>
                <a:gd name="T36" fmla="*/ 521 w 1331"/>
                <a:gd name="T37" fmla="*/ 368 h 490"/>
                <a:gd name="T38" fmla="*/ 550 w 1331"/>
                <a:gd name="T39" fmla="*/ 362 h 490"/>
                <a:gd name="T40" fmla="*/ 578 w 1331"/>
                <a:gd name="T41" fmla="*/ 354 h 490"/>
                <a:gd name="T42" fmla="*/ 608 w 1331"/>
                <a:gd name="T43" fmla="*/ 342 h 490"/>
                <a:gd name="T44" fmla="*/ 637 w 1331"/>
                <a:gd name="T45" fmla="*/ 332 h 490"/>
                <a:gd name="T46" fmla="*/ 665 w 1331"/>
                <a:gd name="T47" fmla="*/ 316 h 490"/>
                <a:gd name="T48" fmla="*/ 695 w 1331"/>
                <a:gd name="T49" fmla="*/ 292 h 490"/>
                <a:gd name="T50" fmla="*/ 724 w 1331"/>
                <a:gd name="T51" fmla="*/ 258 h 490"/>
                <a:gd name="T52" fmla="*/ 752 w 1331"/>
                <a:gd name="T53" fmla="*/ 223 h 490"/>
                <a:gd name="T54" fmla="*/ 781 w 1331"/>
                <a:gd name="T55" fmla="*/ 183 h 490"/>
                <a:gd name="T56" fmla="*/ 810 w 1331"/>
                <a:gd name="T57" fmla="*/ 149 h 490"/>
                <a:gd name="T58" fmla="*/ 839 w 1331"/>
                <a:gd name="T59" fmla="*/ 121 h 490"/>
                <a:gd name="T60" fmla="*/ 868 w 1331"/>
                <a:gd name="T61" fmla="*/ 86 h 490"/>
                <a:gd name="T62" fmla="*/ 897 w 1331"/>
                <a:gd name="T63" fmla="*/ 75 h 490"/>
                <a:gd name="T64" fmla="*/ 926 w 1331"/>
                <a:gd name="T65" fmla="*/ 75 h 490"/>
                <a:gd name="T66" fmla="*/ 955 w 1331"/>
                <a:gd name="T67" fmla="*/ 75 h 490"/>
                <a:gd name="T68" fmla="*/ 984 w 1331"/>
                <a:gd name="T69" fmla="*/ 85 h 490"/>
                <a:gd name="T70" fmla="*/ 1013 w 1331"/>
                <a:gd name="T71" fmla="*/ 85 h 490"/>
                <a:gd name="T72" fmla="*/ 1041 w 1331"/>
                <a:gd name="T73" fmla="*/ 95 h 490"/>
                <a:gd name="T74" fmla="*/ 1071 w 1331"/>
                <a:gd name="T75" fmla="*/ 124 h 490"/>
                <a:gd name="T76" fmla="*/ 1100 w 1331"/>
                <a:gd name="T77" fmla="*/ 167 h 490"/>
                <a:gd name="T78" fmla="*/ 1128 w 1331"/>
                <a:gd name="T79" fmla="*/ 223 h 490"/>
                <a:gd name="T80" fmla="*/ 1157 w 1331"/>
                <a:gd name="T81" fmla="*/ 266 h 490"/>
                <a:gd name="T82" fmla="*/ 1187 w 1331"/>
                <a:gd name="T83" fmla="*/ 299 h 490"/>
                <a:gd name="T84" fmla="*/ 1215 w 1331"/>
                <a:gd name="T85" fmla="*/ 313 h 490"/>
                <a:gd name="T86" fmla="*/ 1244 w 1331"/>
                <a:gd name="T87" fmla="*/ 284 h 490"/>
                <a:gd name="T88" fmla="*/ 1273 w 1331"/>
                <a:gd name="T89" fmla="*/ 271 h 490"/>
                <a:gd name="T90" fmla="*/ 1302 w 1331"/>
                <a:gd name="T91" fmla="*/ 229 h 490"/>
                <a:gd name="T92" fmla="*/ 1331 w 1331"/>
                <a:gd name="T93" fmla="*/ 172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1" h="490">
                  <a:moveTo>
                    <a:pt x="0" y="490"/>
                  </a:moveTo>
                  <a:lnTo>
                    <a:pt x="29" y="431"/>
                  </a:lnTo>
                  <a:lnTo>
                    <a:pt x="58" y="359"/>
                  </a:lnTo>
                  <a:lnTo>
                    <a:pt x="87" y="270"/>
                  </a:lnTo>
                  <a:lnTo>
                    <a:pt x="115" y="159"/>
                  </a:lnTo>
                  <a:lnTo>
                    <a:pt x="145" y="49"/>
                  </a:lnTo>
                  <a:lnTo>
                    <a:pt x="174" y="0"/>
                  </a:lnTo>
                  <a:lnTo>
                    <a:pt x="202" y="10"/>
                  </a:lnTo>
                  <a:lnTo>
                    <a:pt x="232" y="38"/>
                  </a:lnTo>
                  <a:lnTo>
                    <a:pt x="261" y="55"/>
                  </a:lnTo>
                  <a:lnTo>
                    <a:pt x="289" y="69"/>
                  </a:lnTo>
                  <a:lnTo>
                    <a:pt x="318" y="83"/>
                  </a:lnTo>
                  <a:lnTo>
                    <a:pt x="347" y="118"/>
                  </a:lnTo>
                  <a:lnTo>
                    <a:pt x="376" y="179"/>
                  </a:lnTo>
                  <a:lnTo>
                    <a:pt x="405" y="255"/>
                  </a:lnTo>
                  <a:lnTo>
                    <a:pt x="434" y="321"/>
                  </a:lnTo>
                  <a:lnTo>
                    <a:pt x="463" y="359"/>
                  </a:lnTo>
                  <a:lnTo>
                    <a:pt x="492" y="374"/>
                  </a:lnTo>
                  <a:lnTo>
                    <a:pt x="521" y="368"/>
                  </a:lnTo>
                  <a:lnTo>
                    <a:pt x="550" y="362"/>
                  </a:lnTo>
                  <a:lnTo>
                    <a:pt x="578" y="354"/>
                  </a:lnTo>
                  <a:lnTo>
                    <a:pt x="608" y="342"/>
                  </a:lnTo>
                  <a:lnTo>
                    <a:pt x="637" y="332"/>
                  </a:lnTo>
                  <a:lnTo>
                    <a:pt x="665" y="316"/>
                  </a:lnTo>
                  <a:lnTo>
                    <a:pt x="695" y="292"/>
                  </a:lnTo>
                  <a:lnTo>
                    <a:pt x="724" y="258"/>
                  </a:lnTo>
                  <a:lnTo>
                    <a:pt x="752" y="223"/>
                  </a:lnTo>
                  <a:lnTo>
                    <a:pt x="781" y="183"/>
                  </a:lnTo>
                  <a:lnTo>
                    <a:pt x="810" y="149"/>
                  </a:lnTo>
                  <a:lnTo>
                    <a:pt x="839" y="121"/>
                  </a:lnTo>
                  <a:lnTo>
                    <a:pt x="868" y="86"/>
                  </a:lnTo>
                  <a:lnTo>
                    <a:pt x="897" y="75"/>
                  </a:lnTo>
                  <a:lnTo>
                    <a:pt x="926" y="75"/>
                  </a:lnTo>
                  <a:lnTo>
                    <a:pt x="955" y="75"/>
                  </a:lnTo>
                  <a:lnTo>
                    <a:pt x="984" y="85"/>
                  </a:lnTo>
                  <a:lnTo>
                    <a:pt x="1013" y="85"/>
                  </a:lnTo>
                  <a:lnTo>
                    <a:pt x="1041" y="95"/>
                  </a:lnTo>
                  <a:lnTo>
                    <a:pt x="1071" y="124"/>
                  </a:lnTo>
                  <a:lnTo>
                    <a:pt x="1100" y="167"/>
                  </a:lnTo>
                  <a:lnTo>
                    <a:pt x="1128" y="223"/>
                  </a:lnTo>
                  <a:lnTo>
                    <a:pt x="1157" y="266"/>
                  </a:lnTo>
                  <a:lnTo>
                    <a:pt x="1187" y="299"/>
                  </a:lnTo>
                  <a:lnTo>
                    <a:pt x="1215" y="313"/>
                  </a:lnTo>
                  <a:lnTo>
                    <a:pt x="1244" y="284"/>
                  </a:lnTo>
                  <a:lnTo>
                    <a:pt x="1273" y="271"/>
                  </a:lnTo>
                  <a:lnTo>
                    <a:pt x="1302" y="229"/>
                  </a:lnTo>
                  <a:lnTo>
                    <a:pt x="1331" y="17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70" name="Freeform 193">
              <a:extLst>
                <a:ext uri="{FF2B5EF4-FFF2-40B4-BE49-F238E27FC236}">
                  <a16:creationId xmlns="" xmlns:a16="http://schemas.microsoft.com/office/drawing/2014/main" id="{742C8341-1FA1-4ED3-A135-8AB2ED12CBE2}"/>
                </a:ext>
              </a:extLst>
            </p:cNvPr>
            <p:cNvSpPr>
              <a:spLocks/>
            </p:cNvSpPr>
            <p:nvPr/>
          </p:nvSpPr>
          <p:spPr bwMode="auto">
            <a:xfrm>
              <a:off x="8505825" y="4464050"/>
              <a:ext cx="2205037" cy="674688"/>
            </a:xfrm>
            <a:custGeom>
              <a:avLst/>
              <a:gdLst>
                <a:gd name="T0" fmla="*/ 0 w 1389"/>
                <a:gd name="T1" fmla="*/ 14 h 425"/>
                <a:gd name="T2" fmla="*/ 29 w 1389"/>
                <a:gd name="T3" fmla="*/ 122 h 425"/>
                <a:gd name="T4" fmla="*/ 58 w 1389"/>
                <a:gd name="T5" fmla="*/ 208 h 425"/>
                <a:gd name="T6" fmla="*/ 87 w 1389"/>
                <a:gd name="T7" fmla="*/ 261 h 425"/>
                <a:gd name="T8" fmla="*/ 115 w 1389"/>
                <a:gd name="T9" fmla="*/ 313 h 425"/>
                <a:gd name="T10" fmla="*/ 145 w 1389"/>
                <a:gd name="T11" fmla="*/ 373 h 425"/>
                <a:gd name="T12" fmla="*/ 174 w 1389"/>
                <a:gd name="T13" fmla="*/ 410 h 425"/>
                <a:gd name="T14" fmla="*/ 202 w 1389"/>
                <a:gd name="T15" fmla="*/ 425 h 425"/>
                <a:gd name="T16" fmla="*/ 232 w 1389"/>
                <a:gd name="T17" fmla="*/ 409 h 425"/>
                <a:gd name="T18" fmla="*/ 261 w 1389"/>
                <a:gd name="T19" fmla="*/ 357 h 425"/>
                <a:gd name="T20" fmla="*/ 289 w 1389"/>
                <a:gd name="T21" fmla="*/ 276 h 425"/>
                <a:gd name="T22" fmla="*/ 318 w 1389"/>
                <a:gd name="T23" fmla="*/ 194 h 425"/>
                <a:gd name="T24" fmla="*/ 347 w 1389"/>
                <a:gd name="T25" fmla="*/ 130 h 425"/>
                <a:gd name="T26" fmla="*/ 376 w 1389"/>
                <a:gd name="T27" fmla="*/ 80 h 425"/>
                <a:gd name="T28" fmla="*/ 405 w 1389"/>
                <a:gd name="T29" fmla="*/ 48 h 425"/>
                <a:gd name="T30" fmla="*/ 434 w 1389"/>
                <a:gd name="T31" fmla="*/ 23 h 425"/>
                <a:gd name="T32" fmla="*/ 463 w 1389"/>
                <a:gd name="T33" fmla="*/ 3 h 425"/>
                <a:gd name="T34" fmla="*/ 492 w 1389"/>
                <a:gd name="T35" fmla="*/ 0 h 425"/>
                <a:gd name="T36" fmla="*/ 521 w 1389"/>
                <a:gd name="T37" fmla="*/ 9 h 425"/>
                <a:gd name="T38" fmla="*/ 550 w 1389"/>
                <a:gd name="T39" fmla="*/ 19 h 425"/>
                <a:gd name="T40" fmla="*/ 578 w 1389"/>
                <a:gd name="T41" fmla="*/ 32 h 425"/>
                <a:gd name="T42" fmla="*/ 608 w 1389"/>
                <a:gd name="T43" fmla="*/ 50 h 425"/>
                <a:gd name="T44" fmla="*/ 637 w 1389"/>
                <a:gd name="T45" fmla="*/ 71 h 425"/>
                <a:gd name="T46" fmla="*/ 665 w 1389"/>
                <a:gd name="T47" fmla="*/ 100 h 425"/>
                <a:gd name="T48" fmla="*/ 695 w 1389"/>
                <a:gd name="T49" fmla="*/ 139 h 425"/>
                <a:gd name="T50" fmla="*/ 724 w 1389"/>
                <a:gd name="T51" fmla="*/ 184 h 425"/>
                <a:gd name="T52" fmla="*/ 752 w 1389"/>
                <a:gd name="T53" fmla="*/ 228 h 425"/>
                <a:gd name="T54" fmla="*/ 781 w 1389"/>
                <a:gd name="T55" fmla="*/ 262 h 425"/>
                <a:gd name="T56" fmla="*/ 810 w 1389"/>
                <a:gd name="T57" fmla="*/ 280 h 425"/>
                <a:gd name="T58" fmla="*/ 839 w 1389"/>
                <a:gd name="T59" fmla="*/ 290 h 425"/>
                <a:gd name="T60" fmla="*/ 868 w 1389"/>
                <a:gd name="T61" fmla="*/ 298 h 425"/>
                <a:gd name="T62" fmla="*/ 897 w 1389"/>
                <a:gd name="T63" fmla="*/ 307 h 425"/>
                <a:gd name="T64" fmla="*/ 926 w 1389"/>
                <a:gd name="T65" fmla="*/ 297 h 425"/>
                <a:gd name="T66" fmla="*/ 955 w 1389"/>
                <a:gd name="T67" fmla="*/ 265 h 425"/>
                <a:gd name="T68" fmla="*/ 984 w 1389"/>
                <a:gd name="T69" fmla="*/ 229 h 425"/>
                <a:gd name="T70" fmla="*/ 1013 w 1389"/>
                <a:gd name="T71" fmla="*/ 196 h 425"/>
                <a:gd name="T72" fmla="*/ 1041 w 1389"/>
                <a:gd name="T73" fmla="*/ 168 h 425"/>
                <a:gd name="T74" fmla="*/ 1071 w 1389"/>
                <a:gd name="T75" fmla="*/ 152 h 425"/>
                <a:gd name="T76" fmla="*/ 1100 w 1389"/>
                <a:gd name="T77" fmla="*/ 138 h 425"/>
                <a:gd name="T78" fmla="*/ 1128 w 1389"/>
                <a:gd name="T79" fmla="*/ 127 h 425"/>
                <a:gd name="T80" fmla="*/ 1157 w 1389"/>
                <a:gd name="T81" fmla="*/ 125 h 425"/>
                <a:gd name="T82" fmla="*/ 1187 w 1389"/>
                <a:gd name="T83" fmla="*/ 117 h 425"/>
                <a:gd name="T84" fmla="*/ 1215 w 1389"/>
                <a:gd name="T85" fmla="*/ 96 h 425"/>
                <a:gd name="T86" fmla="*/ 1244 w 1389"/>
                <a:gd name="T87" fmla="*/ 79 h 425"/>
                <a:gd name="T88" fmla="*/ 1273 w 1389"/>
                <a:gd name="T89" fmla="*/ 91 h 425"/>
                <a:gd name="T90" fmla="*/ 1302 w 1389"/>
                <a:gd name="T91" fmla="*/ 110 h 425"/>
                <a:gd name="T92" fmla="*/ 1331 w 1389"/>
                <a:gd name="T93" fmla="*/ 147 h 425"/>
                <a:gd name="T94" fmla="*/ 1360 w 1389"/>
                <a:gd name="T95" fmla="*/ 175 h 425"/>
                <a:gd name="T96" fmla="*/ 1389 w 1389"/>
                <a:gd name="T97" fmla="*/ 15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9" h="425">
                  <a:moveTo>
                    <a:pt x="0" y="14"/>
                  </a:moveTo>
                  <a:lnTo>
                    <a:pt x="29" y="122"/>
                  </a:lnTo>
                  <a:lnTo>
                    <a:pt x="58" y="208"/>
                  </a:lnTo>
                  <a:lnTo>
                    <a:pt x="87" y="261"/>
                  </a:lnTo>
                  <a:lnTo>
                    <a:pt x="115" y="313"/>
                  </a:lnTo>
                  <a:lnTo>
                    <a:pt x="145" y="373"/>
                  </a:lnTo>
                  <a:lnTo>
                    <a:pt x="174" y="410"/>
                  </a:lnTo>
                  <a:lnTo>
                    <a:pt x="202" y="425"/>
                  </a:lnTo>
                  <a:lnTo>
                    <a:pt x="232" y="409"/>
                  </a:lnTo>
                  <a:lnTo>
                    <a:pt x="261" y="357"/>
                  </a:lnTo>
                  <a:lnTo>
                    <a:pt x="289" y="276"/>
                  </a:lnTo>
                  <a:lnTo>
                    <a:pt x="318" y="194"/>
                  </a:lnTo>
                  <a:lnTo>
                    <a:pt x="347" y="130"/>
                  </a:lnTo>
                  <a:lnTo>
                    <a:pt x="376" y="80"/>
                  </a:lnTo>
                  <a:lnTo>
                    <a:pt x="405" y="48"/>
                  </a:lnTo>
                  <a:lnTo>
                    <a:pt x="434" y="23"/>
                  </a:lnTo>
                  <a:lnTo>
                    <a:pt x="463" y="3"/>
                  </a:lnTo>
                  <a:lnTo>
                    <a:pt x="492" y="0"/>
                  </a:lnTo>
                  <a:lnTo>
                    <a:pt x="521" y="9"/>
                  </a:lnTo>
                  <a:lnTo>
                    <a:pt x="550" y="19"/>
                  </a:lnTo>
                  <a:lnTo>
                    <a:pt x="578" y="32"/>
                  </a:lnTo>
                  <a:lnTo>
                    <a:pt x="608" y="50"/>
                  </a:lnTo>
                  <a:lnTo>
                    <a:pt x="637" y="71"/>
                  </a:lnTo>
                  <a:lnTo>
                    <a:pt x="665" y="100"/>
                  </a:lnTo>
                  <a:lnTo>
                    <a:pt x="695" y="139"/>
                  </a:lnTo>
                  <a:lnTo>
                    <a:pt x="724" y="184"/>
                  </a:lnTo>
                  <a:lnTo>
                    <a:pt x="752" y="228"/>
                  </a:lnTo>
                  <a:lnTo>
                    <a:pt x="781" y="262"/>
                  </a:lnTo>
                  <a:lnTo>
                    <a:pt x="810" y="280"/>
                  </a:lnTo>
                  <a:lnTo>
                    <a:pt x="839" y="290"/>
                  </a:lnTo>
                  <a:lnTo>
                    <a:pt x="868" y="298"/>
                  </a:lnTo>
                  <a:lnTo>
                    <a:pt x="897" y="307"/>
                  </a:lnTo>
                  <a:lnTo>
                    <a:pt x="926" y="297"/>
                  </a:lnTo>
                  <a:lnTo>
                    <a:pt x="955" y="265"/>
                  </a:lnTo>
                  <a:lnTo>
                    <a:pt x="984" y="229"/>
                  </a:lnTo>
                  <a:lnTo>
                    <a:pt x="1013" y="196"/>
                  </a:lnTo>
                  <a:lnTo>
                    <a:pt x="1041" y="168"/>
                  </a:lnTo>
                  <a:lnTo>
                    <a:pt x="1071" y="152"/>
                  </a:lnTo>
                  <a:lnTo>
                    <a:pt x="1100" y="138"/>
                  </a:lnTo>
                  <a:lnTo>
                    <a:pt x="1128" y="127"/>
                  </a:lnTo>
                  <a:lnTo>
                    <a:pt x="1157" y="125"/>
                  </a:lnTo>
                  <a:lnTo>
                    <a:pt x="1187" y="117"/>
                  </a:lnTo>
                  <a:lnTo>
                    <a:pt x="1215" y="96"/>
                  </a:lnTo>
                  <a:lnTo>
                    <a:pt x="1244" y="79"/>
                  </a:lnTo>
                  <a:lnTo>
                    <a:pt x="1273" y="91"/>
                  </a:lnTo>
                  <a:lnTo>
                    <a:pt x="1302" y="110"/>
                  </a:lnTo>
                  <a:lnTo>
                    <a:pt x="1331" y="147"/>
                  </a:lnTo>
                  <a:lnTo>
                    <a:pt x="1360" y="175"/>
                  </a:lnTo>
                  <a:lnTo>
                    <a:pt x="1389" y="15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71" name="Freeform 194">
              <a:extLst>
                <a:ext uri="{FF2B5EF4-FFF2-40B4-BE49-F238E27FC236}">
                  <a16:creationId xmlns="" xmlns:a16="http://schemas.microsoft.com/office/drawing/2014/main" id="{2A6FA5A7-D60D-44C7-B459-B2867E842B06}"/>
                </a:ext>
              </a:extLst>
            </p:cNvPr>
            <p:cNvSpPr>
              <a:spLocks/>
            </p:cNvSpPr>
            <p:nvPr/>
          </p:nvSpPr>
          <p:spPr bwMode="auto">
            <a:xfrm>
              <a:off x="8505825" y="4375150"/>
              <a:ext cx="2066925" cy="698500"/>
            </a:xfrm>
            <a:custGeom>
              <a:avLst/>
              <a:gdLst>
                <a:gd name="T0" fmla="*/ 0 w 1302"/>
                <a:gd name="T1" fmla="*/ 374 h 440"/>
                <a:gd name="T2" fmla="*/ 29 w 1302"/>
                <a:gd name="T3" fmla="*/ 252 h 440"/>
                <a:gd name="T4" fmla="*/ 58 w 1302"/>
                <a:gd name="T5" fmla="*/ 150 h 440"/>
                <a:gd name="T6" fmla="*/ 87 w 1302"/>
                <a:gd name="T7" fmla="*/ 90 h 440"/>
                <a:gd name="T8" fmla="*/ 115 w 1302"/>
                <a:gd name="T9" fmla="*/ 40 h 440"/>
                <a:gd name="T10" fmla="*/ 145 w 1302"/>
                <a:gd name="T11" fmla="*/ 0 h 440"/>
                <a:gd name="T12" fmla="*/ 174 w 1302"/>
                <a:gd name="T13" fmla="*/ 15 h 440"/>
                <a:gd name="T14" fmla="*/ 202 w 1302"/>
                <a:gd name="T15" fmla="*/ 51 h 440"/>
                <a:gd name="T16" fmla="*/ 232 w 1302"/>
                <a:gd name="T17" fmla="*/ 106 h 440"/>
                <a:gd name="T18" fmla="*/ 261 w 1302"/>
                <a:gd name="T19" fmla="*/ 179 h 440"/>
                <a:gd name="T20" fmla="*/ 289 w 1302"/>
                <a:gd name="T21" fmla="*/ 267 h 440"/>
                <a:gd name="T22" fmla="*/ 318 w 1302"/>
                <a:gd name="T23" fmla="*/ 349 h 440"/>
                <a:gd name="T24" fmla="*/ 347 w 1302"/>
                <a:gd name="T25" fmla="*/ 413 h 440"/>
                <a:gd name="T26" fmla="*/ 376 w 1302"/>
                <a:gd name="T27" fmla="*/ 440 h 440"/>
                <a:gd name="T28" fmla="*/ 405 w 1302"/>
                <a:gd name="T29" fmla="*/ 440 h 440"/>
                <a:gd name="T30" fmla="*/ 434 w 1302"/>
                <a:gd name="T31" fmla="*/ 425 h 440"/>
                <a:gd name="T32" fmla="*/ 463 w 1302"/>
                <a:gd name="T33" fmla="*/ 398 h 440"/>
                <a:gd name="T34" fmla="*/ 492 w 1302"/>
                <a:gd name="T35" fmla="*/ 366 h 440"/>
                <a:gd name="T36" fmla="*/ 521 w 1302"/>
                <a:gd name="T37" fmla="*/ 325 h 440"/>
                <a:gd name="T38" fmla="*/ 550 w 1302"/>
                <a:gd name="T39" fmla="*/ 286 h 440"/>
                <a:gd name="T40" fmla="*/ 578 w 1302"/>
                <a:gd name="T41" fmla="*/ 254 h 440"/>
                <a:gd name="T42" fmla="*/ 608 w 1302"/>
                <a:gd name="T43" fmla="*/ 215 h 440"/>
                <a:gd name="T44" fmla="*/ 637 w 1302"/>
                <a:gd name="T45" fmla="*/ 183 h 440"/>
                <a:gd name="T46" fmla="*/ 665 w 1302"/>
                <a:gd name="T47" fmla="*/ 155 h 440"/>
                <a:gd name="T48" fmla="*/ 695 w 1302"/>
                <a:gd name="T49" fmla="*/ 133 h 440"/>
                <a:gd name="T50" fmla="*/ 724 w 1302"/>
                <a:gd name="T51" fmla="*/ 112 h 440"/>
                <a:gd name="T52" fmla="*/ 752 w 1302"/>
                <a:gd name="T53" fmla="*/ 85 h 440"/>
                <a:gd name="T54" fmla="*/ 781 w 1302"/>
                <a:gd name="T55" fmla="*/ 70 h 440"/>
                <a:gd name="T56" fmla="*/ 810 w 1302"/>
                <a:gd name="T57" fmla="*/ 63 h 440"/>
                <a:gd name="T58" fmla="*/ 839 w 1302"/>
                <a:gd name="T59" fmla="*/ 63 h 440"/>
                <a:gd name="T60" fmla="*/ 868 w 1302"/>
                <a:gd name="T61" fmla="*/ 64 h 440"/>
                <a:gd name="T62" fmla="*/ 897 w 1302"/>
                <a:gd name="T63" fmla="*/ 71 h 440"/>
                <a:gd name="T64" fmla="*/ 926 w 1302"/>
                <a:gd name="T65" fmla="*/ 99 h 440"/>
                <a:gd name="T66" fmla="*/ 955 w 1302"/>
                <a:gd name="T67" fmla="*/ 136 h 440"/>
                <a:gd name="T68" fmla="*/ 984 w 1302"/>
                <a:gd name="T69" fmla="*/ 186 h 440"/>
                <a:gd name="T70" fmla="*/ 1013 w 1302"/>
                <a:gd name="T71" fmla="*/ 235 h 440"/>
                <a:gd name="T72" fmla="*/ 1041 w 1302"/>
                <a:gd name="T73" fmla="*/ 278 h 440"/>
                <a:gd name="T74" fmla="*/ 1071 w 1302"/>
                <a:gd name="T75" fmla="*/ 315 h 440"/>
                <a:gd name="T76" fmla="*/ 1100 w 1302"/>
                <a:gd name="T77" fmla="*/ 338 h 440"/>
                <a:gd name="T78" fmla="*/ 1128 w 1302"/>
                <a:gd name="T79" fmla="*/ 350 h 440"/>
                <a:gd name="T80" fmla="*/ 1157 w 1302"/>
                <a:gd name="T81" fmla="*/ 350 h 440"/>
                <a:gd name="T82" fmla="*/ 1187 w 1302"/>
                <a:gd name="T83" fmla="*/ 343 h 440"/>
                <a:gd name="T84" fmla="*/ 1215 w 1302"/>
                <a:gd name="T85" fmla="*/ 330 h 440"/>
                <a:gd name="T86" fmla="*/ 1244 w 1302"/>
                <a:gd name="T87" fmla="*/ 323 h 440"/>
                <a:gd name="T88" fmla="*/ 1273 w 1302"/>
                <a:gd name="T89" fmla="*/ 317 h 440"/>
                <a:gd name="T90" fmla="*/ 1302 w 1302"/>
                <a:gd name="T91" fmla="*/ 30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2" h="440">
                  <a:moveTo>
                    <a:pt x="0" y="374"/>
                  </a:moveTo>
                  <a:lnTo>
                    <a:pt x="29" y="252"/>
                  </a:lnTo>
                  <a:lnTo>
                    <a:pt x="58" y="150"/>
                  </a:lnTo>
                  <a:lnTo>
                    <a:pt x="87" y="90"/>
                  </a:lnTo>
                  <a:lnTo>
                    <a:pt x="115" y="40"/>
                  </a:lnTo>
                  <a:lnTo>
                    <a:pt x="145" y="0"/>
                  </a:lnTo>
                  <a:lnTo>
                    <a:pt x="174" y="15"/>
                  </a:lnTo>
                  <a:lnTo>
                    <a:pt x="202" y="51"/>
                  </a:lnTo>
                  <a:lnTo>
                    <a:pt x="232" y="106"/>
                  </a:lnTo>
                  <a:lnTo>
                    <a:pt x="261" y="179"/>
                  </a:lnTo>
                  <a:lnTo>
                    <a:pt x="289" y="267"/>
                  </a:lnTo>
                  <a:lnTo>
                    <a:pt x="318" y="349"/>
                  </a:lnTo>
                  <a:lnTo>
                    <a:pt x="347" y="413"/>
                  </a:lnTo>
                  <a:lnTo>
                    <a:pt x="376" y="440"/>
                  </a:lnTo>
                  <a:lnTo>
                    <a:pt x="405" y="440"/>
                  </a:lnTo>
                  <a:lnTo>
                    <a:pt x="434" y="425"/>
                  </a:lnTo>
                  <a:lnTo>
                    <a:pt x="463" y="398"/>
                  </a:lnTo>
                  <a:lnTo>
                    <a:pt x="492" y="366"/>
                  </a:lnTo>
                  <a:lnTo>
                    <a:pt x="521" y="325"/>
                  </a:lnTo>
                  <a:lnTo>
                    <a:pt x="550" y="286"/>
                  </a:lnTo>
                  <a:lnTo>
                    <a:pt x="578" y="254"/>
                  </a:lnTo>
                  <a:lnTo>
                    <a:pt x="608" y="215"/>
                  </a:lnTo>
                  <a:lnTo>
                    <a:pt x="637" y="183"/>
                  </a:lnTo>
                  <a:lnTo>
                    <a:pt x="665" y="155"/>
                  </a:lnTo>
                  <a:lnTo>
                    <a:pt x="695" y="133"/>
                  </a:lnTo>
                  <a:lnTo>
                    <a:pt x="724" y="112"/>
                  </a:lnTo>
                  <a:lnTo>
                    <a:pt x="752" y="85"/>
                  </a:lnTo>
                  <a:lnTo>
                    <a:pt x="781" y="70"/>
                  </a:lnTo>
                  <a:lnTo>
                    <a:pt x="810" y="63"/>
                  </a:lnTo>
                  <a:lnTo>
                    <a:pt x="839" y="63"/>
                  </a:lnTo>
                  <a:lnTo>
                    <a:pt x="868" y="64"/>
                  </a:lnTo>
                  <a:lnTo>
                    <a:pt x="897" y="71"/>
                  </a:lnTo>
                  <a:lnTo>
                    <a:pt x="926" y="99"/>
                  </a:lnTo>
                  <a:lnTo>
                    <a:pt x="955" y="136"/>
                  </a:lnTo>
                  <a:lnTo>
                    <a:pt x="984" y="186"/>
                  </a:lnTo>
                  <a:lnTo>
                    <a:pt x="1013" y="235"/>
                  </a:lnTo>
                  <a:lnTo>
                    <a:pt x="1041" y="278"/>
                  </a:lnTo>
                  <a:lnTo>
                    <a:pt x="1071" y="315"/>
                  </a:lnTo>
                  <a:lnTo>
                    <a:pt x="1100" y="338"/>
                  </a:lnTo>
                  <a:lnTo>
                    <a:pt x="1128" y="350"/>
                  </a:lnTo>
                  <a:lnTo>
                    <a:pt x="1157" y="350"/>
                  </a:lnTo>
                  <a:lnTo>
                    <a:pt x="1187" y="343"/>
                  </a:lnTo>
                  <a:lnTo>
                    <a:pt x="1215" y="330"/>
                  </a:lnTo>
                  <a:lnTo>
                    <a:pt x="1244" y="323"/>
                  </a:lnTo>
                  <a:lnTo>
                    <a:pt x="1273" y="317"/>
                  </a:lnTo>
                  <a:lnTo>
                    <a:pt x="1302" y="30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72" name="Freeform 195">
              <a:extLst>
                <a:ext uri="{FF2B5EF4-FFF2-40B4-BE49-F238E27FC236}">
                  <a16:creationId xmlns="" xmlns:a16="http://schemas.microsoft.com/office/drawing/2014/main" id="{ED33EF9A-EA86-42DA-894D-EF29C46A6B14}"/>
                </a:ext>
              </a:extLst>
            </p:cNvPr>
            <p:cNvSpPr>
              <a:spLocks/>
            </p:cNvSpPr>
            <p:nvPr/>
          </p:nvSpPr>
          <p:spPr bwMode="auto">
            <a:xfrm>
              <a:off x="8505825" y="4433888"/>
              <a:ext cx="2112962" cy="757238"/>
            </a:xfrm>
            <a:custGeom>
              <a:avLst/>
              <a:gdLst>
                <a:gd name="T0" fmla="*/ 0 w 1331"/>
                <a:gd name="T1" fmla="*/ 265 h 477"/>
                <a:gd name="T2" fmla="*/ 29 w 1331"/>
                <a:gd name="T3" fmla="*/ 366 h 477"/>
                <a:gd name="T4" fmla="*/ 58 w 1331"/>
                <a:gd name="T5" fmla="*/ 432 h 477"/>
                <a:gd name="T6" fmla="*/ 87 w 1331"/>
                <a:gd name="T7" fmla="*/ 460 h 477"/>
                <a:gd name="T8" fmla="*/ 115 w 1331"/>
                <a:gd name="T9" fmla="*/ 477 h 477"/>
                <a:gd name="T10" fmla="*/ 145 w 1331"/>
                <a:gd name="T11" fmla="*/ 466 h 477"/>
                <a:gd name="T12" fmla="*/ 174 w 1331"/>
                <a:gd name="T13" fmla="*/ 398 h 477"/>
                <a:gd name="T14" fmla="*/ 202 w 1331"/>
                <a:gd name="T15" fmla="*/ 301 h 477"/>
                <a:gd name="T16" fmla="*/ 232 w 1331"/>
                <a:gd name="T17" fmla="*/ 197 h 477"/>
                <a:gd name="T18" fmla="*/ 261 w 1331"/>
                <a:gd name="T19" fmla="*/ 115 h 477"/>
                <a:gd name="T20" fmla="*/ 289 w 1331"/>
                <a:gd name="T21" fmla="*/ 55 h 477"/>
                <a:gd name="T22" fmla="*/ 318 w 1331"/>
                <a:gd name="T23" fmla="*/ 17 h 477"/>
                <a:gd name="T24" fmla="*/ 347 w 1331"/>
                <a:gd name="T25" fmla="*/ 0 h 477"/>
                <a:gd name="T26" fmla="*/ 376 w 1331"/>
                <a:gd name="T27" fmla="*/ 8 h 477"/>
                <a:gd name="T28" fmla="*/ 405 w 1331"/>
                <a:gd name="T29" fmla="*/ 33 h 477"/>
                <a:gd name="T30" fmla="*/ 434 w 1331"/>
                <a:gd name="T31" fmla="*/ 50 h 477"/>
                <a:gd name="T32" fmla="*/ 463 w 1331"/>
                <a:gd name="T33" fmla="*/ 59 h 477"/>
                <a:gd name="T34" fmla="*/ 492 w 1331"/>
                <a:gd name="T35" fmla="*/ 67 h 477"/>
                <a:gd name="T36" fmla="*/ 521 w 1331"/>
                <a:gd name="T37" fmla="*/ 90 h 477"/>
                <a:gd name="T38" fmla="*/ 550 w 1331"/>
                <a:gd name="T39" fmla="*/ 145 h 477"/>
                <a:gd name="T40" fmla="*/ 578 w 1331"/>
                <a:gd name="T41" fmla="*/ 214 h 477"/>
                <a:gd name="T42" fmla="*/ 608 w 1331"/>
                <a:gd name="T43" fmla="*/ 272 h 477"/>
                <a:gd name="T44" fmla="*/ 637 w 1331"/>
                <a:gd name="T45" fmla="*/ 317 h 477"/>
                <a:gd name="T46" fmla="*/ 665 w 1331"/>
                <a:gd name="T47" fmla="*/ 342 h 477"/>
                <a:gd name="T48" fmla="*/ 695 w 1331"/>
                <a:gd name="T49" fmla="*/ 342 h 477"/>
                <a:gd name="T50" fmla="*/ 724 w 1331"/>
                <a:gd name="T51" fmla="*/ 332 h 477"/>
                <a:gd name="T52" fmla="*/ 752 w 1331"/>
                <a:gd name="T53" fmla="*/ 318 h 477"/>
                <a:gd name="T54" fmla="*/ 781 w 1331"/>
                <a:gd name="T55" fmla="*/ 305 h 477"/>
                <a:gd name="T56" fmla="*/ 810 w 1331"/>
                <a:gd name="T57" fmla="*/ 293 h 477"/>
                <a:gd name="T58" fmla="*/ 839 w 1331"/>
                <a:gd name="T59" fmla="*/ 268 h 477"/>
                <a:gd name="T60" fmla="*/ 868 w 1331"/>
                <a:gd name="T61" fmla="*/ 233 h 477"/>
                <a:gd name="T62" fmla="*/ 897 w 1331"/>
                <a:gd name="T63" fmla="*/ 197 h 477"/>
                <a:gd name="T64" fmla="*/ 926 w 1331"/>
                <a:gd name="T65" fmla="*/ 163 h 477"/>
                <a:gd name="T66" fmla="*/ 955 w 1331"/>
                <a:gd name="T67" fmla="*/ 142 h 477"/>
                <a:gd name="T68" fmla="*/ 984 w 1331"/>
                <a:gd name="T69" fmla="*/ 123 h 477"/>
                <a:gd name="T70" fmla="*/ 1013 w 1331"/>
                <a:gd name="T71" fmla="*/ 103 h 477"/>
                <a:gd name="T72" fmla="*/ 1041 w 1331"/>
                <a:gd name="T73" fmla="*/ 91 h 477"/>
                <a:gd name="T74" fmla="*/ 1071 w 1331"/>
                <a:gd name="T75" fmla="*/ 75 h 477"/>
                <a:gd name="T76" fmla="*/ 1100 w 1331"/>
                <a:gd name="T77" fmla="*/ 66 h 477"/>
                <a:gd name="T78" fmla="*/ 1128 w 1331"/>
                <a:gd name="T79" fmla="*/ 59 h 477"/>
                <a:gd name="T80" fmla="*/ 1157 w 1331"/>
                <a:gd name="T81" fmla="*/ 50 h 477"/>
                <a:gd name="T82" fmla="*/ 1187 w 1331"/>
                <a:gd name="T83" fmla="*/ 58 h 477"/>
                <a:gd name="T84" fmla="*/ 1215 w 1331"/>
                <a:gd name="T85" fmla="*/ 54 h 477"/>
                <a:gd name="T86" fmla="*/ 1244 w 1331"/>
                <a:gd name="T87" fmla="*/ 72 h 477"/>
                <a:gd name="T88" fmla="*/ 1273 w 1331"/>
                <a:gd name="T89" fmla="*/ 67 h 477"/>
                <a:gd name="T90" fmla="*/ 1302 w 1331"/>
                <a:gd name="T91" fmla="*/ 80 h 477"/>
                <a:gd name="T92" fmla="*/ 1331 w 1331"/>
                <a:gd name="T93" fmla="*/ 131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1" h="477">
                  <a:moveTo>
                    <a:pt x="0" y="265"/>
                  </a:moveTo>
                  <a:lnTo>
                    <a:pt x="29" y="366"/>
                  </a:lnTo>
                  <a:lnTo>
                    <a:pt x="58" y="432"/>
                  </a:lnTo>
                  <a:lnTo>
                    <a:pt x="87" y="460"/>
                  </a:lnTo>
                  <a:lnTo>
                    <a:pt x="115" y="477"/>
                  </a:lnTo>
                  <a:lnTo>
                    <a:pt x="145" y="466"/>
                  </a:lnTo>
                  <a:lnTo>
                    <a:pt x="174" y="398"/>
                  </a:lnTo>
                  <a:lnTo>
                    <a:pt x="202" y="301"/>
                  </a:lnTo>
                  <a:lnTo>
                    <a:pt x="232" y="197"/>
                  </a:lnTo>
                  <a:lnTo>
                    <a:pt x="261" y="115"/>
                  </a:lnTo>
                  <a:lnTo>
                    <a:pt x="289" y="55"/>
                  </a:lnTo>
                  <a:lnTo>
                    <a:pt x="318" y="17"/>
                  </a:lnTo>
                  <a:lnTo>
                    <a:pt x="347" y="0"/>
                  </a:lnTo>
                  <a:lnTo>
                    <a:pt x="376" y="8"/>
                  </a:lnTo>
                  <a:lnTo>
                    <a:pt x="405" y="33"/>
                  </a:lnTo>
                  <a:lnTo>
                    <a:pt x="434" y="50"/>
                  </a:lnTo>
                  <a:lnTo>
                    <a:pt x="463" y="59"/>
                  </a:lnTo>
                  <a:lnTo>
                    <a:pt x="492" y="67"/>
                  </a:lnTo>
                  <a:lnTo>
                    <a:pt x="521" y="90"/>
                  </a:lnTo>
                  <a:lnTo>
                    <a:pt x="550" y="145"/>
                  </a:lnTo>
                  <a:lnTo>
                    <a:pt x="578" y="214"/>
                  </a:lnTo>
                  <a:lnTo>
                    <a:pt x="608" y="272"/>
                  </a:lnTo>
                  <a:lnTo>
                    <a:pt x="637" y="317"/>
                  </a:lnTo>
                  <a:lnTo>
                    <a:pt x="665" y="342"/>
                  </a:lnTo>
                  <a:lnTo>
                    <a:pt x="695" y="342"/>
                  </a:lnTo>
                  <a:lnTo>
                    <a:pt x="724" y="332"/>
                  </a:lnTo>
                  <a:lnTo>
                    <a:pt x="752" y="318"/>
                  </a:lnTo>
                  <a:lnTo>
                    <a:pt x="781" y="305"/>
                  </a:lnTo>
                  <a:lnTo>
                    <a:pt x="810" y="293"/>
                  </a:lnTo>
                  <a:lnTo>
                    <a:pt x="839" y="268"/>
                  </a:lnTo>
                  <a:lnTo>
                    <a:pt x="868" y="233"/>
                  </a:lnTo>
                  <a:lnTo>
                    <a:pt x="897" y="197"/>
                  </a:lnTo>
                  <a:lnTo>
                    <a:pt x="926" y="163"/>
                  </a:lnTo>
                  <a:lnTo>
                    <a:pt x="955" y="142"/>
                  </a:lnTo>
                  <a:lnTo>
                    <a:pt x="984" y="123"/>
                  </a:lnTo>
                  <a:lnTo>
                    <a:pt x="1013" y="103"/>
                  </a:lnTo>
                  <a:lnTo>
                    <a:pt x="1041" y="91"/>
                  </a:lnTo>
                  <a:lnTo>
                    <a:pt x="1071" y="75"/>
                  </a:lnTo>
                  <a:lnTo>
                    <a:pt x="1100" y="66"/>
                  </a:lnTo>
                  <a:lnTo>
                    <a:pt x="1128" y="59"/>
                  </a:lnTo>
                  <a:lnTo>
                    <a:pt x="1157" y="50"/>
                  </a:lnTo>
                  <a:lnTo>
                    <a:pt x="1187" y="58"/>
                  </a:lnTo>
                  <a:lnTo>
                    <a:pt x="1215" y="54"/>
                  </a:lnTo>
                  <a:lnTo>
                    <a:pt x="1244" y="72"/>
                  </a:lnTo>
                  <a:lnTo>
                    <a:pt x="1273" y="67"/>
                  </a:lnTo>
                  <a:lnTo>
                    <a:pt x="1302" y="80"/>
                  </a:lnTo>
                  <a:lnTo>
                    <a:pt x="1331" y="13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73" name="Freeform 196">
              <a:extLst>
                <a:ext uri="{FF2B5EF4-FFF2-40B4-BE49-F238E27FC236}">
                  <a16:creationId xmlns="" xmlns:a16="http://schemas.microsoft.com/office/drawing/2014/main" id="{A086E359-78AE-4C66-BEE2-999E6000FE16}"/>
                </a:ext>
              </a:extLst>
            </p:cNvPr>
            <p:cNvSpPr>
              <a:spLocks/>
            </p:cNvSpPr>
            <p:nvPr/>
          </p:nvSpPr>
          <p:spPr bwMode="auto">
            <a:xfrm>
              <a:off x="8505825" y="4437063"/>
              <a:ext cx="2205037" cy="720725"/>
            </a:xfrm>
            <a:custGeom>
              <a:avLst/>
              <a:gdLst>
                <a:gd name="T0" fmla="*/ 0 w 1389"/>
                <a:gd name="T1" fmla="*/ 139 h 454"/>
                <a:gd name="T2" fmla="*/ 29 w 1389"/>
                <a:gd name="T3" fmla="*/ 53 h 454"/>
                <a:gd name="T4" fmla="*/ 58 w 1389"/>
                <a:gd name="T5" fmla="*/ 17 h 454"/>
                <a:gd name="T6" fmla="*/ 87 w 1389"/>
                <a:gd name="T7" fmla="*/ 5 h 454"/>
                <a:gd name="T8" fmla="*/ 115 w 1389"/>
                <a:gd name="T9" fmla="*/ 0 h 454"/>
                <a:gd name="T10" fmla="*/ 145 w 1389"/>
                <a:gd name="T11" fmla="*/ 42 h 454"/>
                <a:gd name="T12" fmla="*/ 174 w 1389"/>
                <a:gd name="T13" fmla="*/ 134 h 454"/>
                <a:gd name="T14" fmla="*/ 202 w 1389"/>
                <a:gd name="T15" fmla="*/ 245 h 454"/>
                <a:gd name="T16" fmla="*/ 232 w 1389"/>
                <a:gd name="T17" fmla="*/ 346 h 454"/>
                <a:gd name="T18" fmla="*/ 261 w 1389"/>
                <a:gd name="T19" fmla="*/ 414 h 454"/>
                <a:gd name="T20" fmla="*/ 289 w 1389"/>
                <a:gd name="T21" fmla="*/ 444 h 454"/>
                <a:gd name="T22" fmla="*/ 318 w 1389"/>
                <a:gd name="T23" fmla="*/ 454 h 454"/>
                <a:gd name="T24" fmla="*/ 347 w 1389"/>
                <a:gd name="T25" fmla="*/ 425 h 454"/>
                <a:gd name="T26" fmla="*/ 376 w 1389"/>
                <a:gd name="T27" fmla="*/ 361 h 454"/>
                <a:gd name="T28" fmla="*/ 405 w 1389"/>
                <a:gd name="T29" fmla="*/ 292 h 454"/>
                <a:gd name="T30" fmla="*/ 434 w 1389"/>
                <a:gd name="T31" fmla="*/ 223 h 454"/>
                <a:gd name="T32" fmla="*/ 463 w 1389"/>
                <a:gd name="T33" fmla="*/ 171 h 454"/>
                <a:gd name="T34" fmla="*/ 492 w 1389"/>
                <a:gd name="T35" fmla="*/ 139 h 454"/>
                <a:gd name="T36" fmla="*/ 521 w 1389"/>
                <a:gd name="T37" fmla="*/ 112 h 454"/>
                <a:gd name="T38" fmla="*/ 550 w 1389"/>
                <a:gd name="T39" fmla="*/ 97 h 454"/>
                <a:gd name="T40" fmla="*/ 578 w 1389"/>
                <a:gd name="T41" fmla="*/ 83 h 454"/>
                <a:gd name="T42" fmla="*/ 608 w 1389"/>
                <a:gd name="T43" fmla="*/ 60 h 454"/>
                <a:gd name="T44" fmla="*/ 637 w 1389"/>
                <a:gd name="T45" fmla="*/ 49 h 454"/>
                <a:gd name="T46" fmla="*/ 665 w 1389"/>
                <a:gd name="T47" fmla="*/ 49 h 454"/>
                <a:gd name="T48" fmla="*/ 695 w 1389"/>
                <a:gd name="T49" fmla="*/ 47 h 454"/>
                <a:gd name="T50" fmla="*/ 724 w 1389"/>
                <a:gd name="T51" fmla="*/ 48 h 454"/>
                <a:gd name="T52" fmla="*/ 752 w 1389"/>
                <a:gd name="T53" fmla="*/ 47 h 454"/>
                <a:gd name="T54" fmla="*/ 781 w 1389"/>
                <a:gd name="T55" fmla="*/ 52 h 454"/>
                <a:gd name="T56" fmla="*/ 810 w 1389"/>
                <a:gd name="T57" fmla="*/ 72 h 454"/>
                <a:gd name="T58" fmla="*/ 839 w 1389"/>
                <a:gd name="T59" fmla="*/ 105 h 454"/>
                <a:gd name="T60" fmla="*/ 868 w 1389"/>
                <a:gd name="T61" fmla="*/ 145 h 454"/>
                <a:gd name="T62" fmla="*/ 897 w 1389"/>
                <a:gd name="T63" fmla="*/ 193 h 454"/>
                <a:gd name="T64" fmla="*/ 926 w 1389"/>
                <a:gd name="T65" fmla="*/ 245 h 454"/>
                <a:gd name="T66" fmla="*/ 955 w 1389"/>
                <a:gd name="T67" fmla="*/ 288 h 454"/>
                <a:gd name="T68" fmla="*/ 984 w 1389"/>
                <a:gd name="T69" fmla="*/ 319 h 454"/>
                <a:gd name="T70" fmla="*/ 1013 w 1389"/>
                <a:gd name="T71" fmla="*/ 332 h 454"/>
                <a:gd name="T72" fmla="*/ 1041 w 1389"/>
                <a:gd name="T73" fmla="*/ 329 h 454"/>
                <a:gd name="T74" fmla="*/ 1071 w 1389"/>
                <a:gd name="T75" fmla="*/ 320 h 454"/>
                <a:gd name="T76" fmla="*/ 1100 w 1389"/>
                <a:gd name="T77" fmla="*/ 292 h 454"/>
                <a:gd name="T78" fmla="*/ 1128 w 1389"/>
                <a:gd name="T79" fmla="*/ 250 h 454"/>
                <a:gd name="T80" fmla="*/ 1157 w 1389"/>
                <a:gd name="T81" fmla="*/ 207 h 454"/>
                <a:gd name="T82" fmla="*/ 1187 w 1389"/>
                <a:gd name="T83" fmla="*/ 174 h 454"/>
                <a:gd name="T84" fmla="*/ 1215 w 1389"/>
                <a:gd name="T85" fmla="*/ 170 h 454"/>
                <a:gd name="T86" fmla="*/ 1244 w 1389"/>
                <a:gd name="T87" fmla="*/ 165 h 454"/>
                <a:gd name="T88" fmla="*/ 1273 w 1389"/>
                <a:gd name="T89" fmla="*/ 147 h 454"/>
                <a:gd name="T90" fmla="*/ 1302 w 1389"/>
                <a:gd name="T91" fmla="*/ 140 h 454"/>
                <a:gd name="T92" fmla="*/ 1331 w 1389"/>
                <a:gd name="T93" fmla="*/ 118 h 454"/>
                <a:gd name="T94" fmla="*/ 1360 w 1389"/>
                <a:gd name="T95" fmla="*/ 128 h 454"/>
                <a:gd name="T96" fmla="*/ 1389 w 1389"/>
                <a:gd name="T97" fmla="*/ 156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9" h="454">
                  <a:moveTo>
                    <a:pt x="0" y="139"/>
                  </a:moveTo>
                  <a:lnTo>
                    <a:pt x="29" y="53"/>
                  </a:lnTo>
                  <a:lnTo>
                    <a:pt x="58" y="17"/>
                  </a:lnTo>
                  <a:lnTo>
                    <a:pt x="87" y="5"/>
                  </a:lnTo>
                  <a:lnTo>
                    <a:pt x="115" y="0"/>
                  </a:lnTo>
                  <a:lnTo>
                    <a:pt x="145" y="42"/>
                  </a:lnTo>
                  <a:lnTo>
                    <a:pt x="174" y="134"/>
                  </a:lnTo>
                  <a:lnTo>
                    <a:pt x="202" y="245"/>
                  </a:lnTo>
                  <a:lnTo>
                    <a:pt x="232" y="346"/>
                  </a:lnTo>
                  <a:lnTo>
                    <a:pt x="261" y="414"/>
                  </a:lnTo>
                  <a:lnTo>
                    <a:pt x="289" y="444"/>
                  </a:lnTo>
                  <a:lnTo>
                    <a:pt x="318" y="454"/>
                  </a:lnTo>
                  <a:lnTo>
                    <a:pt x="347" y="425"/>
                  </a:lnTo>
                  <a:lnTo>
                    <a:pt x="376" y="361"/>
                  </a:lnTo>
                  <a:lnTo>
                    <a:pt x="405" y="292"/>
                  </a:lnTo>
                  <a:lnTo>
                    <a:pt x="434" y="223"/>
                  </a:lnTo>
                  <a:lnTo>
                    <a:pt x="463" y="171"/>
                  </a:lnTo>
                  <a:lnTo>
                    <a:pt x="492" y="139"/>
                  </a:lnTo>
                  <a:lnTo>
                    <a:pt x="521" y="112"/>
                  </a:lnTo>
                  <a:lnTo>
                    <a:pt x="550" y="97"/>
                  </a:lnTo>
                  <a:lnTo>
                    <a:pt x="578" y="83"/>
                  </a:lnTo>
                  <a:lnTo>
                    <a:pt x="608" y="60"/>
                  </a:lnTo>
                  <a:lnTo>
                    <a:pt x="637" y="49"/>
                  </a:lnTo>
                  <a:lnTo>
                    <a:pt x="665" y="49"/>
                  </a:lnTo>
                  <a:lnTo>
                    <a:pt x="695" y="47"/>
                  </a:lnTo>
                  <a:lnTo>
                    <a:pt x="724" y="48"/>
                  </a:lnTo>
                  <a:lnTo>
                    <a:pt x="752" y="47"/>
                  </a:lnTo>
                  <a:lnTo>
                    <a:pt x="781" y="52"/>
                  </a:lnTo>
                  <a:lnTo>
                    <a:pt x="810" y="72"/>
                  </a:lnTo>
                  <a:lnTo>
                    <a:pt x="839" y="105"/>
                  </a:lnTo>
                  <a:lnTo>
                    <a:pt x="868" y="145"/>
                  </a:lnTo>
                  <a:lnTo>
                    <a:pt x="897" y="193"/>
                  </a:lnTo>
                  <a:lnTo>
                    <a:pt x="926" y="245"/>
                  </a:lnTo>
                  <a:lnTo>
                    <a:pt x="955" y="288"/>
                  </a:lnTo>
                  <a:lnTo>
                    <a:pt x="984" y="319"/>
                  </a:lnTo>
                  <a:lnTo>
                    <a:pt x="1013" y="332"/>
                  </a:lnTo>
                  <a:lnTo>
                    <a:pt x="1041" y="329"/>
                  </a:lnTo>
                  <a:lnTo>
                    <a:pt x="1071" y="320"/>
                  </a:lnTo>
                  <a:lnTo>
                    <a:pt x="1100" y="292"/>
                  </a:lnTo>
                  <a:lnTo>
                    <a:pt x="1128" y="250"/>
                  </a:lnTo>
                  <a:lnTo>
                    <a:pt x="1157" y="207"/>
                  </a:lnTo>
                  <a:lnTo>
                    <a:pt x="1187" y="174"/>
                  </a:lnTo>
                  <a:lnTo>
                    <a:pt x="1215" y="170"/>
                  </a:lnTo>
                  <a:lnTo>
                    <a:pt x="1244" y="165"/>
                  </a:lnTo>
                  <a:lnTo>
                    <a:pt x="1273" y="147"/>
                  </a:lnTo>
                  <a:lnTo>
                    <a:pt x="1302" y="140"/>
                  </a:lnTo>
                  <a:lnTo>
                    <a:pt x="1331" y="118"/>
                  </a:lnTo>
                  <a:lnTo>
                    <a:pt x="1360" y="128"/>
                  </a:lnTo>
                  <a:lnTo>
                    <a:pt x="1389" y="15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74" name="Freeform 197">
              <a:extLst>
                <a:ext uri="{FF2B5EF4-FFF2-40B4-BE49-F238E27FC236}">
                  <a16:creationId xmlns="" xmlns:a16="http://schemas.microsoft.com/office/drawing/2014/main" id="{877A4EC3-C0F1-4118-9C28-CD0EFA013810}"/>
                </a:ext>
              </a:extLst>
            </p:cNvPr>
            <p:cNvSpPr>
              <a:spLocks/>
            </p:cNvSpPr>
            <p:nvPr/>
          </p:nvSpPr>
          <p:spPr bwMode="auto">
            <a:xfrm>
              <a:off x="8505825" y="4402138"/>
              <a:ext cx="2066925" cy="803275"/>
            </a:xfrm>
            <a:custGeom>
              <a:avLst/>
              <a:gdLst>
                <a:gd name="T0" fmla="*/ 0 w 1302"/>
                <a:gd name="T1" fmla="*/ 420 h 506"/>
                <a:gd name="T2" fmla="*/ 29 w 1302"/>
                <a:gd name="T3" fmla="*/ 486 h 506"/>
                <a:gd name="T4" fmla="*/ 58 w 1302"/>
                <a:gd name="T5" fmla="*/ 506 h 506"/>
                <a:gd name="T6" fmla="*/ 87 w 1302"/>
                <a:gd name="T7" fmla="*/ 479 h 506"/>
                <a:gd name="T8" fmla="*/ 115 w 1302"/>
                <a:gd name="T9" fmla="*/ 404 h 506"/>
                <a:gd name="T10" fmla="*/ 145 w 1302"/>
                <a:gd name="T11" fmla="*/ 282 h 506"/>
                <a:gd name="T12" fmla="*/ 174 w 1302"/>
                <a:gd name="T13" fmla="*/ 144 h 506"/>
                <a:gd name="T14" fmla="*/ 202 w 1302"/>
                <a:gd name="T15" fmla="*/ 46 h 506"/>
                <a:gd name="T16" fmla="*/ 232 w 1302"/>
                <a:gd name="T17" fmla="*/ 4 h 506"/>
                <a:gd name="T18" fmla="*/ 261 w 1302"/>
                <a:gd name="T19" fmla="*/ 0 h 506"/>
                <a:gd name="T20" fmla="*/ 289 w 1302"/>
                <a:gd name="T21" fmla="*/ 21 h 506"/>
                <a:gd name="T22" fmla="*/ 318 w 1302"/>
                <a:gd name="T23" fmla="*/ 50 h 506"/>
                <a:gd name="T24" fmla="*/ 347 w 1302"/>
                <a:gd name="T25" fmla="*/ 73 h 506"/>
                <a:gd name="T26" fmla="*/ 376 w 1302"/>
                <a:gd name="T27" fmla="*/ 96 h 506"/>
                <a:gd name="T28" fmla="*/ 405 w 1302"/>
                <a:gd name="T29" fmla="*/ 133 h 506"/>
                <a:gd name="T30" fmla="*/ 434 w 1302"/>
                <a:gd name="T31" fmla="*/ 191 h 506"/>
                <a:gd name="T32" fmla="*/ 463 w 1302"/>
                <a:gd name="T33" fmla="*/ 262 h 506"/>
                <a:gd name="T34" fmla="*/ 492 w 1302"/>
                <a:gd name="T35" fmla="*/ 321 h 506"/>
                <a:gd name="T36" fmla="*/ 521 w 1302"/>
                <a:gd name="T37" fmla="*/ 358 h 506"/>
                <a:gd name="T38" fmla="*/ 550 w 1302"/>
                <a:gd name="T39" fmla="*/ 376 h 506"/>
                <a:gd name="T40" fmla="*/ 578 w 1302"/>
                <a:gd name="T41" fmla="*/ 368 h 506"/>
                <a:gd name="T42" fmla="*/ 608 w 1302"/>
                <a:gd name="T43" fmla="*/ 351 h 506"/>
                <a:gd name="T44" fmla="*/ 637 w 1302"/>
                <a:gd name="T45" fmla="*/ 336 h 506"/>
                <a:gd name="T46" fmla="*/ 665 w 1302"/>
                <a:gd name="T47" fmla="*/ 324 h 506"/>
                <a:gd name="T48" fmla="*/ 695 w 1302"/>
                <a:gd name="T49" fmla="*/ 317 h 506"/>
                <a:gd name="T50" fmla="*/ 724 w 1302"/>
                <a:gd name="T51" fmla="*/ 297 h 506"/>
                <a:gd name="T52" fmla="*/ 752 w 1302"/>
                <a:gd name="T53" fmla="*/ 262 h 506"/>
                <a:gd name="T54" fmla="*/ 781 w 1302"/>
                <a:gd name="T55" fmla="*/ 225 h 506"/>
                <a:gd name="T56" fmla="*/ 810 w 1302"/>
                <a:gd name="T57" fmla="*/ 190 h 506"/>
                <a:gd name="T58" fmla="*/ 839 w 1302"/>
                <a:gd name="T59" fmla="*/ 156 h 506"/>
                <a:gd name="T60" fmla="*/ 868 w 1302"/>
                <a:gd name="T61" fmla="*/ 130 h 506"/>
                <a:gd name="T62" fmla="*/ 897 w 1302"/>
                <a:gd name="T63" fmla="*/ 112 h 506"/>
                <a:gd name="T64" fmla="*/ 926 w 1302"/>
                <a:gd name="T65" fmla="*/ 98 h 506"/>
                <a:gd name="T66" fmla="*/ 955 w 1302"/>
                <a:gd name="T67" fmla="*/ 89 h 506"/>
                <a:gd name="T68" fmla="*/ 984 w 1302"/>
                <a:gd name="T69" fmla="*/ 76 h 506"/>
                <a:gd name="T70" fmla="*/ 1013 w 1302"/>
                <a:gd name="T71" fmla="*/ 64 h 506"/>
                <a:gd name="T72" fmla="*/ 1041 w 1302"/>
                <a:gd name="T73" fmla="*/ 64 h 506"/>
                <a:gd name="T74" fmla="*/ 1071 w 1302"/>
                <a:gd name="T75" fmla="*/ 74 h 506"/>
                <a:gd name="T76" fmla="*/ 1100 w 1302"/>
                <a:gd name="T77" fmla="*/ 101 h 506"/>
                <a:gd name="T78" fmla="*/ 1128 w 1302"/>
                <a:gd name="T79" fmla="*/ 140 h 506"/>
                <a:gd name="T80" fmla="*/ 1157 w 1302"/>
                <a:gd name="T81" fmla="*/ 178 h 506"/>
                <a:gd name="T82" fmla="*/ 1187 w 1302"/>
                <a:gd name="T83" fmla="*/ 208 h 506"/>
                <a:gd name="T84" fmla="*/ 1215 w 1302"/>
                <a:gd name="T85" fmla="*/ 225 h 506"/>
                <a:gd name="T86" fmla="*/ 1244 w 1302"/>
                <a:gd name="T87" fmla="*/ 233 h 506"/>
                <a:gd name="T88" fmla="*/ 1273 w 1302"/>
                <a:gd name="T89" fmla="*/ 237 h 506"/>
                <a:gd name="T90" fmla="*/ 1302 w 1302"/>
                <a:gd name="T91" fmla="*/ 237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2" h="506">
                  <a:moveTo>
                    <a:pt x="0" y="420"/>
                  </a:moveTo>
                  <a:lnTo>
                    <a:pt x="29" y="486"/>
                  </a:lnTo>
                  <a:lnTo>
                    <a:pt x="58" y="506"/>
                  </a:lnTo>
                  <a:lnTo>
                    <a:pt x="87" y="479"/>
                  </a:lnTo>
                  <a:lnTo>
                    <a:pt x="115" y="404"/>
                  </a:lnTo>
                  <a:lnTo>
                    <a:pt x="145" y="282"/>
                  </a:lnTo>
                  <a:lnTo>
                    <a:pt x="174" y="144"/>
                  </a:lnTo>
                  <a:lnTo>
                    <a:pt x="202" y="46"/>
                  </a:lnTo>
                  <a:lnTo>
                    <a:pt x="232" y="4"/>
                  </a:lnTo>
                  <a:lnTo>
                    <a:pt x="261" y="0"/>
                  </a:lnTo>
                  <a:lnTo>
                    <a:pt x="289" y="21"/>
                  </a:lnTo>
                  <a:lnTo>
                    <a:pt x="318" y="50"/>
                  </a:lnTo>
                  <a:lnTo>
                    <a:pt x="347" y="73"/>
                  </a:lnTo>
                  <a:lnTo>
                    <a:pt x="376" y="96"/>
                  </a:lnTo>
                  <a:lnTo>
                    <a:pt x="405" y="133"/>
                  </a:lnTo>
                  <a:lnTo>
                    <a:pt x="434" y="191"/>
                  </a:lnTo>
                  <a:lnTo>
                    <a:pt x="463" y="262"/>
                  </a:lnTo>
                  <a:lnTo>
                    <a:pt x="492" y="321"/>
                  </a:lnTo>
                  <a:lnTo>
                    <a:pt x="521" y="358"/>
                  </a:lnTo>
                  <a:lnTo>
                    <a:pt x="550" y="376"/>
                  </a:lnTo>
                  <a:lnTo>
                    <a:pt x="578" y="368"/>
                  </a:lnTo>
                  <a:lnTo>
                    <a:pt x="608" y="351"/>
                  </a:lnTo>
                  <a:lnTo>
                    <a:pt x="637" y="336"/>
                  </a:lnTo>
                  <a:lnTo>
                    <a:pt x="665" y="324"/>
                  </a:lnTo>
                  <a:lnTo>
                    <a:pt x="695" y="317"/>
                  </a:lnTo>
                  <a:lnTo>
                    <a:pt x="724" y="297"/>
                  </a:lnTo>
                  <a:lnTo>
                    <a:pt x="752" y="262"/>
                  </a:lnTo>
                  <a:lnTo>
                    <a:pt x="781" y="225"/>
                  </a:lnTo>
                  <a:lnTo>
                    <a:pt x="810" y="190"/>
                  </a:lnTo>
                  <a:lnTo>
                    <a:pt x="839" y="156"/>
                  </a:lnTo>
                  <a:lnTo>
                    <a:pt x="868" y="130"/>
                  </a:lnTo>
                  <a:lnTo>
                    <a:pt x="897" y="112"/>
                  </a:lnTo>
                  <a:lnTo>
                    <a:pt x="926" y="98"/>
                  </a:lnTo>
                  <a:lnTo>
                    <a:pt x="955" y="89"/>
                  </a:lnTo>
                  <a:lnTo>
                    <a:pt x="984" y="76"/>
                  </a:lnTo>
                  <a:lnTo>
                    <a:pt x="1013" y="64"/>
                  </a:lnTo>
                  <a:lnTo>
                    <a:pt x="1041" y="64"/>
                  </a:lnTo>
                  <a:lnTo>
                    <a:pt x="1071" y="74"/>
                  </a:lnTo>
                  <a:lnTo>
                    <a:pt x="1100" y="101"/>
                  </a:lnTo>
                  <a:lnTo>
                    <a:pt x="1128" y="140"/>
                  </a:lnTo>
                  <a:lnTo>
                    <a:pt x="1157" y="178"/>
                  </a:lnTo>
                  <a:lnTo>
                    <a:pt x="1187" y="208"/>
                  </a:lnTo>
                  <a:lnTo>
                    <a:pt x="1215" y="225"/>
                  </a:lnTo>
                  <a:lnTo>
                    <a:pt x="1244" y="233"/>
                  </a:lnTo>
                  <a:lnTo>
                    <a:pt x="1273" y="237"/>
                  </a:lnTo>
                  <a:lnTo>
                    <a:pt x="1302" y="23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75" name="Freeform 198">
              <a:extLst>
                <a:ext uri="{FF2B5EF4-FFF2-40B4-BE49-F238E27FC236}">
                  <a16:creationId xmlns="" xmlns:a16="http://schemas.microsoft.com/office/drawing/2014/main" id="{8D18B40D-6FCD-47DE-A6AF-995F607F8FAB}"/>
                </a:ext>
              </a:extLst>
            </p:cNvPr>
            <p:cNvSpPr>
              <a:spLocks/>
            </p:cNvSpPr>
            <p:nvPr/>
          </p:nvSpPr>
          <p:spPr bwMode="auto">
            <a:xfrm>
              <a:off x="8505825" y="4367213"/>
              <a:ext cx="2159000" cy="800100"/>
            </a:xfrm>
            <a:custGeom>
              <a:avLst/>
              <a:gdLst>
                <a:gd name="T0" fmla="*/ 0 w 1360"/>
                <a:gd name="T1" fmla="*/ 32 h 504"/>
                <a:gd name="T2" fmla="*/ 29 w 1360"/>
                <a:gd name="T3" fmla="*/ 0 h 504"/>
                <a:gd name="T4" fmla="*/ 58 w 1360"/>
                <a:gd name="T5" fmla="*/ 10 h 504"/>
                <a:gd name="T6" fmla="*/ 87 w 1360"/>
                <a:gd name="T7" fmla="*/ 60 h 504"/>
                <a:gd name="T8" fmla="*/ 115 w 1360"/>
                <a:gd name="T9" fmla="*/ 144 h 504"/>
                <a:gd name="T10" fmla="*/ 145 w 1360"/>
                <a:gd name="T11" fmla="*/ 255 h 504"/>
                <a:gd name="T12" fmla="*/ 174 w 1360"/>
                <a:gd name="T13" fmla="*/ 357 h 504"/>
                <a:gd name="T14" fmla="*/ 202 w 1360"/>
                <a:gd name="T15" fmla="*/ 427 h 504"/>
                <a:gd name="T16" fmla="*/ 232 w 1360"/>
                <a:gd name="T17" fmla="*/ 474 h 504"/>
                <a:gd name="T18" fmla="*/ 261 w 1360"/>
                <a:gd name="T19" fmla="*/ 504 h 504"/>
                <a:gd name="T20" fmla="*/ 289 w 1360"/>
                <a:gd name="T21" fmla="*/ 493 h 504"/>
                <a:gd name="T22" fmla="*/ 318 w 1360"/>
                <a:gd name="T23" fmla="*/ 438 h 504"/>
                <a:gd name="T24" fmla="*/ 347 w 1360"/>
                <a:gd name="T25" fmla="*/ 355 h 504"/>
                <a:gd name="T26" fmla="*/ 376 w 1360"/>
                <a:gd name="T27" fmla="*/ 266 h 504"/>
                <a:gd name="T28" fmla="*/ 405 w 1360"/>
                <a:gd name="T29" fmla="*/ 200 h 504"/>
                <a:gd name="T30" fmla="*/ 434 w 1360"/>
                <a:gd name="T31" fmla="*/ 159 h 504"/>
                <a:gd name="T32" fmla="*/ 463 w 1360"/>
                <a:gd name="T33" fmla="*/ 129 h 504"/>
                <a:gd name="T34" fmla="*/ 492 w 1360"/>
                <a:gd name="T35" fmla="*/ 114 h 504"/>
                <a:gd name="T36" fmla="*/ 521 w 1360"/>
                <a:gd name="T37" fmla="*/ 97 h 504"/>
                <a:gd name="T38" fmla="*/ 550 w 1360"/>
                <a:gd name="T39" fmla="*/ 87 h 504"/>
                <a:gd name="T40" fmla="*/ 578 w 1360"/>
                <a:gd name="T41" fmla="*/ 86 h 504"/>
                <a:gd name="T42" fmla="*/ 608 w 1360"/>
                <a:gd name="T43" fmla="*/ 82 h 504"/>
                <a:gd name="T44" fmla="*/ 637 w 1360"/>
                <a:gd name="T45" fmla="*/ 87 h 504"/>
                <a:gd name="T46" fmla="*/ 665 w 1360"/>
                <a:gd name="T47" fmla="*/ 97 h 504"/>
                <a:gd name="T48" fmla="*/ 695 w 1360"/>
                <a:gd name="T49" fmla="*/ 118 h 504"/>
                <a:gd name="T50" fmla="*/ 724 w 1360"/>
                <a:gd name="T51" fmla="*/ 155 h 504"/>
                <a:gd name="T52" fmla="*/ 752 w 1360"/>
                <a:gd name="T53" fmla="*/ 194 h 504"/>
                <a:gd name="T54" fmla="*/ 781 w 1360"/>
                <a:gd name="T55" fmla="*/ 232 h 504"/>
                <a:gd name="T56" fmla="*/ 810 w 1360"/>
                <a:gd name="T57" fmla="*/ 272 h 504"/>
                <a:gd name="T58" fmla="*/ 839 w 1360"/>
                <a:gd name="T59" fmla="*/ 309 h 504"/>
                <a:gd name="T60" fmla="*/ 868 w 1360"/>
                <a:gd name="T61" fmla="*/ 339 h 504"/>
                <a:gd name="T62" fmla="*/ 897 w 1360"/>
                <a:gd name="T63" fmla="*/ 364 h 504"/>
                <a:gd name="T64" fmla="*/ 926 w 1360"/>
                <a:gd name="T65" fmla="*/ 373 h 504"/>
                <a:gd name="T66" fmla="*/ 955 w 1360"/>
                <a:gd name="T67" fmla="*/ 359 h 504"/>
                <a:gd name="T68" fmla="*/ 984 w 1360"/>
                <a:gd name="T69" fmla="*/ 337 h 504"/>
                <a:gd name="T70" fmla="*/ 1013 w 1360"/>
                <a:gd name="T71" fmla="*/ 304 h 504"/>
                <a:gd name="T72" fmla="*/ 1041 w 1360"/>
                <a:gd name="T73" fmla="*/ 269 h 504"/>
                <a:gd name="T74" fmla="*/ 1071 w 1360"/>
                <a:gd name="T75" fmla="*/ 247 h 504"/>
                <a:gd name="T76" fmla="*/ 1100 w 1360"/>
                <a:gd name="T77" fmla="*/ 223 h 504"/>
                <a:gd name="T78" fmla="*/ 1128 w 1360"/>
                <a:gd name="T79" fmla="*/ 204 h 504"/>
                <a:gd name="T80" fmla="*/ 1157 w 1360"/>
                <a:gd name="T81" fmla="*/ 187 h 504"/>
                <a:gd name="T82" fmla="*/ 1187 w 1360"/>
                <a:gd name="T83" fmla="*/ 176 h 504"/>
                <a:gd name="T84" fmla="*/ 1215 w 1360"/>
                <a:gd name="T85" fmla="*/ 170 h 504"/>
                <a:gd name="T86" fmla="*/ 1244 w 1360"/>
                <a:gd name="T87" fmla="*/ 164 h 504"/>
                <a:gd name="T88" fmla="*/ 1273 w 1360"/>
                <a:gd name="T89" fmla="*/ 165 h 504"/>
                <a:gd name="T90" fmla="*/ 1302 w 1360"/>
                <a:gd name="T91" fmla="*/ 160 h 504"/>
                <a:gd name="T92" fmla="*/ 1331 w 1360"/>
                <a:gd name="T93" fmla="*/ 146 h 504"/>
                <a:gd name="T94" fmla="*/ 1360 w 1360"/>
                <a:gd name="T95" fmla="*/ 13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504">
                  <a:moveTo>
                    <a:pt x="0" y="32"/>
                  </a:moveTo>
                  <a:lnTo>
                    <a:pt x="29" y="0"/>
                  </a:lnTo>
                  <a:lnTo>
                    <a:pt x="58" y="10"/>
                  </a:lnTo>
                  <a:lnTo>
                    <a:pt x="87" y="60"/>
                  </a:lnTo>
                  <a:lnTo>
                    <a:pt x="115" y="144"/>
                  </a:lnTo>
                  <a:lnTo>
                    <a:pt x="145" y="255"/>
                  </a:lnTo>
                  <a:lnTo>
                    <a:pt x="174" y="357"/>
                  </a:lnTo>
                  <a:lnTo>
                    <a:pt x="202" y="427"/>
                  </a:lnTo>
                  <a:lnTo>
                    <a:pt x="232" y="474"/>
                  </a:lnTo>
                  <a:lnTo>
                    <a:pt x="261" y="504"/>
                  </a:lnTo>
                  <a:lnTo>
                    <a:pt x="289" y="493"/>
                  </a:lnTo>
                  <a:lnTo>
                    <a:pt x="318" y="438"/>
                  </a:lnTo>
                  <a:lnTo>
                    <a:pt x="347" y="355"/>
                  </a:lnTo>
                  <a:lnTo>
                    <a:pt x="376" y="266"/>
                  </a:lnTo>
                  <a:lnTo>
                    <a:pt x="405" y="200"/>
                  </a:lnTo>
                  <a:lnTo>
                    <a:pt x="434" y="159"/>
                  </a:lnTo>
                  <a:lnTo>
                    <a:pt x="463" y="129"/>
                  </a:lnTo>
                  <a:lnTo>
                    <a:pt x="492" y="114"/>
                  </a:lnTo>
                  <a:lnTo>
                    <a:pt x="521" y="97"/>
                  </a:lnTo>
                  <a:lnTo>
                    <a:pt x="550" y="87"/>
                  </a:lnTo>
                  <a:lnTo>
                    <a:pt x="578" y="86"/>
                  </a:lnTo>
                  <a:lnTo>
                    <a:pt x="608" y="82"/>
                  </a:lnTo>
                  <a:lnTo>
                    <a:pt x="637" y="87"/>
                  </a:lnTo>
                  <a:lnTo>
                    <a:pt x="665" y="97"/>
                  </a:lnTo>
                  <a:lnTo>
                    <a:pt x="695" y="118"/>
                  </a:lnTo>
                  <a:lnTo>
                    <a:pt x="724" y="155"/>
                  </a:lnTo>
                  <a:lnTo>
                    <a:pt x="752" y="194"/>
                  </a:lnTo>
                  <a:lnTo>
                    <a:pt x="781" y="232"/>
                  </a:lnTo>
                  <a:lnTo>
                    <a:pt x="810" y="272"/>
                  </a:lnTo>
                  <a:lnTo>
                    <a:pt x="839" y="309"/>
                  </a:lnTo>
                  <a:lnTo>
                    <a:pt x="868" y="339"/>
                  </a:lnTo>
                  <a:lnTo>
                    <a:pt x="897" y="364"/>
                  </a:lnTo>
                  <a:lnTo>
                    <a:pt x="926" y="373"/>
                  </a:lnTo>
                  <a:lnTo>
                    <a:pt x="955" y="359"/>
                  </a:lnTo>
                  <a:lnTo>
                    <a:pt x="984" y="337"/>
                  </a:lnTo>
                  <a:lnTo>
                    <a:pt x="1013" y="304"/>
                  </a:lnTo>
                  <a:lnTo>
                    <a:pt x="1041" y="269"/>
                  </a:lnTo>
                  <a:lnTo>
                    <a:pt x="1071" y="247"/>
                  </a:lnTo>
                  <a:lnTo>
                    <a:pt x="1100" y="223"/>
                  </a:lnTo>
                  <a:lnTo>
                    <a:pt x="1128" y="204"/>
                  </a:lnTo>
                  <a:lnTo>
                    <a:pt x="1157" y="187"/>
                  </a:lnTo>
                  <a:lnTo>
                    <a:pt x="1187" y="176"/>
                  </a:lnTo>
                  <a:lnTo>
                    <a:pt x="1215" y="170"/>
                  </a:lnTo>
                  <a:lnTo>
                    <a:pt x="1244" y="164"/>
                  </a:lnTo>
                  <a:lnTo>
                    <a:pt x="1273" y="165"/>
                  </a:lnTo>
                  <a:lnTo>
                    <a:pt x="1302" y="160"/>
                  </a:lnTo>
                  <a:lnTo>
                    <a:pt x="1331" y="146"/>
                  </a:lnTo>
                  <a:lnTo>
                    <a:pt x="1360" y="13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76" name="Freeform 199">
              <a:extLst>
                <a:ext uri="{FF2B5EF4-FFF2-40B4-BE49-F238E27FC236}">
                  <a16:creationId xmlns="" xmlns:a16="http://schemas.microsoft.com/office/drawing/2014/main" id="{42443993-1F2F-4E72-A62B-A6E91D6A5277}"/>
                </a:ext>
              </a:extLst>
            </p:cNvPr>
            <p:cNvSpPr>
              <a:spLocks/>
            </p:cNvSpPr>
            <p:nvPr/>
          </p:nvSpPr>
          <p:spPr bwMode="auto">
            <a:xfrm>
              <a:off x="8505825" y="4384675"/>
              <a:ext cx="2020887" cy="795338"/>
            </a:xfrm>
            <a:custGeom>
              <a:avLst/>
              <a:gdLst>
                <a:gd name="T0" fmla="*/ 0 w 1273"/>
                <a:gd name="T1" fmla="*/ 501 h 501"/>
                <a:gd name="T2" fmla="*/ 29 w 1273"/>
                <a:gd name="T3" fmla="*/ 456 h 501"/>
                <a:gd name="T4" fmla="*/ 58 w 1273"/>
                <a:gd name="T5" fmla="*/ 384 h 501"/>
                <a:gd name="T6" fmla="*/ 87 w 1273"/>
                <a:gd name="T7" fmla="*/ 304 h 501"/>
                <a:gd name="T8" fmla="*/ 115 w 1273"/>
                <a:gd name="T9" fmla="*/ 203 h 501"/>
                <a:gd name="T10" fmla="*/ 145 w 1273"/>
                <a:gd name="T11" fmla="*/ 86 h 501"/>
                <a:gd name="T12" fmla="*/ 174 w 1273"/>
                <a:gd name="T13" fmla="*/ 17 h 501"/>
                <a:gd name="T14" fmla="*/ 202 w 1273"/>
                <a:gd name="T15" fmla="*/ 0 h 501"/>
                <a:gd name="T16" fmla="*/ 232 w 1273"/>
                <a:gd name="T17" fmla="*/ 14 h 501"/>
                <a:gd name="T18" fmla="*/ 261 w 1273"/>
                <a:gd name="T19" fmla="*/ 42 h 501"/>
                <a:gd name="T20" fmla="*/ 289 w 1273"/>
                <a:gd name="T21" fmla="*/ 69 h 501"/>
                <a:gd name="T22" fmla="*/ 318 w 1273"/>
                <a:gd name="T23" fmla="*/ 100 h 501"/>
                <a:gd name="T24" fmla="*/ 347 w 1273"/>
                <a:gd name="T25" fmla="*/ 148 h 501"/>
                <a:gd name="T26" fmla="*/ 376 w 1273"/>
                <a:gd name="T27" fmla="*/ 210 h 501"/>
                <a:gd name="T28" fmla="*/ 405 w 1273"/>
                <a:gd name="T29" fmla="*/ 280 h 501"/>
                <a:gd name="T30" fmla="*/ 434 w 1273"/>
                <a:gd name="T31" fmla="*/ 340 h 501"/>
                <a:gd name="T32" fmla="*/ 463 w 1273"/>
                <a:gd name="T33" fmla="*/ 375 h 501"/>
                <a:gd name="T34" fmla="*/ 492 w 1273"/>
                <a:gd name="T35" fmla="*/ 387 h 501"/>
                <a:gd name="T36" fmla="*/ 521 w 1273"/>
                <a:gd name="T37" fmla="*/ 381 h 501"/>
                <a:gd name="T38" fmla="*/ 550 w 1273"/>
                <a:gd name="T39" fmla="*/ 373 h 501"/>
                <a:gd name="T40" fmla="*/ 578 w 1273"/>
                <a:gd name="T41" fmla="*/ 359 h 501"/>
                <a:gd name="T42" fmla="*/ 608 w 1273"/>
                <a:gd name="T43" fmla="*/ 342 h 501"/>
                <a:gd name="T44" fmla="*/ 637 w 1273"/>
                <a:gd name="T45" fmla="*/ 324 h 501"/>
                <a:gd name="T46" fmla="*/ 665 w 1273"/>
                <a:gd name="T47" fmla="*/ 301 h 501"/>
                <a:gd name="T48" fmla="*/ 695 w 1273"/>
                <a:gd name="T49" fmla="*/ 271 h 501"/>
                <a:gd name="T50" fmla="*/ 724 w 1273"/>
                <a:gd name="T51" fmla="*/ 240 h 501"/>
                <a:gd name="T52" fmla="*/ 752 w 1273"/>
                <a:gd name="T53" fmla="*/ 203 h 501"/>
                <a:gd name="T54" fmla="*/ 781 w 1273"/>
                <a:gd name="T55" fmla="*/ 170 h 501"/>
                <a:gd name="T56" fmla="*/ 810 w 1273"/>
                <a:gd name="T57" fmla="*/ 146 h 501"/>
                <a:gd name="T58" fmla="*/ 839 w 1273"/>
                <a:gd name="T59" fmla="*/ 122 h 501"/>
                <a:gd name="T60" fmla="*/ 868 w 1273"/>
                <a:gd name="T61" fmla="*/ 108 h 501"/>
                <a:gd name="T62" fmla="*/ 897 w 1273"/>
                <a:gd name="T63" fmla="*/ 98 h 501"/>
                <a:gd name="T64" fmla="*/ 926 w 1273"/>
                <a:gd name="T65" fmla="*/ 91 h 501"/>
                <a:gd name="T66" fmla="*/ 955 w 1273"/>
                <a:gd name="T67" fmla="*/ 89 h 501"/>
                <a:gd name="T68" fmla="*/ 984 w 1273"/>
                <a:gd name="T69" fmla="*/ 86 h 501"/>
                <a:gd name="T70" fmla="*/ 1013 w 1273"/>
                <a:gd name="T71" fmla="*/ 101 h 501"/>
                <a:gd name="T72" fmla="*/ 1041 w 1273"/>
                <a:gd name="T73" fmla="*/ 130 h 501"/>
                <a:gd name="T74" fmla="*/ 1071 w 1273"/>
                <a:gd name="T75" fmla="*/ 176 h 501"/>
                <a:gd name="T76" fmla="*/ 1100 w 1273"/>
                <a:gd name="T77" fmla="*/ 234 h 501"/>
                <a:gd name="T78" fmla="*/ 1128 w 1273"/>
                <a:gd name="T79" fmla="*/ 271 h 501"/>
                <a:gd name="T80" fmla="*/ 1157 w 1273"/>
                <a:gd name="T81" fmla="*/ 299 h 501"/>
                <a:gd name="T82" fmla="*/ 1187 w 1273"/>
                <a:gd name="T83" fmla="*/ 304 h 501"/>
                <a:gd name="T84" fmla="*/ 1215 w 1273"/>
                <a:gd name="T85" fmla="*/ 304 h 501"/>
                <a:gd name="T86" fmla="*/ 1244 w 1273"/>
                <a:gd name="T87" fmla="*/ 304 h 501"/>
                <a:gd name="T88" fmla="*/ 1273 w 1273"/>
                <a:gd name="T89" fmla="*/ 279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3" h="501">
                  <a:moveTo>
                    <a:pt x="0" y="501"/>
                  </a:moveTo>
                  <a:lnTo>
                    <a:pt x="29" y="456"/>
                  </a:lnTo>
                  <a:lnTo>
                    <a:pt x="58" y="384"/>
                  </a:lnTo>
                  <a:lnTo>
                    <a:pt x="87" y="304"/>
                  </a:lnTo>
                  <a:lnTo>
                    <a:pt x="115" y="203"/>
                  </a:lnTo>
                  <a:lnTo>
                    <a:pt x="145" y="86"/>
                  </a:lnTo>
                  <a:lnTo>
                    <a:pt x="174" y="17"/>
                  </a:lnTo>
                  <a:lnTo>
                    <a:pt x="202" y="0"/>
                  </a:lnTo>
                  <a:lnTo>
                    <a:pt x="232" y="14"/>
                  </a:lnTo>
                  <a:lnTo>
                    <a:pt x="261" y="42"/>
                  </a:lnTo>
                  <a:lnTo>
                    <a:pt x="289" y="69"/>
                  </a:lnTo>
                  <a:lnTo>
                    <a:pt x="318" y="100"/>
                  </a:lnTo>
                  <a:lnTo>
                    <a:pt x="347" y="148"/>
                  </a:lnTo>
                  <a:lnTo>
                    <a:pt x="376" y="210"/>
                  </a:lnTo>
                  <a:lnTo>
                    <a:pt x="405" y="280"/>
                  </a:lnTo>
                  <a:lnTo>
                    <a:pt x="434" y="340"/>
                  </a:lnTo>
                  <a:lnTo>
                    <a:pt x="463" y="375"/>
                  </a:lnTo>
                  <a:lnTo>
                    <a:pt x="492" y="387"/>
                  </a:lnTo>
                  <a:lnTo>
                    <a:pt x="521" y="381"/>
                  </a:lnTo>
                  <a:lnTo>
                    <a:pt x="550" y="373"/>
                  </a:lnTo>
                  <a:lnTo>
                    <a:pt x="578" y="359"/>
                  </a:lnTo>
                  <a:lnTo>
                    <a:pt x="608" y="342"/>
                  </a:lnTo>
                  <a:lnTo>
                    <a:pt x="637" y="324"/>
                  </a:lnTo>
                  <a:lnTo>
                    <a:pt x="665" y="301"/>
                  </a:lnTo>
                  <a:lnTo>
                    <a:pt x="695" y="271"/>
                  </a:lnTo>
                  <a:lnTo>
                    <a:pt x="724" y="240"/>
                  </a:lnTo>
                  <a:lnTo>
                    <a:pt x="752" y="203"/>
                  </a:lnTo>
                  <a:lnTo>
                    <a:pt x="781" y="170"/>
                  </a:lnTo>
                  <a:lnTo>
                    <a:pt x="810" y="146"/>
                  </a:lnTo>
                  <a:lnTo>
                    <a:pt x="839" y="122"/>
                  </a:lnTo>
                  <a:lnTo>
                    <a:pt x="868" y="108"/>
                  </a:lnTo>
                  <a:lnTo>
                    <a:pt x="897" y="98"/>
                  </a:lnTo>
                  <a:lnTo>
                    <a:pt x="926" y="91"/>
                  </a:lnTo>
                  <a:lnTo>
                    <a:pt x="955" y="89"/>
                  </a:lnTo>
                  <a:lnTo>
                    <a:pt x="984" y="86"/>
                  </a:lnTo>
                  <a:lnTo>
                    <a:pt x="1013" y="101"/>
                  </a:lnTo>
                  <a:lnTo>
                    <a:pt x="1041" y="130"/>
                  </a:lnTo>
                  <a:lnTo>
                    <a:pt x="1071" y="176"/>
                  </a:lnTo>
                  <a:lnTo>
                    <a:pt x="1100" y="234"/>
                  </a:lnTo>
                  <a:lnTo>
                    <a:pt x="1128" y="271"/>
                  </a:lnTo>
                  <a:lnTo>
                    <a:pt x="1157" y="299"/>
                  </a:lnTo>
                  <a:lnTo>
                    <a:pt x="1187" y="304"/>
                  </a:lnTo>
                  <a:lnTo>
                    <a:pt x="1215" y="304"/>
                  </a:lnTo>
                  <a:lnTo>
                    <a:pt x="1244" y="304"/>
                  </a:lnTo>
                  <a:lnTo>
                    <a:pt x="1273" y="27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77" name="Freeform 200">
              <a:extLst>
                <a:ext uri="{FF2B5EF4-FFF2-40B4-BE49-F238E27FC236}">
                  <a16:creationId xmlns="" xmlns:a16="http://schemas.microsoft.com/office/drawing/2014/main" id="{2B2F68C3-31BC-4C27-8683-F93F9CEDCBC5}"/>
                </a:ext>
              </a:extLst>
            </p:cNvPr>
            <p:cNvSpPr>
              <a:spLocks/>
            </p:cNvSpPr>
            <p:nvPr/>
          </p:nvSpPr>
          <p:spPr bwMode="auto">
            <a:xfrm>
              <a:off x="8505825" y="4484688"/>
              <a:ext cx="2066925" cy="673100"/>
            </a:xfrm>
            <a:custGeom>
              <a:avLst/>
              <a:gdLst>
                <a:gd name="T0" fmla="*/ 0 w 1302"/>
                <a:gd name="T1" fmla="*/ 10 h 424"/>
                <a:gd name="T2" fmla="*/ 29 w 1302"/>
                <a:gd name="T3" fmla="*/ 124 h 424"/>
                <a:gd name="T4" fmla="*/ 58 w 1302"/>
                <a:gd name="T5" fmla="*/ 198 h 424"/>
                <a:gd name="T6" fmla="*/ 87 w 1302"/>
                <a:gd name="T7" fmla="*/ 242 h 424"/>
                <a:gd name="T8" fmla="*/ 115 w 1302"/>
                <a:gd name="T9" fmla="*/ 296 h 424"/>
                <a:gd name="T10" fmla="*/ 145 w 1302"/>
                <a:gd name="T11" fmla="*/ 360 h 424"/>
                <a:gd name="T12" fmla="*/ 174 w 1302"/>
                <a:gd name="T13" fmla="*/ 403 h 424"/>
                <a:gd name="T14" fmla="*/ 202 w 1302"/>
                <a:gd name="T15" fmla="*/ 424 h 424"/>
                <a:gd name="T16" fmla="*/ 232 w 1302"/>
                <a:gd name="T17" fmla="*/ 398 h 424"/>
                <a:gd name="T18" fmla="*/ 261 w 1302"/>
                <a:gd name="T19" fmla="*/ 337 h 424"/>
                <a:gd name="T20" fmla="*/ 289 w 1302"/>
                <a:gd name="T21" fmla="*/ 252 h 424"/>
                <a:gd name="T22" fmla="*/ 318 w 1302"/>
                <a:gd name="T23" fmla="*/ 169 h 424"/>
                <a:gd name="T24" fmla="*/ 347 w 1302"/>
                <a:gd name="T25" fmla="*/ 113 h 424"/>
                <a:gd name="T26" fmla="*/ 376 w 1302"/>
                <a:gd name="T27" fmla="*/ 74 h 424"/>
                <a:gd name="T28" fmla="*/ 405 w 1302"/>
                <a:gd name="T29" fmla="*/ 42 h 424"/>
                <a:gd name="T30" fmla="*/ 434 w 1302"/>
                <a:gd name="T31" fmla="*/ 18 h 424"/>
                <a:gd name="T32" fmla="*/ 463 w 1302"/>
                <a:gd name="T33" fmla="*/ 5 h 424"/>
                <a:gd name="T34" fmla="*/ 492 w 1302"/>
                <a:gd name="T35" fmla="*/ 0 h 424"/>
                <a:gd name="T36" fmla="*/ 521 w 1302"/>
                <a:gd name="T37" fmla="*/ 3 h 424"/>
                <a:gd name="T38" fmla="*/ 550 w 1302"/>
                <a:gd name="T39" fmla="*/ 10 h 424"/>
                <a:gd name="T40" fmla="*/ 578 w 1302"/>
                <a:gd name="T41" fmla="*/ 21 h 424"/>
                <a:gd name="T42" fmla="*/ 608 w 1302"/>
                <a:gd name="T43" fmla="*/ 38 h 424"/>
                <a:gd name="T44" fmla="*/ 637 w 1302"/>
                <a:gd name="T45" fmla="*/ 62 h 424"/>
                <a:gd name="T46" fmla="*/ 665 w 1302"/>
                <a:gd name="T47" fmla="*/ 94 h 424"/>
                <a:gd name="T48" fmla="*/ 695 w 1302"/>
                <a:gd name="T49" fmla="*/ 136 h 424"/>
                <a:gd name="T50" fmla="*/ 724 w 1302"/>
                <a:gd name="T51" fmla="*/ 184 h 424"/>
                <a:gd name="T52" fmla="*/ 752 w 1302"/>
                <a:gd name="T53" fmla="*/ 227 h 424"/>
                <a:gd name="T54" fmla="*/ 781 w 1302"/>
                <a:gd name="T55" fmla="*/ 262 h 424"/>
                <a:gd name="T56" fmla="*/ 810 w 1302"/>
                <a:gd name="T57" fmla="*/ 284 h 424"/>
                <a:gd name="T58" fmla="*/ 839 w 1302"/>
                <a:gd name="T59" fmla="*/ 296 h 424"/>
                <a:gd name="T60" fmla="*/ 868 w 1302"/>
                <a:gd name="T61" fmla="*/ 295 h 424"/>
                <a:gd name="T62" fmla="*/ 897 w 1302"/>
                <a:gd name="T63" fmla="*/ 284 h 424"/>
                <a:gd name="T64" fmla="*/ 926 w 1302"/>
                <a:gd name="T65" fmla="*/ 261 h 424"/>
                <a:gd name="T66" fmla="*/ 955 w 1302"/>
                <a:gd name="T67" fmla="*/ 230 h 424"/>
                <a:gd name="T68" fmla="*/ 984 w 1302"/>
                <a:gd name="T69" fmla="*/ 199 h 424"/>
                <a:gd name="T70" fmla="*/ 1013 w 1302"/>
                <a:gd name="T71" fmla="*/ 168 h 424"/>
                <a:gd name="T72" fmla="*/ 1041 w 1302"/>
                <a:gd name="T73" fmla="*/ 146 h 424"/>
                <a:gd name="T74" fmla="*/ 1071 w 1302"/>
                <a:gd name="T75" fmla="*/ 136 h 424"/>
                <a:gd name="T76" fmla="*/ 1100 w 1302"/>
                <a:gd name="T77" fmla="*/ 130 h 424"/>
                <a:gd name="T78" fmla="*/ 1128 w 1302"/>
                <a:gd name="T79" fmla="*/ 124 h 424"/>
                <a:gd name="T80" fmla="*/ 1157 w 1302"/>
                <a:gd name="T81" fmla="*/ 112 h 424"/>
                <a:gd name="T82" fmla="*/ 1187 w 1302"/>
                <a:gd name="T83" fmla="*/ 96 h 424"/>
                <a:gd name="T84" fmla="*/ 1215 w 1302"/>
                <a:gd name="T85" fmla="*/ 81 h 424"/>
                <a:gd name="T86" fmla="*/ 1244 w 1302"/>
                <a:gd name="T87" fmla="*/ 72 h 424"/>
                <a:gd name="T88" fmla="*/ 1273 w 1302"/>
                <a:gd name="T89" fmla="*/ 75 h 424"/>
                <a:gd name="T90" fmla="*/ 1302 w 1302"/>
                <a:gd name="T91" fmla="*/ 88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2" h="424">
                  <a:moveTo>
                    <a:pt x="0" y="10"/>
                  </a:moveTo>
                  <a:lnTo>
                    <a:pt x="29" y="124"/>
                  </a:lnTo>
                  <a:lnTo>
                    <a:pt x="58" y="198"/>
                  </a:lnTo>
                  <a:lnTo>
                    <a:pt x="87" y="242"/>
                  </a:lnTo>
                  <a:lnTo>
                    <a:pt x="115" y="296"/>
                  </a:lnTo>
                  <a:lnTo>
                    <a:pt x="145" y="360"/>
                  </a:lnTo>
                  <a:lnTo>
                    <a:pt x="174" y="403"/>
                  </a:lnTo>
                  <a:lnTo>
                    <a:pt x="202" y="424"/>
                  </a:lnTo>
                  <a:lnTo>
                    <a:pt x="232" y="398"/>
                  </a:lnTo>
                  <a:lnTo>
                    <a:pt x="261" y="337"/>
                  </a:lnTo>
                  <a:lnTo>
                    <a:pt x="289" y="252"/>
                  </a:lnTo>
                  <a:lnTo>
                    <a:pt x="318" y="169"/>
                  </a:lnTo>
                  <a:lnTo>
                    <a:pt x="347" y="113"/>
                  </a:lnTo>
                  <a:lnTo>
                    <a:pt x="376" y="74"/>
                  </a:lnTo>
                  <a:lnTo>
                    <a:pt x="405" y="42"/>
                  </a:lnTo>
                  <a:lnTo>
                    <a:pt x="434" y="18"/>
                  </a:lnTo>
                  <a:lnTo>
                    <a:pt x="463" y="5"/>
                  </a:lnTo>
                  <a:lnTo>
                    <a:pt x="492" y="0"/>
                  </a:lnTo>
                  <a:lnTo>
                    <a:pt x="521" y="3"/>
                  </a:lnTo>
                  <a:lnTo>
                    <a:pt x="550" y="10"/>
                  </a:lnTo>
                  <a:lnTo>
                    <a:pt x="578" y="21"/>
                  </a:lnTo>
                  <a:lnTo>
                    <a:pt x="608" y="38"/>
                  </a:lnTo>
                  <a:lnTo>
                    <a:pt x="637" y="62"/>
                  </a:lnTo>
                  <a:lnTo>
                    <a:pt x="665" y="94"/>
                  </a:lnTo>
                  <a:lnTo>
                    <a:pt x="695" y="136"/>
                  </a:lnTo>
                  <a:lnTo>
                    <a:pt x="724" y="184"/>
                  </a:lnTo>
                  <a:lnTo>
                    <a:pt x="752" y="227"/>
                  </a:lnTo>
                  <a:lnTo>
                    <a:pt x="781" y="262"/>
                  </a:lnTo>
                  <a:lnTo>
                    <a:pt x="810" y="284"/>
                  </a:lnTo>
                  <a:lnTo>
                    <a:pt x="839" y="296"/>
                  </a:lnTo>
                  <a:lnTo>
                    <a:pt x="868" y="295"/>
                  </a:lnTo>
                  <a:lnTo>
                    <a:pt x="897" y="284"/>
                  </a:lnTo>
                  <a:lnTo>
                    <a:pt x="926" y="261"/>
                  </a:lnTo>
                  <a:lnTo>
                    <a:pt x="955" y="230"/>
                  </a:lnTo>
                  <a:lnTo>
                    <a:pt x="984" y="199"/>
                  </a:lnTo>
                  <a:lnTo>
                    <a:pt x="1013" y="168"/>
                  </a:lnTo>
                  <a:lnTo>
                    <a:pt x="1041" y="146"/>
                  </a:lnTo>
                  <a:lnTo>
                    <a:pt x="1071" y="136"/>
                  </a:lnTo>
                  <a:lnTo>
                    <a:pt x="1100" y="130"/>
                  </a:lnTo>
                  <a:lnTo>
                    <a:pt x="1128" y="124"/>
                  </a:lnTo>
                  <a:lnTo>
                    <a:pt x="1157" y="112"/>
                  </a:lnTo>
                  <a:lnTo>
                    <a:pt x="1187" y="96"/>
                  </a:lnTo>
                  <a:lnTo>
                    <a:pt x="1215" y="81"/>
                  </a:lnTo>
                  <a:lnTo>
                    <a:pt x="1244" y="72"/>
                  </a:lnTo>
                  <a:lnTo>
                    <a:pt x="1273" y="75"/>
                  </a:lnTo>
                  <a:lnTo>
                    <a:pt x="1302" y="8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78" name="Freeform 201">
              <a:extLst>
                <a:ext uri="{FF2B5EF4-FFF2-40B4-BE49-F238E27FC236}">
                  <a16:creationId xmlns="" xmlns:a16="http://schemas.microsoft.com/office/drawing/2014/main" id="{8A4EB709-7253-452C-A774-82682368C5EE}"/>
                </a:ext>
              </a:extLst>
            </p:cNvPr>
            <p:cNvSpPr>
              <a:spLocks/>
            </p:cNvSpPr>
            <p:nvPr/>
          </p:nvSpPr>
          <p:spPr bwMode="auto">
            <a:xfrm>
              <a:off x="8505825" y="4359275"/>
              <a:ext cx="2159000" cy="690563"/>
            </a:xfrm>
            <a:custGeom>
              <a:avLst/>
              <a:gdLst>
                <a:gd name="T0" fmla="*/ 0 w 1360"/>
                <a:gd name="T1" fmla="*/ 403 h 435"/>
                <a:gd name="T2" fmla="*/ 29 w 1360"/>
                <a:gd name="T3" fmla="*/ 348 h 435"/>
                <a:gd name="T4" fmla="*/ 58 w 1360"/>
                <a:gd name="T5" fmla="*/ 261 h 435"/>
                <a:gd name="T6" fmla="*/ 87 w 1360"/>
                <a:gd name="T7" fmla="*/ 176 h 435"/>
                <a:gd name="T8" fmla="*/ 115 w 1360"/>
                <a:gd name="T9" fmla="*/ 108 h 435"/>
                <a:gd name="T10" fmla="*/ 145 w 1360"/>
                <a:gd name="T11" fmla="*/ 26 h 435"/>
                <a:gd name="T12" fmla="*/ 174 w 1360"/>
                <a:gd name="T13" fmla="*/ 0 h 435"/>
                <a:gd name="T14" fmla="*/ 202 w 1360"/>
                <a:gd name="T15" fmla="*/ 26 h 435"/>
                <a:gd name="T16" fmla="*/ 232 w 1360"/>
                <a:gd name="T17" fmla="*/ 77 h 435"/>
                <a:gd name="T18" fmla="*/ 261 w 1360"/>
                <a:gd name="T19" fmla="*/ 151 h 435"/>
                <a:gd name="T20" fmla="*/ 289 w 1360"/>
                <a:gd name="T21" fmla="*/ 241 h 435"/>
                <a:gd name="T22" fmla="*/ 318 w 1360"/>
                <a:gd name="T23" fmla="*/ 327 h 435"/>
                <a:gd name="T24" fmla="*/ 347 w 1360"/>
                <a:gd name="T25" fmla="*/ 392 h 435"/>
                <a:gd name="T26" fmla="*/ 376 w 1360"/>
                <a:gd name="T27" fmla="*/ 429 h 435"/>
                <a:gd name="T28" fmla="*/ 405 w 1360"/>
                <a:gd name="T29" fmla="*/ 435 h 435"/>
                <a:gd name="T30" fmla="*/ 434 w 1360"/>
                <a:gd name="T31" fmla="*/ 427 h 435"/>
                <a:gd name="T32" fmla="*/ 463 w 1360"/>
                <a:gd name="T33" fmla="*/ 405 h 435"/>
                <a:gd name="T34" fmla="*/ 492 w 1360"/>
                <a:gd name="T35" fmla="*/ 376 h 435"/>
                <a:gd name="T36" fmla="*/ 521 w 1360"/>
                <a:gd name="T37" fmla="*/ 354 h 435"/>
                <a:gd name="T38" fmla="*/ 550 w 1360"/>
                <a:gd name="T39" fmla="*/ 326 h 435"/>
                <a:gd name="T40" fmla="*/ 578 w 1360"/>
                <a:gd name="T41" fmla="*/ 289 h 435"/>
                <a:gd name="T42" fmla="*/ 608 w 1360"/>
                <a:gd name="T43" fmla="*/ 257 h 435"/>
                <a:gd name="T44" fmla="*/ 637 w 1360"/>
                <a:gd name="T45" fmla="*/ 225 h 435"/>
                <a:gd name="T46" fmla="*/ 665 w 1360"/>
                <a:gd name="T47" fmla="*/ 201 h 435"/>
                <a:gd name="T48" fmla="*/ 695 w 1360"/>
                <a:gd name="T49" fmla="*/ 176 h 435"/>
                <a:gd name="T50" fmla="*/ 724 w 1360"/>
                <a:gd name="T51" fmla="*/ 149 h 435"/>
                <a:gd name="T52" fmla="*/ 752 w 1360"/>
                <a:gd name="T53" fmla="*/ 121 h 435"/>
                <a:gd name="T54" fmla="*/ 781 w 1360"/>
                <a:gd name="T55" fmla="*/ 98 h 435"/>
                <a:gd name="T56" fmla="*/ 810 w 1360"/>
                <a:gd name="T57" fmla="*/ 92 h 435"/>
                <a:gd name="T58" fmla="*/ 839 w 1360"/>
                <a:gd name="T59" fmla="*/ 86 h 435"/>
                <a:gd name="T60" fmla="*/ 868 w 1360"/>
                <a:gd name="T61" fmla="*/ 86 h 435"/>
                <a:gd name="T62" fmla="*/ 897 w 1360"/>
                <a:gd name="T63" fmla="*/ 92 h 435"/>
                <a:gd name="T64" fmla="*/ 926 w 1360"/>
                <a:gd name="T65" fmla="*/ 102 h 435"/>
                <a:gd name="T66" fmla="*/ 955 w 1360"/>
                <a:gd name="T67" fmla="*/ 122 h 435"/>
                <a:gd name="T68" fmla="*/ 984 w 1360"/>
                <a:gd name="T69" fmla="*/ 162 h 435"/>
                <a:gd name="T70" fmla="*/ 1013 w 1360"/>
                <a:gd name="T71" fmla="*/ 215 h 435"/>
                <a:gd name="T72" fmla="*/ 1041 w 1360"/>
                <a:gd name="T73" fmla="*/ 272 h 435"/>
                <a:gd name="T74" fmla="*/ 1071 w 1360"/>
                <a:gd name="T75" fmla="*/ 330 h 435"/>
                <a:gd name="T76" fmla="*/ 1100 w 1360"/>
                <a:gd name="T77" fmla="*/ 360 h 435"/>
                <a:gd name="T78" fmla="*/ 1128 w 1360"/>
                <a:gd name="T79" fmla="*/ 373 h 435"/>
                <a:gd name="T80" fmla="*/ 1157 w 1360"/>
                <a:gd name="T81" fmla="*/ 375 h 435"/>
                <a:gd name="T82" fmla="*/ 1187 w 1360"/>
                <a:gd name="T83" fmla="*/ 363 h 435"/>
                <a:gd name="T84" fmla="*/ 1215 w 1360"/>
                <a:gd name="T85" fmla="*/ 337 h 435"/>
                <a:gd name="T86" fmla="*/ 1244 w 1360"/>
                <a:gd name="T87" fmla="*/ 304 h 435"/>
                <a:gd name="T88" fmla="*/ 1273 w 1360"/>
                <a:gd name="T89" fmla="*/ 269 h 435"/>
                <a:gd name="T90" fmla="*/ 1302 w 1360"/>
                <a:gd name="T91" fmla="*/ 245 h 435"/>
                <a:gd name="T92" fmla="*/ 1331 w 1360"/>
                <a:gd name="T93" fmla="*/ 240 h 435"/>
                <a:gd name="T94" fmla="*/ 1360 w 1360"/>
                <a:gd name="T95" fmla="*/ 248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35">
                  <a:moveTo>
                    <a:pt x="0" y="403"/>
                  </a:moveTo>
                  <a:lnTo>
                    <a:pt x="29" y="348"/>
                  </a:lnTo>
                  <a:lnTo>
                    <a:pt x="58" y="261"/>
                  </a:lnTo>
                  <a:lnTo>
                    <a:pt x="87" y="176"/>
                  </a:lnTo>
                  <a:lnTo>
                    <a:pt x="115" y="108"/>
                  </a:lnTo>
                  <a:lnTo>
                    <a:pt x="145" y="26"/>
                  </a:lnTo>
                  <a:lnTo>
                    <a:pt x="174" y="0"/>
                  </a:lnTo>
                  <a:lnTo>
                    <a:pt x="202" y="26"/>
                  </a:lnTo>
                  <a:lnTo>
                    <a:pt x="232" y="77"/>
                  </a:lnTo>
                  <a:lnTo>
                    <a:pt x="261" y="151"/>
                  </a:lnTo>
                  <a:lnTo>
                    <a:pt x="289" y="241"/>
                  </a:lnTo>
                  <a:lnTo>
                    <a:pt x="318" y="327"/>
                  </a:lnTo>
                  <a:lnTo>
                    <a:pt x="347" y="392"/>
                  </a:lnTo>
                  <a:lnTo>
                    <a:pt x="376" y="429"/>
                  </a:lnTo>
                  <a:lnTo>
                    <a:pt x="405" y="435"/>
                  </a:lnTo>
                  <a:lnTo>
                    <a:pt x="434" y="427"/>
                  </a:lnTo>
                  <a:lnTo>
                    <a:pt x="463" y="405"/>
                  </a:lnTo>
                  <a:lnTo>
                    <a:pt x="492" y="376"/>
                  </a:lnTo>
                  <a:lnTo>
                    <a:pt x="521" y="354"/>
                  </a:lnTo>
                  <a:lnTo>
                    <a:pt x="550" y="326"/>
                  </a:lnTo>
                  <a:lnTo>
                    <a:pt x="578" y="289"/>
                  </a:lnTo>
                  <a:lnTo>
                    <a:pt x="608" y="257"/>
                  </a:lnTo>
                  <a:lnTo>
                    <a:pt x="637" y="225"/>
                  </a:lnTo>
                  <a:lnTo>
                    <a:pt x="665" y="201"/>
                  </a:lnTo>
                  <a:lnTo>
                    <a:pt x="695" y="176"/>
                  </a:lnTo>
                  <a:lnTo>
                    <a:pt x="724" y="149"/>
                  </a:lnTo>
                  <a:lnTo>
                    <a:pt x="752" y="121"/>
                  </a:lnTo>
                  <a:lnTo>
                    <a:pt x="781" y="98"/>
                  </a:lnTo>
                  <a:lnTo>
                    <a:pt x="810" y="92"/>
                  </a:lnTo>
                  <a:lnTo>
                    <a:pt x="839" y="86"/>
                  </a:lnTo>
                  <a:lnTo>
                    <a:pt x="868" y="86"/>
                  </a:lnTo>
                  <a:lnTo>
                    <a:pt x="897" y="92"/>
                  </a:lnTo>
                  <a:lnTo>
                    <a:pt x="926" y="102"/>
                  </a:lnTo>
                  <a:lnTo>
                    <a:pt x="955" y="122"/>
                  </a:lnTo>
                  <a:lnTo>
                    <a:pt x="984" y="162"/>
                  </a:lnTo>
                  <a:lnTo>
                    <a:pt x="1013" y="215"/>
                  </a:lnTo>
                  <a:lnTo>
                    <a:pt x="1041" y="272"/>
                  </a:lnTo>
                  <a:lnTo>
                    <a:pt x="1071" y="330"/>
                  </a:lnTo>
                  <a:lnTo>
                    <a:pt x="1100" y="360"/>
                  </a:lnTo>
                  <a:lnTo>
                    <a:pt x="1128" y="373"/>
                  </a:lnTo>
                  <a:lnTo>
                    <a:pt x="1157" y="375"/>
                  </a:lnTo>
                  <a:lnTo>
                    <a:pt x="1187" y="363"/>
                  </a:lnTo>
                  <a:lnTo>
                    <a:pt x="1215" y="337"/>
                  </a:lnTo>
                  <a:lnTo>
                    <a:pt x="1244" y="304"/>
                  </a:lnTo>
                  <a:lnTo>
                    <a:pt x="1273" y="269"/>
                  </a:lnTo>
                  <a:lnTo>
                    <a:pt x="1302" y="245"/>
                  </a:lnTo>
                  <a:lnTo>
                    <a:pt x="1331" y="240"/>
                  </a:lnTo>
                  <a:lnTo>
                    <a:pt x="1360" y="24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79" name="Freeform 202">
              <a:extLst>
                <a:ext uri="{FF2B5EF4-FFF2-40B4-BE49-F238E27FC236}">
                  <a16:creationId xmlns="" xmlns:a16="http://schemas.microsoft.com/office/drawing/2014/main" id="{028198EE-3648-489D-8A97-176C6DA60574}"/>
                </a:ext>
              </a:extLst>
            </p:cNvPr>
            <p:cNvSpPr>
              <a:spLocks/>
            </p:cNvSpPr>
            <p:nvPr/>
          </p:nvSpPr>
          <p:spPr bwMode="auto">
            <a:xfrm>
              <a:off x="8505825" y="4462463"/>
              <a:ext cx="2112962" cy="682625"/>
            </a:xfrm>
            <a:custGeom>
              <a:avLst/>
              <a:gdLst>
                <a:gd name="T0" fmla="*/ 0 w 1331"/>
                <a:gd name="T1" fmla="*/ 134 h 430"/>
                <a:gd name="T2" fmla="*/ 29 w 1331"/>
                <a:gd name="T3" fmla="*/ 212 h 430"/>
                <a:gd name="T4" fmla="*/ 58 w 1331"/>
                <a:gd name="T5" fmla="*/ 288 h 430"/>
                <a:gd name="T6" fmla="*/ 87 w 1331"/>
                <a:gd name="T7" fmla="*/ 346 h 430"/>
                <a:gd name="T8" fmla="*/ 115 w 1331"/>
                <a:gd name="T9" fmla="*/ 379 h 430"/>
                <a:gd name="T10" fmla="*/ 145 w 1331"/>
                <a:gd name="T11" fmla="*/ 430 h 430"/>
                <a:gd name="T12" fmla="*/ 174 w 1331"/>
                <a:gd name="T13" fmla="*/ 427 h 430"/>
                <a:gd name="T14" fmla="*/ 202 w 1331"/>
                <a:gd name="T15" fmla="*/ 380 h 430"/>
                <a:gd name="T16" fmla="*/ 232 w 1331"/>
                <a:gd name="T17" fmla="*/ 303 h 430"/>
                <a:gd name="T18" fmla="*/ 261 w 1331"/>
                <a:gd name="T19" fmla="*/ 206 h 430"/>
                <a:gd name="T20" fmla="*/ 289 w 1331"/>
                <a:gd name="T21" fmla="*/ 113 h 430"/>
                <a:gd name="T22" fmla="*/ 318 w 1331"/>
                <a:gd name="T23" fmla="*/ 51 h 430"/>
                <a:gd name="T24" fmla="*/ 347 w 1331"/>
                <a:gd name="T25" fmla="*/ 14 h 430"/>
                <a:gd name="T26" fmla="*/ 376 w 1331"/>
                <a:gd name="T27" fmla="*/ 0 h 430"/>
                <a:gd name="T28" fmla="*/ 405 w 1331"/>
                <a:gd name="T29" fmla="*/ 5 h 430"/>
                <a:gd name="T30" fmla="*/ 434 w 1331"/>
                <a:gd name="T31" fmla="*/ 9 h 430"/>
                <a:gd name="T32" fmla="*/ 463 w 1331"/>
                <a:gd name="T33" fmla="*/ 17 h 430"/>
                <a:gd name="T34" fmla="*/ 492 w 1331"/>
                <a:gd name="T35" fmla="*/ 24 h 430"/>
                <a:gd name="T36" fmla="*/ 521 w 1331"/>
                <a:gd name="T37" fmla="*/ 40 h 430"/>
                <a:gd name="T38" fmla="*/ 550 w 1331"/>
                <a:gd name="T39" fmla="*/ 81 h 430"/>
                <a:gd name="T40" fmla="*/ 578 w 1331"/>
                <a:gd name="T41" fmla="*/ 140 h 430"/>
                <a:gd name="T42" fmla="*/ 608 w 1331"/>
                <a:gd name="T43" fmla="*/ 207 h 430"/>
                <a:gd name="T44" fmla="*/ 637 w 1331"/>
                <a:gd name="T45" fmla="*/ 262 h 430"/>
                <a:gd name="T46" fmla="*/ 665 w 1331"/>
                <a:gd name="T47" fmla="*/ 303 h 430"/>
                <a:gd name="T48" fmla="*/ 695 w 1331"/>
                <a:gd name="T49" fmla="*/ 319 h 430"/>
                <a:gd name="T50" fmla="*/ 724 w 1331"/>
                <a:gd name="T51" fmla="*/ 311 h 430"/>
                <a:gd name="T52" fmla="*/ 752 w 1331"/>
                <a:gd name="T53" fmla="*/ 307 h 430"/>
                <a:gd name="T54" fmla="*/ 781 w 1331"/>
                <a:gd name="T55" fmla="*/ 297 h 430"/>
                <a:gd name="T56" fmla="*/ 810 w 1331"/>
                <a:gd name="T57" fmla="*/ 278 h 430"/>
                <a:gd name="T58" fmla="*/ 839 w 1331"/>
                <a:gd name="T59" fmla="*/ 260 h 430"/>
                <a:gd name="T60" fmla="*/ 868 w 1331"/>
                <a:gd name="T61" fmla="*/ 225 h 430"/>
                <a:gd name="T62" fmla="*/ 897 w 1331"/>
                <a:gd name="T63" fmla="*/ 195 h 430"/>
                <a:gd name="T64" fmla="*/ 926 w 1331"/>
                <a:gd name="T65" fmla="*/ 175 h 430"/>
                <a:gd name="T66" fmla="*/ 955 w 1331"/>
                <a:gd name="T67" fmla="*/ 156 h 430"/>
                <a:gd name="T68" fmla="*/ 984 w 1331"/>
                <a:gd name="T69" fmla="*/ 136 h 430"/>
                <a:gd name="T70" fmla="*/ 1013 w 1331"/>
                <a:gd name="T71" fmla="*/ 113 h 430"/>
                <a:gd name="T72" fmla="*/ 1041 w 1331"/>
                <a:gd name="T73" fmla="*/ 104 h 430"/>
                <a:gd name="T74" fmla="*/ 1071 w 1331"/>
                <a:gd name="T75" fmla="*/ 92 h 430"/>
                <a:gd name="T76" fmla="*/ 1100 w 1331"/>
                <a:gd name="T77" fmla="*/ 91 h 430"/>
                <a:gd name="T78" fmla="*/ 1128 w 1331"/>
                <a:gd name="T79" fmla="*/ 91 h 430"/>
                <a:gd name="T80" fmla="*/ 1157 w 1331"/>
                <a:gd name="T81" fmla="*/ 80 h 430"/>
                <a:gd name="T82" fmla="*/ 1187 w 1331"/>
                <a:gd name="T83" fmla="*/ 70 h 430"/>
                <a:gd name="T84" fmla="*/ 1215 w 1331"/>
                <a:gd name="T85" fmla="*/ 57 h 430"/>
                <a:gd name="T86" fmla="*/ 1244 w 1331"/>
                <a:gd name="T87" fmla="*/ 63 h 430"/>
                <a:gd name="T88" fmla="*/ 1273 w 1331"/>
                <a:gd name="T89" fmla="*/ 64 h 430"/>
                <a:gd name="T90" fmla="*/ 1302 w 1331"/>
                <a:gd name="T91" fmla="*/ 80 h 430"/>
                <a:gd name="T92" fmla="*/ 1331 w 1331"/>
                <a:gd name="T93" fmla="*/ 105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1" h="430">
                  <a:moveTo>
                    <a:pt x="0" y="134"/>
                  </a:moveTo>
                  <a:lnTo>
                    <a:pt x="29" y="212"/>
                  </a:lnTo>
                  <a:lnTo>
                    <a:pt x="58" y="288"/>
                  </a:lnTo>
                  <a:lnTo>
                    <a:pt x="87" y="346"/>
                  </a:lnTo>
                  <a:lnTo>
                    <a:pt x="115" y="379"/>
                  </a:lnTo>
                  <a:lnTo>
                    <a:pt x="145" y="430"/>
                  </a:lnTo>
                  <a:lnTo>
                    <a:pt x="174" y="427"/>
                  </a:lnTo>
                  <a:lnTo>
                    <a:pt x="202" y="380"/>
                  </a:lnTo>
                  <a:lnTo>
                    <a:pt x="232" y="303"/>
                  </a:lnTo>
                  <a:lnTo>
                    <a:pt x="261" y="206"/>
                  </a:lnTo>
                  <a:lnTo>
                    <a:pt x="289" y="113"/>
                  </a:lnTo>
                  <a:lnTo>
                    <a:pt x="318" y="51"/>
                  </a:lnTo>
                  <a:lnTo>
                    <a:pt x="347" y="14"/>
                  </a:lnTo>
                  <a:lnTo>
                    <a:pt x="376" y="0"/>
                  </a:lnTo>
                  <a:lnTo>
                    <a:pt x="405" y="5"/>
                  </a:lnTo>
                  <a:lnTo>
                    <a:pt x="434" y="9"/>
                  </a:lnTo>
                  <a:lnTo>
                    <a:pt x="463" y="17"/>
                  </a:lnTo>
                  <a:lnTo>
                    <a:pt x="492" y="24"/>
                  </a:lnTo>
                  <a:lnTo>
                    <a:pt x="521" y="40"/>
                  </a:lnTo>
                  <a:lnTo>
                    <a:pt x="550" y="81"/>
                  </a:lnTo>
                  <a:lnTo>
                    <a:pt x="578" y="140"/>
                  </a:lnTo>
                  <a:lnTo>
                    <a:pt x="608" y="207"/>
                  </a:lnTo>
                  <a:lnTo>
                    <a:pt x="637" y="262"/>
                  </a:lnTo>
                  <a:lnTo>
                    <a:pt x="665" y="303"/>
                  </a:lnTo>
                  <a:lnTo>
                    <a:pt x="695" y="319"/>
                  </a:lnTo>
                  <a:lnTo>
                    <a:pt x="724" y="311"/>
                  </a:lnTo>
                  <a:lnTo>
                    <a:pt x="752" y="307"/>
                  </a:lnTo>
                  <a:lnTo>
                    <a:pt x="781" y="297"/>
                  </a:lnTo>
                  <a:lnTo>
                    <a:pt x="810" y="278"/>
                  </a:lnTo>
                  <a:lnTo>
                    <a:pt x="839" y="260"/>
                  </a:lnTo>
                  <a:lnTo>
                    <a:pt x="868" y="225"/>
                  </a:lnTo>
                  <a:lnTo>
                    <a:pt x="897" y="195"/>
                  </a:lnTo>
                  <a:lnTo>
                    <a:pt x="926" y="175"/>
                  </a:lnTo>
                  <a:lnTo>
                    <a:pt x="955" y="156"/>
                  </a:lnTo>
                  <a:lnTo>
                    <a:pt x="984" y="136"/>
                  </a:lnTo>
                  <a:lnTo>
                    <a:pt x="1013" y="113"/>
                  </a:lnTo>
                  <a:lnTo>
                    <a:pt x="1041" y="104"/>
                  </a:lnTo>
                  <a:lnTo>
                    <a:pt x="1071" y="92"/>
                  </a:lnTo>
                  <a:lnTo>
                    <a:pt x="1100" y="91"/>
                  </a:lnTo>
                  <a:lnTo>
                    <a:pt x="1128" y="91"/>
                  </a:lnTo>
                  <a:lnTo>
                    <a:pt x="1157" y="80"/>
                  </a:lnTo>
                  <a:lnTo>
                    <a:pt x="1187" y="70"/>
                  </a:lnTo>
                  <a:lnTo>
                    <a:pt x="1215" y="57"/>
                  </a:lnTo>
                  <a:lnTo>
                    <a:pt x="1244" y="63"/>
                  </a:lnTo>
                  <a:lnTo>
                    <a:pt x="1273" y="64"/>
                  </a:lnTo>
                  <a:lnTo>
                    <a:pt x="1302" y="80"/>
                  </a:lnTo>
                  <a:lnTo>
                    <a:pt x="1331" y="10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80" name="Freeform 203">
              <a:extLst>
                <a:ext uri="{FF2B5EF4-FFF2-40B4-BE49-F238E27FC236}">
                  <a16:creationId xmlns="" xmlns:a16="http://schemas.microsoft.com/office/drawing/2014/main" id="{555D78F4-1B53-4995-865A-828BEC9FA3E2}"/>
                </a:ext>
              </a:extLst>
            </p:cNvPr>
            <p:cNvSpPr>
              <a:spLocks/>
            </p:cNvSpPr>
            <p:nvPr/>
          </p:nvSpPr>
          <p:spPr bwMode="auto">
            <a:xfrm>
              <a:off x="8505825" y="4381500"/>
              <a:ext cx="2159000" cy="698500"/>
            </a:xfrm>
            <a:custGeom>
              <a:avLst/>
              <a:gdLst>
                <a:gd name="T0" fmla="*/ 0 w 1360"/>
                <a:gd name="T1" fmla="*/ 271 h 440"/>
                <a:gd name="T2" fmla="*/ 29 w 1360"/>
                <a:gd name="T3" fmla="*/ 157 h 440"/>
                <a:gd name="T4" fmla="*/ 58 w 1360"/>
                <a:gd name="T5" fmla="*/ 79 h 440"/>
                <a:gd name="T6" fmla="*/ 87 w 1360"/>
                <a:gd name="T7" fmla="*/ 36 h 440"/>
                <a:gd name="T8" fmla="*/ 115 w 1360"/>
                <a:gd name="T9" fmla="*/ 6 h 440"/>
                <a:gd name="T10" fmla="*/ 145 w 1360"/>
                <a:gd name="T11" fmla="*/ 0 h 440"/>
                <a:gd name="T12" fmla="*/ 174 w 1360"/>
                <a:gd name="T13" fmla="*/ 38 h 440"/>
                <a:gd name="T14" fmla="*/ 202 w 1360"/>
                <a:gd name="T15" fmla="*/ 118 h 440"/>
                <a:gd name="T16" fmla="*/ 232 w 1360"/>
                <a:gd name="T17" fmla="*/ 206 h 440"/>
                <a:gd name="T18" fmla="*/ 261 w 1360"/>
                <a:gd name="T19" fmla="*/ 295 h 440"/>
                <a:gd name="T20" fmla="*/ 289 w 1360"/>
                <a:gd name="T21" fmla="*/ 376 h 440"/>
                <a:gd name="T22" fmla="*/ 318 w 1360"/>
                <a:gd name="T23" fmla="*/ 424 h 440"/>
                <a:gd name="T24" fmla="*/ 347 w 1360"/>
                <a:gd name="T25" fmla="*/ 440 h 440"/>
                <a:gd name="T26" fmla="*/ 376 w 1360"/>
                <a:gd name="T27" fmla="*/ 436 h 440"/>
                <a:gd name="T28" fmla="*/ 405 w 1360"/>
                <a:gd name="T29" fmla="*/ 415 h 440"/>
                <a:gd name="T30" fmla="*/ 434 w 1360"/>
                <a:gd name="T31" fmla="*/ 388 h 440"/>
                <a:gd name="T32" fmla="*/ 463 w 1360"/>
                <a:gd name="T33" fmla="*/ 353 h 440"/>
                <a:gd name="T34" fmla="*/ 492 w 1360"/>
                <a:gd name="T35" fmla="*/ 296 h 440"/>
                <a:gd name="T36" fmla="*/ 521 w 1360"/>
                <a:gd name="T37" fmla="*/ 242 h 440"/>
                <a:gd name="T38" fmla="*/ 550 w 1360"/>
                <a:gd name="T39" fmla="*/ 196 h 440"/>
                <a:gd name="T40" fmla="*/ 578 w 1360"/>
                <a:gd name="T41" fmla="*/ 162 h 440"/>
                <a:gd name="T42" fmla="*/ 608 w 1360"/>
                <a:gd name="T43" fmla="*/ 142 h 440"/>
                <a:gd name="T44" fmla="*/ 637 w 1360"/>
                <a:gd name="T45" fmla="*/ 125 h 440"/>
                <a:gd name="T46" fmla="*/ 665 w 1360"/>
                <a:gd name="T47" fmla="*/ 105 h 440"/>
                <a:gd name="T48" fmla="*/ 695 w 1360"/>
                <a:gd name="T49" fmla="*/ 89 h 440"/>
                <a:gd name="T50" fmla="*/ 724 w 1360"/>
                <a:gd name="T51" fmla="*/ 78 h 440"/>
                <a:gd name="T52" fmla="*/ 752 w 1360"/>
                <a:gd name="T53" fmla="*/ 71 h 440"/>
                <a:gd name="T54" fmla="*/ 781 w 1360"/>
                <a:gd name="T55" fmla="*/ 71 h 440"/>
                <a:gd name="T56" fmla="*/ 810 w 1360"/>
                <a:gd name="T57" fmla="*/ 79 h 440"/>
                <a:gd name="T58" fmla="*/ 839 w 1360"/>
                <a:gd name="T59" fmla="*/ 99 h 440"/>
                <a:gd name="T60" fmla="*/ 868 w 1360"/>
                <a:gd name="T61" fmla="*/ 140 h 440"/>
                <a:gd name="T62" fmla="*/ 897 w 1360"/>
                <a:gd name="T63" fmla="*/ 191 h 440"/>
                <a:gd name="T64" fmla="*/ 926 w 1360"/>
                <a:gd name="T65" fmla="*/ 239 h 440"/>
                <a:gd name="T66" fmla="*/ 955 w 1360"/>
                <a:gd name="T67" fmla="*/ 282 h 440"/>
                <a:gd name="T68" fmla="*/ 984 w 1360"/>
                <a:gd name="T69" fmla="*/ 322 h 440"/>
                <a:gd name="T70" fmla="*/ 1013 w 1360"/>
                <a:gd name="T71" fmla="*/ 354 h 440"/>
                <a:gd name="T72" fmla="*/ 1041 w 1360"/>
                <a:gd name="T73" fmla="*/ 372 h 440"/>
                <a:gd name="T74" fmla="*/ 1071 w 1360"/>
                <a:gd name="T75" fmla="*/ 367 h 440"/>
                <a:gd name="T76" fmla="*/ 1100 w 1360"/>
                <a:gd name="T77" fmla="*/ 337 h 440"/>
                <a:gd name="T78" fmla="*/ 1128 w 1360"/>
                <a:gd name="T79" fmla="*/ 301 h 440"/>
                <a:gd name="T80" fmla="*/ 1157 w 1360"/>
                <a:gd name="T81" fmla="*/ 269 h 440"/>
                <a:gd name="T82" fmla="*/ 1187 w 1360"/>
                <a:gd name="T83" fmla="*/ 243 h 440"/>
                <a:gd name="T84" fmla="*/ 1215 w 1360"/>
                <a:gd name="T85" fmla="*/ 221 h 440"/>
                <a:gd name="T86" fmla="*/ 1244 w 1360"/>
                <a:gd name="T87" fmla="*/ 200 h 440"/>
                <a:gd name="T88" fmla="*/ 1273 w 1360"/>
                <a:gd name="T89" fmla="*/ 175 h 440"/>
                <a:gd name="T90" fmla="*/ 1302 w 1360"/>
                <a:gd name="T91" fmla="*/ 158 h 440"/>
                <a:gd name="T92" fmla="*/ 1331 w 1360"/>
                <a:gd name="T93" fmla="*/ 140 h 440"/>
                <a:gd name="T94" fmla="*/ 1360 w 1360"/>
                <a:gd name="T95" fmla="*/ 12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40">
                  <a:moveTo>
                    <a:pt x="0" y="271"/>
                  </a:moveTo>
                  <a:lnTo>
                    <a:pt x="29" y="157"/>
                  </a:lnTo>
                  <a:lnTo>
                    <a:pt x="58" y="79"/>
                  </a:lnTo>
                  <a:lnTo>
                    <a:pt x="87" y="36"/>
                  </a:lnTo>
                  <a:lnTo>
                    <a:pt x="115" y="6"/>
                  </a:lnTo>
                  <a:lnTo>
                    <a:pt x="145" y="0"/>
                  </a:lnTo>
                  <a:lnTo>
                    <a:pt x="174" y="38"/>
                  </a:lnTo>
                  <a:lnTo>
                    <a:pt x="202" y="118"/>
                  </a:lnTo>
                  <a:lnTo>
                    <a:pt x="232" y="206"/>
                  </a:lnTo>
                  <a:lnTo>
                    <a:pt x="261" y="295"/>
                  </a:lnTo>
                  <a:lnTo>
                    <a:pt x="289" y="376"/>
                  </a:lnTo>
                  <a:lnTo>
                    <a:pt x="318" y="424"/>
                  </a:lnTo>
                  <a:lnTo>
                    <a:pt x="347" y="440"/>
                  </a:lnTo>
                  <a:lnTo>
                    <a:pt x="376" y="436"/>
                  </a:lnTo>
                  <a:lnTo>
                    <a:pt x="405" y="415"/>
                  </a:lnTo>
                  <a:lnTo>
                    <a:pt x="434" y="388"/>
                  </a:lnTo>
                  <a:lnTo>
                    <a:pt x="463" y="353"/>
                  </a:lnTo>
                  <a:lnTo>
                    <a:pt x="492" y="296"/>
                  </a:lnTo>
                  <a:lnTo>
                    <a:pt x="521" y="242"/>
                  </a:lnTo>
                  <a:lnTo>
                    <a:pt x="550" y="196"/>
                  </a:lnTo>
                  <a:lnTo>
                    <a:pt x="578" y="162"/>
                  </a:lnTo>
                  <a:lnTo>
                    <a:pt x="608" y="142"/>
                  </a:lnTo>
                  <a:lnTo>
                    <a:pt x="637" y="125"/>
                  </a:lnTo>
                  <a:lnTo>
                    <a:pt x="665" y="105"/>
                  </a:lnTo>
                  <a:lnTo>
                    <a:pt x="695" y="89"/>
                  </a:lnTo>
                  <a:lnTo>
                    <a:pt x="724" y="78"/>
                  </a:lnTo>
                  <a:lnTo>
                    <a:pt x="752" y="71"/>
                  </a:lnTo>
                  <a:lnTo>
                    <a:pt x="781" y="71"/>
                  </a:lnTo>
                  <a:lnTo>
                    <a:pt x="810" y="79"/>
                  </a:lnTo>
                  <a:lnTo>
                    <a:pt x="839" y="99"/>
                  </a:lnTo>
                  <a:lnTo>
                    <a:pt x="868" y="140"/>
                  </a:lnTo>
                  <a:lnTo>
                    <a:pt x="897" y="191"/>
                  </a:lnTo>
                  <a:lnTo>
                    <a:pt x="926" y="239"/>
                  </a:lnTo>
                  <a:lnTo>
                    <a:pt x="955" y="282"/>
                  </a:lnTo>
                  <a:lnTo>
                    <a:pt x="984" y="322"/>
                  </a:lnTo>
                  <a:lnTo>
                    <a:pt x="1013" y="354"/>
                  </a:lnTo>
                  <a:lnTo>
                    <a:pt x="1041" y="372"/>
                  </a:lnTo>
                  <a:lnTo>
                    <a:pt x="1071" y="367"/>
                  </a:lnTo>
                  <a:lnTo>
                    <a:pt x="1100" y="337"/>
                  </a:lnTo>
                  <a:lnTo>
                    <a:pt x="1128" y="301"/>
                  </a:lnTo>
                  <a:lnTo>
                    <a:pt x="1157" y="269"/>
                  </a:lnTo>
                  <a:lnTo>
                    <a:pt x="1187" y="243"/>
                  </a:lnTo>
                  <a:lnTo>
                    <a:pt x="1215" y="221"/>
                  </a:lnTo>
                  <a:lnTo>
                    <a:pt x="1244" y="200"/>
                  </a:lnTo>
                  <a:lnTo>
                    <a:pt x="1273" y="175"/>
                  </a:lnTo>
                  <a:lnTo>
                    <a:pt x="1302" y="158"/>
                  </a:lnTo>
                  <a:lnTo>
                    <a:pt x="1331" y="140"/>
                  </a:lnTo>
                  <a:lnTo>
                    <a:pt x="1360" y="12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81" name="Freeform 204">
              <a:extLst>
                <a:ext uri="{FF2B5EF4-FFF2-40B4-BE49-F238E27FC236}">
                  <a16:creationId xmlns="" xmlns:a16="http://schemas.microsoft.com/office/drawing/2014/main" id="{A260B279-21B9-4AD1-B8D0-395BF2CBA5CE}"/>
                </a:ext>
              </a:extLst>
            </p:cNvPr>
            <p:cNvSpPr>
              <a:spLocks/>
            </p:cNvSpPr>
            <p:nvPr/>
          </p:nvSpPr>
          <p:spPr bwMode="auto">
            <a:xfrm>
              <a:off x="8505825" y="4441825"/>
              <a:ext cx="2159000" cy="733425"/>
            </a:xfrm>
            <a:custGeom>
              <a:avLst/>
              <a:gdLst>
                <a:gd name="T0" fmla="*/ 0 w 1360"/>
                <a:gd name="T1" fmla="*/ 353 h 462"/>
                <a:gd name="T2" fmla="*/ 29 w 1360"/>
                <a:gd name="T3" fmla="*/ 427 h 462"/>
                <a:gd name="T4" fmla="*/ 58 w 1360"/>
                <a:gd name="T5" fmla="*/ 454 h 462"/>
                <a:gd name="T6" fmla="*/ 87 w 1360"/>
                <a:gd name="T7" fmla="*/ 462 h 462"/>
                <a:gd name="T8" fmla="*/ 115 w 1360"/>
                <a:gd name="T9" fmla="*/ 451 h 462"/>
                <a:gd name="T10" fmla="*/ 145 w 1360"/>
                <a:gd name="T11" fmla="*/ 395 h 462"/>
                <a:gd name="T12" fmla="*/ 174 w 1360"/>
                <a:gd name="T13" fmla="*/ 299 h 462"/>
                <a:gd name="T14" fmla="*/ 202 w 1360"/>
                <a:gd name="T15" fmla="*/ 185 h 462"/>
                <a:gd name="T16" fmla="*/ 232 w 1360"/>
                <a:gd name="T17" fmla="*/ 92 h 462"/>
                <a:gd name="T18" fmla="*/ 261 w 1360"/>
                <a:gd name="T19" fmla="*/ 28 h 462"/>
                <a:gd name="T20" fmla="*/ 289 w 1360"/>
                <a:gd name="T21" fmla="*/ 0 h 462"/>
                <a:gd name="T22" fmla="*/ 318 w 1360"/>
                <a:gd name="T23" fmla="*/ 5 h 462"/>
                <a:gd name="T24" fmla="*/ 347 w 1360"/>
                <a:gd name="T25" fmla="*/ 17 h 462"/>
                <a:gd name="T26" fmla="*/ 376 w 1360"/>
                <a:gd name="T27" fmla="*/ 38 h 462"/>
                <a:gd name="T28" fmla="*/ 405 w 1360"/>
                <a:gd name="T29" fmla="*/ 45 h 462"/>
                <a:gd name="T30" fmla="*/ 434 w 1360"/>
                <a:gd name="T31" fmla="*/ 46 h 462"/>
                <a:gd name="T32" fmla="*/ 463 w 1360"/>
                <a:gd name="T33" fmla="*/ 67 h 462"/>
                <a:gd name="T34" fmla="*/ 492 w 1360"/>
                <a:gd name="T35" fmla="*/ 112 h 462"/>
                <a:gd name="T36" fmla="*/ 521 w 1360"/>
                <a:gd name="T37" fmla="*/ 176 h 462"/>
                <a:gd name="T38" fmla="*/ 550 w 1360"/>
                <a:gd name="T39" fmla="*/ 246 h 462"/>
                <a:gd name="T40" fmla="*/ 578 w 1360"/>
                <a:gd name="T41" fmla="*/ 300 h 462"/>
                <a:gd name="T42" fmla="*/ 608 w 1360"/>
                <a:gd name="T43" fmla="*/ 327 h 462"/>
                <a:gd name="T44" fmla="*/ 637 w 1360"/>
                <a:gd name="T45" fmla="*/ 340 h 462"/>
                <a:gd name="T46" fmla="*/ 665 w 1360"/>
                <a:gd name="T47" fmla="*/ 339 h 462"/>
                <a:gd name="T48" fmla="*/ 695 w 1360"/>
                <a:gd name="T49" fmla="*/ 326 h 462"/>
                <a:gd name="T50" fmla="*/ 724 w 1360"/>
                <a:gd name="T51" fmla="*/ 316 h 462"/>
                <a:gd name="T52" fmla="*/ 752 w 1360"/>
                <a:gd name="T53" fmla="*/ 295 h 462"/>
                <a:gd name="T54" fmla="*/ 781 w 1360"/>
                <a:gd name="T55" fmla="*/ 270 h 462"/>
                <a:gd name="T56" fmla="*/ 810 w 1360"/>
                <a:gd name="T57" fmla="*/ 242 h 462"/>
                <a:gd name="T58" fmla="*/ 839 w 1360"/>
                <a:gd name="T59" fmla="*/ 205 h 462"/>
                <a:gd name="T60" fmla="*/ 868 w 1360"/>
                <a:gd name="T61" fmla="*/ 176 h 462"/>
                <a:gd name="T62" fmla="*/ 897 w 1360"/>
                <a:gd name="T63" fmla="*/ 153 h 462"/>
                <a:gd name="T64" fmla="*/ 926 w 1360"/>
                <a:gd name="T65" fmla="*/ 140 h 462"/>
                <a:gd name="T66" fmla="*/ 955 w 1360"/>
                <a:gd name="T67" fmla="*/ 124 h 462"/>
                <a:gd name="T68" fmla="*/ 984 w 1360"/>
                <a:gd name="T69" fmla="*/ 102 h 462"/>
                <a:gd name="T70" fmla="*/ 1013 w 1360"/>
                <a:gd name="T71" fmla="*/ 87 h 462"/>
                <a:gd name="T72" fmla="*/ 1041 w 1360"/>
                <a:gd name="T73" fmla="*/ 85 h 462"/>
                <a:gd name="T74" fmla="*/ 1071 w 1360"/>
                <a:gd name="T75" fmla="*/ 94 h 462"/>
                <a:gd name="T76" fmla="*/ 1100 w 1360"/>
                <a:gd name="T77" fmla="*/ 99 h 462"/>
                <a:gd name="T78" fmla="*/ 1128 w 1360"/>
                <a:gd name="T79" fmla="*/ 92 h 462"/>
                <a:gd name="T80" fmla="*/ 1157 w 1360"/>
                <a:gd name="T81" fmla="*/ 93 h 462"/>
                <a:gd name="T82" fmla="*/ 1187 w 1360"/>
                <a:gd name="T83" fmla="*/ 107 h 462"/>
                <a:gd name="T84" fmla="*/ 1215 w 1360"/>
                <a:gd name="T85" fmla="*/ 123 h 462"/>
                <a:gd name="T86" fmla="*/ 1244 w 1360"/>
                <a:gd name="T87" fmla="*/ 135 h 462"/>
                <a:gd name="T88" fmla="*/ 1273 w 1360"/>
                <a:gd name="T89" fmla="*/ 147 h 462"/>
                <a:gd name="T90" fmla="*/ 1302 w 1360"/>
                <a:gd name="T91" fmla="*/ 151 h 462"/>
                <a:gd name="T92" fmla="*/ 1331 w 1360"/>
                <a:gd name="T93" fmla="*/ 166 h 462"/>
                <a:gd name="T94" fmla="*/ 1360 w 1360"/>
                <a:gd name="T95" fmla="*/ 18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62">
                  <a:moveTo>
                    <a:pt x="0" y="353"/>
                  </a:moveTo>
                  <a:lnTo>
                    <a:pt x="29" y="427"/>
                  </a:lnTo>
                  <a:lnTo>
                    <a:pt x="58" y="454"/>
                  </a:lnTo>
                  <a:lnTo>
                    <a:pt x="87" y="462"/>
                  </a:lnTo>
                  <a:lnTo>
                    <a:pt x="115" y="451"/>
                  </a:lnTo>
                  <a:lnTo>
                    <a:pt x="145" y="395"/>
                  </a:lnTo>
                  <a:lnTo>
                    <a:pt x="174" y="299"/>
                  </a:lnTo>
                  <a:lnTo>
                    <a:pt x="202" y="185"/>
                  </a:lnTo>
                  <a:lnTo>
                    <a:pt x="232" y="92"/>
                  </a:lnTo>
                  <a:lnTo>
                    <a:pt x="261" y="28"/>
                  </a:lnTo>
                  <a:lnTo>
                    <a:pt x="289" y="0"/>
                  </a:lnTo>
                  <a:lnTo>
                    <a:pt x="318" y="5"/>
                  </a:lnTo>
                  <a:lnTo>
                    <a:pt x="347" y="17"/>
                  </a:lnTo>
                  <a:lnTo>
                    <a:pt x="376" y="38"/>
                  </a:lnTo>
                  <a:lnTo>
                    <a:pt x="405" y="45"/>
                  </a:lnTo>
                  <a:lnTo>
                    <a:pt x="434" y="46"/>
                  </a:lnTo>
                  <a:lnTo>
                    <a:pt x="463" y="67"/>
                  </a:lnTo>
                  <a:lnTo>
                    <a:pt x="492" y="112"/>
                  </a:lnTo>
                  <a:lnTo>
                    <a:pt x="521" y="176"/>
                  </a:lnTo>
                  <a:lnTo>
                    <a:pt x="550" y="246"/>
                  </a:lnTo>
                  <a:lnTo>
                    <a:pt x="578" y="300"/>
                  </a:lnTo>
                  <a:lnTo>
                    <a:pt x="608" y="327"/>
                  </a:lnTo>
                  <a:lnTo>
                    <a:pt x="637" y="340"/>
                  </a:lnTo>
                  <a:lnTo>
                    <a:pt x="665" y="339"/>
                  </a:lnTo>
                  <a:lnTo>
                    <a:pt x="695" y="326"/>
                  </a:lnTo>
                  <a:lnTo>
                    <a:pt x="724" y="316"/>
                  </a:lnTo>
                  <a:lnTo>
                    <a:pt x="752" y="295"/>
                  </a:lnTo>
                  <a:lnTo>
                    <a:pt x="781" y="270"/>
                  </a:lnTo>
                  <a:lnTo>
                    <a:pt x="810" y="242"/>
                  </a:lnTo>
                  <a:lnTo>
                    <a:pt x="839" y="205"/>
                  </a:lnTo>
                  <a:lnTo>
                    <a:pt x="868" y="176"/>
                  </a:lnTo>
                  <a:lnTo>
                    <a:pt x="897" y="153"/>
                  </a:lnTo>
                  <a:lnTo>
                    <a:pt x="926" y="140"/>
                  </a:lnTo>
                  <a:lnTo>
                    <a:pt x="955" y="124"/>
                  </a:lnTo>
                  <a:lnTo>
                    <a:pt x="984" y="102"/>
                  </a:lnTo>
                  <a:lnTo>
                    <a:pt x="1013" y="87"/>
                  </a:lnTo>
                  <a:lnTo>
                    <a:pt x="1041" y="85"/>
                  </a:lnTo>
                  <a:lnTo>
                    <a:pt x="1071" y="94"/>
                  </a:lnTo>
                  <a:lnTo>
                    <a:pt x="1100" y="99"/>
                  </a:lnTo>
                  <a:lnTo>
                    <a:pt x="1128" y="92"/>
                  </a:lnTo>
                  <a:lnTo>
                    <a:pt x="1157" y="93"/>
                  </a:lnTo>
                  <a:lnTo>
                    <a:pt x="1187" y="107"/>
                  </a:lnTo>
                  <a:lnTo>
                    <a:pt x="1215" y="123"/>
                  </a:lnTo>
                  <a:lnTo>
                    <a:pt x="1244" y="135"/>
                  </a:lnTo>
                  <a:lnTo>
                    <a:pt x="1273" y="147"/>
                  </a:lnTo>
                  <a:lnTo>
                    <a:pt x="1302" y="151"/>
                  </a:lnTo>
                  <a:lnTo>
                    <a:pt x="1331" y="166"/>
                  </a:lnTo>
                  <a:lnTo>
                    <a:pt x="1360" y="18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82" name="Freeform 205">
              <a:extLst>
                <a:ext uri="{FF2B5EF4-FFF2-40B4-BE49-F238E27FC236}">
                  <a16:creationId xmlns="" xmlns:a16="http://schemas.microsoft.com/office/drawing/2014/main" id="{F14ABCD8-38F2-452D-8145-5108300E9C37}"/>
                </a:ext>
              </a:extLst>
            </p:cNvPr>
            <p:cNvSpPr>
              <a:spLocks/>
            </p:cNvSpPr>
            <p:nvPr/>
          </p:nvSpPr>
          <p:spPr bwMode="auto">
            <a:xfrm>
              <a:off x="8505825" y="4424363"/>
              <a:ext cx="2159000" cy="739775"/>
            </a:xfrm>
            <a:custGeom>
              <a:avLst/>
              <a:gdLst>
                <a:gd name="T0" fmla="*/ 0 w 1360"/>
                <a:gd name="T1" fmla="*/ 29 h 466"/>
                <a:gd name="T2" fmla="*/ 29 w 1360"/>
                <a:gd name="T3" fmla="*/ 11 h 466"/>
                <a:gd name="T4" fmla="*/ 58 w 1360"/>
                <a:gd name="T5" fmla="*/ 0 h 466"/>
                <a:gd name="T6" fmla="*/ 87 w 1360"/>
                <a:gd name="T7" fmla="*/ 12 h 466"/>
                <a:gd name="T8" fmla="*/ 115 w 1360"/>
                <a:gd name="T9" fmla="*/ 61 h 466"/>
                <a:gd name="T10" fmla="*/ 145 w 1360"/>
                <a:gd name="T11" fmla="*/ 142 h 466"/>
                <a:gd name="T12" fmla="*/ 174 w 1360"/>
                <a:gd name="T13" fmla="*/ 247 h 466"/>
                <a:gd name="T14" fmla="*/ 202 w 1360"/>
                <a:gd name="T15" fmla="*/ 342 h 466"/>
                <a:gd name="T16" fmla="*/ 232 w 1360"/>
                <a:gd name="T17" fmla="*/ 408 h 466"/>
                <a:gd name="T18" fmla="*/ 261 w 1360"/>
                <a:gd name="T19" fmla="*/ 450 h 466"/>
                <a:gd name="T20" fmla="*/ 289 w 1360"/>
                <a:gd name="T21" fmla="*/ 466 h 466"/>
                <a:gd name="T22" fmla="*/ 318 w 1360"/>
                <a:gd name="T23" fmla="*/ 441 h 466"/>
                <a:gd name="T24" fmla="*/ 347 w 1360"/>
                <a:gd name="T25" fmla="*/ 382 h 466"/>
                <a:gd name="T26" fmla="*/ 376 w 1360"/>
                <a:gd name="T27" fmla="*/ 302 h 466"/>
                <a:gd name="T28" fmla="*/ 405 w 1360"/>
                <a:gd name="T29" fmla="*/ 226 h 466"/>
                <a:gd name="T30" fmla="*/ 434 w 1360"/>
                <a:gd name="T31" fmla="*/ 177 h 466"/>
                <a:gd name="T32" fmla="*/ 463 w 1360"/>
                <a:gd name="T33" fmla="*/ 144 h 466"/>
                <a:gd name="T34" fmla="*/ 492 w 1360"/>
                <a:gd name="T35" fmla="*/ 115 h 466"/>
                <a:gd name="T36" fmla="*/ 521 w 1360"/>
                <a:gd name="T37" fmla="*/ 99 h 466"/>
                <a:gd name="T38" fmla="*/ 550 w 1360"/>
                <a:gd name="T39" fmla="*/ 84 h 466"/>
                <a:gd name="T40" fmla="*/ 578 w 1360"/>
                <a:gd name="T41" fmla="*/ 68 h 466"/>
                <a:gd name="T42" fmla="*/ 608 w 1360"/>
                <a:gd name="T43" fmla="*/ 61 h 466"/>
                <a:gd name="T44" fmla="*/ 637 w 1360"/>
                <a:gd name="T45" fmla="*/ 57 h 466"/>
                <a:gd name="T46" fmla="*/ 665 w 1360"/>
                <a:gd name="T47" fmla="*/ 62 h 466"/>
                <a:gd name="T48" fmla="*/ 695 w 1360"/>
                <a:gd name="T49" fmla="*/ 67 h 466"/>
                <a:gd name="T50" fmla="*/ 724 w 1360"/>
                <a:gd name="T51" fmla="*/ 65 h 466"/>
                <a:gd name="T52" fmla="*/ 752 w 1360"/>
                <a:gd name="T53" fmla="*/ 68 h 466"/>
                <a:gd name="T54" fmla="*/ 781 w 1360"/>
                <a:gd name="T55" fmla="*/ 86 h 466"/>
                <a:gd name="T56" fmla="*/ 810 w 1360"/>
                <a:gd name="T57" fmla="*/ 118 h 466"/>
                <a:gd name="T58" fmla="*/ 839 w 1360"/>
                <a:gd name="T59" fmla="*/ 163 h 466"/>
                <a:gd name="T60" fmla="*/ 868 w 1360"/>
                <a:gd name="T61" fmla="*/ 217 h 466"/>
                <a:gd name="T62" fmla="*/ 897 w 1360"/>
                <a:gd name="T63" fmla="*/ 263 h 466"/>
                <a:gd name="T64" fmla="*/ 926 w 1360"/>
                <a:gd name="T65" fmla="*/ 302 h 466"/>
                <a:gd name="T66" fmla="*/ 955 w 1360"/>
                <a:gd name="T67" fmla="*/ 331 h 466"/>
                <a:gd name="T68" fmla="*/ 984 w 1360"/>
                <a:gd name="T69" fmla="*/ 339 h 466"/>
                <a:gd name="T70" fmla="*/ 1013 w 1360"/>
                <a:gd name="T71" fmla="*/ 333 h 466"/>
                <a:gd name="T72" fmla="*/ 1041 w 1360"/>
                <a:gd name="T73" fmla="*/ 313 h 466"/>
                <a:gd name="T74" fmla="*/ 1071 w 1360"/>
                <a:gd name="T75" fmla="*/ 286 h 466"/>
                <a:gd name="T76" fmla="*/ 1100 w 1360"/>
                <a:gd name="T77" fmla="*/ 255 h 466"/>
                <a:gd name="T78" fmla="*/ 1128 w 1360"/>
                <a:gd name="T79" fmla="*/ 226 h 466"/>
                <a:gd name="T80" fmla="*/ 1157 w 1360"/>
                <a:gd name="T81" fmla="*/ 199 h 466"/>
                <a:gd name="T82" fmla="*/ 1187 w 1360"/>
                <a:gd name="T83" fmla="*/ 176 h 466"/>
                <a:gd name="T84" fmla="*/ 1215 w 1360"/>
                <a:gd name="T85" fmla="*/ 173 h 466"/>
                <a:gd name="T86" fmla="*/ 1244 w 1360"/>
                <a:gd name="T87" fmla="*/ 163 h 466"/>
                <a:gd name="T88" fmla="*/ 1273 w 1360"/>
                <a:gd name="T89" fmla="*/ 161 h 466"/>
                <a:gd name="T90" fmla="*/ 1302 w 1360"/>
                <a:gd name="T91" fmla="*/ 150 h 466"/>
                <a:gd name="T92" fmla="*/ 1331 w 1360"/>
                <a:gd name="T93" fmla="*/ 124 h 466"/>
                <a:gd name="T94" fmla="*/ 1360 w 1360"/>
                <a:gd name="T95" fmla="*/ 132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66">
                  <a:moveTo>
                    <a:pt x="0" y="29"/>
                  </a:moveTo>
                  <a:lnTo>
                    <a:pt x="29" y="11"/>
                  </a:lnTo>
                  <a:lnTo>
                    <a:pt x="58" y="0"/>
                  </a:lnTo>
                  <a:lnTo>
                    <a:pt x="87" y="12"/>
                  </a:lnTo>
                  <a:lnTo>
                    <a:pt x="115" y="61"/>
                  </a:lnTo>
                  <a:lnTo>
                    <a:pt x="145" y="142"/>
                  </a:lnTo>
                  <a:lnTo>
                    <a:pt x="174" y="247"/>
                  </a:lnTo>
                  <a:lnTo>
                    <a:pt x="202" y="342"/>
                  </a:lnTo>
                  <a:lnTo>
                    <a:pt x="232" y="408"/>
                  </a:lnTo>
                  <a:lnTo>
                    <a:pt x="261" y="450"/>
                  </a:lnTo>
                  <a:lnTo>
                    <a:pt x="289" y="466"/>
                  </a:lnTo>
                  <a:lnTo>
                    <a:pt x="318" y="441"/>
                  </a:lnTo>
                  <a:lnTo>
                    <a:pt x="347" y="382"/>
                  </a:lnTo>
                  <a:lnTo>
                    <a:pt x="376" y="302"/>
                  </a:lnTo>
                  <a:lnTo>
                    <a:pt x="405" y="226"/>
                  </a:lnTo>
                  <a:lnTo>
                    <a:pt x="434" y="177"/>
                  </a:lnTo>
                  <a:lnTo>
                    <a:pt x="463" y="144"/>
                  </a:lnTo>
                  <a:lnTo>
                    <a:pt x="492" y="115"/>
                  </a:lnTo>
                  <a:lnTo>
                    <a:pt x="521" y="99"/>
                  </a:lnTo>
                  <a:lnTo>
                    <a:pt x="550" y="84"/>
                  </a:lnTo>
                  <a:lnTo>
                    <a:pt x="578" y="68"/>
                  </a:lnTo>
                  <a:lnTo>
                    <a:pt x="608" y="61"/>
                  </a:lnTo>
                  <a:lnTo>
                    <a:pt x="637" y="57"/>
                  </a:lnTo>
                  <a:lnTo>
                    <a:pt x="665" y="62"/>
                  </a:lnTo>
                  <a:lnTo>
                    <a:pt x="695" y="67"/>
                  </a:lnTo>
                  <a:lnTo>
                    <a:pt x="724" y="65"/>
                  </a:lnTo>
                  <a:lnTo>
                    <a:pt x="752" y="68"/>
                  </a:lnTo>
                  <a:lnTo>
                    <a:pt x="781" y="86"/>
                  </a:lnTo>
                  <a:lnTo>
                    <a:pt x="810" y="118"/>
                  </a:lnTo>
                  <a:lnTo>
                    <a:pt x="839" y="163"/>
                  </a:lnTo>
                  <a:lnTo>
                    <a:pt x="868" y="217"/>
                  </a:lnTo>
                  <a:lnTo>
                    <a:pt x="897" y="263"/>
                  </a:lnTo>
                  <a:lnTo>
                    <a:pt x="926" y="302"/>
                  </a:lnTo>
                  <a:lnTo>
                    <a:pt x="955" y="331"/>
                  </a:lnTo>
                  <a:lnTo>
                    <a:pt x="984" y="339"/>
                  </a:lnTo>
                  <a:lnTo>
                    <a:pt x="1013" y="333"/>
                  </a:lnTo>
                  <a:lnTo>
                    <a:pt x="1041" y="313"/>
                  </a:lnTo>
                  <a:lnTo>
                    <a:pt x="1071" y="286"/>
                  </a:lnTo>
                  <a:lnTo>
                    <a:pt x="1100" y="255"/>
                  </a:lnTo>
                  <a:lnTo>
                    <a:pt x="1128" y="226"/>
                  </a:lnTo>
                  <a:lnTo>
                    <a:pt x="1157" y="199"/>
                  </a:lnTo>
                  <a:lnTo>
                    <a:pt x="1187" y="176"/>
                  </a:lnTo>
                  <a:lnTo>
                    <a:pt x="1215" y="173"/>
                  </a:lnTo>
                  <a:lnTo>
                    <a:pt x="1244" y="163"/>
                  </a:lnTo>
                  <a:lnTo>
                    <a:pt x="1273" y="161"/>
                  </a:lnTo>
                  <a:lnTo>
                    <a:pt x="1302" y="150"/>
                  </a:lnTo>
                  <a:lnTo>
                    <a:pt x="1331" y="124"/>
                  </a:lnTo>
                  <a:lnTo>
                    <a:pt x="1360" y="13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83" name="Freeform 206">
              <a:extLst>
                <a:ext uri="{FF2B5EF4-FFF2-40B4-BE49-F238E27FC236}">
                  <a16:creationId xmlns="" xmlns:a16="http://schemas.microsoft.com/office/drawing/2014/main" id="{1DA91F9B-0F7B-4F78-9AD2-AC518FB7E8F4}"/>
                </a:ext>
              </a:extLst>
            </p:cNvPr>
            <p:cNvSpPr>
              <a:spLocks/>
            </p:cNvSpPr>
            <p:nvPr/>
          </p:nvSpPr>
          <p:spPr bwMode="auto">
            <a:xfrm>
              <a:off x="8505825" y="4400550"/>
              <a:ext cx="2066925" cy="769938"/>
            </a:xfrm>
            <a:custGeom>
              <a:avLst/>
              <a:gdLst>
                <a:gd name="T0" fmla="*/ 0 w 1302"/>
                <a:gd name="T1" fmla="*/ 481 h 485"/>
                <a:gd name="T2" fmla="*/ 29 w 1302"/>
                <a:gd name="T3" fmla="*/ 485 h 485"/>
                <a:gd name="T4" fmla="*/ 58 w 1302"/>
                <a:gd name="T5" fmla="*/ 465 h 485"/>
                <a:gd name="T6" fmla="*/ 87 w 1302"/>
                <a:gd name="T7" fmla="*/ 413 h 485"/>
                <a:gd name="T8" fmla="*/ 115 w 1302"/>
                <a:gd name="T9" fmla="*/ 331 h 485"/>
                <a:gd name="T10" fmla="*/ 145 w 1302"/>
                <a:gd name="T11" fmla="*/ 200 h 485"/>
                <a:gd name="T12" fmla="*/ 174 w 1302"/>
                <a:gd name="T13" fmla="*/ 81 h 485"/>
                <a:gd name="T14" fmla="*/ 202 w 1302"/>
                <a:gd name="T15" fmla="*/ 15 h 485"/>
                <a:gd name="T16" fmla="*/ 232 w 1302"/>
                <a:gd name="T17" fmla="*/ 0 h 485"/>
                <a:gd name="T18" fmla="*/ 261 w 1302"/>
                <a:gd name="T19" fmla="*/ 26 h 485"/>
                <a:gd name="T20" fmla="*/ 289 w 1302"/>
                <a:gd name="T21" fmla="*/ 48 h 485"/>
                <a:gd name="T22" fmla="*/ 318 w 1302"/>
                <a:gd name="T23" fmla="*/ 60 h 485"/>
                <a:gd name="T24" fmla="*/ 347 w 1302"/>
                <a:gd name="T25" fmla="*/ 80 h 485"/>
                <a:gd name="T26" fmla="*/ 376 w 1302"/>
                <a:gd name="T27" fmla="*/ 119 h 485"/>
                <a:gd name="T28" fmla="*/ 405 w 1302"/>
                <a:gd name="T29" fmla="*/ 187 h 485"/>
                <a:gd name="T30" fmla="*/ 434 w 1302"/>
                <a:gd name="T31" fmla="*/ 262 h 485"/>
                <a:gd name="T32" fmla="*/ 463 w 1302"/>
                <a:gd name="T33" fmla="*/ 326 h 485"/>
                <a:gd name="T34" fmla="*/ 492 w 1302"/>
                <a:gd name="T35" fmla="*/ 363 h 485"/>
                <a:gd name="T36" fmla="*/ 521 w 1302"/>
                <a:gd name="T37" fmla="*/ 377 h 485"/>
                <a:gd name="T38" fmla="*/ 550 w 1302"/>
                <a:gd name="T39" fmla="*/ 376 h 485"/>
                <a:gd name="T40" fmla="*/ 578 w 1302"/>
                <a:gd name="T41" fmla="*/ 359 h 485"/>
                <a:gd name="T42" fmla="*/ 608 w 1302"/>
                <a:gd name="T43" fmla="*/ 349 h 485"/>
                <a:gd name="T44" fmla="*/ 637 w 1302"/>
                <a:gd name="T45" fmla="*/ 337 h 485"/>
                <a:gd name="T46" fmla="*/ 665 w 1302"/>
                <a:gd name="T47" fmla="*/ 320 h 485"/>
                <a:gd name="T48" fmla="*/ 695 w 1302"/>
                <a:gd name="T49" fmla="*/ 301 h 485"/>
                <a:gd name="T50" fmla="*/ 724 w 1302"/>
                <a:gd name="T51" fmla="*/ 269 h 485"/>
                <a:gd name="T52" fmla="*/ 752 w 1302"/>
                <a:gd name="T53" fmla="*/ 231 h 485"/>
                <a:gd name="T54" fmla="*/ 781 w 1302"/>
                <a:gd name="T55" fmla="*/ 193 h 485"/>
                <a:gd name="T56" fmla="*/ 810 w 1302"/>
                <a:gd name="T57" fmla="*/ 165 h 485"/>
                <a:gd name="T58" fmla="*/ 839 w 1302"/>
                <a:gd name="T59" fmla="*/ 134 h 485"/>
                <a:gd name="T60" fmla="*/ 868 w 1302"/>
                <a:gd name="T61" fmla="*/ 113 h 485"/>
                <a:gd name="T62" fmla="*/ 897 w 1302"/>
                <a:gd name="T63" fmla="*/ 88 h 485"/>
                <a:gd name="T64" fmla="*/ 926 w 1302"/>
                <a:gd name="T65" fmla="*/ 71 h 485"/>
                <a:gd name="T66" fmla="*/ 955 w 1302"/>
                <a:gd name="T67" fmla="*/ 71 h 485"/>
                <a:gd name="T68" fmla="*/ 984 w 1302"/>
                <a:gd name="T69" fmla="*/ 72 h 485"/>
                <a:gd name="T70" fmla="*/ 1013 w 1302"/>
                <a:gd name="T71" fmla="*/ 76 h 485"/>
                <a:gd name="T72" fmla="*/ 1041 w 1302"/>
                <a:gd name="T73" fmla="*/ 75 h 485"/>
                <a:gd name="T74" fmla="*/ 1071 w 1302"/>
                <a:gd name="T75" fmla="*/ 85 h 485"/>
                <a:gd name="T76" fmla="*/ 1100 w 1302"/>
                <a:gd name="T77" fmla="*/ 119 h 485"/>
                <a:gd name="T78" fmla="*/ 1128 w 1302"/>
                <a:gd name="T79" fmla="*/ 167 h 485"/>
                <a:gd name="T80" fmla="*/ 1157 w 1302"/>
                <a:gd name="T81" fmla="*/ 219 h 485"/>
                <a:gd name="T82" fmla="*/ 1187 w 1302"/>
                <a:gd name="T83" fmla="*/ 258 h 485"/>
                <a:gd name="T84" fmla="*/ 1215 w 1302"/>
                <a:gd name="T85" fmla="*/ 274 h 485"/>
                <a:gd name="T86" fmla="*/ 1244 w 1302"/>
                <a:gd name="T87" fmla="*/ 289 h 485"/>
                <a:gd name="T88" fmla="*/ 1273 w 1302"/>
                <a:gd name="T89" fmla="*/ 283 h 485"/>
                <a:gd name="T90" fmla="*/ 1302 w 1302"/>
                <a:gd name="T91" fmla="*/ 256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2" h="485">
                  <a:moveTo>
                    <a:pt x="0" y="481"/>
                  </a:moveTo>
                  <a:lnTo>
                    <a:pt x="29" y="485"/>
                  </a:lnTo>
                  <a:lnTo>
                    <a:pt x="58" y="465"/>
                  </a:lnTo>
                  <a:lnTo>
                    <a:pt x="87" y="413"/>
                  </a:lnTo>
                  <a:lnTo>
                    <a:pt x="115" y="331"/>
                  </a:lnTo>
                  <a:lnTo>
                    <a:pt x="145" y="200"/>
                  </a:lnTo>
                  <a:lnTo>
                    <a:pt x="174" y="81"/>
                  </a:lnTo>
                  <a:lnTo>
                    <a:pt x="202" y="15"/>
                  </a:lnTo>
                  <a:lnTo>
                    <a:pt x="232" y="0"/>
                  </a:lnTo>
                  <a:lnTo>
                    <a:pt x="261" y="26"/>
                  </a:lnTo>
                  <a:lnTo>
                    <a:pt x="289" y="48"/>
                  </a:lnTo>
                  <a:lnTo>
                    <a:pt x="318" y="60"/>
                  </a:lnTo>
                  <a:lnTo>
                    <a:pt x="347" y="80"/>
                  </a:lnTo>
                  <a:lnTo>
                    <a:pt x="376" y="119"/>
                  </a:lnTo>
                  <a:lnTo>
                    <a:pt x="405" y="187"/>
                  </a:lnTo>
                  <a:lnTo>
                    <a:pt x="434" y="262"/>
                  </a:lnTo>
                  <a:lnTo>
                    <a:pt x="463" y="326"/>
                  </a:lnTo>
                  <a:lnTo>
                    <a:pt x="492" y="363"/>
                  </a:lnTo>
                  <a:lnTo>
                    <a:pt x="521" y="377"/>
                  </a:lnTo>
                  <a:lnTo>
                    <a:pt x="550" y="376"/>
                  </a:lnTo>
                  <a:lnTo>
                    <a:pt x="578" y="359"/>
                  </a:lnTo>
                  <a:lnTo>
                    <a:pt x="608" y="349"/>
                  </a:lnTo>
                  <a:lnTo>
                    <a:pt x="637" y="337"/>
                  </a:lnTo>
                  <a:lnTo>
                    <a:pt x="665" y="320"/>
                  </a:lnTo>
                  <a:lnTo>
                    <a:pt x="695" y="301"/>
                  </a:lnTo>
                  <a:lnTo>
                    <a:pt x="724" y="269"/>
                  </a:lnTo>
                  <a:lnTo>
                    <a:pt x="752" y="231"/>
                  </a:lnTo>
                  <a:lnTo>
                    <a:pt x="781" y="193"/>
                  </a:lnTo>
                  <a:lnTo>
                    <a:pt x="810" y="165"/>
                  </a:lnTo>
                  <a:lnTo>
                    <a:pt x="839" y="134"/>
                  </a:lnTo>
                  <a:lnTo>
                    <a:pt x="868" y="113"/>
                  </a:lnTo>
                  <a:lnTo>
                    <a:pt x="897" y="88"/>
                  </a:lnTo>
                  <a:lnTo>
                    <a:pt x="926" y="71"/>
                  </a:lnTo>
                  <a:lnTo>
                    <a:pt x="955" y="71"/>
                  </a:lnTo>
                  <a:lnTo>
                    <a:pt x="984" y="72"/>
                  </a:lnTo>
                  <a:lnTo>
                    <a:pt x="1013" y="76"/>
                  </a:lnTo>
                  <a:lnTo>
                    <a:pt x="1041" y="75"/>
                  </a:lnTo>
                  <a:lnTo>
                    <a:pt x="1071" y="85"/>
                  </a:lnTo>
                  <a:lnTo>
                    <a:pt x="1100" y="119"/>
                  </a:lnTo>
                  <a:lnTo>
                    <a:pt x="1128" y="167"/>
                  </a:lnTo>
                  <a:lnTo>
                    <a:pt x="1157" y="219"/>
                  </a:lnTo>
                  <a:lnTo>
                    <a:pt x="1187" y="258"/>
                  </a:lnTo>
                  <a:lnTo>
                    <a:pt x="1215" y="274"/>
                  </a:lnTo>
                  <a:lnTo>
                    <a:pt x="1244" y="289"/>
                  </a:lnTo>
                  <a:lnTo>
                    <a:pt x="1273" y="283"/>
                  </a:lnTo>
                  <a:lnTo>
                    <a:pt x="1302" y="25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84" name="Freeform 207">
              <a:extLst>
                <a:ext uri="{FF2B5EF4-FFF2-40B4-BE49-F238E27FC236}">
                  <a16:creationId xmlns="" xmlns:a16="http://schemas.microsoft.com/office/drawing/2014/main" id="{178FD3E7-6F11-40FC-A002-77DC46DDB523}"/>
                </a:ext>
              </a:extLst>
            </p:cNvPr>
            <p:cNvSpPr>
              <a:spLocks/>
            </p:cNvSpPr>
            <p:nvPr/>
          </p:nvSpPr>
          <p:spPr bwMode="auto">
            <a:xfrm>
              <a:off x="8505825" y="4327525"/>
              <a:ext cx="2066925" cy="839788"/>
            </a:xfrm>
            <a:custGeom>
              <a:avLst/>
              <a:gdLst>
                <a:gd name="T0" fmla="*/ 0 w 1302"/>
                <a:gd name="T1" fmla="*/ 0 h 529"/>
                <a:gd name="T2" fmla="*/ 29 w 1302"/>
                <a:gd name="T3" fmla="*/ 14 h 529"/>
                <a:gd name="T4" fmla="*/ 58 w 1302"/>
                <a:gd name="T5" fmla="*/ 72 h 529"/>
                <a:gd name="T6" fmla="*/ 87 w 1302"/>
                <a:gd name="T7" fmla="*/ 136 h 529"/>
                <a:gd name="T8" fmla="*/ 115 w 1302"/>
                <a:gd name="T9" fmla="*/ 203 h 529"/>
                <a:gd name="T10" fmla="*/ 145 w 1302"/>
                <a:gd name="T11" fmla="*/ 313 h 529"/>
                <a:gd name="T12" fmla="*/ 174 w 1302"/>
                <a:gd name="T13" fmla="*/ 400 h 529"/>
                <a:gd name="T14" fmla="*/ 202 w 1302"/>
                <a:gd name="T15" fmla="*/ 464 h 529"/>
                <a:gd name="T16" fmla="*/ 232 w 1302"/>
                <a:gd name="T17" fmla="*/ 508 h 529"/>
                <a:gd name="T18" fmla="*/ 261 w 1302"/>
                <a:gd name="T19" fmla="*/ 529 h 529"/>
                <a:gd name="T20" fmla="*/ 289 w 1302"/>
                <a:gd name="T21" fmla="*/ 511 h 529"/>
                <a:gd name="T22" fmla="*/ 318 w 1302"/>
                <a:gd name="T23" fmla="*/ 447 h 529"/>
                <a:gd name="T24" fmla="*/ 347 w 1302"/>
                <a:gd name="T25" fmla="*/ 358 h 529"/>
                <a:gd name="T26" fmla="*/ 376 w 1302"/>
                <a:gd name="T27" fmla="*/ 271 h 529"/>
                <a:gd name="T28" fmla="*/ 405 w 1302"/>
                <a:gd name="T29" fmla="*/ 211 h 529"/>
                <a:gd name="T30" fmla="*/ 434 w 1302"/>
                <a:gd name="T31" fmla="*/ 174 h 529"/>
                <a:gd name="T32" fmla="*/ 463 w 1302"/>
                <a:gd name="T33" fmla="*/ 144 h 529"/>
                <a:gd name="T34" fmla="*/ 492 w 1302"/>
                <a:gd name="T35" fmla="*/ 128 h 529"/>
                <a:gd name="T36" fmla="*/ 521 w 1302"/>
                <a:gd name="T37" fmla="*/ 116 h 529"/>
                <a:gd name="T38" fmla="*/ 550 w 1302"/>
                <a:gd name="T39" fmla="*/ 113 h 529"/>
                <a:gd name="T40" fmla="*/ 578 w 1302"/>
                <a:gd name="T41" fmla="*/ 117 h 529"/>
                <a:gd name="T42" fmla="*/ 608 w 1302"/>
                <a:gd name="T43" fmla="*/ 116 h 529"/>
                <a:gd name="T44" fmla="*/ 637 w 1302"/>
                <a:gd name="T45" fmla="*/ 115 h 529"/>
                <a:gd name="T46" fmla="*/ 665 w 1302"/>
                <a:gd name="T47" fmla="*/ 117 h 529"/>
                <a:gd name="T48" fmla="*/ 695 w 1302"/>
                <a:gd name="T49" fmla="*/ 148 h 529"/>
                <a:gd name="T50" fmla="*/ 724 w 1302"/>
                <a:gd name="T51" fmla="*/ 191 h 529"/>
                <a:gd name="T52" fmla="*/ 752 w 1302"/>
                <a:gd name="T53" fmla="*/ 248 h 529"/>
                <a:gd name="T54" fmla="*/ 781 w 1302"/>
                <a:gd name="T55" fmla="*/ 297 h 529"/>
                <a:gd name="T56" fmla="*/ 810 w 1302"/>
                <a:gd name="T57" fmla="*/ 324 h 529"/>
                <a:gd name="T58" fmla="*/ 839 w 1302"/>
                <a:gd name="T59" fmla="*/ 352 h 529"/>
                <a:gd name="T60" fmla="*/ 868 w 1302"/>
                <a:gd name="T61" fmla="*/ 374 h 529"/>
                <a:gd name="T62" fmla="*/ 897 w 1302"/>
                <a:gd name="T63" fmla="*/ 393 h 529"/>
                <a:gd name="T64" fmla="*/ 926 w 1302"/>
                <a:gd name="T65" fmla="*/ 398 h 529"/>
                <a:gd name="T66" fmla="*/ 955 w 1302"/>
                <a:gd name="T67" fmla="*/ 377 h 529"/>
                <a:gd name="T68" fmla="*/ 984 w 1302"/>
                <a:gd name="T69" fmla="*/ 339 h 529"/>
                <a:gd name="T70" fmla="*/ 1013 w 1302"/>
                <a:gd name="T71" fmla="*/ 299 h 529"/>
                <a:gd name="T72" fmla="*/ 1041 w 1302"/>
                <a:gd name="T73" fmla="*/ 272 h 529"/>
                <a:gd name="T74" fmla="*/ 1071 w 1302"/>
                <a:gd name="T75" fmla="*/ 260 h 529"/>
                <a:gd name="T76" fmla="*/ 1100 w 1302"/>
                <a:gd name="T77" fmla="*/ 244 h 529"/>
                <a:gd name="T78" fmla="*/ 1128 w 1302"/>
                <a:gd name="T79" fmla="*/ 224 h 529"/>
                <a:gd name="T80" fmla="*/ 1157 w 1302"/>
                <a:gd name="T81" fmla="*/ 207 h 529"/>
                <a:gd name="T82" fmla="*/ 1187 w 1302"/>
                <a:gd name="T83" fmla="*/ 192 h 529"/>
                <a:gd name="T84" fmla="*/ 1215 w 1302"/>
                <a:gd name="T85" fmla="*/ 184 h 529"/>
                <a:gd name="T86" fmla="*/ 1244 w 1302"/>
                <a:gd name="T87" fmla="*/ 176 h 529"/>
                <a:gd name="T88" fmla="*/ 1273 w 1302"/>
                <a:gd name="T89" fmla="*/ 163 h 529"/>
                <a:gd name="T90" fmla="*/ 1302 w 1302"/>
                <a:gd name="T91" fmla="*/ 153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2" h="529">
                  <a:moveTo>
                    <a:pt x="0" y="0"/>
                  </a:moveTo>
                  <a:lnTo>
                    <a:pt x="29" y="14"/>
                  </a:lnTo>
                  <a:lnTo>
                    <a:pt x="58" y="72"/>
                  </a:lnTo>
                  <a:lnTo>
                    <a:pt x="87" y="136"/>
                  </a:lnTo>
                  <a:lnTo>
                    <a:pt x="115" y="203"/>
                  </a:lnTo>
                  <a:lnTo>
                    <a:pt x="145" y="313"/>
                  </a:lnTo>
                  <a:lnTo>
                    <a:pt x="174" y="400"/>
                  </a:lnTo>
                  <a:lnTo>
                    <a:pt x="202" y="464"/>
                  </a:lnTo>
                  <a:lnTo>
                    <a:pt x="232" y="508"/>
                  </a:lnTo>
                  <a:lnTo>
                    <a:pt x="261" y="529"/>
                  </a:lnTo>
                  <a:lnTo>
                    <a:pt x="289" y="511"/>
                  </a:lnTo>
                  <a:lnTo>
                    <a:pt x="318" y="447"/>
                  </a:lnTo>
                  <a:lnTo>
                    <a:pt x="347" y="358"/>
                  </a:lnTo>
                  <a:lnTo>
                    <a:pt x="376" y="271"/>
                  </a:lnTo>
                  <a:lnTo>
                    <a:pt x="405" y="211"/>
                  </a:lnTo>
                  <a:lnTo>
                    <a:pt x="434" y="174"/>
                  </a:lnTo>
                  <a:lnTo>
                    <a:pt x="463" y="144"/>
                  </a:lnTo>
                  <a:lnTo>
                    <a:pt x="492" y="128"/>
                  </a:lnTo>
                  <a:lnTo>
                    <a:pt x="521" y="116"/>
                  </a:lnTo>
                  <a:lnTo>
                    <a:pt x="550" y="113"/>
                  </a:lnTo>
                  <a:lnTo>
                    <a:pt x="578" y="117"/>
                  </a:lnTo>
                  <a:lnTo>
                    <a:pt x="608" y="116"/>
                  </a:lnTo>
                  <a:lnTo>
                    <a:pt x="637" y="115"/>
                  </a:lnTo>
                  <a:lnTo>
                    <a:pt x="665" y="117"/>
                  </a:lnTo>
                  <a:lnTo>
                    <a:pt x="695" y="148"/>
                  </a:lnTo>
                  <a:lnTo>
                    <a:pt x="724" y="191"/>
                  </a:lnTo>
                  <a:lnTo>
                    <a:pt x="752" y="248"/>
                  </a:lnTo>
                  <a:lnTo>
                    <a:pt x="781" y="297"/>
                  </a:lnTo>
                  <a:lnTo>
                    <a:pt x="810" y="324"/>
                  </a:lnTo>
                  <a:lnTo>
                    <a:pt x="839" y="352"/>
                  </a:lnTo>
                  <a:lnTo>
                    <a:pt x="868" y="374"/>
                  </a:lnTo>
                  <a:lnTo>
                    <a:pt x="897" y="393"/>
                  </a:lnTo>
                  <a:lnTo>
                    <a:pt x="926" y="398"/>
                  </a:lnTo>
                  <a:lnTo>
                    <a:pt x="955" y="377"/>
                  </a:lnTo>
                  <a:lnTo>
                    <a:pt x="984" y="339"/>
                  </a:lnTo>
                  <a:lnTo>
                    <a:pt x="1013" y="299"/>
                  </a:lnTo>
                  <a:lnTo>
                    <a:pt x="1041" y="272"/>
                  </a:lnTo>
                  <a:lnTo>
                    <a:pt x="1071" y="260"/>
                  </a:lnTo>
                  <a:lnTo>
                    <a:pt x="1100" y="244"/>
                  </a:lnTo>
                  <a:lnTo>
                    <a:pt x="1128" y="224"/>
                  </a:lnTo>
                  <a:lnTo>
                    <a:pt x="1157" y="207"/>
                  </a:lnTo>
                  <a:lnTo>
                    <a:pt x="1187" y="192"/>
                  </a:lnTo>
                  <a:lnTo>
                    <a:pt x="1215" y="184"/>
                  </a:lnTo>
                  <a:lnTo>
                    <a:pt x="1244" y="176"/>
                  </a:lnTo>
                  <a:lnTo>
                    <a:pt x="1273" y="163"/>
                  </a:lnTo>
                  <a:lnTo>
                    <a:pt x="1302" y="15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85" name="Freeform 208">
              <a:extLst>
                <a:ext uri="{FF2B5EF4-FFF2-40B4-BE49-F238E27FC236}">
                  <a16:creationId xmlns="" xmlns:a16="http://schemas.microsoft.com/office/drawing/2014/main" id="{664A0F84-4DB3-485D-A9A4-07F4D99417DA}"/>
                </a:ext>
              </a:extLst>
            </p:cNvPr>
            <p:cNvSpPr>
              <a:spLocks/>
            </p:cNvSpPr>
            <p:nvPr/>
          </p:nvSpPr>
          <p:spPr bwMode="auto">
            <a:xfrm>
              <a:off x="8505825" y="4406900"/>
              <a:ext cx="2112962" cy="701675"/>
            </a:xfrm>
            <a:custGeom>
              <a:avLst/>
              <a:gdLst>
                <a:gd name="T0" fmla="*/ 0 w 1331"/>
                <a:gd name="T1" fmla="*/ 442 h 442"/>
                <a:gd name="T2" fmla="*/ 29 w 1331"/>
                <a:gd name="T3" fmla="*/ 391 h 442"/>
                <a:gd name="T4" fmla="*/ 58 w 1331"/>
                <a:gd name="T5" fmla="*/ 286 h 442"/>
                <a:gd name="T6" fmla="*/ 87 w 1331"/>
                <a:gd name="T7" fmla="*/ 194 h 442"/>
                <a:gd name="T8" fmla="*/ 115 w 1331"/>
                <a:gd name="T9" fmla="*/ 108 h 442"/>
                <a:gd name="T10" fmla="*/ 145 w 1331"/>
                <a:gd name="T11" fmla="*/ 18 h 442"/>
                <a:gd name="T12" fmla="*/ 174 w 1331"/>
                <a:gd name="T13" fmla="*/ 0 h 442"/>
                <a:gd name="T14" fmla="*/ 202 w 1331"/>
                <a:gd name="T15" fmla="*/ 11 h 442"/>
                <a:gd name="T16" fmla="*/ 232 w 1331"/>
                <a:gd name="T17" fmla="*/ 33 h 442"/>
                <a:gd name="T18" fmla="*/ 261 w 1331"/>
                <a:gd name="T19" fmla="*/ 45 h 442"/>
                <a:gd name="T20" fmla="*/ 289 w 1331"/>
                <a:gd name="T21" fmla="*/ 63 h 442"/>
                <a:gd name="T22" fmla="*/ 318 w 1331"/>
                <a:gd name="T23" fmla="*/ 120 h 442"/>
                <a:gd name="T24" fmla="*/ 347 w 1331"/>
                <a:gd name="T25" fmla="*/ 188 h 442"/>
                <a:gd name="T26" fmla="*/ 376 w 1331"/>
                <a:gd name="T27" fmla="*/ 263 h 442"/>
                <a:gd name="T28" fmla="*/ 405 w 1331"/>
                <a:gd name="T29" fmla="*/ 324 h 442"/>
                <a:gd name="T30" fmla="*/ 434 w 1331"/>
                <a:gd name="T31" fmla="*/ 358 h 442"/>
                <a:gd name="T32" fmla="*/ 463 w 1331"/>
                <a:gd name="T33" fmla="*/ 376 h 442"/>
                <a:gd name="T34" fmla="*/ 492 w 1331"/>
                <a:gd name="T35" fmla="*/ 372 h 442"/>
                <a:gd name="T36" fmla="*/ 521 w 1331"/>
                <a:gd name="T37" fmla="*/ 356 h 442"/>
                <a:gd name="T38" fmla="*/ 550 w 1331"/>
                <a:gd name="T39" fmla="*/ 338 h 442"/>
                <a:gd name="T40" fmla="*/ 578 w 1331"/>
                <a:gd name="T41" fmla="*/ 324 h 442"/>
                <a:gd name="T42" fmla="*/ 608 w 1331"/>
                <a:gd name="T43" fmla="*/ 311 h 442"/>
                <a:gd name="T44" fmla="*/ 637 w 1331"/>
                <a:gd name="T45" fmla="*/ 294 h 442"/>
                <a:gd name="T46" fmla="*/ 665 w 1331"/>
                <a:gd name="T47" fmla="*/ 266 h 442"/>
                <a:gd name="T48" fmla="*/ 695 w 1331"/>
                <a:gd name="T49" fmla="*/ 231 h 442"/>
                <a:gd name="T50" fmla="*/ 724 w 1331"/>
                <a:gd name="T51" fmla="*/ 201 h 442"/>
                <a:gd name="T52" fmla="*/ 752 w 1331"/>
                <a:gd name="T53" fmla="*/ 171 h 442"/>
                <a:gd name="T54" fmla="*/ 781 w 1331"/>
                <a:gd name="T55" fmla="*/ 140 h 442"/>
                <a:gd name="T56" fmla="*/ 810 w 1331"/>
                <a:gd name="T57" fmla="*/ 113 h 442"/>
                <a:gd name="T58" fmla="*/ 839 w 1331"/>
                <a:gd name="T59" fmla="*/ 93 h 442"/>
                <a:gd name="T60" fmla="*/ 868 w 1331"/>
                <a:gd name="T61" fmla="*/ 81 h 442"/>
                <a:gd name="T62" fmla="*/ 897 w 1331"/>
                <a:gd name="T63" fmla="*/ 82 h 442"/>
                <a:gd name="T64" fmla="*/ 926 w 1331"/>
                <a:gd name="T65" fmla="*/ 81 h 442"/>
                <a:gd name="T66" fmla="*/ 955 w 1331"/>
                <a:gd name="T67" fmla="*/ 75 h 442"/>
                <a:gd name="T68" fmla="*/ 984 w 1331"/>
                <a:gd name="T69" fmla="*/ 87 h 442"/>
                <a:gd name="T70" fmla="*/ 1013 w 1331"/>
                <a:gd name="T71" fmla="*/ 110 h 442"/>
                <a:gd name="T72" fmla="*/ 1041 w 1331"/>
                <a:gd name="T73" fmla="*/ 156 h 442"/>
                <a:gd name="T74" fmla="*/ 1071 w 1331"/>
                <a:gd name="T75" fmla="*/ 214 h 442"/>
                <a:gd name="T76" fmla="*/ 1100 w 1331"/>
                <a:gd name="T77" fmla="*/ 255 h 442"/>
                <a:gd name="T78" fmla="*/ 1128 w 1331"/>
                <a:gd name="T79" fmla="*/ 291 h 442"/>
                <a:gd name="T80" fmla="*/ 1157 w 1331"/>
                <a:gd name="T81" fmla="*/ 307 h 442"/>
                <a:gd name="T82" fmla="*/ 1187 w 1331"/>
                <a:gd name="T83" fmla="*/ 307 h 442"/>
                <a:gd name="T84" fmla="*/ 1215 w 1331"/>
                <a:gd name="T85" fmla="*/ 300 h 442"/>
                <a:gd name="T86" fmla="*/ 1244 w 1331"/>
                <a:gd name="T87" fmla="*/ 280 h 442"/>
                <a:gd name="T88" fmla="*/ 1273 w 1331"/>
                <a:gd name="T89" fmla="*/ 268 h 442"/>
                <a:gd name="T90" fmla="*/ 1302 w 1331"/>
                <a:gd name="T91" fmla="*/ 252 h 442"/>
                <a:gd name="T92" fmla="*/ 1331 w 1331"/>
                <a:gd name="T93" fmla="*/ 239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1" h="442">
                  <a:moveTo>
                    <a:pt x="0" y="442"/>
                  </a:moveTo>
                  <a:lnTo>
                    <a:pt x="29" y="391"/>
                  </a:lnTo>
                  <a:lnTo>
                    <a:pt x="58" y="286"/>
                  </a:lnTo>
                  <a:lnTo>
                    <a:pt x="87" y="194"/>
                  </a:lnTo>
                  <a:lnTo>
                    <a:pt x="115" y="108"/>
                  </a:lnTo>
                  <a:lnTo>
                    <a:pt x="145" y="18"/>
                  </a:lnTo>
                  <a:lnTo>
                    <a:pt x="174" y="0"/>
                  </a:lnTo>
                  <a:lnTo>
                    <a:pt x="202" y="11"/>
                  </a:lnTo>
                  <a:lnTo>
                    <a:pt x="232" y="33"/>
                  </a:lnTo>
                  <a:lnTo>
                    <a:pt x="261" y="45"/>
                  </a:lnTo>
                  <a:lnTo>
                    <a:pt x="289" y="63"/>
                  </a:lnTo>
                  <a:lnTo>
                    <a:pt x="318" y="120"/>
                  </a:lnTo>
                  <a:lnTo>
                    <a:pt x="347" y="188"/>
                  </a:lnTo>
                  <a:lnTo>
                    <a:pt x="376" y="263"/>
                  </a:lnTo>
                  <a:lnTo>
                    <a:pt x="405" y="324"/>
                  </a:lnTo>
                  <a:lnTo>
                    <a:pt x="434" y="358"/>
                  </a:lnTo>
                  <a:lnTo>
                    <a:pt x="463" y="376"/>
                  </a:lnTo>
                  <a:lnTo>
                    <a:pt x="492" y="372"/>
                  </a:lnTo>
                  <a:lnTo>
                    <a:pt x="521" y="356"/>
                  </a:lnTo>
                  <a:lnTo>
                    <a:pt x="550" y="338"/>
                  </a:lnTo>
                  <a:lnTo>
                    <a:pt x="578" y="324"/>
                  </a:lnTo>
                  <a:lnTo>
                    <a:pt x="608" y="311"/>
                  </a:lnTo>
                  <a:lnTo>
                    <a:pt x="637" y="294"/>
                  </a:lnTo>
                  <a:lnTo>
                    <a:pt x="665" y="266"/>
                  </a:lnTo>
                  <a:lnTo>
                    <a:pt x="695" y="231"/>
                  </a:lnTo>
                  <a:lnTo>
                    <a:pt x="724" y="201"/>
                  </a:lnTo>
                  <a:lnTo>
                    <a:pt x="752" y="171"/>
                  </a:lnTo>
                  <a:lnTo>
                    <a:pt x="781" y="140"/>
                  </a:lnTo>
                  <a:lnTo>
                    <a:pt x="810" y="113"/>
                  </a:lnTo>
                  <a:lnTo>
                    <a:pt x="839" y="93"/>
                  </a:lnTo>
                  <a:lnTo>
                    <a:pt x="868" y="81"/>
                  </a:lnTo>
                  <a:lnTo>
                    <a:pt x="897" y="82"/>
                  </a:lnTo>
                  <a:lnTo>
                    <a:pt x="926" y="81"/>
                  </a:lnTo>
                  <a:lnTo>
                    <a:pt x="955" y="75"/>
                  </a:lnTo>
                  <a:lnTo>
                    <a:pt x="984" y="87"/>
                  </a:lnTo>
                  <a:lnTo>
                    <a:pt x="1013" y="110"/>
                  </a:lnTo>
                  <a:lnTo>
                    <a:pt x="1041" y="156"/>
                  </a:lnTo>
                  <a:lnTo>
                    <a:pt x="1071" y="214"/>
                  </a:lnTo>
                  <a:lnTo>
                    <a:pt x="1100" y="255"/>
                  </a:lnTo>
                  <a:lnTo>
                    <a:pt x="1128" y="291"/>
                  </a:lnTo>
                  <a:lnTo>
                    <a:pt x="1157" y="307"/>
                  </a:lnTo>
                  <a:lnTo>
                    <a:pt x="1187" y="307"/>
                  </a:lnTo>
                  <a:lnTo>
                    <a:pt x="1215" y="300"/>
                  </a:lnTo>
                  <a:lnTo>
                    <a:pt x="1244" y="280"/>
                  </a:lnTo>
                  <a:lnTo>
                    <a:pt x="1273" y="268"/>
                  </a:lnTo>
                  <a:lnTo>
                    <a:pt x="1302" y="252"/>
                  </a:lnTo>
                  <a:lnTo>
                    <a:pt x="1331" y="23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86" name="Freeform 209">
              <a:extLst>
                <a:ext uri="{FF2B5EF4-FFF2-40B4-BE49-F238E27FC236}">
                  <a16:creationId xmlns="" xmlns:a16="http://schemas.microsoft.com/office/drawing/2014/main" id="{32763536-CAE3-48C9-9017-05539F2B7898}"/>
                </a:ext>
              </a:extLst>
            </p:cNvPr>
            <p:cNvSpPr>
              <a:spLocks/>
            </p:cNvSpPr>
            <p:nvPr/>
          </p:nvSpPr>
          <p:spPr bwMode="auto">
            <a:xfrm>
              <a:off x="8505825" y="4476750"/>
              <a:ext cx="2205037" cy="635000"/>
            </a:xfrm>
            <a:custGeom>
              <a:avLst/>
              <a:gdLst>
                <a:gd name="T0" fmla="*/ 0 w 1389"/>
                <a:gd name="T1" fmla="*/ 47 h 400"/>
                <a:gd name="T2" fmla="*/ 29 w 1389"/>
                <a:gd name="T3" fmla="*/ 108 h 400"/>
                <a:gd name="T4" fmla="*/ 58 w 1389"/>
                <a:gd name="T5" fmla="*/ 172 h 400"/>
                <a:gd name="T6" fmla="*/ 87 w 1389"/>
                <a:gd name="T7" fmla="*/ 229 h 400"/>
                <a:gd name="T8" fmla="*/ 115 w 1389"/>
                <a:gd name="T9" fmla="*/ 284 h 400"/>
                <a:gd name="T10" fmla="*/ 145 w 1389"/>
                <a:gd name="T11" fmla="*/ 350 h 400"/>
                <a:gd name="T12" fmla="*/ 174 w 1389"/>
                <a:gd name="T13" fmla="*/ 393 h 400"/>
                <a:gd name="T14" fmla="*/ 202 w 1389"/>
                <a:gd name="T15" fmla="*/ 400 h 400"/>
                <a:gd name="T16" fmla="*/ 232 w 1389"/>
                <a:gd name="T17" fmla="*/ 387 h 400"/>
                <a:gd name="T18" fmla="*/ 261 w 1389"/>
                <a:gd name="T19" fmla="*/ 343 h 400"/>
                <a:gd name="T20" fmla="*/ 289 w 1389"/>
                <a:gd name="T21" fmla="*/ 267 h 400"/>
                <a:gd name="T22" fmla="*/ 318 w 1389"/>
                <a:gd name="T23" fmla="*/ 193 h 400"/>
                <a:gd name="T24" fmla="*/ 347 w 1389"/>
                <a:gd name="T25" fmla="*/ 122 h 400"/>
                <a:gd name="T26" fmla="*/ 376 w 1389"/>
                <a:gd name="T27" fmla="*/ 66 h 400"/>
                <a:gd name="T28" fmla="*/ 405 w 1389"/>
                <a:gd name="T29" fmla="*/ 33 h 400"/>
                <a:gd name="T30" fmla="*/ 434 w 1389"/>
                <a:gd name="T31" fmla="*/ 10 h 400"/>
                <a:gd name="T32" fmla="*/ 463 w 1389"/>
                <a:gd name="T33" fmla="*/ 0 h 400"/>
                <a:gd name="T34" fmla="*/ 492 w 1389"/>
                <a:gd name="T35" fmla="*/ 3 h 400"/>
                <a:gd name="T36" fmla="*/ 521 w 1389"/>
                <a:gd name="T37" fmla="*/ 10 h 400"/>
                <a:gd name="T38" fmla="*/ 550 w 1389"/>
                <a:gd name="T39" fmla="*/ 22 h 400"/>
                <a:gd name="T40" fmla="*/ 578 w 1389"/>
                <a:gd name="T41" fmla="*/ 35 h 400"/>
                <a:gd name="T42" fmla="*/ 608 w 1389"/>
                <a:gd name="T43" fmla="*/ 51 h 400"/>
                <a:gd name="T44" fmla="*/ 637 w 1389"/>
                <a:gd name="T45" fmla="*/ 76 h 400"/>
                <a:gd name="T46" fmla="*/ 665 w 1389"/>
                <a:gd name="T47" fmla="*/ 112 h 400"/>
                <a:gd name="T48" fmla="*/ 695 w 1389"/>
                <a:gd name="T49" fmla="*/ 162 h 400"/>
                <a:gd name="T50" fmla="*/ 724 w 1389"/>
                <a:gd name="T51" fmla="*/ 205 h 400"/>
                <a:gd name="T52" fmla="*/ 752 w 1389"/>
                <a:gd name="T53" fmla="*/ 241 h 400"/>
                <a:gd name="T54" fmla="*/ 781 w 1389"/>
                <a:gd name="T55" fmla="*/ 269 h 400"/>
                <a:gd name="T56" fmla="*/ 810 w 1389"/>
                <a:gd name="T57" fmla="*/ 285 h 400"/>
                <a:gd name="T58" fmla="*/ 839 w 1389"/>
                <a:gd name="T59" fmla="*/ 301 h 400"/>
                <a:gd name="T60" fmla="*/ 868 w 1389"/>
                <a:gd name="T61" fmla="*/ 300 h 400"/>
                <a:gd name="T62" fmla="*/ 897 w 1389"/>
                <a:gd name="T63" fmla="*/ 285 h 400"/>
                <a:gd name="T64" fmla="*/ 926 w 1389"/>
                <a:gd name="T65" fmla="*/ 264 h 400"/>
                <a:gd name="T66" fmla="*/ 955 w 1389"/>
                <a:gd name="T67" fmla="*/ 231 h 400"/>
                <a:gd name="T68" fmla="*/ 984 w 1389"/>
                <a:gd name="T69" fmla="*/ 197 h 400"/>
                <a:gd name="T70" fmla="*/ 1013 w 1389"/>
                <a:gd name="T71" fmla="*/ 166 h 400"/>
                <a:gd name="T72" fmla="*/ 1041 w 1389"/>
                <a:gd name="T73" fmla="*/ 145 h 400"/>
                <a:gd name="T74" fmla="*/ 1071 w 1389"/>
                <a:gd name="T75" fmla="*/ 135 h 400"/>
                <a:gd name="T76" fmla="*/ 1100 w 1389"/>
                <a:gd name="T77" fmla="*/ 134 h 400"/>
                <a:gd name="T78" fmla="*/ 1128 w 1389"/>
                <a:gd name="T79" fmla="*/ 125 h 400"/>
                <a:gd name="T80" fmla="*/ 1157 w 1389"/>
                <a:gd name="T81" fmla="*/ 112 h 400"/>
                <a:gd name="T82" fmla="*/ 1187 w 1389"/>
                <a:gd name="T83" fmla="*/ 96 h 400"/>
                <a:gd name="T84" fmla="*/ 1215 w 1389"/>
                <a:gd name="T85" fmla="*/ 83 h 400"/>
                <a:gd name="T86" fmla="*/ 1244 w 1389"/>
                <a:gd name="T87" fmla="*/ 79 h 400"/>
                <a:gd name="T88" fmla="*/ 1273 w 1389"/>
                <a:gd name="T89" fmla="*/ 81 h 400"/>
                <a:gd name="T90" fmla="*/ 1302 w 1389"/>
                <a:gd name="T91" fmla="*/ 85 h 400"/>
                <a:gd name="T92" fmla="*/ 1331 w 1389"/>
                <a:gd name="T93" fmla="*/ 87 h 400"/>
                <a:gd name="T94" fmla="*/ 1360 w 1389"/>
                <a:gd name="T95" fmla="*/ 96 h 400"/>
                <a:gd name="T96" fmla="*/ 1389 w 1389"/>
                <a:gd name="T97" fmla="*/ 104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9" h="400">
                  <a:moveTo>
                    <a:pt x="0" y="47"/>
                  </a:moveTo>
                  <a:lnTo>
                    <a:pt x="29" y="108"/>
                  </a:lnTo>
                  <a:lnTo>
                    <a:pt x="58" y="172"/>
                  </a:lnTo>
                  <a:lnTo>
                    <a:pt x="87" y="229"/>
                  </a:lnTo>
                  <a:lnTo>
                    <a:pt x="115" y="284"/>
                  </a:lnTo>
                  <a:lnTo>
                    <a:pt x="145" y="350"/>
                  </a:lnTo>
                  <a:lnTo>
                    <a:pt x="174" y="393"/>
                  </a:lnTo>
                  <a:lnTo>
                    <a:pt x="202" y="400"/>
                  </a:lnTo>
                  <a:lnTo>
                    <a:pt x="232" y="387"/>
                  </a:lnTo>
                  <a:lnTo>
                    <a:pt x="261" y="343"/>
                  </a:lnTo>
                  <a:lnTo>
                    <a:pt x="289" y="267"/>
                  </a:lnTo>
                  <a:lnTo>
                    <a:pt x="318" y="193"/>
                  </a:lnTo>
                  <a:lnTo>
                    <a:pt x="347" y="122"/>
                  </a:lnTo>
                  <a:lnTo>
                    <a:pt x="376" y="66"/>
                  </a:lnTo>
                  <a:lnTo>
                    <a:pt x="405" y="33"/>
                  </a:lnTo>
                  <a:lnTo>
                    <a:pt x="434" y="10"/>
                  </a:lnTo>
                  <a:lnTo>
                    <a:pt x="463" y="0"/>
                  </a:lnTo>
                  <a:lnTo>
                    <a:pt x="492" y="3"/>
                  </a:lnTo>
                  <a:lnTo>
                    <a:pt x="521" y="10"/>
                  </a:lnTo>
                  <a:lnTo>
                    <a:pt x="550" y="22"/>
                  </a:lnTo>
                  <a:lnTo>
                    <a:pt x="578" y="35"/>
                  </a:lnTo>
                  <a:lnTo>
                    <a:pt x="608" y="51"/>
                  </a:lnTo>
                  <a:lnTo>
                    <a:pt x="637" y="76"/>
                  </a:lnTo>
                  <a:lnTo>
                    <a:pt x="665" y="112"/>
                  </a:lnTo>
                  <a:lnTo>
                    <a:pt x="695" y="162"/>
                  </a:lnTo>
                  <a:lnTo>
                    <a:pt x="724" y="205"/>
                  </a:lnTo>
                  <a:lnTo>
                    <a:pt x="752" y="241"/>
                  </a:lnTo>
                  <a:lnTo>
                    <a:pt x="781" y="269"/>
                  </a:lnTo>
                  <a:lnTo>
                    <a:pt x="810" y="285"/>
                  </a:lnTo>
                  <a:lnTo>
                    <a:pt x="839" y="301"/>
                  </a:lnTo>
                  <a:lnTo>
                    <a:pt x="868" y="300"/>
                  </a:lnTo>
                  <a:lnTo>
                    <a:pt x="897" y="285"/>
                  </a:lnTo>
                  <a:lnTo>
                    <a:pt x="926" y="264"/>
                  </a:lnTo>
                  <a:lnTo>
                    <a:pt x="955" y="231"/>
                  </a:lnTo>
                  <a:lnTo>
                    <a:pt x="984" y="197"/>
                  </a:lnTo>
                  <a:lnTo>
                    <a:pt x="1013" y="166"/>
                  </a:lnTo>
                  <a:lnTo>
                    <a:pt x="1041" y="145"/>
                  </a:lnTo>
                  <a:lnTo>
                    <a:pt x="1071" y="135"/>
                  </a:lnTo>
                  <a:lnTo>
                    <a:pt x="1100" y="134"/>
                  </a:lnTo>
                  <a:lnTo>
                    <a:pt x="1128" y="125"/>
                  </a:lnTo>
                  <a:lnTo>
                    <a:pt x="1157" y="112"/>
                  </a:lnTo>
                  <a:lnTo>
                    <a:pt x="1187" y="96"/>
                  </a:lnTo>
                  <a:lnTo>
                    <a:pt x="1215" y="83"/>
                  </a:lnTo>
                  <a:lnTo>
                    <a:pt x="1244" y="79"/>
                  </a:lnTo>
                  <a:lnTo>
                    <a:pt x="1273" y="81"/>
                  </a:lnTo>
                  <a:lnTo>
                    <a:pt x="1302" y="85"/>
                  </a:lnTo>
                  <a:lnTo>
                    <a:pt x="1331" y="87"/>
                  </a:lnTo>
                  <a:lnTo>
                    <a:pt x="1360" y="96"/>
                  </a:lnTo>
                  <a:lnTo>
                    <a:pt x="1389" y="10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87" name="Freeform 210">
              <a:extLst>
                <a:ext uri="{FF2B5EF4-FFF2-40B4-BE49-F238E27FC236}">
                  <a16:creationId xmlns="" xmlns:a16="http://schemas.microsoft.com/office/drawing/2014/main" id="{7ABCD203-3CF1-47E0-97DB-1631954F2BFA}"/>
                </a:ext>
              </a:extLst>
            </p:cNvPr>
            <p:cNvSpPr>
              <a:spLocks/>
            </p:cNvSpPr>
            <p:nvPr/>
          </p:nvSpPr>
          <p:spPr bwMode="auto">
            <a:xfrm>
              <a:off x="8505825" y="4424363"/>
              <a:ext cx="2159000" cy="595313"/>
            </a:xfrm>
            <a:custGeom>
              <a:avLst/>
              <a:gdLst>
                <a:gd name="T0" fmla="*/ 0 w 1360"/>
                <a:gd name="T1" fmla="*/ 260 h 375"/>
                <a:gd name="T2" fmla="*/ 29 w 1360"/>
                <a:gd name="T3" fmla="*/ 176 h 375"/>
                <a:gd name="T4" fmla="*/ 58 w 1360"/>
                <a:gd name="T5" fmla="*/ 100 h 375"/>
                <a:gd name="T6" fmla="*/ 87 w 1360"/>
                <a:gd name="T7" fmla="*/ 55 h 375"/>
                <a:gd name="T8" fmla="*/ 115 w 1360"/>
                <a:gd name="T9" fmla="*/ 23 h 375"/>
                <a:gd name="T10" fmla="*/ 145 w 1360"/>
                <a:gd name="T11" fmla="*/ 0 h 375"/>
                <a:gd name="T12" fmla="*/ 174 w 1360"/>
                <a:gd name="T13" fmla="*/ 2 h 375"/>
                <a:gd name="T14" fmla="*/ 202 w 1360"/>
                <a:gd name="T15" fmla="*/ 18 h 375"/>
                <a:gd name="T16" fmla="*/ 232 w 1360"/>
                <a:gd name="T17" fmla="*/ 52 h 375"/>
                <a:gd name="T18" fmla="*/ 261 w 1360"/>
                <a:gd name="T19" fmla="*/ 116 h 375"/>
                <a:gd name="T20" fmla="*/ 289 w 1360"/>
                <a:gd name="T21" fmla="*/ 200 h 375"/>
                <a:gd name="T22" fmla="*/ 318 w 1360"/>
                <a:gd name="T23" fmla="*/ 281 h 375"/>
                <a:gd name="T24" fmla="*/ 347 w 1360"/>
                <a:gd name="T25" fmla="*/ 335 h 375"/>
                <a:gd name="T26" fmla="*/ 376 w 1360"/>
                <a:gd name="T27" fmla="*/ 362 h 375"/>
                <a:gd name="T28" fmla="*/ 405 w 1360"/>
                <a:gd name="T29" fmla="*/ 375 h 375"/>
                <a:gd name="T30" fmla="*/ 434 w 1360"/>
                <a:gd name="T31" fmla="*/ 372 h 375"/>
                <a:gd name="T32" fmla="*/ 463 w 1360"/>
                <a:gd name="T33" fmla="*/ 359 h 375"/>
                <a:gd name="T34" fmla="*/ 492 w 1360"/>
                <a:gd name="T35" fmla="*/ 338 h 375"/>
                <a:gd name="T36" fmla="*/ 521 w 1360"/>
                <a:gd name="T37" fmla="*/ 319 h 375"/>
                <a:gd name="T38" fmla="*/ 550 w 1360"/>
                <a:gd name="T39" fmla="*/ 296 h 375"/>
                <a:gd name="T40" fmla="*/ 578 w 1360"/>
                <a:gd name="T41" fmla="*/ 267 h 375"/>
                <a:gd name="T42" fmla="*/ 608 w 1360"/>
                <a:gd name="T43" fmla="*/ 231 h 375"/>
                <a:gd name="T44" fmla="*/ 637 w 1360"/>
                <a:gd name="T45" fmla="*/ 190 h 375"/>
                <a:gd name="T46" fmla="*/ 665 w 1360"/>
                <a:gd name="T47" fmla="*/ 148 h 375"/>
                <a:gd name="T48" fmla="*/ 695 w 1360"/>
                <a:gd name="T49" fmla="*/ 119 h 375"/>
                <a:gd name="T50" fmla="*/ 724 w 1360"/>
                <a:gd name="T51" fmla="*/ 96 h 375"/>
                <a:gd name="T52" fmla="*/ 752 w 1360"/>
                <a:gd name="T53" fmla="*/ 70 h 375"/>
                <a:gd name="T54" fmla="*/ 781 w 1360"/>
                <a:gd name="T55" fmla="*/ 51 h 375"/>
                <a:gd name="T56" fmla="*/ 810 w 1360"/>
                <a:gd name="T57" fmla="*/ 41 h 375"/>
                <a:gd name="T58" fmla="*/ 839 w 1360"/>
                <a:gd name="T59" fmla="*/ 34 h 375"/>
                <a:gd name="T60" fmla="*/ 868 w 1360"/>
                <a:gd name="T61" fmla="*/ 39 h 375"/>
                <a:gd name="T62" fmla="*/ 897 w 1360"/>
                <a:gd name="T63" fmla="*/ 62 h 375"/>
                <a:gd name="T64" fmla="*/ 926 w 1360"/>
                <a:gd name="T65" fmla="*/ 89 h 375"/>
                <a:gd name="T66" fmla="*/ 955 w 1360"/>
                <a:gd name="T67" fmla="*/ 126 h 375"/>
                <a:gd name="T68" fmla="*/ 984 w 1360"/>
                <a:gd name="T69" fmla="*/ 173 h 375"/>
                <a:gd name="T70" fmla="*/ 1013 w 1360"/>
                <a:gd name="T71" fmla="*/ 216 h 375"/>
                <a:gd name="T72" fmla="*/ 1041 w 1360"/>
                <a:gd name="T73" fmla="*/ 263 h 375"/>
                <a:gd name="T74" fmla="*/ 1071 w 1360"/>
                <a:gd name="T75" fmla="*/ 308 h 375"/>
                <a:gd name="T76" fmla="*/ 1100 w 1360"/>
                <a:gd name="T77" fmla="*/ 334 h 375"/>
                <a:gd name="T78" fmla="*/ 1128 w 1360"/>
                <a:gd name="T79" fmla="*/ 339 h 375"/>
                <a:gd name="T80" fmla="*/ 1157 w 1360"/>
                <a:gd name="T81" fmla="*/ 333 h 375"/>
                <a:gd name="T82" fmla="*/ 1187 w 1360"/>
                <a:gd name="T83" fmla="*/ 308 h 375"/>
                <a:gd name="T84" fmla="*/ 1215 w 1360"/>
                <a:gd name="T85" fmla="*/ 278 h 375"/>
                <a:gd name="T86" fmla="*/ 1244 w 1360"/>
                <a:gd name="T87" fmla="*/ 254 h 375"/>
                <a:gd name="T88" fmla="*/ 1273 w 1360"/>
                <a:gd name="T89" fmla="*/ 216 h 375"/>
                <a:gd name="T90" fmla="*/ 1302 w 1360"/>
                <a:gd name="T91" fmla="*/ 210 h 375"/>
                <a:gd name="T92" fmla="*/ 1331 w 1360"/>
                <a:gd name="T93" fmla="*/ 189 h 375"/>
                <a:gd name="T94" fmla="*/ 1360 w 1360"/>
                <a:gd name="T95" fmla="*/ 153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375">
                  <a:moveTo>
                    <a:pt x="0" y="260"/>
                  </a:moveTo>
                  <a:lnTo>
                    <a:pt x="29" y="176"/>
                  </a:lnTo>
                  <a:lnTo>
                    <a:pt x="58" y="100"/>
                  </a:lnTo>
                  <a:lnTo>
                    <a:pt x="87" y="55"/>
                  </a:lnTo>
                  <a:lnTo>
                    <a:pt x="115" y="23"/>
                  </a:lnTo>
                  <a:lnTo>
                    <a:pt x="145" y="0"/>
                  </a:lnTo>
                  <a:lnTo>
                    <a:pt x="174" y="2"/>
                  </a:lnTo>
                  <a:lnTo>
                    <a:pt x="202" y="18"/>
                  </a:lnTo>
                  <a:lnTo>
                    <a:pt x="232" y="52"/>
                  </a:lnTo>
                  <a:lnTo>
                    <a:pt x="261" y="116"/>
                  </a:lnTo>
                  <a:lnTo>
                    <a:pt x="289" y="200"/>
                  </a:lnTo>
                  <a:lnTo>
                    <a:pt x="318" y="281"/>
                  </a:lnTo>
                  <a:lnTo>
                    <a:pt x="347" y="335"/>
                  </a:lnTo>
                  <a:lnTo>
                    <a:pt x="376" y="362"/>
                  </a:lnTo>
                  <a:lnTo>
                    <a:pt x="405" y="375"/>
                  </a:lnTo>
                  <a:lnTo>
                    <a:pt x="434" y="372"/>
                  </a:lnTo>
                  <a:lnTo>
                    <a:pt x="463" y="359"/>
                  </a:lnTo>
                  <a:lnTo>
                    <a:pt x="492" y="338"/>
                  </a:lnTo>
                  <a:lnTo>
                    <a:pt x="521" y="319"/>
                  </a:lnTo>
                  <a:lnTo>
                    <a:pt x="550" y="296"/>
                  </a:lnTo>
                  <a:lnTo>
                    <a:pt x="578" y="267"/>
                  </a:lnTo>
                  <a:lnTo>
                    <a:pt x="608" y="231"/>
                  </a:lnTo>
                  <a:lnTo>
                    <a:pt x="637" y="190"/>
                  </a:lnTo>
                  <a:lnTo>
                    <a:pt x="665" y="148"/>
                  </a:lnTo>
                  <a:lnTo>
                    <a:pt x="695" y="119"/>
                  </a:lnTo>
                  <a:lnTo>
                    <a:pt x="724" y="96"/>
                  </a:lnTo>
                  <a:lnTo>
                    <a:pt x="752" y="70"/>
                  </a:lnTo>
                  <a:lnTo>
                    <a:pt x="781" y="51"/>
                  </a:lnTo>
                  <a:lnTo>
                    <a:pt x="810" y="41"/>
                  </a:lnTo>
                  <a:lnTo>
                    <a:pt x="839" y="34"/>
                  </a:lnTo>
                  <a:lnTo>
                    <a:pt x="868" y="39"/>
                  </a:lnTo>
                  <a:lnTo>
                    <a:pt x="897" y="62"/>
                  </a:lnTo>
                  <a:lnTo>
                    <a:pt x="926" y="89"/>
                  </a:lnTo>
                  <a:lnTo>
                    <a:pt x="955" y="126"/>
                  </a:lnTo>
                  <a:lnTo>
                    <a:pt x="984" y="173"/>
                  </a:lnTo>
                  <a:lnTo>
                    <a:pt x="1013" y="216"/>
                  </a:lnTo>
                  <a:lnTo>
                    <a:pt x="1041" y="263"/>
                  </a:lnTo>
                  <a:lnTo>
                    <a:pt x="1071" y="308"/>
                  </a:lnTo>
                  <a:lnTo>
                    <a:pt x="1100" y="334"/>
                  </a:lnTo>
                  <a:lnTo>
                    <a:pt x="1128" y="339"/>
                  </a:lnTo>
                  <a:lnTo>
                    <a:pt x="1157" y="333"/>
                  </a:lnTo>
                  <a:lnTo>
                    <a:pt x="1187" y="308"/>
                  </a:lnTo>
                  <a:lnTo>
                    <a:pt x="1215" y="278"/>
                  </a:lnTo>
                  <a:lnTo>
                    <a:pt x="1244" y="254"/>
                  </a:lnTo>
                  <a:lnTo>
                    <a:pt x="1273" y="216"/>
                  </a:lnTo>
                  <a:lnTo>
                    <a:pt x="1302" y="210"/>
                  </a:lnTo>
                  <a:lnTo>
                    <a:pt x="1331" y="189"/>
                  </a:lnTo>
                  <a:lnTo>
                    <a:pt x="1360" y="15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88" name="Freeform 211">
              <a:extLst>
                <a:ext uri="{FF2B5EF4-FFF2-40B4-BE49-F238E27FC236}">
                  <a16:creationId xmlns="" xmlns:a16="http://schemas.microsoft.com/office/drawing/2014/main" id="{7D24B5FD-7DEB-4646-B470-5CBC4F9F7CC2}"/>
                </a:ext>
              </a:extLst>
            </p:cNvPr>
            <p:cNvSpPr>
              <a:spLocks/>
            </p:cNvSpPr>
            <p:nvPr/>
          </p:nvSpPr>
          <p:spPr bwMode="auto">
            <a:xfrm>
              <a:off x="8505825" y="4464050"/>
              <a:ext cx="2159000" cy="673100"/>
            </a:xfrm>
            <a:custGeom>
              <a:avLst/>
              <a:gdLst>
                <a:gd name="T0" fmla="*/ 0 w 1360"/>
                <a:gd name="T1" fmla="*/ 244 h 424"/>
                <a:gd name="T2" fmla="*/ 29 w 1360"/>
                <a:gd name="T3" fmla="*/ 331 h 424"/>
                <a:gd name="T4" fmla="*/ 58 w 1360"/>
                <a:gd name="T5" fmla="*/ 369 h 424"/>
                <a:gd name="T6" fmla="*/ 87 w 1360"/>
                <a:gd name="T7" fmla="*/ 385 h 424"/>
                <a:gd name="T8" fmla="*/ 115 w 1360"/>
                <a:gd name="T9" fmla="*/ 415 h 424"/>
                <a:gd name="T10" fmla="*/ 145 w 1360"/>
                <a:gd name="T11" fmla="*/ 424 h 424"/>
                <a:gd name="T12" fmla="*/ 174 w 1360"/>
                <a:gd name="T13" fmla="*/ 388 h 424"/>
                <a:gd name="T14" fmla="*/ 202 w 1360"/>
                <a:gd name="T15" fmla="*/ 310 h 424"/>
                <a:gd name="T16" fmla="*/ 232 w 1360"/>
                <a:gd name="T17" fmla="*/ 211 h 424"/>
                <a:gd name="T18" fmla="*/ 261 w 1360"/>
                <a:gd name="T19" fmla="*/ 119 h 424"/>
                <a:gd name="T20" fmla="*/ 289 w 1360"/>
                <a:gd name="T21" fmla="*/ 56 h 424"/>
                <a:gd name="T22" fmla="*/ 318 w 1360"/>
                <a:gd name="T23" fmla="*/ 26 h 424"/>
                <a:gd name="T24" fmla="*/ 347 w 1360"/>
                <a:gd name="T25" fmla="*/ 10 h 424"/>
                <a:gd name="T26" fmla="*/ 376 w 1360"/>
                <a:gd name="T27" fmla="*/ 0 h 424"/>
                <a:gd name="T28" fmla="*/ 405 w 1360"/>
                <a:gd name="T29" fmla="*/ 8 h 424"/>
                <a:gd name="T30" fmla="*/ 434 w 1360"/>
                <a:gd name="T31" fmla="*/ 23 h 424"/>
                <a:gd name="T32" fmla="*/ 463 w 1360"/>
                <a:gd name="T33" fmla="*/ 31 h 424"/>
                <a:gd name="T34" fmla="*/ 492 w 1360"/>
                <a:gd name="T35" fmla="*/ 35 h 424"/>
                <a:gd name="T36" fmla="*/ 521 w 1360"/>
                <a:gd name="T37" fmla="*/ 36 h 424"/>
                <a:gd name="T38" fmla="*/ 550 w 1360"/>
                <a:gd name="T39" fmla="*/ 59 h 424"/>
                <a:gd name="T40" fmla="*/ 578 w 1360"/>
                <a:gd name="T41" fmla="*/ 112 h 424"/>
                <a:gd name="T42" fmla="*/ 608 w 1360"/>
                <a:gd name="T43" fmla="*/ 180 h 424"/>
                <a:gd name="T44" fmla="*/ 637 w 1360"/>
                <a:gd name="T45" fmla="*/ 238 h 424"/>
                <a:gd name="T46" fmla="*/ 665 w 1360"/>
                <a:gd name="T47" fmla="*/ 275 h 424"/>
                <a:gd name="T48" fmla="*/ 695 w 1360"/>
                <a:gd name="T49" fmla="*/ 304 h 424"/>
                <a:gd name="T50" fmla="*/ 724 w 1360"/>
                <a:gd name="T51" fmla="*/ 313 h 424"/>
                <a:gd name="T52" fmla="*/ 752 w 1360"/>
                <a:gd name="T53" fmla="*/ 304 h 424"/>
                <a:gd name="T54" fmla="*/ 781 w 1360"/>
                <a:gd name="T55" fmla="*/ 302 h 424"/>
                <a:gd name="T56" fmla="*/ 810 w 1360"/>
                <a:gd name="T57" fmla="*/ 290 h 424"/>
                <a:gd name="T58" fmla="*/ 839 w 1360"/>
                <a:gd name="T59" fmla="*/ 276 h 424"/>
                <a:gd name="T60" fmla="*/ 868 w 1360"/>
                <a:gd name="T61" fmla="*/ 262 h 424"/>
                <a:gd name="T62" fmla="*/ 897 w 1360"/>
                <a:gd name="T63" fmla="*/ 232 h 424"/>
                <a:gd name="T64" fmla="*/ 926 w 1360"/>
                <a:gd name="T65" fmla="*/ 201 h 424"/>
                <a:gd name="T66" fmla="*/ 955 w 1360"/>
                <a:gd name="T67" fmla="*/ 174 h 424"/>
                <a:gd name="T68" fmla="*/ 984 w 1360"/>
                <a:gd name="T69" fmla="*/ 144 h 424"/>
                <a:gd name="T70" fmla="*/ 1013 w 1360"/>
                <a:gd name="T71" fmla="*/ 123 h 424"/>
                <a:gd name="T72" fmla="*/ 1041 w 1360"/>
                <a:gd name="T73" fmla="*/ 105 h 424"/>
                <a:gd name="T74" fmla="*/ 1071 w 1360"/>
                <a:gd name="T75" fmla="*/ 95 h 424"/>
                <a:gd name="T76" fmla="*/ 1100 w 1360"/>
                <a:gd name="T77" fmla="*/ 95 h 424"/>
                <a:gd name="T78" fmla="*/ 1128 w 1360"/>
                <a:gd name="T79" fmla="*/ 90 h 424"/>
                <a:gd name="T80" fmla="*/ 1157 w 1360"/>
                <a:gd name="T81" fmla="*/ 87 h 424"/>
                <a:gd name="T82" fmla="*/ 1187 w 1360"/>
                <a:gd name="T83" fmla="*/ 80 h 424"/>
                <a:gd name="T84" fmla="*/ 1215 w 1360"/>
                <a:gd name="T85" fmla="*/ 69 h 424"/>
                <a:gd name="T86" fmla="*/ 1244 w 1360"/>
                <a:gd name="T87" fmla="*/ 67 h 424"/>
                <a:gd name="T88" fmla="*/ 1273 w 1360"/>
                <a:gd name="T89" fmla="*/ 61 h 424"/>
                <a:gd name="T90" fmla="*/ 1302 w 1360"/>
                <a:gd name="T91" fmla="*/ 57 h 424"/>
                <a:gd name="T92" fmla="*/ 1331 w 1360"/>
                <a:gd name="T93" fmla="*/ 51 h 424"/>
                <a:gd name="T94" fmla="*/ 1360 w 1360"/>
                <a:gd name="T95" fmla="*/ 39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24">
                  <a:moveTo>
                    <a:pt x="0" y="244"/>
                  </a:moveTo>
                  <a:lnTo>
                    <a:pt x="29" y="331"/>
                  </a:lnTo>
                  <a:lnTo>
                    <a:pt x="58" y="369"/>
                  </a:lnTo>
                  <a:lnTo>
                    <a:pt x="87" y="385"/>
                  </a:lnTo>
                  <a:lnTo>
                    <a:pt x="115" y="415"/>
                  </a:lnTo>
                  <a:lnTo>
                    <a:pt x="145" y="424"/>
                  </a:lnTo>
                  <a:lnTo>
                    <a:pt x="174" y="388"/>
                  </a:lnTo>
                  <a:lnTo>
                    <a:pt x="202" y="310"/>
                  </a:lnTo>
                  <a:lnTo>
                    <a:pt x="232" y="211"/>
                  </a:lnTo>
                  <a:lnTo>
                    <a:pt x="261" y="119"/>
                  </a:lnTo>
                  <a:lnTo>
                    <a:pt x="289" y="56"/>
                  </a:lnTo>
                  <a:lnTo>
                    <a:pt x="318" y="26"/>
                  </a:lnTo>
                  <a:lnTo>
                    <a:pt x="347" y="10"/>
                  </a:lnTo>
                  <a:lnTo>
                    <a:pt x="376" y="0"/>
                  </a:lnTo>
                  <a:lnTo>
                    <a:pt x="405" y="8"/>
                  </a:lnTo>
                  <a:lnTo>
                    <a:pt x="434" y="23"/>
                  </a:lnTo>
                  <a:lnTo>
                    <a:pt x="463" y="31"/>
                  </a:lnTo>
                  <a:lnTo>
                    <a:pt x="492" y="35"/>
                  </a:lnTo>
                  <a:lnTo>
                    <a:pt x="521" y="36"/>
                  </a:lnTo>
                  <a:lnTo>
                    <a:pt x="550" y="59"/>
                  </a:lnTo>
                  <a:lnTo>
                    <a:pt x="578" y="112"/>
                  </a:lnTo>
                  <a:lnTo>
                    <a:pt x="608" y="180"/>
                  </a:lnTo>
                  <a:lnTo>
                    <a:pt x="637" y="238"/>
                  </a:lnTo>
                  <a:lnTo>
                    <a:pt x="665" y="275"/>
                  </a:lnTo>
                  <a:lnTo>
                    <a:pt x="695" y="304"/>
                  </a:lnTo>
                  <a:lnTo>
                    <a:pt x="724" y="313"/>
                  </a:lnTo>
                  <a:lnTo>
                    <a:pt x="752" y="304"/>
                  </a:lnTo>
                  <a:lnTo>
                    <a:pt x="781" y="302"/>
                  </a:lnTo>
                  <a:lnTo>
                    <a:pt x="810" y="290"/>
                  </a:lnTo>
                  <a:lnTo>
                    <a:pt x="839" y="276"/>
                  </a:lnTo>
                  <a:lnTo>
                    <a:pt x="868" y="262"/>
                  </a:lnTo>
                  <a:lnTo>
                    <a:pt x="897" y="232"/>
                  </a:lnTo>
                  <a:lnTo>
                    <a:pt x="926" y="201"/>
                  </a:lnTo>
                  <a:lnTo>
                    <a:pt x="955" y="174"/>
                  </a:lnTo>
                  <a:lnTo>
                    <a:pt x="984" y="144"/>
                  </a:lnTo>
                  <a:lnTo>
                    <a:pt x="1013" y="123"/>
                  </a:lnTo>
                  <a:lnTo>
                    <a:pt x="1041" y="105"/>
                  </a:lnTo>
                  <a:lnTo>
                    <a:pt x="1071" y="95"/>
                  </a:lnTo>
                  <a:lnTo>
                    <a:pt x="1100" y="95"/>
                  </a:lnTo>
                  <a:lnTo>
                    <a:pt x="1128" y="90"/>
                  </a:lnTo>
                  <a:lnTo>
                    <a:pt x="1157" y="87"/>
                  </a:lnTo>
                  <a:lnTo>
                    <a:pt x="1187" y="80"/>
                  </a:lnTo>
                  <a:lnTo>
                    <a:pt x="1215" y="69"/>
                  </a:lnTo>
                  <a:lnTo>
                    <a:pt x="1244" y="67"/>
                  </a:lnTo>
                  <a:lnTo>
                    <a:pt x="1273" y="61"/>
                  </a:lnTo>
                  <a:lnTo>
                    <a:pt x="1302" y="57"/>
                  </a:lnTo>
                  <a:lnTo>
                    <a:pt x="1331" y="51"/>
                  </a:lnTo>
                  <a:lnTo>
                    <a:pt x="1360" y="3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89" name="Freeform 212">
              <a:extLst>
                <a:ext uri="{FF2B5EF4-FFF2-40B4-BE49-F238E27FC236}">
                  <a16:creationId xmlns="" xmlns:a16="http://schemas.microsoft.com/office/drawing/2014/main" id="{0217FC9A-5892-4BB0-909A-DDBE83A03A17}"/>
                </a:ext>
              </a:extLst>
            </p:cNvPr>
            <p:cNvSpPr>
              <a:spLocks/>
            </p:cNvSpPr>
            <p:nvPr/>
          </p:nvSpPr>
          <p:spPr bwMode="auto">
            <a:xfrm>
              <a:off x="8505825" y="4408488"/>
              <a:ext cx="2205037" cy="682625"/>
            </a:xfrm>
            <a:custGeom>
              <a:avLst/>
              <a:gdLst>
                <a:gd name="T0" fmla="*/ 0 w 1389"/>
                <a:gd name="T1" fmla="*/ 21 h 430"/>
                <a:gd name="T2" fmla="*/ 29 w 1389"/>
                <a:gd name="T3" fmla="*/ 5 h 430"/>
                <a:gd name="T4" fmla="*/ 58 w 1389"/>
                <a:gd name="T5" fmla="*/ 0 h 430"/>
                <a:gd name="T6" fmla="*/ 87 w 1389"/>
                <a:gd name="T7" fmla="*/ 0 h 430"/>
                <a:gd name="T8" fmla="*/ 115 w 1389"/>
                <a:gd name="T9" fmla="*/ 17 h 430"/>
                <a:gd name="T10" fmla="*/ 145 w 1389"/>
                <a:gd name="T11" fmla="*/ 77 h 430"/>
                <a:gd name="T12" fmla="*/ 174 w 1389"/>
                <a:gd name="T13" fmla="*/ 171 h 430"/>
                <a:gd name="T14" fmla="*/ 202 w 1389"/>
                <a:gd name="T15" fmla="*/ 273 h 430"/>
                <a:gd name="T16" fmla="*/ 232 w 1389"/>
                <a:gd name="T17" fmla="*/ 355 h 430"/>
                <a:gd name="T18" fmla="*/ 261 w 1389"/>
                <a:gd name="T19" fmla="*/ 409 h 430"/>
                <a:gd name="T20" fmla="*/ 289 w 1389"/>
                <a:gd name="T21" fmla="*/ 430 h 430"/>
                <a:gd name="T22" fmla="*/ 318 w 1389"/>
                <a:gd name="T23" fmla="*/ 430 h 430"/>
                <a:gd name="T24" fmla="*/ 347 w 1389"/>
                <a:gd name="T25" fmla="*/ 416 h 430"/>
                <a:gd name="T26" fmla="*/ 376 w 1389"/>
                <a:gd name="T27" fmla="*/ 386 h 430"/>
                <a:gd name="T28" fmla="*/ 405 w 1389"/>
                <a:gd name="T29" fmla="*/ 343 h 430"/>
                <a:gd name="T30" fmla="*/ 434 w 1389"/>
                <a:gd name="T31" fmla="*/ 290 h 430"/>
                <a:gd name="T32" fmla="*/ 463 w 1389"/>
                <a:gd name="T33" fmla="*/ 235 h 430"/>
                <a:gd name="T34" fmla="*/ 492 w 1389"/>
                <a:gd name="T35" fmla="*/ 190 h 430"/>
                <a:gd name="T36" fmla="*/ 521 w 1389"/>
                <a:gd name="T37" fmla="*/ 160 h 430"/>
                <a:gd name="T38" fmla="*/ 550 w 1389"/>
                <a:gd name="T39" fmla="*/ 133 h 430"/>
                <a:gd name="T40" fmla="*/ 578 w 1389"/>
                <a:gd name="T41" fmla="*/ 108 h 430"/>
                <a:gd name="T42" fmla="*/ 608 w 1389"/>
                <a:gd name="T43" fmla="*/ 82 h 430"/>
                <a:gd name="T44" fmla="*/ 637 w 1389"/>
                <a:gd name="T45" fmla="*/ 64 h 430"/>
                <a:gd name="T46" fmla="*/ 665 w 1389"/>
                <a:gd name="T47" fmla="*/ 54 h 430"/>
                <a:gd name="T48" fmla="*/ 695 w 1389"/>
                <a:gd name="T49" fmla="*/ 50 h 430"/>
                <a:gd name="T50" fmla="*/ 724 w 1389"/>
                <a:gd name="T51" fmla="*/ 54 h 430"/>
                <a:gd name="T52" fmla="*/ 752 w 1389"/>
                <a:gd name="T53" fmla="*/ 62 h 430"/>
                <a:gd name="T54" fmla="*/ 781 w 1389"/>
                <a:gd name="T55" fmla="*/ 71 h 430"/>
                <a:gd name="T56" fmla="*/ 810 w 1389"/>
                <a:gd name="T57" fmla="*/ 87 h 430"/>
                <a:gd name="T58" fmla="*/ 839 w 1389"/>
                <a:gd name="T59" fmla="*/ 113 h 430"/>
                <a:gd name="T60" fmla="*/ 868 w 1389"/>
                <a:gd name="T61" fmla="*/ 147 h 430"/>
                <a:gd name="T62" fmla="*/ 897 w 1389"/>
                <a:gd name="T63" fmla="*/ 189 h 430"/>
                <a:gd name="T64" fmla="*/ 926 w 1389"/>
                <a:gd name="T65" fmla="*/ 227 h 430"/>
                <a:gd name="T66" fmla="*/ 955 w 1389"/>
                <a:gd name="T67" fmla="*/ 256 h 430"/>
                <a:gd name="T68" fmla="*/ 984 w 1389"/>
                <a:gd name="T69" fmla="*/ 286 h 430"/>
                <a:gd name="T70" fmla="*/ 1013 w 1389"/>
                <a:gd name="T71" fmla="*/ 311 h 430"/>
                <a:gd name="T72" fmla="*/ 1041 w 1389"/>
                <a:gd name="T73" fmla="*/ 339 h 430"/>
                <a:gd name="T74" fmla="*/ 1071 w 1389"/>
                <a:gd name="T75" fmla="*/ 352 h 430"/>
                <a:gd name="T76" fmla="*/ 1100 w 1389"/>
                <a:gd name="T77" fmla="*/ 350 h 430"/>
                <a:gd name="T78" fmla="*/ 1128 w 1389"/>
                <a:gd name="T79" fmla="*/ 334 h 430"/>
                <a:gd name="T80" fmla="*/ 1157 w 1389"/>
                <a:gd name="T81" fmla="*/ 295 h 430"/>
                <a:gd name="T82" fmla="*/ 1187 w 1389"/>
                <a:gd name="T83" fmla="*/ 256 h 430"/>
                <a:gd name="T84" fmla="*/ 1215 w 1389"/>
                <a:gd name="T85" fmla="*/ 221 h 430"/>
                <a:gd name="T86" fmla="*/ 1244 w 1389"/>
                <a:gd name="T87" fmla="*/ 194 h 430"/>
                <a:gd name="T88" fmla="*/ 1273 w 1389"/>
                <a:gd name="T89" fmla="*/ 170 h 430"/>
                <a:gd name="T90" fmla="*/ 1302 w 1389"/>
                <a:gd name="T91" fmla="*/ 146 h 430"/>
                <a:gd name="T92" fmla="*/ 1331 w 1389"/>
                <a:gd name="T93" fmla="*/ 133 h 430"/>
                <a:gd name="T94" fmla="*/ 1360 w 1389"/>
                <a:gd name="T95" fmla="*/ 113 h 430"/>
                <a:gd name="T96" fmla="*/ 1389 w 1389"/>
                <a:gd name="T97" fmla="*/ 86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9" h="430">
                  <a:moveTo>
                    <a:pt x="0" y="21"/>
                  </a:moveTo>
                  <a:lnTo>
                    <a:pt x="29" y="5"/>
                  </a:lnTo>
                  <a:lnTo>
                    <a:pt x="58" y="0"/>
                  </a:lnTo>
                  <a:lnTo>
                    <a:pt x="87" y="0"/>
                  </a:lnTo>
                  <a:lnTo>
                    <a:pt x="115" y="17"/>
                  </a:lnTo>
                  <a:lnTo>
                    <a:pt x="145" y="77"/>
                  </a:lnTo>
                  <a:lnTo>
                    <a:pt x="174" y="171"/>
                  </a:lnTo>
                  <a:lnTo>
                    <a:pt x="202" y="273"/>
                  </a:lnTo>
                  <a:lnTo>
                    <a:pt x="232" y="355"/>
                  </a:lnTo>
                  <a:lnTo>
                    <a:pt x="261" y="409"/>
                  </a:lnTo>
                  <a:lnTo>
                    <a:pt x="289" y="430"/>
                  </a:lnTo>
                  <a:lnTo>
                    <a:pt x="318" y="430"/>
                  </a:lnTo>
                  <a:lnTo>
                    <a:pt x="347" y="416"/>
                  </a:lnTo>
                  <a:lnTo>
                    <a:pt x="376" y="386"/>
                  </a:lnTo>
                  <a:lnTo>
                    <a:pt x="405" y="343"/>
                  </a:lnTo>
                  <a:lnTo>
                    <a:pt x="434" y="290"/>
                  </a:lnTo>
                  <a:lnTo>
                    <a:pt x="463" y="235"/>
                  </a:lnTo>
                  <a:lnTo>
                    <a:pt x="492" y="190"/>
                  </a:lnTo>
                  <a:lnTo>
                    <a:pt x="521" y="160"/>
                  </a:lnTo>
                  <a:lnTo>
                    <a:pt x="550" y="133"/>
                  </a:lnTo>
                  <a:lnTo>
                    <a:pt x="578" y="108"/>
                  </a:lnTo>
                  <a:lnTo>
                    <a:pt x="608" y="82"/>
                  </a:lnTo>
                  <a:lnTo>
                    <a:pt x="637" y="64"/>
                  </a:lnTo>
                  <a:lnTo>
                    <a:pt x="665" y="54"/>
                  </a:lnTo>
                  <a:lnTo>
                    <a:pt x="695" y="50"/>
                  </a:lnTo>
                  <a:lnTo>
                    <a:pt x="724" y="54"/>
                  </a:lnTo>
                  <a:lnTo>
                    <a:pt x="752" y="62"/>
                  </a:lnTo>
                  <a:lnTo>
                    <a:pt x="781" y="71"/>
                  </a:lnTo>
                  <a:lnTo>
                    <a:pt x="810" y="87"/>
                  </a:lnTo>
                  <a:lnTo>
                    <a:pt x="839" y="113"/>
                  </a:lnTo>
                  <a:lnTo>
                    <a:pt x="868" y="147"/>
                  </a:lnTo>
                  <a:lnTo>
                    <a:pt x="897" y="189"/>
                  </a:lnTo>
                  <a:lnTo>
                    <a:pt x="926" y="227"/>
                  </a:lnTo>
                  <a:lnTo>
                    <a:pt x="955" y="256"/>
                  </a:lnTo>
                  <a:lnTo>
                    <a:pt x="984" y="286"/>
                  </a:lnTo>
                  <a:lnTo>
                    <a:pt x="1013" y="311"/>
                  </a:lnTo>
                  <a:lnTo>
                    <a:pt x="1041" y="339"/>
                  </a:lnTo>
                  <a:lnTo>
                    <a:pt x="1071" y="352"/>
                  </a:lnTo>
                  <a:lnTo>
                    <a:pt x="1100" y="350"/>
                  </a:lnTo>
                  <a:lnTo>
                    <a:pt x="1128" y="334"/>
                  </a:lnTo>
                  <a:lnTo>
                    <a:pt x="1157" y="295"/>
                  </a:lnTo>
                  <a:lnTo>
                    <a:pt x="1187" y="256"/>
                  </a:lnTo>
                  <a:lnTo>
                    <a:pt x="1215" y="221"/>
                  </a:lnTo>
                  <a:lnTo>
                    <a:pt x="1244" y="194"/>
                  </a:lnTo>
                  <a:lnTo>
                    <a:pt x="1273" y="170"/>
                  </a:lnTo>
                  <a:lnTo>
                    <a:pt x="1302" y="146"/>
                  </a:lnTo>
                  <a:lnTo>
                    <a:pt x="1331" y="133"/>
                  </a:lnTo>
                  <a:lnTo>
                    <a:pt x="1360" y="113"/>
                  </a:lnTo>
                  <a:lnTo>
                    <a:pt x="1389" y="8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90" name="Freeform 213">
              <a:extLst>
                <a:ext uri="{FF2B5EF4-FFF2-40B4-BE49-F238E27FC236}">
                  <a16:creationId xmlns="" xmlns:a16="http://schemas.microsoft.com/office/drawing/2014/main" id="{B0AD2BBE-173C-47BF-A535-7617EAFA7C4E}"/>
                </a:ext>
              </a:extLst>
            </p:cNvPr>
            <p:cNvSpPr>
              <a:spLocks/>
            </p:cNvSpPr>
            <p:nvPr/>
          </p:nvSpPr>
          <p:spPr bwMode="auto">
            <a:xfrm>
              <a:off x="8505825" y="4394200"/>
              <a:ext cx="2112962" cy="787400"/>
            </a:xfrm>
            <a:custGeom>
              <a:avLst/>
              <a:gdLst>
                <a:gd name="T0" fmla="*/ 0 w 1331"/>
                <a:gd name="T1" fmla="*/ 455 h 496"/>
                <a:gd name="T2" fmla="*/ 29 w 1331"/>
                <a:gd name="T3" fmla="*/ 496 h 496"/>
                <a:gd name="T4" fmla="*/ 58 w 1331"/>
                <a:gd name="T5" fmla="*/ 476 h 496"/>
                <a:gd name="T6" fmla="*/ 87 w 1331"/>
                <a:gd name="T7" fmla="*/ 427 h 496"/>
                <a:gd name="T8" fmla="*/ 115 w 1331"/>
                <a:gd name="T9" fmla="*/ 343 h 496"/>
                <a:gd name="T10" fmla="*/ 145 w 1331"/>
                <a:gd name="T11" fmla="*/ 212 h 496"/>
                <a:gd name="T12" fmla="*/ 174 w 1331"/>
                <a:gd name="T13" fmla="*/ 95 h 496"/>
                <a:gd name="T14" fmla="*/ 202 w 1331"/>
                <a:gd name="T15" fmla="*/ 20 h 496"/>
                <a:gd name="T16" fmla="*/ 232 w 1331"/>
                <a:gd name="T17" fmla="*/ 0 h 496"/>
                <a:gd name="T18" fmla="*/ 261 w 1331"/>
                <a:gd name="T19" fmla="*/ 19 h 496"/>
                <a:gd name="T20" fmla="*/ 289 w 1331"/>
                <a:gd name="T21" fmla="*/ 48 h 496"/>
                <a:gd name="T22" fmla="*/ 318 w 1331"/>
                <a:gd name="T23" fmla="*/ 62 h 496"/>
                <a:gd name="T24" fmla="*/ 347 w 1331"/>
                <a:gd name="T25" fmla="*/ 71 h 496"/>
                <a:gd name="T26" fmla="*/ 376 w 1331"/>
                <a:gd name="T27" fmla="*/ 79 h 496"/>
                <a:gd name="T28" fmla="*/ 405 w 1331"/>
                <a:gd name="T29" fmla="*/ 102 h 496"/>
                <a:gd name="T30" fmla="*/ 434 w 1331"/>
                <a:gd name="T31" fmla="*/ 159 h 496"/>
                <a:gd name="T32" fmla="*/ 463 w 1331"/>
                <a:gd name="T33" fmla="*/ 222 h 496"/>
                <a:gd name="T34" fmla="*/ 492 w 1331"/>
                <a:gd name="T35" fmla="*/ 281 h 496"/>
                <a:gd name="T36" fmla="*/ 521 w 1331"/>
                <a:gd name="T37" fmla="*/ 335 h 496"/>
                <a:gd name="T38" fmla="*/ 550 w 1331"/>
                <a:gd name="T39" fmla="*/ 363 h 496"/>
                <a:gd name="T40" fmla="*/ 578 w 1331"/>
                <a:gd name="T41" fmla="*/ 375 h 496"/>
                <a:gd name="T42" fmla="*/ 608 w 1331"/>
                <a:gd name="T43" fmla="*/ 373 h 496"/>
                <a:gd name="T44" fmla="*/ 637 w 1331"/>
                <a:gd name="T45" fmla="*/ 356 h 496"/>
                <a:gd name="T46" fmla="*/ 665 w 1331"/>
                <a:gd name="T47" fmla="*/ 342 h 496"/>
                <a:gd name="T48" fmla="*/ 695 w 1331"/>
                <a:gd name="T49" fmla="*/ 334 h 496"/>
                <a:gd name="T50" fmla="*/ 724 w 1331"/>
                <a:gd name="T51" fmla="*/ 321 h 496"/>
                <a:gd name="T52" fmla="*/ 752 w 1331"/>
                <a:gd name="T53" fmla="*/ 299 h 496"/>
                <a:gd name="T54" fmla="*/ 781 w 1331"/>
                <a:gd name="T55" fmla="*/ 270 h 496"/>
                <a:gd name="T56" fmla="*/ 810 w 1331"/>
                <a:gd name="T57" fmla="*/ 234 h 496"/>
                <a:gd name="T58" fmla="*/ 839 w 1331"/>
                <a:gd name="T59" fmla="*/ 201 h 496"/>
                <a:gd name="T60" fmla="*/ 868 w 1331"/>
                <a:gd name="T61" fmla="*/ 172 h 496"/>
                <a:gd name="T62" fmla="*/ 897 w 1331"/>
                <a:gd name="T63" fmla="*/ 144 h 496"/>
                <a:gd name="T64" fmla="*/ 926 w 1331"/>
                <a:gd name="T65" fmla="*/ 116 h 496"/>
                <a:gd name="T66" fmla="*/ 955 w 1331"/>
                <a:gd name="T67" fmla="*/ 95 h 496"/>
                <a:gd name="T68" fmla="*/ 984 w 1331"/>
                <a:gd name="T69" fmla="*/ 85 h 496"/>
                <a:gd name="T70" fmla="*/ 1013 w 1331"/>
                <a:gd name="T71" fmla="*/ 79 h 496"/>
                <a:gd name="T72" fmla="*/ 1041 w 1331"/>
                <a:gd name="T73" fmla="*/ 73 h 496"/>
                <a:gd name="T74" fmla="*/ 1071 w 1331"/>
                <a:gd name="T75" fmla="*/ 68 h 496"/>
                <a:gd name="T76" fmla="*/ 1100 w 1331"/>
                <a:gd name="T77" fmla="*/ 74 h 496"/>
                <a:gd name="T78" fmla="*/ 1128 w 1331"/>
                <a:gd name="T79" fmla="*/ 92 h 496"/>
                <a:gd name="T80" fmla="*/ 1157 w 1331"/>
                <a:gd name="T81" fmla="*/ 126 h 496"/>
                <a:gd name="T82" fmla="*/ 1187 w 1331"/>
                <a:gd name="T83" fmla="*/ 170 h 496"/>
                <a:gd name="T84" fmla="*/ 1215 w 1331"/>
                <a:gd name="T85" fmla="*/ 209 h 496"/>
                <a:gd name="T86" fmla="*/ 1244 w 1331"/>
                <a:gd name="T87" fmla="*/ 234 h 496"/>
                <a:gd name="T88" fmla="*/ 1273 w 1331"/>
                <a:gd name="T89" fmla="*/ 251 h 496"/>
                <a:gd name="T90" fmla="*/ 1302 w 1331"/>
                <a:gd name="T91" fmla="*/ 249 h 496"/>
                <a:gd name="T92" fmla="*/ 1331 w 1331"/>
                <a:gd name="T93" fmla="*/ 228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1" h="496">
                  <a:moveTo>
                    <a:pt x="0" y="455"/>
                  </a:moveTo>
                  <a:lnTo>
                    <a:pt x="29" y="496"/>
                  </a:lnTo>
                  <a:lnTo>
                    <a:pt x="58" y="476"/>
                  </a:lnTo>
                  <a:lnTo>
                    <a:pt x="87" y="427"/>
                  </a:lnTo>
                  <a:lnTo>
                    <a:pt x="115" y="343"/>
                  </a:lnTo>
                  <a:lnTo>
                    <a:pt x="145" y="212"/>
                  </a:lnTo>
                  <a:lnTo>
                    <a:pt x="174" y="95"/>
                  </a:lnTo>
                  <a:lnTo>
                    <a:pt x="202" y="20"/>
                  </a:lnTo>
                  <a:lnTo>
                    <a:pt x="232" y="0"/>
                  </a:lnTo>
                  <a:lnTo>
                    <a:pt x="261" y="19"/>
                  </a:lnTo>
                  <a:lnTo>
                    <a:pt x="289" y="48"/>
                  </a:lnTo>
                  <a:lnTo>
                    <a:pt x="318" y="62"/>
                  </a:lnTo>
                  <a:lnTo>
                    <a:pt x="347" y="71"/>
                  </a:lnTo>
                  <a:lnTo>
                    <a:pt x="376" y="79"/>
                  </a:lnTo>
                  <a:lnTo>
                    <a:pt x="405" y="102"/>
                  </a:lnTo>
                  <a:lnTo>
                    <a:pt x="434" y="159"/>
                  </a:lnTo>
                  <a:lnTo>
                    <a:pt x="463" y="222"/>
                  </a:lnTo>
                  <a:lnTo>
                    <a:pt x="492" y="281"/>
                  </a:lnTo>
                  <a:lnTo>
                    <a:pt x="521" y="335"/>
                  </a:lnTo>
                  <a:lnTo>
                    <a:pt x="550" y="363"/>
                  </a:lnTo>
                  <a:lnTo>
                    <a:pt x="578" y="375"/>
                  </a:lnTo>
                  <a:lnTo>
                    <a:pt x="608" y="373"/>
                  </a:lnTo>
                  <a:lnTo>
                    <a:pt x="637" y="356"/>
                  </a:lnTo>
                  <a:lnTo>
                    <a:pt x="665" y="342"/>
                  </a:lnTo>
                  <a:lnTo>
                    <a:pt x="695" y="334"/>
                  </a:lnTo>
                  <a:lnTo>
                    <a:pt x="724" y="321"/>
                  </a:lnTo>
                  <a:lnTo>
                    <a:pt x="752" y="299"/>
                  </a:lnTo>
                  <a:lnTo>
                    <a:pt x="781" y="270"/>
                  </a:lnTo>
                  <a:lnTo>
                    <a:pt x="810" y="234"/>
                  </a:lnTo>
                  <a:lnTo>
                    <a:pt x="839" y="201"/>
                  </a:lnTo>
                  <a:lnTo>
                    <a:pt x="868" y="172"/>
                  </a:lnTo>
                  <a:lnTo>
                    <a:pt x="897" y="144"/>
                  </a:lnTo>
                  <a:lnTo>
                    <a:pt x="926" y="116"/>
                  </a:lnTo>
                  <a:lnTo>
                    <a:pt x="955" y="95"/>
                  </a:lnTo>
                  <a:lnTo>
                    <a:pt x="984" y="85"/>
                  </a:lnTo>
                  <a:lnTo>
                    <a:pt x="1013" y="79"/>
                  </a:lnTo>
                  <a:lnTo>
                    <a:pt x="1041" y="73"/>
                  </a:lnTo>
                  <a:lnTo>
                    <a:pt x="1071" y="68"/>
                  </a:lnTo>
                  <a:lnTo>
                    <a:pt x="1100" y="74"/>
                  </a:lnTo>
                  <a:lnTo>
                    <a:pt x="1128" y="92"/>
                  </a:lnTo>
                  <a:lnTo>
                    <a:pt x="1157" y="126"/>
                  </a:lnTo>
                  <a:lnTo>
                    <a:pt x="1187" y="170"/>
                  </a:lnTo>
                  <a:lnTo>
                    <a:pt x="1215" y="209"/>
                  </a:lnTo>
                  <a:lnTo>
                    <a:pt x="1244" y="234"/>
                  </a:lnTo>
                  <a:lnTo>
                    <a:pt x="1273" y="251"/>
                  </a:lnTo>
                  <a:lnTo>
                    <a:pt x="1302" y="249"/>
                  </a:lnTo>
                  <a:lnTo>
                    <a:pt x="1331" y="22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91" name="Freeform 214">
              <a:extLst>
                <a:ext uri="{FF2B5EF4-FFF2-40B4-BE49-F238E27FC236}">
                  <a16:creationId xmlns="" xmlns:a16="http://schemas.microsoft.com/office/drawing/2014/main" id="{1BDB14AA-1814-40C4-B835-F1A6D0A8A8A6}"/>
                </a:ext>
              </a:extLst>
            </p:cNvPr>
            <p:cNvSpPr>
              <a:spLocks/>
            </p:cNvSpPr>
            <p:nvPr/>
          </p:nvSpPr>
          <p:spPr bwMode="auto">
            <a:xfrm>
              <a:off x="8505825" y="4306888"/>
              <a:ext cx="2159000" cy="847725"/>
            </a:xfrm>
            <a:custGeom>
              <a:avLst/>
              <a:gdLst>
                <a:gd name="T0" fmla="*/ 0 w 1360"/>
                <a:gd name="T1" fmla="*/ 0 h 534"/>
                <a:gd name="T2" fmla="*/ 29 w 1360"/>
                <a:gd name="T3" fmla="*/ 28 h 534"/>
                <a:gd name="T4" fmla="*/ 58 w 1360"/>
                <a:gd name="T5" fmla="*/ 74 h 534"/>
                <a:gd name="T6" fmla="*/ 87 w 1360"/>
                <a:gd name="T7" fmla="*/ 135 h 534"/>
                <a:gd name="T8" fmla="*/ 115 w 1360"/>
                <a:gd name="T9" fmla="*/ 221 h 534"/>
                <a:gd name="T10" fmla="*/ 145 w 1360"/>
                <a:gd name="T11" fmla="*/ 323 h 534"/>
                <a:gd name="T12" fmla="*/ 174 w 1360"/>
                <a:gd name="T13" fmla="*/ 413 h 534"/>
                <a:gd name="T14" fmla="*/ 202 w 1360"/>
                <a:gd name="T15" fmla="*/ 472 h 534"/>
                <a:gd name="T16" fmla="*/ 232 w 1360"/>
                <a:gd name="T17" fmla="*/ 512 h 534"/>
                <a:gd name="T18" fmla="*/ 261 w 1360"/>
                <a:gd name="T19" fmla="*/ 534 h 534"/>
                <a:gd name="T20" fmla="*/ 289 w 1360"/>
                <a:gd name="T21" fmla="*/ 510 h 534"/>
                <a:gd name="T22" fmla="*/ 318 w 1360"/>
                <a:gd name="T23" fmla="*/ 450 h 534"/>
                <a:gd name="T24" fmla="*/ 347 w 1360"/>
                <a:gd name="T25" fmla="*/ 373 h 534"/>
                <a:gd name="T26" fmla="*/ 376 w 1360"/>
                <a:gd name="T27" fmla="*/ 283 h 534"/>
                <a:gd name="T28" fmla="*/ 405 w 1360"/>
                <a:gd name="T29" fmla="*/ 215 h 534"/>
                <a:gd name="T30" fmla="*/ 434 w 1360"/>
                <a:gd name="T31" fmla="*/ 174 h 534"/>
                <a:gd name="T32" fmla="*/ 463 w 1360"/>
                <a:gd name="T33" fmla="*/ 141 h 534"/>
                <a:gd name="T34" fmla="*/ 492 w 1360"/>
                <a:gd name="T35" fmla="*/ 122 h 534"/>
                <a:gd name="T36" fmla="*/ 521 w 1360"/>
                <a:gd name="T37" fmla="*/ 108 h 534"/>
                <a:gd name="T38" fmla="*/ 550 w 1360"/>
                <a:gd name="T39" fmla="*/ 107 h 534"/>
                <a:gd name="T40" fmla="*/ 578 w 1360"/>
                <a:gd name="T41" fmla="*/ 108 h 534"/>
                <a:gd name="T42" fmla="*/ 608 w 1360"/>
                <a:gd name="T43" fmla="*/ 118 h 534"/>
                <a:gd name="T44" fmla="*/ 637 w 1360"/>
                <a:gd name="T45" fmla="*/ 130 h 534"/>
                <a:gd name="T46" fmla="*/ 665 w 1360"/>
                <a:gd name="T47" fmla="*/ 145 h 534"/>
                <a:gd name="T48" fmla="*/ 695 w 1360"/>
                <a:gd name="T49" fmla="*/ 168 h 534"/>
                <a:gd name="T50" fmla="*/ 724 w 1360"/>
                <a:gd name="T51" fmla="*/ 189 h 534"/>
                <a:gd name="T52" fmla="*/ 752 w 1360"/>
                <a:gd name="T53" fmla="*/ 218 h 534"/>
                <a:gd name="T54" fmla="*/ 781 w 1360"/>
                <a:gd name="T55" fmla="*/ 254 h 534"/>
                <a:gd name="T56" fmla="*/ 810 w 1360"/>
                <a:gd name="T57" fmla="*/ 293 h 534"/>
                <a:gd name="T58" fmla="*/ 839 w 1360"/>
                <a:gd name="T59" fmla="*/ 336 h 534"/>
                <a:gd name="T60" fmla="*/ 868 w 1360"/>
                <a:gd name="T61" fmla="*/ 376 h 534"/>
                <a:gd name="T62" fmla="*/ 897 w 1360"/>
                <a:gd name="T63" fmla="*/ 402 h 534"/>
                <a:gd name="T64" fmla="*/ 926 w 1360"/>
                <a:gd name="T65" fmla="*/ 412 h 534"/>
                <a:gd name="T66" fmla="*/ 955 w 1360"/>
                <a:gd name="T67" fmla="*/ 407 h 534"/>
                <a:gd name="T68" fmla="*/ 984 w 1360"/>
                <a:gd name="T69" fmla="*/ 386 h 534"/>
                <a:gd name="T70" fmla="*/ 1013 w 1360"/>
                <a:gd name="T71" fmla="*/ 366 h 534"/>
                <a:gd name="T72" fmla="*/ 1041 w 1360"/>
                <a:gd name="T73" fmla="*/ 350 h 534"/>
                <a:gd name="T74" fmla="*/ 1071 w 1360"/>
                <a:gd name="T75" fmla="*/ 318 h 534"/>
                <a:gd name="T76" fmla="*/ 1100 w 1360"/>
                <a:gd name="T77" fmla="*/ 284 h 534"/>
                <a:gd name="T78" fmla="*/ 1128 w 1360"/>
                <a:gd name="T79" fmla="*/ 261 h 534"/>
                <a:gd name="T80" fmla="*/ 1157 w 1360"/>
                <a:gd name="T81" fmla="*/ 238 h 534"/>
                <a:gd name="T82" fmla="*/ 1187 w 1360"/>
                <a:gd name="T83" fmla="*/ 220 h 534"/>
                <a:gd name="T84" fmla="*/ 1215 w 1360"/>
                <a:gd name="T85" fmla="*/ 203 h 534"/>
                <a:gd name="T86" fmla="*/ 1244 w 1360"/>
                <a:gd name="T87" fmla="*/ 192 h 534"/>
                <a:gd name="T88" fmla="*/ 1273 w 1360"/>
                <a:gd name="T89" fmla="*/ 187 h 534"/>
                <a:gd name="T90" fmla="*/ 1302 w 1360"/>
                <a:gd name="T91" fmla="*/ 197 h 534"/>
                <a:gd name="T92" fmla="*/ 1331 w 1360"/>
                <a:gd name="T93" fmla="*/ 195 h 534"/>
                <a:gd name="T94" fmla="*/ 1360 w 1360"/>
                <a:gd name="T95" fmla="*/ 177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534">
                  <a:moveTo>
                    <a:pt x="0" y="0"/>
                  </a:moveTo>
                  <a:lnTo>
                    <a:pt x="29" y="28"/>
                  </a:lnTo>
                  <a:lnTo>
                    <a:pt x="58" y="74"/>
                  </a:lnTo>
                  <a:lnTo>
                    <a:pt x="87" y="135"/>
                  </a:lnTo>
                  <a:lnTo>
                    <a:pt x="115" y="221"/>
                  </a:lnTo>
                  <a:lnTo>
                    <a:pt x="145" y="323"/>
                  </a:lnTo>
                  <a:lnTo>
                    <a:pt x="174" y="413"/>
                  </a:lnTo>
                  <a:lnTo>
                    <a:pt x="202" y="472"/>
                  </a:lnTo>
                  <a:lnTo>
                    <a:pt x="232" y="512"/>
                  </a:lnTo>
                  <a:lnTo>
                    <a:pt x="261" y="534"/>
                  </a:lnTo>
                  <a:lnTo>
                    <a:pt x="289" y="510"/>
                  </a:lnTo>
                  <a:lnTo>
                    <a:pt x="318" y="450"/>
                  </a:lnTo>
                  <a:lnTo>
                    <a:pt x="347" y="373"/>
                  </a:lnTo>
                  <a:lnTo>
                    <a:pt x="376" y="283"/>
                  </a:lnTo>
                  <a:lnTo>
                    <a:pt x="405" y="215"/>
                  </a:lnTo>
                  <a:lnTo>
                    <a:pt x="434" y="174"/>
                  </a:lnTo>
                  <a:lnTo>
                    <a:pt x="463" y="141"/>
                  </a:lnTo>
                  <a:lnTo>
                    <a:pt x="492" y="122"/>
                  </a:lnTo>
                  <a:lnTo>
                    <a:pt x="521" y="108"/>
                  </a:lnTo>
                  <a:lnTo>
                    <a:pt x="550" y="107"/>
                  </a:lnTo>
                  <a:lnTo>
                    <a:pt x="578" y="108"/>
                  </a:lnTo>
                  <a:lnTo>
                    <a:pt x="608" y="118"/>
                  </a:lnTo>
                  <a:lnTo>
                    <a:pt x="637" y="130"/>
                  </a:lnTo>
                  <a:lnTo>
                    <a:pt x="665" y="145"/>
                  </a:lnTo>
                  <a:lnTo>
                    <a:pt x="695" y="168"/>
                  </a:lnTo>
                  <a:lnTo>
                    <a:pt x="724" y="189"/>
                  </a:lnTo>
                  <a:lnTo>
                    <a:pt x="752" y="218"/>
                  </a:lnTo>
                  <a:lnTo>
                    <a:pt x="781" y="254"/>
                  </a:lnTo>
                  <a:lnTo>
                    <a:pt x="810" y="293"/>
                  </a:lnTo>
                  <a:lnTo>
                    <a:pt x="839" y="336"/>
                  </a:lnTo>
                  <a:lnTo>
                    <a:pt x="868" y="376"/>
                  </a:lnTo>
                  <a:lnTo>
                    <a:pt x="897" y="402"/>
                  </a:lnTo>
                  <a:lnTo>
                    <a:pt x="926" y="412"/>
                  </a:lnTo>
                  <a:lnTo>
                    <a:pt x="955" y="407"/>
                  </a:lnTo>
                  <a:lnTo>
                    <a:pt x="984" y="386"/>
                  </a:lnTo>
                  <a:lnTo>
                    <a:pt x="1013" y="366"/>
                  </a:lnTo>
                  <a:lnTo>
                    <a:pt x="1041" y="350"/>
                  </a:lnTo>
                  <a:lnTo>
                    <a:pt x="1071" y="318"/>
                  </a:lnTo>
                  <a:lnTo>
                    <a:pt x="1100" y="284"/>
                  </a:lnTo>
                  <a:lnTo>
                    <a:pt x="1128" y="261"/>
                  </a:lnTo>
                  <a:lnTo>
                    <a:pt x="1157" y="238"/>
                  </a:lnTo>
                  <a:lnTo>
                    <a:pt x="1187" y="220"/>
                  </a:lnTo>
                  <a:lnTo>
                    <a:pt x="1215" y="203"/>
                  </a:lnTo>
                  <a:lnTo>
                    <a:pt x="1244" y="192"/>
                  </a:lnTo>
                  <a:lnTo>
                    <a:pt x="1273" y="187"/>
                  </a:lnTo>
                  <a:lnTo>
                    <a:pt x="1302" y="197"/>
                  </a:lnTo>
                  <a:lnTo>
                    <a:pt x="1331" y="195"/>
                  </a:lnTo>
                  <a:lnTo>
                    <a:pt x="1360" y="17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92" name="Freeform 215">
              <a:extLst>
                <a:ext uri="{FF2B5EF4-FFF2-40B4-BE49-F238E27FC236}">
                  <a16:creationId xmlns="" xmlns:a16="http://schemas.microsoft.com/office/drawing/2014/main" id="{2DDE4629-FD20-48A9-AEC1-37B04C4729C1}"/>
                </a:ext>
              </a:extLst>
            </p:cNvPr>
            <p:cNvSpPr>
              <a:spLocks/>
            </p:cNvSpPr>
            <p:nvPr/>
          </p:nvSpPr>
          <p:spPr bwMode="auto">
            <a:xfrm>
              <a:off x="8505825" y="4410075"/>
              <a:ext cx="2159000" cy="636588"/>
            </a:xfrm>
            <a:custGeom>
              <a:avLst/>
              <a:gdLst>
                <a:gd name="T0" fmla="*/ 0 w 1360"/>
                <a:gd name="T1" fmla="*/ 401 h 401"/>
                <a:gd name="T2" fmla="*/ 29 w 1360"/>
                <a:gd name="T3" fmla="*/ 374 h 401"/>
                <a:gd name="T4" fmla="*/ 58 w 1360"/>
                <a:gd name="T5" fmla="*/ 296 h 401"/>
                <a:gd name="T6" fmla="*/ 87 w 1360"/>
                <a:gd name="T7" fmla="*/ 205 h 401"/>
                <a:gd name="T8" fmla="*/ 115 w 1360"/>
                <a:gd name="T9" fmla="*/ 125 h 401"/>
                <a:gd name="T10" fmla="*/ 145 w 1360"/>
                <a:gd name="T11" fmla="*/ 42 h 401"/>
                <a:gd name="T12" fmla="*/ 174 w 1360"/>
                <a:gd name="T13" fmla="*/ 0 h 401"/>
                <a:gd name="T14" fmla="*/ 202 w 1360"/>
                <a:gd name="T15" fmla="*/ 12 h 401"/>
                <a:gd name="T16" fmla="*/ 232 w 1360"/>
                <a:gd name="T17" fmla="*/ 27 h 401"/>
                <a:gd name="T18" fmla="*/ 261 w 1360"/>
                <a:gd name="T19" fmla="*/ 48 h 401"/>
                <a:gd name="T20" fmla="*/ 289 w 1360"/>
                <a:gd name="T21" fmla="*/ 76 h 401"/>
                <a:gd name="T22" fmla="*/ 318 w 1360"/>
                <a:gd name="T23" fmla="*/ 91 h 401"/>
                <a:gd name="T24" fmla="*/ 347 w 1360"/>
                <a:gd name="T25" fmla="*/ 134 h 401"/>
                <a:gd name="T26" fmla="*/ 376 w 1360"/>
                <a:gd name="T27" fmla="*/ 196 h 401"/>
                <a:gd name="T28" fmla="*/ 405 w 1360"/>
                <a:gd name="T29" fmla="*/ 267 h 401"/>
                <a:gd name="T30" fmla="*/ 434 w 1360"/>
                <a:gd name="T31" fmla="*/ 330 h 401"/>
                <a:gd name="T32" fmla="*/ 463 w 1360"/>
                <a:gd name="T33" fmla="*/ 364 h 401"/>
                <a:gd name="T34" fmla="*/ 492 w 1360"/>
                <a:gd name="T35" fmla="*/ 376 h 401"/>
                <a:gd name="T36" fmla="*/ 521 w 1360"/>
                <a:gd name="T37" fmla="*/ 371 h 401"/>
                <a:gd name="T38" fmla="*/ 550 w 1360"/>
                <a:gd name="T39" fmla="*/ 358 h 401"/>
                <a:gd name="T40" fmla="*/ 578 w 1360"/>
                <a:gd name="T41" fmla="*/ 342 h 401"/>
                <a:gd name="T42" fmla="*/ 608 w 1360"/>
                <a:gd name="T43" fmla="*/ 325 h 401"/>
                <a:gd name="T44" fmla="*/ 637 w 1360"/>
                <a:gd name="T45" fmla="*/ 306 h 401"/>
                <a:gd name="T46" fmla="*/ 665 w 1360"/>
                <a:gd name="T47" fmla="*/ 278 h 401"/>
                <a:gd name="T48" fmla="*/ 695 w 1360"/>
                <a:gd name="T49" fmla="*/ 241 h 401"/>
                <a:gd name="T50" fmla="*/ 724 w 1360"/>
                <a:gd name="T51" fmla="*/ 196 h 401"/>
                <a:gd name="T52" fmla="*/ 752 w 1360"/>
                <a:gd name="T53" fmla="*/ 146 h 401"/>
                <a:gd name="T54" fmla="*/ 781 w 1360"/>
                <a:gd name="T55" fmla="*/ 105 h 401"/>
                <a:gd name="T56" fmla="*/ 810 w 1360"/>
                <a:gd name="T57" fmla="*/ 74 h 401"/>
                <a:gd name="T58" fmla="*/ 839 w 1360"/>
                <a:gd name="T59" fmla="*/ 54 h 401"/>
                <a:gd name="T60" fmla="*/ 868 w 1360"/>
                <a:gd name="T61" fmla="*/ 38 h 401"/>
                <a:gd name="T62" fmla="*/ 897 w 1360"/>
                <a:gd name="T63" fmla="*/ 32 h 401"/>
                <a:gd name="T64" fmla="*/ 926 w 1360"/>
                <a:gd name="T65" fmla="*/ 37 h 401"/>
                <a:gd name="T66" fmla="*/ 955 w 1360"/>
                <a:gd name="T67" fmla="*/ 57 h 401"/>
                <a:gd name="T68" fmla="*/ 984 w 1360"/>
                <a:gd name="T69" fmla="*/ 89 h 401"/>
                <a:gd name="T70" fmla="*/ 1013 w 1360"/>
                <a:gd name="T71" fmla="*/ 119 h 401"/>
                <a:gd name="T72" fmla="*/ 1041 w 1360"/>
                <a:gd name="T73" fmla="*/ 156 h 401"/>
                <a:gd name="T74" fmla="*/ 1071 w 1360"/>
                <a:gd name="T75" fmla="*/ 196 h 401"/>
                <a:gd name="T76" fmla="*/ 1100 w 1360"/>
                <a:gd name="T77" fmla="*/ 240 h 401"/>
                <a:gd name="T78" fmla="*/ 1128 w 1360"/>
                <a:gd name="T79" fmla="*/ 283 h 401"/>
                <a:gd name="T80" fmla="*/ 1157 w 1360"/>
                <a:gd name="T81" fmla="*/ 311 h 401"/>
                <a:gd name="T82" fmla="*/ 1187 w 1360"/>
                <a:gd name="T83" fmla="*/ 321 h 401"/>
                <a:gd name="T84" fmla="*/ 1215 w 1360"/>
                <a:gd name="T85" fmla="*/ 310 h 401"/>
                <a:gd name="T86" fmla="*/ 1244 w 1360"/>
                <a:gd name="T87" fmla="*/ 296 h 401"/>
                <a:gd name="T88" fmla="*/ 1273 w 1360"/>
                <a:gd name="T89" fmla="*/ 282 h 401"/>
                <a:gd name="T90" fmla="*/ 1302 w 1360"/>
                <a:gd name="T91" fmla="*/ 273 h 401"/>
                <a:gd name="T92" fmla="*/ 1331 w 1360"/>
                <a:gd name="T93" fmla="*/ 268 h 401"/>
                <a:gd name="T94" fmla="*/ 1360 w 1360"/>
                <a:gd name="T95" fmla="*/ 279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01">
                  <a:moveTo>
                    <a:pt x="0" y="401"/>
                  </a:moveTo>
                  <a:lnTo>
                    <a:pt x="29" y="374"/>
                  </a:lnTo>
                  <a:lnTo>
                    <a:pt x="58" y="296"/>
                  </a:lnTo>
                  <a:lnTo>
                    <a:pt x="87" y="205"/>
                  </a:lnTo>
                  <a:lnTo>
                    <a:pt x="115" y="125"/>
                  </a:lnTo>
                  <a:lnTo>
                    <a:pt x="145" y="42"/>
                  </a:lnTo>
                  <a:lnTo>
                    <a:pt x="174" y="0"/>
                  </a:lnTo>
                  <a:lnTo>
                    <a:pt x="202" y="12"/>
                  </a:lnTo>
                  <a:lnTo>
                    <a:pt x="232" y="27"/>
                  </a:lnTo>
                  <a:lnTo>
                    <a:pt x="261" y="48"/>
                  </a:lnTo>
                  <a:lnTo>
                    <a:pt x="289" y="76"/>
                  </a:lnTo>
                  <a:lnTo>
                    <a:pt x="318" y="91"/>
                  </a:lnTo>
                  <a:lnTo>
                    <a:pt x="347" y="134"/>
                  </a:lnTo>
                  <a:lnTo>
                    <a:pt x="376" y="196"/>
                  </a:lnTo>
                  <a:lnTo>
                    <a:pt x="405" y="267"/>
                  </a:lnTo>
                  <a:lnTo>
                    <a:pt x="434" y="330"/>
                  </a:lnTo>
                  <a:lnTo>
                    <a:pt x="463" y="364"/>
                  </a:lnTo>
                  <a:lnTo>
                    <a:pt x="492" y="376"/>
                  </a:lnTo>
                  <a:lnTo>
                    <a:pt x="521" y="371"/>
                  </a:lnTo>
                  <a:lnTo>
                    <a:pt x="550" y="358"/>
                  </a:lnTo>
                  <a:lnTo>
                    <a:pt x="578" y="342"/>
                  </a:lnTo>
                  <a:lnTo>
                    <a:pt x="608" y="325"/>
                  </a:lnTo>
                  <a:lnTo>
                    <a:pt x="637" y="306"/>
                  </a:lnTo>
                  <a:lnTo>
                    <a:pt x="665" y="278"/>
                  </a:lnTo>
                  <a:lnTo>
                    <a:pt x="695" y="241"/>
                  </a:lnTo>
                  <a:lnTo>
                    <a:pt x="724" y="196"/>
                  </a:lnTo>
                  <a:lnTo>
                    <a:pt x="752" y="146"/>
                  </a:lnTo>
                  <a:lnTo>
                    <a:pt x="781" y="105"/>
                  </a:lnTo>
                  <a:lnTo>
                    <a:pt x="810" y="74"/>
                  </a:lnTo>
                  <a:lnTo>
                    <a:pt x="839" y="54"/>
                  </a:lnTo>
                  <a:lnTo>
                    <a:pt x="868" y="38"/>
                  </a:lnTo>
                  <a:lnTo>
                    <a:pt x="897" y="32"/>
                  </a:lnTo>
                  <a:lnTo>
                    <a:pt x="926" y="37"/>
                  </a:lnTo>
                  <a:lnTo>
                    <a:pt x="955" y="57"/>
                  </a:lnTo>
                  <a:lnTo>
                    <a:pt x="984" y="89"/>
                  </a:lnTo>
                  <a:lnTo>
                    <a:pt x="1013" y="119"/>
                  </a:lnTo>
                  <a:lnTo>
                    <a:pt x="1041" y="156"/>
                  </a:lnTo>
                  <a:lnTo>
                    <a:pt x="1071" y="196"/>
                  </a:lnTo>
                  <a:lnTo>
                    <a:pt x="1100" y="240"/>
                  </a:lnTo>
                  <a:lnTo>
                    <a:pt x="1128" y="283"/>
                  </a:lnTo>
                  <a:lnTo>
                    <a:pt x="1157" y="311"/>
                  </a:lnTo>
                  <a:lnTo>
                    <a:pt x="1187" y="321"/>
                  </a:lnTo>
                  <a:lnTo>
                    <a:pt x="1215" y="310"/>
                  </a:lnTo>
                  <a:lnTo>
                    <a:pt x="1244" y="296"/>
                  </a:lnTo>
                  <a:lnTo>
                    <a:pt x="1273" y="282"/>
                  </a:lnTo>
                  <a:lnTo>
                    <a:pt x="1302" y="273"/>
                  </a:lnTo>
                  <a:lnTo>
                    <a:pt x="1331" y="268"/>
                  </a:lnTo>
                  <a:lnTo>
                    <a:pt x="1360" y="27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93" name="Freeform 216">
              <a:extLst>
                <a:ext uri="{FF2B5EF4-FFF2-40B4-BE49-F238E27FC236}">
                  <a16:creationId xmlns="" xmlns:a16="http://schemas.microsoft.com/office/drawing/2014/main" id="{19EE56D6-6556-40BF-BD0F-A4CF122CCA90}"/>
                </a:ext>
              </a:extLst>
            </p:cNvPr>
            <p:cNvSpPr>
              <a:spLocks/>
            </p:cNvSpPr>
            <p:nvPr/>
          </p:nvSpPr>
          <p:spPr bwMode="auto">
            <a:xfrm>
              <a:off x="8505825" y="4459288"/>
              <a:ext cx="2159000" cy="663575"/>
            </a:xfrm>
            <a:custGeom>
              <a:avLst/>
              <a:gdLst>
                <a:gd name="T0" fmla="*/ 0 w 1360"/>
                <a:gd name="T1" fmla="*/ 0 h 418"/>
                <a:gd name="T2" fmla="*/ 29 w 1360"/>
                <a:gd name="T3" fmla="*/ 110 h 418"/>
                <a:gd name="T4" fmla="*/ 58 w 1360"/>
                <a:gd name="T5" fmla="*/ 203 h 418"/>
                <a:gd name="T6" fmla="*/ 87 w 1360"/>
                <a:gd name="T7" fmla="*/ 253 h 418"/>
                <a:gd name="T8" fmla="*/ 115 w 1360"/>
                <a:gd name="T9" fmla="*/ 277 h 418"/>
                <a:gd name="T10" fmla="*/ 145 w 1360"/>
                <a:gd name="T11" fmla="*/ 348 h 418"/>
                <a:gd name="T12" fmla="*/ 174 w 1360"/>
                <a:gd name="T13" fmla="*/ 390 h 418"/>
                <a:gd name="T14" fmla="*/ 202 w 1360"/>
                <a:gd name="T15" fmla="*/ 417 h 418"/>
                <a:gd name="T16" fmla="*/ 232 w 1360"/>
                <a:gd name="T17" fmla="*/ 418 h 418"/>
                <a:gd name="T18" fmla="*/ 261 w 1360"/>
                <a:gd name="T19" fmla="*/ 375 h 418"/>
                <a:gd name="T20" fmla="*/ 289 w 1360"/>
                <a:gd name="T21" fmla="*/ 300 h 418"/>
                <a:gd name="T22" fmla="*/ 318 w 1360"/>
                <a:gd name="T23" fmla="*/ 217 h 418"/>
                <a:gd name="T24" fmla="*/ 347 w 1360"/>
                <a:gd name="T25" fmla="*/ 146 h 418"/>
                <a:gd name="T26" fmla="*/ 376 w 1360"/>
                <a:gd name="T27" fmla="*/ 93 h 418"/>
                <a:gd name="T28" fmla="*/ 405 w 1360"/>
                <a:gd name="T29" fmla="*/ 62 h 418"/>
                <a:gd name="T30" fmla="*/ 434 w 1360"/>
                <a:gd name="T31" fmla="*/ 39 h 418"/>
                <a:gd name="T32" fmla="*/ 463 w 1360"/>
                <a:gd name="T33" fmla="*/ 24 h 418"/>
                <a:gd name="T34" fmla="*/ 492 w 1360"/>
                <a:gd name="T35" fmla="*/ 18 h 418"/>
                <a:gd name="T36" fmla="*/ 521 w 1360"/>
                <a:gd name="T37" fmla="*/ 19 h 418"/>
                <a:gd name="T38" fmla="*/ 550 w 1360"/>
                <a:gd name="T39" fmla="*/ 35 h 418"/>
                <a:gd name="T40" fmla="*/ 578 w 1360"/>
                <a:gd name="T41" fmla="*/ 45 h 418"/>
                <a:gd name="T42" fmla="*/ 608 w 1360"/>
                <a:gd name="T43" fmla="*/ 48 h 418"/>
                <a:gd name="T44" fmla="*/ 637 w 1360"/>
                <a:gd name="T45" fmla="*/ 62 h 418"/>
                <a:gd name="T46" fmla="*/ 665 w 1360"/>
                <a:gd name="T47" fmla="*/ 81 h 418"/>
                <a:gd name="T48" fmla="*/ 695 w 1360"/>
                <a:gd name="T49" fmla="*/ 115 h 418"/>
                <a:gd name="T50" fmla="*/ 724 w 1360"/>
                <a:gd name="T51" fmla="*/ 165 h 418"/>
                <a:gd name="T52" fmla="*/ 752 w 1360"/>
                <a:gd name="T53" fmla="*/ 210 h 418"/>
                <a:gd name="T54" fmla="*/ 781 w 1360"/>
                <a:gd name="T55" fmla="*/ 247 h 418"/>
                <a:gd name="T56" fmla="*/ 810 w 1360"/>
                <a:gd name="T57" fmla="*/ 274 h 418"/>
                <a:gd name="T58" fmla="*/ 839 w 1360"/>
                <a:gd name="T59" fmla="*/ 285 h 418"/>
                <a:gd name="T60" fmla="*/ 868 w 1360"/>
                <a:gd name="T61" fmla="*/ 295 h 418"/>
                <a:gd name="T62" fmla="*/ 897 w 1360"/>
                <a:gd name="T63" fmla="*/ 302 h 418"/>
                <a:gd name="T64" fmla="*/ 926 w 1360"/>
                <a:gd name="T65" fmla="*/ 297 h 418"/>
                <a:gd name="T66" fmla="*/ 955 w 1360"/>
                <a:gd name="T67" fmla="*/ 280 h 418"/>
                <a:gd name="T68" fmla="*/ 984 w 1360"/>
                <a:gd name="T69" fmla="*/ 245 h 418"/>
                <a:gd name="T70" fmla="*/ 1013 w 1360"/>
                <a:gd name="T71" fmla="*/ 213 h 418"/>
                <a:gd name="T72" fmla="*/ 1041 w 1360"/>
                <a:gd name="T73" fmla="*/ 185 h 418"/>
                <a:gd name="T74" fmla="*/ 1071 w 1360"/>
                <a:gd name="T75" fmla="*/ 154 h 418"/>
                <a:gd name="T76" fmla="*/ 1100 w 1360"/>
                <a:gd name="T77" fmla="*/ 125 h 418"/>
                <a:gd name="T78" fmla="*/ 1128 w 1360"/>
                <a:gd name="T79" fmla="*/ 106 h 418"/>
                <a:gd name="T80" fmla="*/ 1157 w 1360"/>
                <a:gd name="T81" fmla="*/ 90 h 418"/>
                <a:gd name="T82" fmla="*/ 1187 w 1360"/>
                <a:gd name="T83" fmla="*/ 78 h 418"/>
                <a:gd name="T84" fmla="*/ 1215 w 1360"/>
                <a:gd name="T85" fmla="*/ 69 h 418"/>
                <a:gd name="T86" fmla="*/ 1244 w 1360"/>
                <a:gd name="T87" fmla="*/ 54 h 418"/>
                <a:gd name="T88" fmla="*/ 1273 w 1360"/>
                <a:gd name="T89" fmla="*/ 55 h 418"/>
                <a:gd name="T90" fmla="*/ 1302 w 1360"/>
                <a:gd name="T91" fmla="*/ 48 h 418"/>
                <a:gd name="T92" fmla="*/ 1331 w 1360"/>
                <a:gd name="T93" fmla="*/ 34 h 418"/>
                <a:gd name="T94" fmla="*/ 1360 w 1360"/>
                <a:gd name="T95" fmla="*/ 39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18">
                  <a:moveTo>
                    <a:pt x="0" y="0"/>
                  </a:moveTo>
                  <a:lnTo>
                    <a:pt x="29" y="110"/>
                  </a:lnTo>
                  <a:lnTo>
                    <a:pt x="58" y="203"/>
                  </a:lnTo>
                  <a:lnTo>
                    <a:pt x="87" y="253"/>
                  </a:lnTo>
                  <a:lnTo>
                    <a:pt x="115" y="277"/>
                  </a:lnTo>
                  <a:lnTo>
                    <a:pt x="145" y="348"/>
                  </a:lnTo>
                  <a:lnTo>
                    <a:pt x="174" y="390"/>
                  </a:lnTo>
                  <a:lnTo>
                    <a:pt x="202" y="417"/>
                  </a:lnTo>
                  <a:lnTo>
                    <a:pt x="232" y="418"/>
                  </a:lnTo>
                  <a:lnTo>
                    <a:pt x="261" y="375"/>
                  </a:lnTo>
                  <a:lnTo>
                    <a:pt x="289" y="300"/>
                  </a:lnTo>
                  <a:lnTo>
                    <a:pt x="318" y="217"/>
                  </a:lnTo>
                  <a:lnTo>
                    <a:pt x="347" y="146"/>
                  </a:lnTo>
                  <a:lnTo>
                    <a:pt x="376" y="93"/>
                  </a:lnTo>
                  <a:lnTo>
                    <a:pt x="405" y="62"/>
                  </a:lnTo>
                  <a:lnTo>
                    <a:pt x="434" y="39"/>
                  </a:lnTo>
                  <a:lnTo>
                    <a:pt x="463" y="24"/>
                  </a:lnTo>
                  <a:lnTo>
                    <a:pt x="492" y="18"/>
                  </a:lnTo>
                  <a:lnTo>
                    <a:pt x="521" y="19"/>
                  </a:lnTo>
                  <a:lnTo>
                    <a:pt x="550" y="35"/>
                  </a:lnTo>
                  <a:lnTo>
                    <a:pt x="578" y="45"/>
                  </a:lnTo>
                  <a:lnTo>
                    <a:pt x="608" y="48"/>
                  </a:lnTo>
                  <a:lnTo>
                    <a:pt x="637" y="62"/>
                  </a:lnTo>
                  <a:lnTo>
                    <a:pt x="665" y="81"/>
                  </a:lnTo>
                  <a:lnTo>
                    <a:pt x="695" y="115"/>
                  </a:lnTo>
                  <a:lnTo>
                    <a:pt x="724" y="165"/>
                  </a:lnTo>
                  <a:lnTo>
                    <a:pt x="752" y="210"/>
                  </a:lnTo>
                  <a:lnTo>
                    <a:pt x="781" y="247"/>
                  </a:lnTo>
                  <a:lnTo>
                    <a:pt x="810" y="274"/>
                  </a:lnTo>
                  <a:lnTo>
                    <a:pt x="839" y="285"/>
                  </a:lnTo>
                  <a:lnTo>
                    <a:pt x="868" y="295"/>
                  </a:lnTo>
                  <a:lnTo>
                    <a:pt x="897" y="302"/>
                  </a:lnTo>
                  <a:lnTo>
                    <a:pt x="926" y="297"/>
                  </a:lnTo>
                  <a:lnTo>
                    <a:pt x="955" y="280"/>
                  </a:lnTo>
                  <a:lnTo>
                    <a:pt x="984" y="245"/>
                  </a:lnTo>
                  <a:lnTo>
                    <a:pt x="1013" y="213"/>
                  </a:lnTo>
                  <a:lnTo>
                    <a:pt x="1041" y="185"/>
                  </a:lnTo>
                  <a:lnTo>
                    <a:pt x="1071" y="154"/>
                  </a:lnTo>
                  <a:lnTo>
                    <a:pt x="1100" y="125"/>
                  </a:lnTo>
                  <a:lnTo>
                    <a:pt x="1128" y="106"/>
                  </a:lnTo>
                  <a:lnTo>
                    <a:pt x="1157" y="90"/>
                  </a:lnTo>
                  <a:lnTo>
                    <a:pt x="1187" y="78"/>
                  </a:lnTo>
                  <a:lnTo>
                    <a:pt x="1215" y="69"/>
                  </a:lnTo>
                  <a:lnTo>
                    <a:pt x="1244" y="54"/>
                  </a:lnTo>
                  <a:lnTo>
                    <a:pt x="1273" y="55"/>
                  </a:lnTo>
                  <a:lnTo>
                    <a:pt x="1302" y="48"/>
                  </a:lnTo>
                  <a:lnTo>
                    <a:pt x="1331" y="34"/>
                  </a:lnTo>
                  <a:lnTo>
                    <a:pt x="1360" y="3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94" name="Freeform 217">
              <a:extLst>
                <a:ext uri="{FF2B5EF4-FFF2-40B4-BE49-F238E27FC236}">
                  <a16:creationId xmlns="" xmlns:a16="http://schemas.microsoft.com/office/drawing/2014/main" id="{F20F6217-F69D-4A71-A126-5104B0D152F3}"/>
                </a:ext>
              </a:extLst>
            </p:cNvPr>
            <p:cNvSpPr>
              <a:spLocks/>
            </p:cNvSpPr>
            <p:nvPr/>
          </p:nvSpPr>
          <p:spPr bwMode="auto">
            <a:xfrm>
              <a:off x="8505825" y="4376738"/>
              <a:ext cx="2159000" cy="635000"/>
            </a:xfrm>
            <a:custGeom>
              <a:avLst/>
              <a:gdLst>
                <a:gd name="T0" fmla="*/ 0 w 1360"/>
                <a:gd name="T1" fmla="*/ 327 h 400"/>
                <a:gd name="T2" fmla="*/ 29 w 1360"/>
                <a:gd name="T3" fmla="*/ 246 h 400"/>
                <a:gd name="T4" fmla="*/ 58 w 1360"/>
                <a:gd name="T5" fmla="*/ 174 h 400"/>
                <a:gd name="T6" fmla="*/ 87 w 1360"/>
                <a:gd name="T7" fmla="*/ 133 h 400"/>
                <a:gd name="T8" fmla="*/ 115 w 1360"/>
                <a:gd name="T9" fmla="*/ 78 h 400"/>
                <a:gd name="T10" fmla="*/ 145 w 1360"/>
                <a:gd name="T11" fmla="*/ 22 h 400"/>
                <a:gd name="T12" fmla="*/ 174 w 1360"/>
                <a:gd name="T13" fmla="*/ 0 h 400"/>
                <a:gd name="T14" fmla="*/ 202 w 1360"/>
                <a:gd name="T15" fmla="*/ 11 h 400"/>
                <a:gd name="T16" fmla="*/ 232 w 1360"/>
                <a:gd name="T17" fmla="*/ 58 h 400"/>
                <a:gd name="T18" fmla="*/ 261 w 1360"/>
                <a:gd name="T19" fmla="*/ 124 h 400"/>
                <a:gd name="T20" fmla="*/ 289 w 1360"/>
                <a:gd name="T21" fmla="*/ 203 h 400"/>
                <a:gd name="T22" fmla="*/ 318 w 1360"/>
                <a:gd name="T23" fmla="*/ 282 h 400"/>
                <a:gd name="T24" fmla="*/ 347 w 1360"/>
                <a:gd name="T25" fmla="*/ 348 h 400"/>
                <a:gd name="T26" fmla="*/ 376 w 1360"/>
                <a:gd name="T27" fmla="*/ 389 h 400"/>
                <a:gd name="T28" fmla="*/ 405 w 1360"/>
                <a:gd name="T29" fmla="*/ 400 h 400"/>
                <a:gd name="T30" fmla="*/ 434 w 1360"/>
                <a:gd name="T31" fmla="*/ 392 h 400"/>
                <a:gd name="T32" fmla="*/ 463 w 1360"/>
                <a:gd name="T33" fmla="*/ 383 h 400"/>
                <a:gd name="T34" fmla="*/ 492 w 1360"/>
                <a:gd name="T35" fmla="*/ 372 h 400"/>
                <a:gd name="T36" fmla="*/ 521 w 1360"/>
                <a:gd name="T37" fmla="*/ 356 h 400"/>
                <a:gd name="T38" fmla="*/ 550 w 1360"/>
                <a:gd name="T39" fmla="*/ 336 h 400"/>
                <a:gd name="T40" fmla="*/ 578 w 1360"/>
                <a:gd name="T41" fmla="*/ 309 h 400"/>
                <a:gd name="T42" fmla="*/ 608 w 1360"/>
                <a:gd name="T43" fmla="*/ 271 h 400"/>
                <a:gd name="T44" fmla="*/ 637 w 1360"/>
                <a:gd name="T45" fmla="*/ 234 h 400"/>
                <a:gd name="T46" fmla="*/ 665 w 1360"/>
                <a:gd name="T47" fmla="*/ 191 h 400"/>
                <a:gd name="T48" fmla="*/ 695 w 1360"/>
                <a:gd name="T49" fmla="*/ 149 h 400"/>
                <a:gd name="T50" fmla="*/ 724 w 1360"/>
                <a:gd name="T51" fmla="*/ 123 h 400"/>
                <a:gd name="T52" fmla="*/ 752 w 1360"/>
                <a:gd name="T53" fmla="*/ 96 h 400"/>
                <a:gd name="T54" fmla="*/ 781 w 1360"/>
                <a:gd name="T55" fmla="*/ 75 h 400"/>
                <a:gd name="T56" fmla="*/ 810 w 1360"/>
                <a:gd name="T57" fmla="*/ 64 h 400"/>
                <a:gd name="T58" fmla="*/ 839 w 1360"/>
                <a:gd name="T59" fmla="*/ 54 h 400"/>
                <a:gd name="T60" fmla="*/ 868 w 1360"/>
                <a:gd name="T61" fmla="*/ 63 h 400"/>
                <a:gd name="T62" fmla="*/ 897 w 1360"/>
                <a:gd name="T63" fmla="*/ 84 h 400"/>
                <a:gd name="T64" fmla="*/ 926 w 1360"/>
                <a:gd name="T65" fmla="*/ 111 h 400"/>
                <a:gd name="T66" fmla="*/ 955 w 1360"/>
                <a:gd name="T67" fmla="*/ 137 h 400"/>
                <a:gd name="T68" fmla="*/ 984 w 1360"/>
                <a:gd name="T69" fmla="*/ 166 h 400"/>
                <a:gd name="T70" fmla="*/ 1013 w 1360"/>
                <a:gd name="T71" fmla="*/ 198 h 400"/>
                <a:gd name="T72" fmla="*/ 1041 w 1360"/>
                <a:gd name="T73" fmla="*/ 234 h 400"/>
                <a:gd name="T74" fmla="*/ 1071 w 1360"/>
                <a:gd name="T75" fmla="*/ 277 h 400"/>
                <a:gd name="T76" fmla="*/ 1100 w 1360"/>
                <a:gd name="T77" fmla="*/ 320 h 400"/>
                <a:gd name="T78" fmla="*/ 1128 w 1360"/>
                <a:gd name="T79" fmla="*/ 345 h 400"/>
                <a:gd name="T80" fmla="*/ 1157 w 1360"/>
                <a:gd name="T81" fmla="*/ 346 h 400"/>
                <a:gd name="T82" fmla="*/ 1187 w 1360"/>
                <a:gd name="T83" fmla="*/ 340 h 400"/>
                <a:gd name="T84" fmla="*/ 1215 w 1360"/>
                <a:gd name="T85" fmla="*/ 329 h 400"/>
                <a:gd name="T86" fmla="*/ 1244 w 1360"/>
                <a:gd name="T87" fmla="*/ 306 h 400"/>
                <a:gd name="T88" fmla="*/ 1273 w 1360"/>
                <a:gd name="T89" fmla="*/ 274 h 400"/>
                <a:gd name="T90" fmla="*/ 1302 w 1360"/>
                <a:gd name="T91" fmla="*/ 256 h 400"/>
                <a:gd name="T92" fmla="*/ 1331 w 1360"/>
                <a:gd name="T93" fmla="*/ 226 h 400"/>
                <a:gd name="T94" fmla="*/ 1360 w 1360"/>
                <a:gd name="T95" fmla="*/ 19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00">
                  <a:moveTo>
                    <a:pt x="0" y="327"/>
                  </a:moveTo>
                  <a:lnTo>
                    <a:pt x="29" y="246"/>
                  </a:lnTo>
                  <a:lnTo>
                    <a:pt x="58" y="174"/>
                  </a:lnTo>
                  <a:lnTo>
                    <a:pt x="87" y="133"/>
                  </a:lnTo>
                  <a:lnTo>
                    <a:pt x="115" y="78"/>
                  </a:lnTo>
                  <a:lnTo>
                    <a:pt x="145" y="22"/>
                  </a:lnTo>
                  <a:lnTo>
                    <a:pt x="174" y="0"/>
                  </a:lnTo>
                  <a:lnTo>
                    <a:pt x="202" y="11"/>
                  </a:lnTo>
                  <a:lnTo>
                    <a:pt x="232" y="58"/>
                  </a:lnTo>
                  <a:lnTo>
                    <a:pt x="261" y="124"/>
                  </a:lnTo>
                  <a:lnTo>
                    <a:pt x="289" y="203"/>
                  </a:lnTo>
                  <a:lnTo>
                    <a:pt x="318" y="282"/>
                  </a:lnTo>
                  <a:lnTo>
                    <a:pt x="347" y="348"/>
                  </a:lnTo>
                  <a:lnTo>
                    <a:pt x="376" y="389"/>
                  </a:lnTo>
                  <a:lnTo>
                    <a:pt x="405" y="400"/>
                  </a:lnTo>
                  <a:lnTo>
                    <a:pt x="434" y="392"/>
                  </a:lnTo>
                  <a:lnTo>
                    <a:pt x="463" y="383"/>
                  </a:lnTo>
                  <a:lnTo>
                    <a:pt x="492" y="372"/>
                  </a:lnTo>
                  <a:lnTo>
                    <a:pt x="521" y="356"/>
                  </a:lnTo>
                  <a:lnTo>
                    <a:pt x="550" y="336"/>
                  </a:lnTo>
                  <a:lnTo>
                    <a:pt x="578" y="309"/>
                  </a:lnTo>
                  <a:lnTo>
                    <a:pt x="608" y="271"/>
                  </a:lnTo>
                  <a:lnTo>
                    <a:pt x="637" y="234"/>
                  </a:lnTo>
                  <a:lnTo>
                    <a:pt x="665" y="191"/>
                  </a:lnTo>
                  <a:lnTo>
                    <a:pt x="695" y="149"/>
                  </a:lnTo>
                  <a:lnTo>
                    <a:pt x="724" y="123"/>
                  </a:lnTo>
                  <a:lnTo>
                    <a:pt x="752" y="96"/>
                  </a:lnTo>
                  <a:lnTo>
                    <a:pt x="781" y="75"/>
                  </a:lnTo>
                  <a:lnTo>
                    <a:pt x="810" y="64"/>
                  </a:lnTo>
                  <a:lnTo>
                    <a:pt x="839" y="54"/>
                  </a:lnTo>
                  <a:lnTo>
                    <a:pt x="868" y="63"/>
                  </a:lnTo>
                  <a:lnTo>
                    <a:pt x="897" y="84"/>
                  </a:lnTo>
                  <a:lnTo>
                    <a:pt x="926" y="111"/>
                  </a:lnTo>
                  <a:lnTo>
                    <a:pt x="955" y="137"/>
                  </a:lnTo>
                  <a:lnTo>
                    <a:pt x="984" y="166"/>
                  </a:lnTo>
                  <a:lnTo>
                    <a:pt x="1013" y="198"/>
                  </a:lnTo>
                  <a:lnTo>
                    <a:pt x="1041" y="234"/>
                  </a:lnTo>
                  <a:lnTo>
                    <a:pt x="1071" y="277"/>
                  </a:lnTo>
                  <a:lnTo>
                    <a:pt x="1100" y="320"/>
                  </a:lnTo>
                  <a:lnTo>
                    <a:pt x="1128" y="345"/>
                  </a:lnTo>
                  <a:lnTo>
                    <a:pt x="1157" y="346"/>
                  </a:lnTo>
                  <a:lnTo>
                    <a:pt x="1187" y="340"/>
                  </a:lnTo>
                  <a:lnTo>
                    <a:pt x="1215" y="329"/>
                  </a:lnTo>
                  <a:lnTo>
                    <a:pt x="1244" y="306"/>
                  </a:lnTo>
                  <a:lnTo>
                    <a:pt x="1273" y="274"/>
                  </a:lnTo>
                  <a:lnTo>
                    <a:pt x="1302" y="256"/>
                  </a:lnTo>
                  <a:lnTo>
                    <a:pt x="1331" y="226"/>
                  </a:lnTo>
                  <a:lnTo>
                    <a:pt x="1360" y="19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95" name="Freeform 218">
              <a:extLst>
                <a:ext uri="{FF2B5EF4-FFF2-40B4-BE49-F238E27FC236}">
                  <a16:creationId xmlns="" xmlns:a16="http://schemas.microsoft.com/office/drawing/2014/main" id="{DDB51744-D3BE-4E32-B060-4F755F5F5F4E}"/>
                </a:ext>
              </a:extLst>
            </p:cNvPr>
            <p:cNvSpPr>
              <a:spLocks/>
            </p:cNvSpPr>
            <p:nvPr/>
          </p:nvSpPr>
          <p:spPr bwMode="auto">
            <a:xfrm>
              <a:off x="8505825" y="4468813"/>
              <a:ext cx="2112962" cy="661988"/>
            </a:xfrm>
            <a:custGeom>
              <a:avLst/>
              <a:gdLst>
                <a:gd name="T0" fmla="*/ 0 w 1331"/>
                <a:gd name="T1" fmla="*/ 252 h 417"/>
                <a:gd name="T2" fmla="*/ 29 w 1331"/>
                <a:gd name="T3" fmla="*/ 304 h 417"/>
                <a:gd name="T4" fmla="*/ 58 w 1331"/>
                <a:gd name="T5" fmla="*/ 320 h 417"/>
                <a:gd name="T6" fmla="*/ 87 w 1331"/>
                <a:gd name="T7" fmla="*/ 347 h 417"/>
                <a:gd name="T8" fmla="*/ 115 w 1331"/>
                <a:gd name="T9" fmla="*/ 395 h 417"/>
                <a:gd name="T10" fmla="*/ 145 w 1331"/>
                <a:gd name="T11" fmla="*/ 417 h 417"/>
                <a:gd name="T12" fmla="*/ 174 w 1331"/>
                <a:gd name="T13" fmla="*/ 395 h 417"/>
                <a:gd name="T14" fmla="*/ 202 w 1331"/>
                <a:gd name="T15" fmla="*/ 314 h 417"/>
                <a:gd name="T16" fmla="*/ 232 w 1331"/>
                <a:gd name="T17" fmla="*/ 216 h 417"/>
                <a:gd name="T18" fmla="*/ 261 w 1331"/>
                <a:gd name="T19" fmla="*/ 135 h 417"/>
                <a:gd name="T20" fmla="*/ 289 w 1331"/>
                <a:gd name="T21" fmla="*/ 79 h 417"/>
                <a:gd name="T22" fmla="*/ 318 w 1331"/>
                <a:gd name="T23" fmla="*/ 36 h 417"/>
                <a:gd name="T24" fmla="*/ 347 w 1331"/>
                <a:gd name="T25" fmla="*/ 4 h 417"/>
                <a:gd name="T26" fmla="*/ 376 w 1331"/>
                <a:gd name="T27" fmla="*/ 0 h 417"/>
                <a:gd name="T28" fmla="*/ 405 w 1331"/>
                <a:gd name="T29" fmla="*/ 4 h 417"/>
                <a:gd name="T30" fmla="*/ 434 w 1331"/>
                <a:gd name="T31" fmla="*/ 15 h 417"/>
                <a:gd name="T32" fmla="*/ 463 w 1331"/>
                <a:gd name="T33" fmla="*/ 20 h 417"/>
                <a:gd name="T34" fmla="*/ 492 w 1331"/>
                <a:gd name="T35" fmla="*/ 17 h 417"/>
                <a:gd name="T36" fmla="*/ 521 w 1331"/>
                <a:gd name="T37" fmla="*/ 26 h 417"/>
                <a:gd name="T38" fmla="*/ 550 w 1331"/>
                <a:gd name="T39" fmla="*/ 47 h 417"/>
                <a:gd name="T40" fmla="*/ 578 w 1331"/>
                <a:gd name="T41" fmla="*/ 92 h 417"/>
                <a:gd name="T42" fmla="*/ 608 w 1331"/>
                <a:gd name="T43" fmla="*/ 156 h 417"/>
                <a:gd name="T44" fmla="*/ 637 w 1331"/>
                <a:gd name="T45" fmla="*/ 216 h 417"/>
                <a:gd name="T46" fmla="*/ 665 w 1331"/>
                <a:gd name="T47" fmla="*/ 262 h 417"/>
                <a:gd name="T48" fmla="*/ 695 w 1331"/>
                <a:gd name="T49" fmla="*/ 291 h 417"/>
                <a:gd name="T50" fmla="*/ 724 w 1331"/>
                <a:gd name="T51" fmla="*/ 307 h 417"/>
                <a:gd name="T52" fmla="*/ 752 w 1331"/>
                <a:gd name="T53" fmla="*/ 309 h 417"/>
                <a:gd name="T54" fmla="*/ 781 w 1331"/>
                <a:gd name="T55" fmla="*/ 299 h 417"/>
                <a:gd name="T56" fmla="*/ 810 w 1331"/>
                <a:gd name="T57" fmla="*/ 283 h 417"/>
                <a:gd name="T58" fmla="*/ 839 w 1331"/>
                <a:gd name="T59" fmla="*/ 271 h 417"/>
                <a:gd name="T60" fmla="*/ 868 w 1331"/>
                <a:gd name="T61" fmla="*/ 256 h 417"/>
                <a:gd name="T62" fmla="*/ 897 w 1331"/>
                <a:gd name="T63" fmla="*/ 232 h 417"/>
                <a:gd name="T64" fmla="*/ 926 w 1331"/>
                <a:gd name="T65" fmla="*/ 205 h 417"/>
                <a:gd name="T66" fmla="*/ 955 w 1331"/>
                <a:gd name="T67" fmla="*/ 171 h 417"/>
                <a:gd name="T68" fmla="*/ 984 w 1331"/>
                <a:gd name="T69" fmla="*/ 135 h 417"/>
                <a:gd name="T70" fmla="*/ 1013 w 1331"/>
                <a:gd name="T71" fmla="*/ 101 h 417"/>
                <a:gd name="T72" fmla="*/ 1041 w 1331"/>
                <a:gd name="T73" fmla="*/ 76 h 417"/>
                <a:gd name="T74" fmla="*/ 1071 w 1331"/>
                <a:gd name="T75" fmla="*/ 61 h 417"/>
                <a:gd name="T76" fmla="*/ 1100 w 1331"/>
                <a:gd name="T77" fmla="*/ 50 h 417"/>
                <a:gd name="T78" fmla="*/ 1128 w 1331"/>
                <a:gd name="T79" fmla="*/ 42 h 417"/>
                <a:gd name="T80" fmla="*/ 1157 w 1331"/>
                <a:gd name="T81" fmla="*/ 33 h 417"/>
                <a:gd name="T82" fmla="*/ 1187 w 1331"/>
                <a:gd name="T83" fmla="*/ 29 h 417"/>
                <a:gd name="T84" fmla="*/ 1215 w 1331"/>
                <a:gd name="T85" fmla="*/ 39 h 417"/>
                <a:gd name="T86" fmla="*/ 1244 w 1331"/>
                <a:gd name="T87" fmla="*/ 47 h 417"/>
                <a:gd name="T88" fmla="*/ 1273 w 1331"/>
                <a:gd name="T89" fmla="*/ 56 h 417"/>
                <a:gd name="T90" fmla="*/ 1302 w 1331"/>
                <a:gd name="T91" fmla="*/ 66 h 417"/>
                <a:gd name="T92" fmla="*/ 1331 w 1331"/>
                <a:gd name="T93" fmla="*/ 63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1" h="417">
                  <a:moveTo>
                    <a:pt x="0" y="252"/>
                  </a:moveTo>
                  <a:lnTo>
                    <a:pt x="29" y="304"/>
                  </a:lnTo>
                  <a:lnTo>
                    <a:pt x="58" y="320"/>
                  </a:lnTo>
                  <a:lnTo>
                    <a:pt x="87" y="347"/>
                  </a:lnTo>
                  <a:lnTo>
                    <a:pt x="115" y="395"/>
                  </a:lnTo>
                  <a:lnTo>
                    <a:pt x="145" y="417"/>
                  </a:lnTo>
                  <a:lnTo>
                    <a:pt x="174" y="395"/>
                  </a:lnTo>
                  <a:lnTo>
                    <a:pt x="202" y="314"/>
                  </a:lnTo>
                  <a:lnTo>
                    <a:pt x="232" y="216"/>
                  </a:lnTo>
                  <a:lnTo>
                    <a:pt x="261" y="135"/>
                  </a:lnTo>
                  <a:lnTo>
                    <a:pt x="289" y="79"/>
                  </a:lnTo>
                  <a:lnTo>
                    <a:pt x="318" y="36"/>
                  </a:lnTo>
                  <a:lnTo>
                    <a:pt x="347" y="4"/>
                  </a:lnTo>
                  <a:lnTo>
                    <a:pt x="376" y="0"/>
                  </a:lnTo>
                  <a:lnTo>
                    <a:pt x="405" y="4"/>
                  </a:lnTo>
                  <a:lnTo>
                    <a:pt x="434" y="15"/>
                  </a:lnTo>
                  <a:lnTo>
                    <a:pt x="463" y="20"/>
                  </a:lnTo>
                  <a:lnTo>
                    <a:pt x="492" y="17"/>
                  </a:lnTo>
                  <a:lnTo>
                    <a:pt x="521" y="26"/>
                  </a:lnTo>
                  <a:lnTo>
                    <a:pt x="550" y="47"/>
                  </a:lnTo>
                  <a:lnTo>
                    <a:pt x="578" y="92"/>
                  </a:lnTo>
                  <a:lnTo>
                    <a:pt x="608" y="156"/>
                  </a:lnTo>
                  <a:lnTo>
                    <a:pt x="637" y="216"/>
                  </a:lnTo>
                  <a:lnTo>
                    <a:pt x="665" y="262"/>
                  </a:lnTo>
                  <a:lnTo>
                    <a:pt x="695" y="291"/>
                  </a:lnTo>
                  <a:lnTo>
                    <a:pt x="724" y="307"/>
                  </a:lnTo>
                  <a:lnTo>
                    <a:pt x="752" y="309"/>
                  </a:lnTo>
                  <a:lnTo>
                    <a:pt x="781" y="299"/>
                  </a:lnTo>
                  <a:lnTo>
                    <a:pt x="810" y="283"/>
                  </a:lnTo>
                  <a:lnTo>
                    <a:pt x="839" y="271"/>
                  </a:lnTo>
                  <a:lnTo>
                    <a:pt x="868" y="256"/>
                  </a:lnTo>
                  <a:lnTo>
                    <a:pt x="897" y="232"/>
                  </a:lnTo>
                  <a:lnTo>
                    <a:pt x="926" y="205"/>
                  </a:lnTo>
                  <a:lnTo>
                    <a:pt x="955" y="171"/>
                  </a:lnTo>
                  <a:lnTo>
                    <a:pt x="984" y="135"/>
                  </a:lnTo>
                  <a:lnTo>
                    <a:pt x="1013" y="101"/>
                  </a:lnTo>
                  <a:lnTo>
                    <a:pt x="1041" y="76"/>
                  </a:lnTo>
                  <a:lnTo>
                    <a:pt x="1071" y="61"/>
                  </a:lnTo>
                  <a:lnTo>
                    <a:pt x="1100" y="50"/>
                  </a:lnTo>
                  <a:lnTo>
                    <a:pt x="1128" y="42"/>
                  </a:lnTo>
                  <a:lnTo>
                    <a:pt x="1157" y="33"/>
                  </a:lnTo>
                  <a:lnTo>
                    <a:pt x="1187" y="29"/>
                  </a:lnTo>
                  <a:lnTo>
                    <a:pt x="1215" y="39"/>
                  </a:lnTo>
                  <a:lnTo>
                    <a:pt x="1244" y="47"/>
                  </a:lnTo>
                  <a:lnTo>
                    <a:pt x="1273" y="56"/>
                  </a:lnTo>
                  <a:lnTo>
                    <a:pt x="1302" y="66"/>
                  </a:lnTo>
                  <a:lnTo>
                    <a:pt x="1331" y="6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96" name="Freeform 219">
              <a:extLst>
                <a:ext uri="{FF2B5EF4-FFF2-40B4-BE49-F238E27FC236}">
                  <a16:creationId xmlns="" xmlns:a16="http://schemas.microsoft.com/office/drawing/2014/main" id="{DCC80C46-B745-427E-83CD-522B3308CF7A}"/>
                </a:ext>
              </a:extLst>
            </p:cNvPr>
            <p:cNvSpPr>
              <a:spLocks/>
            </p:cNvSpPr>
            <p:nvPr/>
          </p:nvSpPr>
          <p:spPr bwMode="auto">
            <a:xfrm>
              <a:off x="8505825" y="4459288"/>
              <a:ext cx="2205037" cy="671513"/>
            </a:xfrm>
            <a:custGeom>
              <a:avLst/>
              <a:gdLst>
                <a:gd name="T0" fmla="*/ 0 w 1389"/>
                <a:gd name="T1" fmla="*/ 60 h 423"/>
                <a:gd name="T2" fmla="*/ 29 w 1389"/>
                <a:gd name="T3" fmla="*/ 49 h 423"/>
                <a:gd name="T4" fmla="*/ 58 w 1389"/>
                <a:gd name="T5" fmla="*/ 29 h 423"/>
                <a:gd name="T6" fmla="*/ 87 w 1389"/>
                <a:gd name="T7" fmla="*/ 6 h 423"/>
                <a:gd name="T8" fmla="*/ 115 w 1389"/>
                <a:gd name="T9" fmla="*/ 0 h 423"/>
                <a:gd name="T10" fmla="*/ 145 w 1389"/>
                <a:gd name="T11" fmla="*/ 28 h 423"/>
                <a:gd name="T12" fmla="*/ 174 w 1389"/>
                <a:gd name="T13" fmla="*/ 103 h 423"/>
                <a:gd name="T14" fmla="*/ 202 w 1389"/>
                <a:gd name="T15" fmla="*/ 214 h 423"/>
                <a:gd name="T16" fmla="*/ 232 w 1389"/>
                <a:gd name="T17" fmla="*/ 310 h 423"/>
                <a:gd name="T18" fmla="*/ 261 w 1389"/>
                <a:gd name="T19" fmla="*/ 384 h 423"/>
                <a:gd name="T20" fmla="*/ 289 w 1389"/>
                <a:gd name="T21" fmla="*/ 420 h 423"/>
                <a:gd name="T22" fmla="*/ 318 w 1389"/>
                <a:gd name="T23" fmla="*/ 423 h 423"/>
                <a:gd name="T24" fmla="*/ 347 w 1389"/>
                <a:gd name="T25" fmla="*/ 403 h 423"/>
                <a:gd name="T26" fmla="*/ 376 w 1389"/>
                <a:gd name="T27" fmla="*/ 354 h 423"/>
                <a:gd name="T28" fmla="*/ 405 w 1389"/>
                <a:gd name="T29" fmla="*/ 285 h 423"/>
                <a:gd name="T30" fmla="*/ 434 w 1389"/>
                <a:gd name="T31" fmla="*/ 222 h 423"/>
                <a:gd name="T32" fmla="*/ 463 w 1389"/>
                <a:gd name="T33" fmla="*/ 168 h 423"/>
                <a:gd name="T34" fmla="*/ 492 w 1389"/>
                <a:gd name="T35" fmla="*/ 130 h 423"/>
                <a:gd name="T36" fmla="*/ 521 w 1389"/>
                <a:gd name="T37" fmla="*/ 110 h 423"/>
                <a:gd name="T38" fmla="*/ 550 w 1389"/>
                <a:gd name="T39" fmla="*/ 92 h 423"/>
                <a:gd name="T40" fmla="*/ 578 w 1389"/>
                <a:gd name="T41" fmla="*/ 74 h 423"/>
                <a:gd name="T42" fmla="*/ 608 w 1389"/>
                <a:gd name="T43" fmla="*/ 55 h 423"/>
                <a:gd name="T44" fmla="*/ 637 w 1389"/>
                <a:gd name="T45" fmla="*/ 37 h 423"/>
                <a:gd name="T46" fmla="*/ 665 w 1389"/>
                <a:gd name="T47" fmla="*/ 29 h 423"/>
                <a:gd name="T48" fmla="*/ 695 w 1389"/>
                <a:gd name="T49" fmla="*/ 29 h 423"/>
                <a:gd name="T50" fmla="*/ 724 w 1389"/>
                <a:gd name="T51" fmla="*/ 37 h 423"/>
                <a:gd name="T52" fmla="*/ 752 w 1389"/>
                <a:gd name="T53" fmla="*/ 39 h 423"/>
                <a:gd name="T54" fmla="*/ 781 w 1389"/>
                <a:gd name="T55" fmla="*/ 37 h 423"/>
                <a:gd name="T56" fmla="*/ 810 w 1389"/>
                <a:gd name="T57" fmla="*/ 50 h 423"/>
                <a:gd name="T58" fmla="*/ 839 w 1389"/>
                <a:gd name="T59" fmla="*/ 60 h 423"/>
                <a:gd name="T60" fmla="*/ 868 w 1389"/>
                <a:gd name="T61" fmla="*/ 87 h 423"/>
                <a:gd name="T62" fmla="*/ 897 w 1389"/>
                <a:gd name="T63" fmla="*/ 126 h 423"/>
                <a:gd name="T64" fmla="*/ 926 w 1389"/>
                <a:gd name="T65" fmla="*/ 163 h 423"/>
                <a:gd name="T66" fmla="*/ 955 w 1389"/>
                <a:gd name="T67" fmla="*/ 204 h 423"/>
                <a:gd name="T68" fmla="*/ 984 w 1389"/>
                <a:gd name="T69" fmla="*/ 242 h 423"/>
                <a:gd name="T70" fmla="*/ 1013 w 1389"/>
                <a:gd name="T71" fmla="*/ 274 h 423"/>
                <a:gd name="T72" fmla="*/ 1041 w 1389"/>
                <a:gd name="T73" fmla="*/ 302 h 423"/>
                <a:gd name="T74" fmla="*/ 1071 w 1389"/>
                <a:gd name="T75" fmla="*/ 320 h 423"/>
                <a:gd name="T76" fmla="*/ 1100 w 1389"/>
                <a:gd name="T77" fmla="*/ 316 h 423"/>
                <a:gd name="T78" fmla="*/ 1128 w 1389"/>
                <a:gd name="T79" fmla="*/ 304 h 423"/>
                <a:gd name="T80" fmla="*/ 1157 w 1389"/>
                <a:gd name="T81" fmla="*/ 268 h 423"/>
                <a:gd name="T82" fmla="*/ 1187 w 1389"/>
                <a:gd name="T83" fmla="*/ 226 h 423"/>
                <a:gd name="T84" fmla="*/ 1215 w 1389"/>
                <a:gd name="T85" fmla="*/ 195 h 423"/>
                <a:gd name="T86" fmla="*/ 1244 w 1389"/>
                <a:gd name="T87" fmla="*/ 154 h 423"/>
                <a:gd name="T88" fmla="*/ 1273 w 1389"/>
                <a:gd name="T89" fmla="*/ 141 h 423"/>
                <a:gd name="T90" fmla="*/ 1302 w 1389"/>
                <a:gd name="T91" fmla="*/ 152 h 423"/>
                <a:gd name="T92" fmla="*/ 1331 w 1389"/>
                <a:gd name="T93" fmla="*/ 145 h 423"/>
                <a:gd name="T94" fmla="*/ 1360 w 1389"/>
                <a:gd name="T95" fmla="*/ 182 h 423"/>
                <a:gd name="T96" fmla="*/ 1389 w 1389"/>
                <a:gd name="T97" fmla="*/ 22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9" h="423">
                  <a:moveTo>
                    <a:pt x="0" y="60"/>
                  </a:moveTo>
                  <a:lnTo>
                    <a:pt x="29" y="49"/>
                  </a:lnTo>
                  <a:lnTo>
                    <a:pt x="58" y="29"/>
                  </a:lnTo>
                  <a:lnTo>
                    <a:pt x="87" y="6"/>
                  </a:lnTo>
                  <a:lnTo>
                    <a:pt x="115" y="0"/>
                  </a:lnTo>
                  <a:lnTo>
                    <a:pt x="145" y="28"/>
                  </a:lnTo>
                  <a:lnTo>
                    <a:pt x="174" y="103"/>
                  </a:lnTo>
                  <a:lnTo>
                    <a:pt x="202" y="214"/>
                  </a:lnTo>
                  <a:lnTo>
                    <a:pt x="232" y="310"/>
                  </a:lnTo>
                  <a:lnTo>
                    <a:pt x="261" y="384"/>
                  </a:lnTo>
                  <a:lnTo>
                    <a:pt x="289" y="420"/>
                  </a:lnTo>
                  <a:lnTo>
                    <a:pt x="318" y="423"/>
                  </a:lnTo>
                  <a:lnTo>
                    <a:pt x="347" y="403"/>
                  </a:lnTo>
                  <a:lnTo>
                    <a:pt x="376" y="354"/>
                  </a:lnTo>
                  <a:lnTo>
                    <a:pt x="405" y="285"/>
                  </a:lnTo>
                  <a:lnTo>
                    <a:pt x="434" y="222"/>
                  </a:lnTo>
                  <a:lnTo>
                    <a:pt x="463" y="168"/>
                  </a:lnTo>
                  <a:lnTo>
                    <a:pt x="492" y="130"/>
                  </a:lnTo>
                  <a:lnTo>
                    <a:pt x="521" y="110"/>
                  </a:lnTo>
                  <a:lnTo>
                    <a:pt x="550" y="92"/>
                  </a:lnTo>
                  <a:lnTo>
                    <a:pt x="578" y="74"/>
                  </a:lnTo>
                  <a:lnTo>
                    <a:pt x="608" y="55"/>
                  </a:lnTo>
                  <a:lnTo>
                    <a:pt x="637" y="37"/>
                  </a:lnTo>
                  <a:lnTo>
                    <a:pt x="665" y="29"/>
                  </a:lnTo>
                  <a:lnTo>
                    <a:pt x="695" y="29"/>
                  </a:lnTo>
                  <a:lnTo>
                    <a:pt x="724" y="37"/>
                  </a:lnTo>
                  <a:lnTo>
                    <a:pt x="752" y="39"/>
                  </a:lnTo>
                  <a:lnTo>
                    <a:pt x="781" y="37"/>
                  </a:lnTo>
                  <a:lnTo>
                    <a:pt x="810" y="50"/>
                  </a:lnTo>
                  <a:lnTo>
                    <a:pt x="839" y="60"/>
                  </a:lnTo>
                  <a:lnTo>
                    <a:pt x="868" y="87"/>
                  </a:lnTo>
                  <a:lnTo>
                    <a:pt x="897" y="126"/>
                  </a:lnTo>
                  <a:lnTo>
                    <a:pt x="926" y="163"/>
                  </a:lnTo>
                  <a:lnTo>
                    <a:pt x="955" y="204"/>
                  </a:lnTo>
                  <a:lnTo>
                    <a:pt x="984" y="242"/>
                  </a:lnTo>
                  <a:lnTo>
                    <a:pt x="1013" y="274"/>
                  </a:lnTo>
                  <a:lnTo>
                    <a:pt x="1041" y="302"/>
                  </a:lnTo>
                  <a:lnTo>
                    <a:pt x="1071" y="320"/>
                  </a:lnTo>
                  <a:lnTo>
                    <a:pt x="1100" y="316"/>
                  </a:lnTo>
                  <a:lnTo>
                    <a:pt x="1128" y="304"/>
                  </a:lnTo>
                  <a:lnTo>
                    <a:pt x="1157" y="268"/>
                  </a:lnTo>
                  <a:lnTo>
                    <a:pt x="1187" y="226"/>
                  </a:lnTo>
                  <a:lnTo>
                    <a:pt x="1215" y="195"/>
                  </a:lnTo>
                  <a:lnTo>
                    <a:pt x="1244" y="154"/>
                  </a:lnTo>
                  <a:lnTo>
                    <a:pt x="1273" y="141"/>
                  </a:lnTo>
                  <a:lnTo>
                    <a:pt x="1302" y="152"/>
                  </a:lnTo>
                  <a:lnTo>
                    <a:pt x="1331" y="145"/>
                  </a:lnTo>
                  <a:lnTo>
                    <a:pt x="1360" y="182"/>
                  </a:lnTo>
                  <a:lnTo>
                    <a:pt x="1389" y="22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97" name="Freeform 220">
              <a:extLst>
                <a:ext uri="{FF2B5EF4-FFF2-40B4-BE49-F238E27FC236}">
                  <a16:creationId xmlns="" xmlns:a16="http://schemas.microsoft.com/office/drawing/2014/main" id="{C0D46720-C2BA-446A-BB66-43E7D0B68571}"/>
                </a:ext>
              </a:extLst>
            </p:cNvPr>
            <p:cNvSpPr>
              <a:spLocks/>
            </p:cNvSpPr>
            <p:nvPr/>
          </p:nvSpPr>
          <p:spPr bwMode="auto">
            <a:xfrm>
              <a:off x="8505825" y="4410075"/>
              <a:ext cx="2112962" cy="760413"/>
            </a:xfrm>
            <a:custGeom>
              <a:avLst/>
              <a:gdLst>
                <a:gd name="T0" fmla="*/ 0 w 1331"/>
                <a:gd name="T1" fmla="*/ 455 h 479"/>
                <a:gd name="T2" fmla="*/ 29 w 1331"/>
                <a:gd name="T3" fmla="*/ 474 h 479"/>
                <a:gd name="T4" fmla="*/ 58 w 1331"/>
                <a:gd name="T5" fmla="*/ 479 h 479"/>
                <a:gd name="T6" fmla="*/ 87 w 1331"/>
                <a:gd name="T7" fmla="*/ 459 h 479"/>
                <a:gd name="T8" fmla="*/ 115 w 1331"/>
                <a:gd name="T9" fmla="*/ 384 h 479"/>
                <a:gd name="T10" fmla="*/ 145 w 1331"/>
                <a:gd name="T11" fmla="*/ 266 h 479"/>
                <a:gd name="T12" fmla="*/ 174 w 1331"/>
                <a:gd name="T13" fmla="*/ 141 h 479"/>
                <a:gd name="T14" fmla="*/ 202 w 1331"/>
                <a:gd name="T15" fmla="*/ 39 h 479"/>
                <a:gd name="T16" fmla="*/ 232 w 1331"/>
                <a:gd name="T17" fmla="*/ 2 h 479"/>
                <a:gd name="T18" fmla="*/ 261 w 1331"/>
                <a:gd name="T19" fmla="*/ 0 h 479"/>
                <a:gd name="T20" fmla="*/ 289 w 1331"/>
                <a:gd name="T21" fmla="*/ 12 h 479"/>
                <a:gd name="T22" fmla="*/ 318 w 1331"/>
                <a:gd name="T23" fmla="*/ 37 h 479"/>
                <a:gd name="T24" fmla="*/ 347 w 1331"/>
                <a:gd name="T25" fmla="*/ 52 h 479"/>
                <a:gd name="T26" fmla="*/ 376 w 1331"/>
                <a:gd name="T27" fmla="*/ 70 h 479"/>
                <a:gd name="T28" fmla="*/ 405 w 1331"/>
                <a:gd name="T29" fmla="*/ 111 h 479"/>
                <a:gd name="T30" fmla="*/ 434 w 1331"/>
                <a:gd name="T31" fmla="*/ 170 h 479"/>
                <a:gd name="T32" fmla="*/ 463 w 1331"/>
                <a:gd name="T33" fmla="*/ 247 h 479"/>
                <a:gd name="T34" fmla="*/ 492 w 1331"/>
                <a:gd name="T35" fmla="*/ 312 h 479"/>
                <a:gd name="T36" fmla="*/ 521 w 1331"/>
                <a:gd name="T37" fmla="*/ 351 h 479"/>
                <a:gd name="T38" fmla="*/ 550 w 1331"/>
                <a:gd name="T39" fmla="*/ 373 h 479"/>
                <a:gd name="T40" fmla="*/ 578 w 1331"/>
                <a:gd name="T41" fmla="*/ 367 h 479"/>
                <a:gd name="T42" fmla="*/ 608 w 1331"/>
                <a:gd name="T43" fmla="*/ 349 h 479"/>
                <a:gd name="T44" fmla="*/ 637 w 1331"/>
                <a:gd name="T45" fmla="*/ 328 h 479"/>
                <a:gd name="T46" fmla="*/ 665 w 1331"/>
                <a:gd name="T47" fmla="*/ 311 h 479"/>
                <a:gd name="T48" fmla="*/ 695 w 1331"/>
                <a:gd name="T49" fmla="*/ 301 h 479"/>
                <a:gd name="T50" fmla="*/ 724 w 1331"/>
                <a:gd name="T51" fmla="*/ 284 h 479"/>
                <a:gd name="T52" fmla="*/ 752 w 1331"/>
                <a:gd name="T53" fmla="*/ 252 h 479"/>
                <a:gd name="T54" fmla="*/ 781 w 1331"/>
                <a:gd name="T55" fmla="*/ 213 h 479"/>
                <a:gd name="T56" fmla="*/ 810 w 1331"/>
                <a:gd name="T57" fmla="*/ 186 h 479"/>
                <a:gd name="T58" fmla="*/ 839 w 1331"/>
                <a:gd name="T59" fmla="*/ 165 h 479"/>
                <a:gd name="T60" fmla="*/ 868 w 1331"/>
                <a:gd name="T61" fmla="*/ 138 h 479"/>
                <a:gd name="T62" fmla="*/ 897 w 1331"/>
                <a:gd name="T63" fmla="*/ 108 h 479"/>
                <a:gd name="T64" fmla="*/ 926 w 1331"/>
                <a:gd name="T65" fmla="*/ 89 h 479"/>
                <a:gd name="T66" fmla="*/ 955 w 1331"/>
                <a:gd name="T67" fmla="*/ 82 h 479"/>
                <a:gd name="T68" fmla="*/ 984 w 1331"/>
                <a:gd name="T69" fmla="*/ 81 h 479"/>
                <a:gd name="T70" fmla="*/ 1013 w 1331"/>
                <a:gd name="T71" fmla="*/ 70 h 479"/>
                <a:gd name="T72" fmla="*/ 1041 w 1331"/>
                <a:gd name="T73" fmla="*/ 54 h 479"/>
                <a:gd name="T74" fmla="*/ 1071 w 1331"/>
                <a:gd name="T75" fmla="*/ 47 h 479"/>
                <a:gd name="T76" fmla="*/ 1100 w 1331"/>
                <a:gd name="T77" fmla="*/ 54 h 479"/>
                <a:gd name="T78" fmla="*/ 1128 w 1331"/>
                <a:gd name="T79" fmla="*/ 77 h 479"/>
                <a:gd name="T80" fmla="*/ 1157 w 1331"/>
                <a:gd name="T81" fmla="*/ 113 h 479"/>
                <a:gd name="T82" fmla="*/ 1187 w 1331"/>
                <a:gd name="T83" fmla="*/ 151 h 479"/>
                <a:gd name="T84" fmla="*/ 1215 w 1331"/>
                <a:gd name="T85" fmla="*/ 173 h 479"/>
                <a:gd name="T86" fmla="*/ 1244 w 1331"/>
                <a:gd name="T87" fmla="*/ 191 h 479"/>
                <a:gd name="T88" fmla="*/ 1273 w 1331"/>
                <a:gd name="T89" fmla="*/ 185 h 479"/>
                <a:gd name="T90" fmla="*/ 1302 w 1331"/>
                <a:gd name="T91" fmla="*/ 196 h 479"/>
                <a:gd name="T92" fmla="*/ 1331 w 1331"/>
                <a:gd name="T93" fmla="*/ 226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1" h="479">
                  <a:moveTo>
                    <a:pt x="0" y="455"/>
                  </a:moveTo>
                  <a:lnTo>
                    <a:pt x="29" y="474"/>
                  </a:lnTo>
                  <a:lnTo>
                    <a:pt x="58" y="479"/>
                  </a:lnTo>
                  <a:lnTo>
                    <a:pt x="87" y="459"/>
                  </a:lnTo>
                  <a:lnTo>
                    <a:pt x="115" y="384"/>
                  </a:lnTo>
                  <a:lnTo>
                    <a:pt x="145" y="266"/>
                  </a:lnTo>
                  <a:lnTo>
                    <a:pt x="174" y="141"/>
                  </a:lnTo>
                  <a:lnTo>
                    <a:pt x="202" y="39"/>
                  </a:lnTo>
                  <a:lnTo>
                    <a:pt x="232" y="2"/>
                  </a:lnTo>
                  <a:lnTo>
                    <a:pt x="261" y="0"/>
                  </a:lnTo>
                  <a:lnTo>
                    <a:pt x="289" y="12"/>
                  </a:lnTo>
                  <a:lnTo>
                    <a:pt x="318" y="37"/>
                  </a:lnTo>
                  <a:lnTo>
                    <a:pt x="347" y="52"/>
                  </a:lnTo>
                  <a:lnTo>
                    <a:pt x="376" y="70"/>
                  </a:lnTo>
                  <a:lnTo>
                    <a:pt x="405" y="111"/>
                  </a:lnTo>
                  <a:lnTo>
                    <a:pt x="434" y="170"/>
                  </a:lnTo>
                  <a:lnTo>
                    <a:pt x="463" y="247"/>
                  </a:lnTo>
                  <a:lnTo>
                    <a:pt x="492" y="312"/>
                  </a:lnTo>
                  <a:lnTo>
                    <a:pt x="521" y="351"/>
                  </a:lnTo>
                  <a:lnTo>
                    <a:pt x="550" y="373"/>
                  </a:lnTo>
                  <a:lnTo>
                    <a:pt x="578" y="367"/>
                  </a:lnTo>
                  <a:lnTo>
                    <a:pt x="608" y="349"/>
                  </a:lnTo>
                  <a:lnTo>
                    <a:pt x="637" y="328"/>
                  </a:lnTo>
                  <a:lnTo>
                    <a:pt x="665" y="311"/>
                  </a:lnTo>
                  <a:lnTo>
                    <a:pt x="695" y="301"/>
                  </a:lnTo>
                  <a:lnTo>
                    <a:pt x="724" y="284"/>
                  </a:lnTo>
                  <a:lnTo>
                    <a:pt x="752" y="252"/>
                  </a:lnTo>
                  <a:lnTo>
                    <a:pt x="781" y="213"/>
                  </a:lnTo>
                  <a:lnTo>
                    <a:pt x="810" y="186"/>
                  </a:lnTo>
                  <a:lnTo>
                    <a:pt x="839" y="165"/>
                  </a:lnTo>
                  <a:lnTo>
                    <a:pt x="868" y="138"/>
                  </a:lnTo>
                  <a:lnTo>
                    <a:pt x="897" y="108"/>
                  </a:lnTo>
                  <a:lnTo>
                    <a:pt x="926" y="89"/>
                  </a:lnTo>
                  <a:lnTo>
                    <a:pt x="955" y="82"/>
                  </a:lnTo>
                  <a:lnTo>
                    <a:pt x="984" y="81"/>
                  </a:lnTo>
                  <a:lnTo>
                    <a:pt x="1013" y="70"/>
                  </a:lnTo>
                  <a:lnTo>
                    <a:pt x="1041" y="54"/>
                  </a:lnTo>
                  <a:lnTo>
                    <a:pt x="1071" y="47"/>
                  </a:lnTo>
                  <a:lnTo>
                    <a:pt x="1100" y="54"/>
                  </a:lnTo>
                  <a:lnTo>
                    <a:pt x="1128" y="77"/>
                  </a:lnTo>
                  <a:lnTo>
                    <a:pt x="1157" y="113"/>
                  </a:lnTo>
                  <a:lnTo>
                    <a:pt x="1187" y="151"/>
                  </a:lnTo>
                  <a:lnTo>
                    <a:pt x="1215" y="173"/>
                  </a:lnTo>
                  <a:lnTo>
                    <a:pt x="1244" y="191"/>
                  </a:lnTo>
                  <a:lnTo>
                    <a:pt x="1273" y="185"/>
                  </a:lnTo>
                  <a:lnTo>
                    <a:pt x="1302" y="196"/>
                  </a:lnTo>
                  <a:lnTo>
                    <a:pt x="1331" y="22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98" name="Freeform 221">
              <a:extLst>
                <a:ext uri="{FF2B5EF4-FFF2-40B4-BE49-F238E27FC236}">
                  <a16:creationId xmlns="" xmlns:a16="http://schemas.microsoft.com/office/drawing/2014/main" id="{5F4A92EC-5010-44B5-894F-BE718D46F13C}"/>
                </a:ext>
              </a:extLst>
            </p:cNvPr>
            <p:cNvSpPr>
              <a:spLocks/>
            </p:cNvSpPr>
            <p:nvPr/>
          </p:nvSpPr>
          <p:spPr bwMode="auto">
            <a:xfrm>
              <a:off x="8505825" y="4400550"/>
              <a:ext cx="2205037" cy="798513"/>
            </a:xfrm>
            <a:custGeom>
              <a:avLst/>
              <a:gdLst>
                <a:gd name="T0" fmla="*/ 0 w 1389"/>
                <a:gd name="T1" fmla="*/ 0 h 503"/>
                <a:gd name="T2" fmla="*/ 29 w 1389"/>
                <a:gd name="T3" fmla="*/ 13 h 503"/>
                <a:gd name="T4" fmla="*/ 58 w 1389"/>
                <a:gd name="T5" fmla="*/ 48 h 503"/>
                <a:gd name="T6" fmla="*/ 87 w 1389"/>
                <a:gd name="T7" fmla="*/ 106 h 503"/>
                <a:gd name="T8" fmla="*/ 115 w 1389"/>
                <a:gd name="T9" fmla="*/ 193 h 503"/>
                <a:gd name="T10" fmla="*/ 145 w 1389"/>
                <a:gd name="T11" fmla="*/ 307 h 503"/>
                <a:gd name="T12" fmla="*/ 174 w 1389"/>
                <a:gd name="T13" fmla="*/ 407 h 503"/>
                <a:gd name="T14" fmla="*/ 202 w 1389"/>
                <a:gd name="T15" fmla="*/ 472 h 503"/>
                <a:gd name="T16" fmla="*/ 232 w 1389"/>
                <a:gd name="T17" fmla="*/ 503 h 503"/>
                <a:gd name="T18" fmla="*/ 261 w 1389"/>
                <a:gd name="T19" fmla="*/ 487 h 503"/>
                <a:gd name="T20" fmla="*/ 289 w 1389"/>
                <a:gd name="T21" fmla="*/ 422 h 503"/>
                <a:gd name="T22" fmla="*/ 318 w 1389"/>
                <a:gd name="T23" fmla="*/ 334 h 503"/>
                <a:gd name="T24" fmla="*/ 347 w 1389"/>
                <a:gd name="T25" fmla="*/ 250 h 503"/>
                <a:gd name="T26" fmla="*/ 376 w 1389"/>
                <a:gd name="T27" fmla="*/ 191 h 503"/>
                <a:gd name="T28" fmla="*/ 405 w 1389"/>
                <a:gd name="T29" fmla="*/ 155 h 503"/>
                <a:gd name="T30" fmla="*/ 434 w 1389"/>
                <a:gd name="T31" fmla="*/ 134 h 503"/>
                <a:gd name="T32" fmla="*/ 463 w 1389"/>
                <a:gd name="T33" fmla="*/ 118 h 503"/>
                <a:gd name="T34" fmla="*/ 492 w 1389"/>
                <a:gd name="T35" fmla="*/ 102 h 503"/>
                <a:gd name="T36" fmla="*/ 521 w 1389"/>
                <a:gd name="T37" fmla="*/ 88 h 503"/>
                <a:gd name="T38" fmla="*/ 550 w 1389"/>
                <a:gd name="T39" fmla="*/ 75 h 503"/>
                <a:gd name="T40" fmla="*/ 578 w 1389"/>
                <a:gd name="T41" fmla="*/ 64 h 503"/>
                <a:gd name="T42" fmla="*/ 608 w 1389"/>
                <a:gd name="T43" fmla="*/ 65 h 503"/>
                <a:gd name="T44" fmla="*/ 637 w 1389"/>
                <a:gd name="T45" fmla="*/ 71 h 503"/>
                <a:gd name="T46" fmla="*/ 665 w 1389"/>
                <a:gd name="T47" fmla="*/ 76 h 503"/>
                <a:gd name="T48" fmla="*/ 695 w 1389"/>
                <a:gd name="T49" fmla="*/ 96 h 503"/>
                <a:gd name="T50" fmla="*/ 724 w 1389"/>
                <a:gd name="T51" fmla="*/ 124 h 503"/>
                <a:gd name="T52" fmla="*/ 752 w 1389"/>
                <a:gd name="T53" fmla="*/ 155 h 503"/>
                <a:gd name="T54" fmla="*/ 781 w 1389"/>
                <a:gd name="T55" fmla="*/ 195 h 503"/>
                <a:gd name="T56" fmla="*/ 810 w 1389"/>
                <a:gd name="T57" fmla="*/ 235 h 503"/>
                <a:gd name="T58" fmla="*/ 839 w 1389"/>
                <a:gd name="T59" fmla="*/ 278 h 503"/>
                <a:gd name="T60" fmla="*/ 868 w 1389"/>
                <a:gd name="T61" fmla="*/ 318 h 503"/>
                <a:gd name="T62" fmla="*/ 897 w 1389"/>
                <a:gd name="T63" fmla="*/ 347 h 503"/>
                <a:gd name="T64" fmla="*/ 926 w 1389"/>
                <a:gd name="T65" fmla="*/ 350 h 503"/>
                <a:gd name="T66" fmla="*/ 955 w 1389"/>
                <a:gd name="T67" fmla="*/ 333 h 503"/>
                <a:gd name="T68" fmla="*/ 984 w 1389"/>
                <a:gd name="T69" fmla="*/ 315 h 503"/>
                <a:gd name="T70" fmla="*/ 1013 w 1389"/>
                <a:gd name="T71" fmla="*/ 284 h 503"/>
                <a:gd name="T72" fmla="*/ 1041 w 1389"/>
                <a:gd name="T73" fmla="*/ 247 h 503"/>
                <a:gd name="T74" fmla="*/ 1071 w 1389"/>
                <a:gd name="T75" fmla="*/ 220 h 503"/>
                <a:gd name="T76" fmla="*/ 1100 w 1389"/>
                <a:gd name="T77" fmla="*/ 197 h 503"/>
                <a:gd name="T78" fmla="*/ 1128 w 1389"/>
                <a:gd name="T79" fmla="*/ 171 h 503"/>
                <a:gd name="T80" fmla="*/ 1157 w 1389"/>
                <a:gd name="T81" fmla="*/ 155 h 503"/>
                <a:gd name="T82" fmla="*/ 1187 w 1389"/>
                <a:gd name="T83" fmla="*/ 140 h 503"/>
                <a:gd name="T84" fmla="*/ 1215 w 1389"/>
                <a:gd name="T85" fmla="*/ 124 h 503"/>
                <a:gd name="T86" fmla="*/ 1244 w 1389"/>
                <a:gd name="T87" fmla="*/ 119 h 503"/>
                <a:gd name="T88" fmla="*/ 1273 w 1389"/>
                <a:gd name="T89" fmla="*/ 133 h 503"/>
                <a:gd name="T90" fmla="*/ 1302 w 1389"/>
                <a:gd name="T91" fmla="*/ 141 h 503"/>
                <a:gd name="T92" fmla="*/ 1331 w 1389"/>
                <a:gd name="T93" fmla="*/ 166 h 503"/>
                <a:gd name="T94" fmla="*/ 1360 w 1389"/>
                <a:gd name="T95" fmla="*/ 195 h 503"/>
                <a:gd name="T96" fmla="*/ 1389 w 1389"/>
                <a:gd name="T97" fmla="*/ 181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9" h="503">
                  <a:moveTo>
                    <a:pt x="0" y="0"/>
                  </a:moveTo>
                  <a:lnTo>
                    <a:pt x="29" y="13"/>
                  </a:lnTo>
                  <a:lnTo>
                    <a:pt x="58" y="48"/>
                  </a:lnTo>
                  <a:lnTo>
                    <a:pt x="87" y="106"/>
                  </a:lnTo>
                  <a:lnTo>
                    <a:pt x="115" y="193"/>
                  </a:lnTo>
                  <a:lnTo>
                    <a:pt x="145" y="307"/>
                  </a:lnTo>
                  <a:lnTo>
                    <a:pt x="174" y="407"/>
                  </a:lnTo>
                  <a:lnTo>
                    <a:pt x="202" y="472"/>
                  </a:lnTo>
                  <a:lnTo>
                    <a:pt x="232" y="503"/>
                  </a:lnTo>
                  <a:lnTo>
                    <a:pt x="261" y="487"/>
                  </a:lnTo>
                  <a:lnTo>
                    <a:pt x="289" y="422"/>
                  </a:lnTo>
                  <a:lnTo>
                    <a:pt x="318" y="334"/>
                  </a:lnTo>
                  <a:lnTo>
                    <a:pt x="347" y="250"/>
                  </a:lnTo>
                  <a:lnTo>
                    <a:pt x="376" y="191"/>
                  </a:lnTo>
                  <a:lnTo>
                    <a:pt x="405" y="155"/>
                  </a:lnTo>
                  <a:lnTo>
                    <a:pt x="434" y="134"/>
                  </a:lnTo>
                  <a:lnTo>
                    <a:pt x="463" y="118"/>
                  </a:lnTo>
                  <a:lnTo>
                    <a:pt x="492" y="102"/>
                  </a:lnTo>
                  <a:lnTo>
                    <a:pt x="521" y="88"/>
                  </a:lnTo>
                  <a:lnTo>
                    <a:pt x="550" y="75"/>
                  </a:lnTo>
                  <a:lnTo>
                    <a:pt x="578" y="64"/>
                  </a:lnTo>
                  <a:lnTo>
                    <a:pt x="608" y="65"/>
                  </a:lnTo>
                  <a:lnTo>
                    <a:pt x="637" y="71"/>
                  </a:lnTo>
                  <a:lnTo>
                    <a:pt x="665" y="76"/>
                  </a:lnTo>
                  <a:lnTo>
                    <a:pt x="695" y="96"/>
                  </a:lnTo>
                  <a:lnTo>
                    <a:pt x="724" y="124"/>
                  </a:lnTo>
                  <a:lnTo>
                    <a:pt x="752" y="155"/>
                  </a:lnTo>
                  <a:lnTo>
                    <a:pt x="781" y="195"/>
                  </a:lnTo>
                  <a:lnTo>
                    <a:pt x="810" y="235"/>
                  </a:lnTo>
                  <a:lnTo>
                    <a:pt x="839" y="278"/>
                  </a:lnTo>
                  <a:lnTo>
                    <a:pt x="868" y="318"/>
                  </a:lnTo>
                  <a:lnTo>
                    <a:pt x="897" y="347"/>
                  </a:lnTo>
                  <a:lnTo>
                    <a:pt x="926" y="350"/>
                  </a:lnTo>
                  <a:lnTo>
                    <a:pt x="955" y="333"/>
                  </a:lnTo>
                  <a:lnTo>
                    <a:pt x="984" y="315"/>
                  </a:lnTo>
                  <a:lnTo>
                    <a:pt x="1013" y="284"/>
                  </a:lnTo>
                  <a:lnTo>
                    <a:pt x="1041" y="247"/>
                  </a:lnTo>
                  <a:lnTo>
                    <a:pt x="1071" y="220"/>
                  </a:lnTo>
                  <a:lnTo>
                    <a:pt x="1100" y="197"/>
                  </a:lnTo>
                  <a:lnTo>
                    <a:pt x="1128" y="171"/>
                  </a:lnTo>
                  <a:lnTo>
                    <a:pt x="1157" y="155"/>
                  </a:lnTo>
                  <a:lnTo>
                    <a:pt x="1187" y="140"/>
                  </a:lnTo>
                  <a:lnTo>
                    <a:pt x="1215" y="124"/>
                  </a:lnTo>
                  <a:lnTo>
                    <a:pt x="1244" y="119"/>
                  </a:lnTo>
                  <a:lnTo>
                    <a:pt x="1273" y="133"/>
                  </a:lnTo>
                  <a:lnTo>
                    <a:pt x="1302" y="141"/>
                  </a:lnTo>
                  <a:lnTo>
                    <a:pt x="1331" y="166"/>
                  </a:lnTo>
                  <a:lnTo>
                    <a:pt x="1360" y="195"/>
                  </a:lnTo>
                  <a:lnTo>
                    <a:pt x="1389" y="18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99" name="Freeform 222">
              <a:extLst>
                <a:ext uri="{FF2B5EF4-FFF2-40B4-BE49-F238E27FC236}">
                  <a16:creationId xmlns="" xmlns:a16="http://schemas.microsoft.com/office/drawing/2014/main" id="{868A277B-A431-4CB5-AB51-B8AC9A341D64}"/>
                </a:ext>
              </a:extLst>
            </p:cNvPr>
            <p:cNvSpPr>
              <a:spLocks/>
            </p:cNvSpPr>
            <p:nvPr/>
          </p:nvSpPr>
          <p:spPr bwMode="auto">
            <a:xfrm>
              <a:off x="8505825" y="4394200"/>
              <a:ext cx="2159000" cy="798513"/>
            </a:xfrm>
            <a:custGeom>
              <a:avLst/>
              <a:gdLst>
                <a:gd name="T0" fmla="*/ 0 w 1360"/>
                <a:gd name="T1" fmla="*/ 503 h 503"/>
                <a:gd name="T2" fmla="*/ 29 w 1360"/>
                <a:gd name="T3" fmla="*/ 406 h 503"/>
                <a:gd name="T4" fmla="*/ 58 w 1360"/>
                <a:gd name="T5" fmla="*/ 314 h 503"/>
                <a:gd name="T6" fmla="*/ 87 w 1360"/>
                <a:gd name="T7" fmla="*/ 238 h 503"/>
                <a:gd name="T8" fmla="*/ 115 w 1360"/>
                <a:gd name="T9" fmla="*/ 149 h 503"/>
                <a:gd name="T10" fmla="*/ 145 w 1360"/>
                <a:gd name="T11" fmla="*/ 52 h 503"/>
                <a:gd name="T12" fmla="*/ 174 w 1360"/>
                <a:gd name="T13" fmla="*/ 11 h 503"/>
                <a:gd name="T14" fmla="*/ 202 w 1360"/>
                <a:gd name="T15" fmla="*/ 0 h 503"/>
                <a:gd name="T16" fmla="*/ 232 w 1360"/>
                <a:gd name="T17" fmla="*/ 8 h 503"/>
                <a:gd name="T18" fmla="*/ 261 w 1360"/>
                <a:gd name="T19" fmla="*/ 39 h 503"/>
                <a:gd name="T20" fmla="*/ 289 w 1360"/>
                <a:gd name="T21" fmla="*/ 86 h 503"/>
                <a:gd name="T22" fmla="*/ 318 w 1360"/>
                <a:gd name="T23" fmla="*/ 163 h 503"/>
                <a:gd name="T24" fmla="*/ 347 w 1360"/>
                <a:gd name="T25" fmla="*/ 250 h 503"/>
                <a:gd name="T26" fmla="*/ 376 w 1360"/>
                <a:gd name="T27" fmla="*/ 318 h 503"/>
                <a:gd name="T28" fmla="*/ 405 w 1360"/>
                <a:gd name="T29" fmla="*/ 370 h 503"/>
                <a:gd name="T30" fmla="*/ 434 w 1360"/>
                <a:gd name="T31" fmla="*/ 400 h 503"/>
                <a:gd name="T32" fmla="*/ 463 w 1360"/>
                <a:gd name="T33" fmla="*/ 404 h 503"/>
                <a:gd name="T34" fmla="*/ 492 w 1360"/>
                <a:gd name="T35" fmla="*/ 385 h 503"/>
                <a:gd name="T36" fmla="*/ 521 w 1360"/>
                <a:gd name="T37" fmla="*/ 362 h 503"/>
                <a:gd name="T38" fmla="*/ 550 w 1360"/>
                <a:gd name="T39" fmla="*/ 334 h 503"/>
                <a:gd name="T40" fmla="*/ 578 w 1360"/>
                <a:gd name="T41" fmla="*/ 309 h 503"/>
                <a:gd name="T42" fmla="*/ 608 w 1360"/>
                <a:gd name="T43" fmla="*/ 290 h 503"/>
                <a:gd name="T44" fmla="*/ 637 w 1360"/>
                <a:gd name="T45" fmla="*/ 260 h 503"/>
                <a:gd name="T46" fmla="*/ 665 w 1360"/>
                <a:gd name="T47" fmla="*/ 229 h 503"/>
                <a:gd name="T48" fmla="*/ 695 w 1360"/>
                <a:gd name="T49" fmla="*/ 202 h 503"/>
                <a:gd name="T50" fmla="*/ 724 w 1360"/>
                <a:gd name="T51" fmla="*/ 176 h 503"/>
                <a:gd name="T52" fmla="*/ 752 w 1360"/>
                <a:gd name="T53" fmla="*/ 159 h 503"/>
                <a:gd name="T54" fmla="*/ 781 w 1360"/>
                <a:gd name="T55" fmla="*/ 148 h 503"/>
                <a:gd name="T56" fmla="*/ 810 w 1360"/>
                <a:gd name="T57" fmla="*/ 131 h 503"/>
                <a:gd name="T58" fmla="*/ 839 w 1360"/>
                <a:gd name="T59" fmla="*/ 116 h 503"/>
                <a:gd name="T60" fmla="*/ 868 w 1360"/>
                <a:gd name="T61" fmla="*/ 108 h 503"/>
                <a:gd name="T62" fmla="*/ 897 w 1360"/>
                <a:gd name="T63" fmla="*/ 110 h 503"/>
                <a:gd name="T64" fmla="*/ 926 w 1360"/>
                <a:gd name="T65" fmla="*/ 108 h 503"/>
                <a:gd name="T66" fmla="*/ 955 w 1360"/>
                <a:gd name="T67" fmla="*/ 100 h 503"/>
                <a:gd name="T68" fmla="*/ 984 w 1360"/>
                <a:gd name="T69" fmla="*/ 99 h 503"/>
                <a:gd name="T70" fmla="*/ 1013 w 1360"/>
                <a:gd name="T71" fmla="*/ 106 h 503"/>
                <a:gd name="T72" fmla="*/ 1041 w 1360"/>
                <a:gd name="T73" fmla="*/ 132 h 503"/>
                <a:gd name="T74" fmla="*/ 1071 w 1360"/>
                <a:gd name="T75" fmla="*/ 165 h 503"/>
                <a:gd name="T76" fmla="*/ 1100 w 1360"/>
                <a:gd name="T77" fmla="*/ 196 h 503"/>
                <a:gd name="T78" fmla="*/ 1128 w 1360"/>
                <a:gd name="T79" fmla="*/ 230 h 503"/>
                <a:gd name="T80" fmla="*/ 1157 w 1360"/>
                <a:gd name="T81" fmla="*/ 263 h 503"/>
                <a:gd name="T82" fmla="*/ 1187 w 1360"/>
                <a:gd name="T83" fmla="*/ 284 h 503"/>
                <a:gd name="T84" fmla="*/ 1215 w 1360"/>
                <a:gd name="T85" fmla="*/ 299 h 503"/>
                <a:gd name="T86" fmla="*/ 1244 w 1360"/>
                <a:gd name="T87" fmla="*/ 284 h 503"/>
                <a:gd name="T88" fmla="*/ 1273 w 1360"/>
                <a:gd name="T89" fmla="*/ 255 h 503"/>
                <a:gd name="T90" fmla="*/ 1302 w 1360"/>
                <a:gd name="T91" fmla="*/ 230 h 503"/>
                <a:gd name="T92" fmla="*/ 1331 w 1360"/>
                <a:gd name="T93" fmla="*/ 210 h 503"/>
                <a:gd name="T94" fmla="*/ 1360 w 1360"/>
                <a:gd name="T95" fmla="*/ 225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503">
                  <a:moveTo>
                    <a:pt x="0" y="503"/>
                  </a:moveTo>
                  <a:lnTo>
                    <a:pt x="29" y="406"/>
                  </a:lnTo>
                  <a:lnTo>
                    <a:pt x="58" y="314"/>
                  </a:lnTo>
                  <a:lnTo>
                    <a:pt x="87" y="238"/>
                  </a:lnTo>
                  <a:lnTo>
                    <a:pt x="115" y="149"/>
                  </a:lnTo>
                  <a:lnTo>
                    <a:pt x="145" y="52"/>
                  </a:lnTo>
                  <a:lnTo>
                    <a:pt x="174" y="11"/>
                  </a:lnTo>
                  <a:lnTo>
                    <a:pt x="202" y="0"/>
                  </a:lnTo>
                  <a:lnTo>
                    <a:pt x="232" y="8"/>
                  </a:lnTo>
                  <a:lnTo>
                    <a:pt x="261" y="39"/>
                  </a:lnTo>
                  <a:lnTo>
                    <a:pt x="289" y="86"/>
                  </a:lnTo>
                  <a:lnTo>
                    <a:pt x="318" y="163"/>
                  </a:lnTo>
                  <a:lnTo>
                    <a:pt x="347" y="250"/>
                  </a:lnTo>
                  <a:lnTo>
                    <a:pt x="376" y="318"/>
                  </a:lnTo>
                  <a:lnTo>
                    <a:pt x="405" y="370"/>
                  </a:lnTo>
                  <a:lnTo>
                    <a:pt x="434" y="400"/>
                  </a:lnTo>
                  <a:lnTo>
                    <a:pt x="463" y="404"/>
                  </a:lnTo>
                  <a:lnTo>
                    <a:pt x="492" y="385"/>
                  </a:lnTo>
                  <a:lnTo>
                    <a:pt x="521" y="362"/>
                  </a:lnTo>
                  <a:lnTo>
                    <a:pt x="550" y="334"/>
                  </a:lnTo>
                  <a:lnTo>
                    <a:pt x="578" y="309"/>
                  </a:lnTo>
                  <a:lnTo>
                    <a:pt x="608" y="290"/>
                  </a:lnTo>
                  <a:lnTo>
                    <a:pt x="637" y="260"/>
                  </a:lnTo>
                  <a:lnTo>
                    <a:pt x="665" y="229"/>
                  </a:lnTo>
                  <a:lnTo>
                    <a:pt x="695" y="202"/>
                  </a:lnTo>
                  <a:lnTo>
                    <a:pt x="724" y="176"/>
                  </a:lnTo>
                  <a:lnTo>
                    <a:pt x="752" y="159"/>
                  </a:lnTo>
                  <a:lnTo>
                    <a:pt x="781" y="148"/>
                  </a:lnTo>
                  <a:lnTo>
                    <a:pt x="810" y="131"/>
                  </a:lnTo>
                  <a:lnTo>
                    <a:pt x="839" y="116"/>
                  </a:lnTo>
                  <a:lnTo>
                    <a:pt x="868" y="108"/>
                  </a:lnTo>
                  <a:lnTo>
                    <a:pt x="897" y="110"/>
                  </a:lnTo>
                  <a:lnTo>
                    <a:pt x="926" y="108"/>
                  </a:lnTo>
                  <a:lnTo>
                    <a:pt x="955" y="100"/>
                  </a:lnTo>
                  <a:lnTo>
                    <a:pt x="984" y="99"/>
                  </a:lnTo>
                  <a:lnTo>
                    <a:pt x="1013" y="106"/>
                  </a:lnTo>
                  <a:lnTo>
                    <a:pt x="1041" y="132"/>
                  </a:lnTo>
                  <a:lnTo>
                    <a:pt x="1071" y="165"/>
                  </a:lnTo>
                  <a:lnTo>
                    <a:pt x="1100" y="196"/>
                  </a:lnTo>
                  <a:lnTo>
                    <a:pt x="1128" y="230"/>
                  </a:lnTo>
                  <a:lnTo>
                    <a:pt x="1157" y="263"/>
                  </a:lnTo>
                  <a:lnTo>
                    <a:pt x="1187" y="284"/>
                  </a:lnTo>
                  <a:lnTo>
                    <a:pt x="1215" y="299"/>
                  </a:lnTo>
                  <a:lnTo>
                    <a:pt x="1244" y="284"/>
                  </a:lnTo>
                  <a:lnTo>
                    <a:pt x="1273" y="255"/>
                  </a:lnTo>
                  <a:lnTo>
                    <a:pt x="1302" y="230"/>
                  </a:lnTo>
                  <a:lnTo>
                    <a:pt x="1331" y="210"/>
                  </a:lnTo>
                  <a:lnTo>
                    <a:pt x="1360" y="22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00" name="Freeform 223">
              <a:extLst>
                <a:ext uri="{FF2B5EF4-FFF2-40B4-BE49-F238E27FC236}">
                  <a16:creationId xmlns="" xmlns:a16="http://schemas.microsoft.com/office/drawing/2014/main" id="{C3227292-987D-4BB5-9B47-F992C47219F2}"/>
                </a:ext>
              </a:extLst>
            </p:cNvPr>
            <p:cNvSpPr>
              <a:spLocks/>
            </p:cNvSpPr>
            <p:nvPr/>
          </p:nvSpPr>
          <p:spPr bwMode="auto">
            <a:xfrm>
              <a:off x="8505825" y="4486275"/>
              <a:ext cx="2249487" cy="644525"/>
            </a:xfrm>
            <a:custGeom>
              <a:avLst/>
              <a:gdLst>
                <a:gd name="T0" fmla="*/ 0 w 1417"/>
                <a:gd name="T1" fmla="*/ 16 h 406"/>
                <a:gd name="T2" fmla="*/ 29 w 1417"/>
                <a:gd name="T3" fmla="*/ 119 h 406"/>
                <a:gd name="T4" fmla="*/ 58 w 1417"/>
                <a:gd name="T5" fmla="*/ 188 h 406"/>
                <a:gd name="T6" fmla="*/ 87 w 1417"/>
                <a:gd name="T7" fmla="*/ 237 h 406"/>
                <a:gd name="T8" fmla="*/ 115 w 1417"/>
                <a:gd name="T9" fmla="*/ 294 h 406"/>
                <a:gd name="T10" fmla="*/ 145 w 1417"/>
                <a:gd name="T11" fmla="*/ 357 h 406"/>
                <a:gd name="T12" fmla="*/ 174 w 1417"/>
                <a:gd name="T13" fmla="*/ 395 h 406"/>
                <a:gd name="T14" fmla="*/ 202 w 1417"/>
                <a:gd name="T15" fmla="*/ 406 h 406"/>
                <a:gd name="T16" fmla="*/ 232 w 1417"/>
                <a:gd name="T17" fmla="*/ 387 h 406"/>
                <a:gd name="T18" fmla="*/ 261 w 1417"/>
                <a:gd name="T19" fmla="*/ 333 h 406"/>
                <a:gd name="T20" fmla="*/ 289 w 1417"/>
                <a:gd name="T21" fmla="*/ 262 h 406"/>
                <a:gd name="T22" fmla="*/ 318 w 1417"/>
                <a:gd name="T23" fmla="*/ 182 h 406"/>
                <a:gd name="T24" fmla="*/ 347 w 1417"/>
                <a:gd name="T25" fmla="*/ 116 h 406"/>
                <a:gd name="T26" fmla="*/ 376 w 1417"/>
                <a:gd name="T27" fmla="*/ 71 h 406"/>
                <a:gd name="T28" fmla="*/ 405 w 1417"/>
                <a:gd name="T29" fmla="*/ 39 h 406"/>
                <a:gd name="T30" fmla="*/ 434 w 1417"/>
                <a:gd name="T31" fmla="*/ 21 h 406"/>
                <a:gd name="T32" fmla="*/ 463 w 1417"/>
                <a:gd name="T33" fmla="*/ 12 h 406"/>
                <a:gd name="T34" fmla="*/ 492 w 1417"/>
                <a:gd name="T35" fmla="*/ 0 h 406"/>
                <a:gd name="T36" fmla="*/ 521 w 1417"/>
                <a:gd name="T37" fmla="*/ 2 h 406"/>
                <a:gd name="T38" fmla="*/ 550 w 1417"/>
                <a:gd name="T39" fmla="*/ 16 h 406"/>
                <a:gd name="T40" fmla="*/ 578 w 1417"/>
                <a:gd name="T41" fmla="*/ 27 h 406"/>
                <a:gd name="T42" fmla="*/ 608 w 1417"/>
                <a:gd name="T43" fmla="*/ 52 h 406"/>
                <a:gd name="T44" fmla="*/ 637 w 1417"/>
                <a:gd name="T45" fmla="*/ 82 h 406"/>
                <a:gd name="T46" fmla="*/ 665 w 1417"/>
                <a:gd name="T47" fmla="*/ 127 h 406"/>
                <a:gd name="T48" fmla="*/ 695 w 1417"/>
                <a:gd name="T49" fmla="*/ 180 h 406"/>
                <a:gd name="T50" fmla="*/ 724 w 1417"/>
                <a:gd name="T51" fmla="*/ 224 h 406"/>
                <a:gd name="T52" fmla="*/ 752 w 1417"/>
                <a:gd name="T53" fmla="*/ 256 h 406"/>
                <a:gd name="T54" fmla="*/ 781 w 1417"/>
                <a:gd name="T55" fmla="*/ 274 h 406"/>
                <a:gd name="T56" fmla="*/ 810 w 1417"/>
                <a:gd name="T57" fmla="*/ 284 h 406"/>
                <a:gd name="T58" fmla="*/ 839 w 1417"/>
                <a:gd name="T59" fmla="*/ 288 h 406"/>
                <a:gd name="T60" fmla="*/ 868 w 1417"/>
                <a:gd name="T61" fmla="*/ 279 h 406"/>
                <a:gd name="T62" fmla="*/ 897 w 1417"/>
                <a:gd name="T63" fmla="*/ 255 h 406"/>
                <a:gd name="T64" fmla="*/ 926 w 1417"/>
                <a:gd name="T65" fmla="*/ 216 h 406"/>
                <a:gd name="T66" fmla="*/ 955 w 1417"/>
                <a:gd name="T67" fmla="*/ 183 h 406"/>
                <a:gd name="T68" fmla="*/ 984 w 1417"/>
                <a:gd name="T69" fmla="*/ 156 h 406"/>
                <a:gd name="T70" fmla="*/ 1013 w 1417"/>
                <a:gd name="T71" fmla="*/ 137 h 406"/>
                <a:gd name="T72" fmla="*/ 1041 w 1417"/>
                <a:gd name="T73" fmla="*/ 121 h 406"/>
                <a:gd name="T74" fmla="*/ 1071 w 1417"/>
                <a:gd name="T75" fmla="*/ 112 h 406"/>
                <a:gd name="T76" fmla="*/ 1100 w 1417"/>
                <a:gd name="T77" fmla="*/ 113 h 406"/>
                <a:gd name="T78" fmla="*/ 1128 w 1417"/>
                <a:gd name="T79" fmla="*/ 109 h 406"/>
                <a:gd name="T80" fmla="*/ 1157 w 1417"/>
                <a:gd name="T81" fmla="*/ 108 h 406"/>
                <a:gd name="T82" fmla="*/ 1187 w 1417"/>
                <a:gd name="T83" fmla="*/ 102 h 406"/>
                <a:gd name="T84" fmla="*/ 1215 w 1417"/>
                <a:gd name="T85" fmla="*/ 86 h 406"/>
                <a:gd name="T86" fmla="*/ 1244 w 1417"/>
                <a:gd name="T87" fmla="*/ 75 h 406"/>
                <a:gd name="T88" fmla="*/ 1273 w 1417"/>
                <a:gd name="T89" fmla="*/ 69 h 406"/>
                <a:gd name="T90" fmla="*/ 1302 w 1417"/>
                <a:gd name="T91" fmla="*/ 69 h 406"/>
                <a:gd name="T92" fmla="*/ 1331 w 1417"/>
                <a:gd name="T93" fmla="*/ 92 h 406"/>
                <a:gd name="T94" fmla="*/ 1360 w 1417"/>
                <a:gd name="T95" fmla="*/ 105 h 406"/>
                <a:gd name="T96" fmla="*/ 1389 w 1417"/>
                <a:gd name="T97" fmla="*/ 125 h 406"/>
                <a:gd name="T98" fmla="*/ 1417 w 1417"/>
                <a:gd name="T99" fmla="*/ 14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406">
                  <a:moveTo>
                    <a:pt x="0" y="16"/>
                  </a:moveTo>
                  <a:lnTo>
                    <a:pt x="29" y="119"/>
                  </a:lnTo>
                  <a:lnTo>
                    <a:pt x="58" y="188"/>
                  </a:lnTo>
                  <a:lnTo>
                    <a:pt x="87" y="237"/>
                  </a:lnTo>
                  <a:lnTo>
                    <a:pt x="115" y="294"/>
                  </a:lnTo>
                  <a:lnTo>
                    <a:pt x="145" y="357"/>
                  </a:lnTo>
                  <a:lnTo>
                    <a:pt x="174" y="395"/>
                  </a:lnTo>
                  <a:lnTo>
                    <a:pt x="202" y="406"/>
                  </a:lnTo>
                  <a:lnTo>
                    <a:pt x="232" y="387"/>
                  </a:lnTo>
                  <a:lnTo>
                    <a:pt x="261" y="333"/>
                  </a:lnTo>
                  <a:lnTo>
                    <a:pt x="289" y="262"/>
                  </a:lnTo>
                  <a:lnTo>
                    <a:pt x="318" y="182"/>
                  </a:lnTo>
                  <a:lnTo>
                    <a:pt x="347" y="116"/>
                  </a:lnTo>
                  <a:lnTo>
                    <a:pt x="376" y="71"/>
                  </a:lnTo>
                  <a:lnTo>
                    <a:pt x="405" y="39"/>
                  </a:lnTo>
                  <a:lnTo>
                    <a:pt x="434" y="21"/>
                  </a:lnTo>
                  <a:lnTo>
                    <a:pt x="463" y="12"/>
                  </a:lnTo>
                  <a:lnTo>
                    <a:pt x="492" y="0"/>
                  </a:lnTo>
                  <a:lnTo>
                    <a:pt x="521" y="2"/>
                  </a:lnTo>
                  <a:lnTo>
                    <a:pt x="550" y="16"/>
                  </a:lnTo>
                  <a:lnTo>
                    <a:pt x="578" y="27"/>
                  </a:lnTo>
                  <a:lnTo>
                    <a:pt x="608" y="52"/>
                  </a:lnTo>
                  <a:lnTo>
                    <a:pt x="637" y="82"/>
                  </a:lnTo>
                  <a:lnTo>
                    <a:pt x="665" y="127"/>
                  </a:lnTo>
                  <a:lnTo>
                    <a:pt x="695" y="180"/>
                  </a:lnTo>
                  <a:lnTo>
                    <a:pt x="724" y="224"/>
                  </a:lnTo>
                  <a:lnTo>
                    <a:pt x="752" y="256"/>
                  </a:lnTo>
                  <a:lnTo>
                    <a:pt x="781" y="274"/>
                  </a:lnTo>
                  <a:lnTo>
                    <a:pt x="810" y="284"/>
                  </a:lnTo>
                  <a:lnTo>
                    <a:pt x="839" y="288"/>
                  </a:lnTo>
                  <a:lnTo>
                    <a:pt x="868" y="279"/>
                  </a:lnTo>
                  <a:lnTo>
                    <a:pt x="897" y="255"/>
                  </a:lnTo>
                  <a:lnTo>
                    <a:pt x="926" y="216"/>
                  </a:lnTo>
                  <a:lnTo>
                    <a:pt x="955" y="183"/>
                  </a:lnTo>
                  <a:lnTo>
                    <a:pt x="984" y="156"/>
                  </a:lnTo>
                  <a:lnTo>
                    <a:pt x="1013" y="137"/>
                  </a:lnTo>
                  <a:lnTo>
                    <a:pt x="1041" y="121"/>
                  </a:lnTo>
                  <a:lnTo>
                    <a:pt x="1071" y="112"/>
                  </a:lnTo>
                  <a:lnTo>
                    <a:pt x="1100" y="113"/>
                  </a:lnTo>
                  <a:lnTo>
                    <a:pt x="1128" y="109"/>
                  </a:lnTo>
                  <a:lnTo>
                    <a:pt x="1157" y="108"/>
                  </a:lnTo>
                  <a:lnTo>
                    <a:pt x="1187" y="102"/>
                  </a:lnTo>
                  <a:lnTo>
                    <a:pt x="1215" y="86"/>
                  </a:lnTo>
                  <a:lnTo>
                    <a:pt x="1244" y="75"/>
                  </a:lnTo>
                  <a:lnTo>
                    <a:pt x="1273" y="69"/>
                  </a:lnTo>
                  <a:lnTo>
                    <a:pt x="1302" y="69"/>
                  </a:lnTo>
                  <a:lnTo>
                    <a:pt x="1331" y="92"/>
                  </a:lnTo>
                  <a:lnTo>
                    <a:pt x="1360" y="105"/>
                  </a:lnTo>
                  <a:lnTo>
                    <a:pt x="1389" y="125"/>
                  </a:lnTo>
                  <a:lnTo>
                    <a:pt x="1417" y="14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01" name="Freeform 224">
              <a:extLst>
                <a:ext uri="{FF2B5EF4-FFF2-40B4-BE49-F238E27FC236}">
                  <a16:creationId xmlns="" xmlns:a16="http://schemas.microsoft.com/office/drawing/2014/main" id="{17840416-DA55-4CFC-9E40-CAA5778E4CFD}"/>
                </a:ext>
              </a:extLst>
            </p:cNvPr>
            <p:cNvSpPr>
              <a:spLocks/>
            </p:cNvSpPr>
            <p:nvPr/>
          </p:nvSpPr>
          <p:spPr bwMode="auto">
            <a:xfrm>
              <a:off x="8505825" y="4384675"/>
              <a:ext cx="2205037" cy="663575"/>
            </a:xfrm>
            <a:custGeom>
              <a:avLst/>
              <a:gdLst>
                <a:gd name="T0" fmla="*/ 0 w 1389"/>
                <a:gd name="T1" fmla="*/ 347 h 418"/>
                <a:gd name="T2" fmla="*/ 29 w 1389"/>
                <a:gd name="T3" fmla="*/ 266 h 418"/>
                <a:gd name="T4" fmla="*/ 58 w 1389"/>
                <a:gd name="T5" fmla="*/ 186 h 418"/>
                <a:gd name="T6" fmla="*/ 87 w 1389"/>
                <a:gd name="T7" fmla="*/ 121 h 418"/>
                <a:gd name="T8" fmla="*/ 115 w 1389"/>
                <a:gd name="T9" fmla="*/ 55 h 418"/>
                <a:gd name="T10" fmla="*/ 145 w 1389"/>
                <a:gd name="T11" fmla="*/ 5 h 418"/>
                <a:gd name="T12" fmla="*/ 174 w 1389"/>
                <a:gd name="T13" fmla="*/ 0 h 418"/>
                <a:gd name="T14" fmla="*/ 202 w 1389"/>
                <a:gd name="T15" fmla="*/ 32 h 418"/>
                <a:gd name="T16" fmla="*/ 232 w 1389"/>
                <a:gd name="T17" fmla="*/ 90 h 418"/>
                <a:gd name="T18" fmla="*/ 261 w 1389"/>
                <a:gd name="T19" fmla="*/ 162 h 418"/>
                <a:gd name="T20" fmla="*/ 289 w 1389"/>
                <a:gd name="T21" fmla="*/ 239 h 418"/>
                <a:gd name="T22" fmla="*/ 318 w 1389"/>
                <a:gd name="T23" fmla="*/ 314 h 418"/>
                <a:gd name="T24" fmla="*/ 347 w 1389"/>
                <a:gd name="T25" fmla="*/ 368 h 418"/>
                <a:gd name="T26" fmla="*/ 376 w 1389"/>
                <a:gd name="T27" fmla="*/ 402 h 418"/>
                <a:gd name="T28" fmla="*/ 405 w 1389"/>
                <a:gd name="T29" fmla="*/ 418 h 418"/>
                <a:gd name="T30" fmla="*/ 434 w 1389"/>
                <a:gd name="T31" fmla="*/ 407 h 418"/>
                <a:gd name="T32" fmla="*/ 463 w 1389"/>
                <a:gd name="T33" fmla="*/ 386 h 418"/>
                <a:gd name="T34" fmla="*/ 492 w 1389"/>
                <a:gd name="T35" fmla="*/ 359 h 418"/>
                <a:gd name="T36" fmla="*/ 521 w 1389"/>
                <a:gd name="T37" fmla="*/ 333 h 418"/>
                <a:gd name="T38" fmla="*/ 550 w 1389"/>
                <a:gd name="T39" fmla="*/ 308 h 418"/>
                <a:gd name="T40" fmla="*/ 578 w 1389"/>
                <a:gd name="T41" fmla="*/ 271 h 418"/>
                <a:gd name="T42" fmla="*/ 608 w 1389"/>
                <a:gd name="T43" fmla="*/ 230 h 418"/>
                <a:gd name="T44" fmla="*/ 637 w 1389"/>
                <a:gd name="T45" fmla="*/ 193 h 418"/>
                <a:gd name="T46" fmla="*/ 665 w 1389"/>
                <a:gd name="T47" fmla="*/ 169 h 418"/>
                <a:gd name="T48" fmla="*/ 695 w 1389"/>
                <a:gd name="T49" fmla="*/ 157 h 418"/>
                <a:gd name="T50" fmla="*/ 724 w 1389"/>
                <a:gd name="T51" fmla="*/ 143 h 418"/>
                <a:gd name="T52" fmla="*/ 752 w 1389"/>
                <a:gd name="T53" fmla="*/ 130 h 418"/>
                <a:gd name="T54" fmla="*/ 781 w 1389"/>
                <a:gd name="T55" fmla="*/ 113 h 418"/>
                <a:gd name="T56" fmla="*/ 810 w 1389"/>
                <a:gd name="T57" fmla="*/ 100 h 418"/>
                <a:gd name="T58" fmla="*/ 839 w 1389"/>
                <a:gd name="T59" fmla="*/ 92 h 418"/>
                <a:gd name="T60" fmla="*/ 868 w 1389"/>
                <a:gd name="T61" fmla="*/ 85 h 418"/>
                <a:gd name="T62" fmla="*/ 897 w 1389"/>
                <a:gd name="T63" fmla="*/ 89 h 418"/>
                <a:gd name="T64" fmla="*/ 926 w 1389"/>
                <a:gd name="T65" fmla="*/ 105 h 418"/>
                <a:gd name="T66" fmla="*/ 955 w 1389"/>
                <a:gd name="T67" fmla="*/ 135 h 418"/>
                <a:gd name="T68" fmla="*/ 984 w 1389"/>
                <a:gd name="T69" fmla="*/ 181 h 418"/>
                <a:gd name="T70" fmla="*/ 1013 w 1389"/>
                <a:gd name="T71" fmla="*/ 235 h 418"/>
                <a:gd name="T72" fmla="*/ 1041 w 1389"/>
                <a:gd name="T73" fmla="*/ 290 h 418"/>
                <a:gd name="T74" fmla="*/ 1071 w 1389"/>
                <a:gd name="T75" fmla="*/ 330 h 418"/>
                <a:gd name="T76" fmla="*/ 1100 w 1389"/>
                <a:gd name="T77" fmla="*/ 352 h 418"/>
                <a:gd name="T78" fmla="*/ 1128 w 1389"/>
                <a:gd name="T79" fmla="*/ 352 h 418"/>
                <a:gd name="T80" fmla="*/ 1157 w 1389"/>
                <a:gd name="T81" fmla="*/ 326 h 418"/>
                <a:gd name="T82" fmla="*/ 1187 w 1389"/>
                <a:gd name="T83" fmla="*/ 292 h 418"/>
                <a:gd name="T84" fmla="*/ 1215 w 1389"/>
                <a:gd name="T85" fmla="*/ 263 h 418"/>
                <a:gd name="T86" fmla="*/ 1244 w 1389"/>
                <a:gd name="T87" fmla="*/ 241 h 418"/>
                <a:gd name="T88" fmla="*/ 1273 w 1389"/>
                <a:gd name="T89" fmla="*/ 229 h 418"/>
                <a:gd name="T90" fmla="*/ 1302 w 1389"/>
                <a:gd name="T91" fmla="*/ 215 h 418"/>
                <a:gd name="T92" fmla="*/ 1331 w 1389"/>
                <a:gd name="T93" fmla="*/ 204 h 418"/>
                <a:gd name="T94" fmla="*/ 1360 w 1389"/>
                <a:gd name="T95" fmla="*/ 203 h 418"/>
                <a:gd name="T96" fmla="*/ 1389 w 1389"/>
                <a:gd name="T97" fmla="*/ 194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9" h="418">
                  <a:moveTo>
                    <a:pt x="0" y="347"/>
                  </a:moveTo>
                  <a:lnTo>
                    <a:pt x="29" y="266"/>
                  </a:lnTo>
                  <a:lnTo>
                    <a:pt x="58" y="186"/>
                  </a:lnTo>
                  <a:lnTo>
                    <a:pt x="87" y="121"/>
                  </a:lnTo>
                  <a:lnTo>
                    <a:pt x="115" y="55"/>
                  </a:lnTo>
                  <a:lnTo>
                    <a:pt x="145" y="5"/>
                  </a:lnTo>
                  <a:lnTo>
                    <a:pt x="174" y="0"/>
                  </a:lnTo>
                  <a:lnTo>
                    <a:pt x="202" y="32"/>
                  </a:lnTo>
                  <a:lnTo>
                    <a:pt x="232" y="90"/>
                  </a:lnTo>
                  <a:lnTo>
                    <a:pt x="261" y="162"/>
                  </a:lnTo>
                  <a:lnTo>
                    <a:pt x="289" y="239"/>
                  </a:lnTo>
                  <a:lnTo>
                    <a:pt x="318" y="314"/>
                  </a:lnTo>
                  <a:lnTo>
                    <a:pt x="347" y="368"/>
                  </a:lnTo>
                  <a:lnTo>
                    <a:pt x="376" y="402"/>
                  </a:lnTo>
                  <a:lnTo>
                    <a:pt x="405" y="418"/>
                  </a:lnTo>
                  <a:lnTo>
                    <a:pt x="434" y="407"/>
                  </a:lnTo>
                  <a:lnTo>
                    <a:pt x="463" y="386"/>
                  </a:lnTo>
                  <a:lnTo>
                    <a:pt x="492" y="359"/>
                  </a:lnTo>
                  <a:lnTo>
                    <a:pt x="521" y="333"/>
                  </a:lnTo>
                  <a:lnTo>
                    <a:pt x="550" y="308"/>
                  </a:lnTo>
                  <a:lnTo>
                    <a:pt x="578" y="271"/>
                  </a:lnTo>
                  <a:lnTo>
                    <a:pt x="608" y="230"/>
                  </a:lnTo>
                  <a:lnTo>
                    <a:pt x="637" y="193"/>
                  </a:lnTo>
                  <a:lnTo>
                    <a:pt x="665" y="169"/>
                  </a:lnTo>
                  <a:lnTo>
                    <a:pt x="695" y="157"/>
                  </a:lnTo>
                  <a:lnTo>
                    <a:pt x="724" y="143"/>
                  </a:lnTo>
                  <a:lnTo>
                    <a:pt x="752" y="130"/>
                  </a:lnTo>
                  <a:lnTo>
                    <a:pt x="781" y="113"/>
                  </a:lnTo>
                  <a:lnTo>
                    <a:pt x="810" y="100"/>
                  </a:lnTo>
                  <a:lnTo>
                    <a:pt x="839" y="92"/>
                  </a:lnTo>
                  <a:lnTo>
                    <a:pt x="868" y="85"/>
                  </a:lnTo>
                  <a:lnTo>
                    <a:pt x="897" y="89"/>
                  </a:lnTo>
                  <a:lnTo>
                    <a:pt x="926" y="105"/>
                  </a:lnTo>
                  <a:lnTo>
                    <a:pt x="955" y="135"/>
                  </a:lnTo>
                  <a:lnTo>
                    <a:pt x="984" y="181"/>
                  </a:lnTo>
                  <a:lnTo>
                    <a:pt x="1013" y="235"/>
                  </a:lnTo>
                  <a:lnTo>
                    <a:pt x="1041" y="290"/>
                  </a:lnTo>
                  <a:lnTo>
                    <a:pt x="1071" y="330"/>
                  </a:lnTo>
                  <a:lnTo>
                    <a:pt x="1100" y="352"/>
                  </a:lnTo>
                  <a:lnTo>
                    <a:pt x="1128" y="352"/>
                  </a:lnTo>
                  <a:lnTo>
                    <a:pt x="1157" y="326"/>
                  </a:lnTo>
                  <a:lnTo>
                    <a:pt x="1187" y="292"/>
                  </a:lnTo>
                  <a:lnTo>
                    <a:pt x="1215" y="263"/>
                  </a:lnTo>
                  <a:lnTo>
                    <a:pt x="1244" y="241"/>
                  </a:lnTo>
                  <a:lnTo>
                    <a:pt x="1273" y="229"/>
                  </a:lnTo>
                  <a:lnTo>
                    <a:pt x="1302" y="215"/>
                  </a:lnTo>
                  <a:lnTo>
                    <a:pt x="1331" y="204"/>
                  </a:lnTo>
                  <a:lnTo>
                    <a:pt x="1360" y="203"/>
                  </a:lnTo>
                  <a:lnTo>
                    <a:pt x="1389" y="19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02" name="Freeform 225">
              <a:extLst>
                <a:ext uri="{FF2B5EF4-FFF2-40B4-BE49-F238E27FC236}">
                  <a16:creationId xmlns="" xmlns:a16="http://schemas.microsoft.com/office/drawing/2014/main" id="{30C0B8A5-A81D-4236-ABE8-179C33D51294}"/>
                </a:ext>
              </a:extLst>
            </p:cNvPr>
            <p:cNvSpPr>
              <a:spLocks/>
            </p:cNvSpPr>
            <p:nvPr/>
          </p:nvSpPr>
          <p:spPr bwMode="auto">
            <a:xfrm>
              <a:off x="8505825" y="4449763"/>
              <a:ext cx="2112962" cy="682625"/>
            </a:xfrm>
            <a:custGeom>
              <a:avLst/>
              <a:gdLst>
                <a:gd name="T0" fmla="*/ 0 w 1331"/>
                <a:gd name="T1" fmla="*/ 255 h 430"/>
                <a:gd name="T2" fmla="*/ 29 w 1331"/>
                <a:gd name="T3" fmla="*/ 323 h 430"/>
                <a:gd name="T4" fmla="*/ 58 w 1331"/>
                <a:gd name="T5" fmla="*/ 378 h 430"/>
                <a:gd name="T6" fmla="*/ 87 w 1331"/>
                <a:gd name="T7" fmla="*/ 406 h 430"/>
                <a:gd name="T8" fmla="*/ 115 w 1331"/>
                <a:gd name="T9" fmla="*/ 417 h 430"/>
                <a:gd name="T10" fmla="*/ 145 w 1331"/>
                <a:gd name="T11" fmla="*/ 430 h 430"/>
                <a:gd name="T12" fmla="*/ 174 w 1331"/>
                <a:gd name="T13" fmla="*/ 408 h 430"/>
                <a:gd name="T14" fmla="*/ 202 w 1331"/>
                <a:gd name="T15" fmla="*/ 351 h 430"/>
                <a:gd name="T16" fmla="*/ 232 w 1331"/>
                <a:gd name="T17" fmla="*/ 263 h 430"/>
                <a:gd name="T18" fmla="*/ 261 w 1331"/>
                <a:gd name="T19" fmla="*/ 167 h 430"/>
                <a:gd name="T20" fmla="*/ 289 w 1331"/>
                <a:gd name="T21" fmla="*/ 87 h 430"/>
                <a:gd name="T22" fmla="*/ 318 w 1331"/>
                <a:gd name="T23" fmla="*/ 38 h 430"/>
                <a:gd name="T24" fmla="*/ 347 w 1331"/>
                <a:gd name="T25" fmla="*/ 12 h 430"/>
                <a:gd name="T26" fmla="*/ 376 w 1331"/>
                <a:gd name="T27" fmla="*/ 0 h 430"/>
                <a:gd name="T28" fmla="*/ 405 w 1331"/>
                <a:gd name="T29" fmla="*/ 8 h 430"/>
                <a:gd name="T30" fmla="*/ 434 w 1331"/>
                <a:gd name="T31" fmla="*/ 22 h 430"/>
                <a:gd name="T32" fmla="*/ 463 w 1331"/>
                <a:gd name="T33" fmla="*/ 36 h 430"/>
                <a:gd name="T34" fmla="*/ 492 w 1331"/>
                <a:gd name="T35" fmla="*/ 44 h 430"/>
                <a:gd name="T36" fmla="*/ 521 w 1331"/>
                <a:gd name="T37" fmla="*/ 52 h 430"/>
                <a:gd name="T38" fmla="*/ 550 w 1331"/>
                <a:gd name="T39" fmla="*/ 88 h 430"/>
                <a:gd name="T40" fmla="*/ 578 w 1331"/>
                <a:gd name="T41" fmla="*/ 147 h 430"/>
                <a:gd name="T42" fmla="*/ 608 w 1331"/>
                <a:gd name="T43" fmla="*/ 214 h 430"/>
                <a:gd name="T44" fmla="*/ 637 w 1331"/>
                <a:gd name="T45" fmla="*/ 271 h 430"/>
                <a:gd name="T46" fmla="*/ 665 w 1331"/>
                <a:gd name="T47" fmla="*/ 310 h 430"/>
                <a:gd name="T48" fmla="*/ 695 w 1331"/>
                <a:gd name="T49" fmla="*/ 329 h 430"/>
                <a:gd name="T50" fmla="*/ 724 w 1331"/>
                <a:gd name="T51" fmla="*/ 329 h 430"/>
                <a:gd name="T52" fmla="*/ 752 w 1331"/>
                <a:gd name="T53" fmla="*/ 317 h 430"/>
                <a:gd name="T54" fmla="*/ 781 w 1331"/>
                <a:gd name="T55" fmla="*/ 301 h 430"/>
                <a:gd name="T56" fmla="*/ 810 w 1331"/>
                <a:gd name="T57" fmla="*/ 287 h 430"/>
                <a:gd name="T58" fmla="*/ 839 w 1331"/>
                <a:gd name="T59" fmla="*/ 269 h 430"/>
                <a:gd name="T60" fmla="*/ 868 w 1331"/>
                <a:gd name="T61" fmla="*/ 244 h 430"/>
                <a:gd name="T62" fmla="*/ 897 w 1331"/>
                <a:gd name="T63" fmla="*/ 214 h 430"/>
                <a:gd name="T64" fmla="*/ 926 w 1331"/>
                <a:gd name="T65" fmla="*/ 187 h 430"/>
                <a:gd name="T66" fmla="*/ 955 w 1331"/>
                <a:gd name="T67" fmla="*/ 171 h 430"/>
                <a:gd name="T68" fmla="*/ 984 w 1331"/>
                <a:gd name="T69" fmla="*/ 151 h 430"/>
                <a:gd name="T70" fmla="*/ 1013 w 1331"/>
                <a:gd name="T71" fmla="*/ 139 h 430"/>
                <a:gd name="T72" fmla="*/ 1041 w 1331"/>
                <a:gd name="T73" fmla="*/ 130 h 430"/>
                <a:gd name="T74" fmla="*/ 1071 w 1331"/>
                <a:gd name="T75" fmla="*/ 120 h 430"/>
                <a:gd name="T76" fmla="*/ 1100 w 1331"/>
                <a:gd name="T77" fmla="*/ 123 h 430"/>
                <a:gd name="T78" fmla="*/ 1128 w 1331"/>
                <a:gd name="T79" fmla="*/ 116 h 430"/>
                <a:gd name="T80" fmla="*/ 1157 w 1331"/>
                <a:gd name="T81" fmla="*/ 113 h 430"/>
                <a:gd name="T82" fmla="*/ 1187 w 1331"/>
                <a:gd name="T83" fmla="*/ 108 h 430"/>
                <a:gd name="T84" fmla="*/ 1215 w 1331"/>
                <a:gd name="T85" fmla="*/ 102 h 430"/>
                <a:gd name="T86" fmla="*/ 1244 w 1331"/>
                <a:gd name="T87" fmla="*/ 99 h 430"/>
                <a:gd name="T88" fmla="*/ 1273 w 1331"/>
                <a:gd name="T89" fmla="*/ 96 h 430"/>
                <a:gd name="T90" fmla="*/ 1302 w 1331"/>
                <a:gd name="T91" fmla="*/ 96 h 430"/>
                <a:gd name="T92" fmla="*/ 1331 w 1331"/>
                <a:gd name="T93" fmla="*/ 104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1" h="430">
                  <a:moveTo>
                    <a:pt x="0" y="255"/>
                  </a:moveTo>
                  <a:lnTo>
                    <a:pt x="29" y="323"/>
                  </a:lnTo>
                  <a:lnTo>
                    <a:pt x="58" y="378"/>
                  </a:lnTo>
                  <a:lnTo>
                    <a:pt x="87" y="406"/>
                  </a:lnTo>
                  <a:lnTo>
                    <a:pt x="115" y="417"/>
                  </a:lnTo>
                  <a:lnTo>
                    <a:pt x="145" y="430"/>
                  </a:lnTo>
                  <a:lnTo>
                    <a:pt x="174" y="408"/>
                  </a:lnTo>
                  <a:lnTo>
                    <a:pt x="202" y="351"/>
                  </a:lnTo>
                  <a:lnTo>
                    <a:pt x="232" y="263"/>
                  </a:lnTo>
                  <a:lnTo>
                    <a:pt x="261" y="167"/>
                  </a:lnTo>
                  <a:lnTo>
                    <a:pt x="289" y="87"/>
                  </a:lnTo>
                  <a:lnTo>
                    <a:pt x="318" y="38"/>
                  </a:lnTo>
                  <a:lnTo>
                    <a:pt x="347" y="12"/>
                  </a:lnTo>
                  <a:lnTo>
                    <a:pt x="376" y="0"/>
                  </a:lnTo>
                  <a:lnTo>
                    <a:pt x="405" y="8"/>
                  </a:lnTo>
                  <a:lnTo>
                    <a:pt x="434" y="22"/>
                  </a:lnTo>
                  <a:lnTo>
                    <a:pt x="463" y="36"/>
                  </a:lnTo>
                  <a:lnTo>
                    <a:pt x="492" y="44"/>
                  </a:lnTo>
                  <a:lnTo>
                    <a:pt x="521" y="52"/>
                  </a:lnTo>
                  <a:lnTo>
                    <a:pt x="550" y="88"/>
                  </a:lnTo>
                  <a:lnTo>
                    <a:pt x="578" y="147"/>
                  </a:lnTo>
                  <a:lnTo>
                    <a:pt x="608" y="214"/>
                  </a:lnTo>
                  <a:lnTo>
                    <a:pt x="637" y="271"/>
                  </a:lnTo>
                  <a:lnTo>
                    <a:pt x="665" y="310"/>
                  </a:lnTo>
                  <a:lnTo>
                    <a:pt x="695" y="329"/>
                  </a:lnTo>
                  <a:lnTo>
                    <a:pt x="724" y="329"/>
                  </a:lnTo>
                  <a:lnTo>
                    <a:pt x="752" y="317"/>
                  </a:lnTo>
                  <a:lnTo>
                    <a:pt x="781" y="301"/>
                  </a:lnTo>
                  <a:lnTo>
                    <a:pt x="810" y="287"/>
                  </a:lnTo>
                  <a:lnTo>
                    <a:pt x="839" y="269"/>
                  </a:lnTo>
                  <a:lnTo>
                    <a:pt x="868" y="244"/>
                  </a:lnTo>
                  <a:lnTo>
                    <a:pt x="897" y="214"/>
                  </a:lnTo>
                  <a:lnTo>
                    <a:pt x="926" y="187"/>
                  </a:lnTo>
                  <a:lnTo>
                    <a:pt x="955" y="171"/>
                  </a:lnTo>
                  <a:lnTo>
                    <a:pt x="984" y="151"/>
                  </a:lnTo>
                  <a:lnTo>
                    <a:pt x="1013" y="139"/>
                  </a:lnTo>
                  <a:lnTo>
                    <a:pt x="1041" y="130"/>
                  </a:lnTo>
                  <a:lnTo>
                    <a:pt x="1071" y="120"/>
                  </a:lnTo>
                  <a:lnTo>
                    <a:pt x="1100" y="123"/>
                  </a:lnTo>
                  <a:lnTo>
                    <a:pt x="1128" y="116"/>
                  </a:lnTo>
                  <a:lnTo>
                    <a:pt x="1157" y="113"/>
                  </a:lnTo>
                  <a:lnTo>
                    <a:pt x="1187" y="108"/>
                  </a:lnTo>
                  <a:lnTo>
                    <a:pt x="1215" y="102"/>
                  </a:lnTo>
                  <a:lnTo>
                    <a:pt x="1244" y="99"/>
                  </a:lnTo>
                  <a:lnTo>
                    <a:pt x="1273" y="96"/>
                  </a:lnTo>
                  <a:lnTo>
                    <a:pt x="1302" y="96"/>
                  </a:lnTo>
                  <a:lnTo>
                    <a:pt x="1331" y="10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03" name="Freeform 226">
              <a:extLst>
                <a:ext uri="{FF2B5EF4-FFF2-40B4-BE49-F238E27FC236}">
                  <a16:creationId xmlns="" xmlns:a16="http://schemas.microsoft.com/office/drawing/2014/main" id="{47E72B25-7382-4BE3-B265-E973FD918FCE}"/>
                </a:ext>
              </a:extLst>
            </p:cNvPr>
            <p:cNvSpPr>
              <a:spLocks/>
            </p:cNvSpPr>
            <p:nvPr/>
          </p:nvSpPr>
          <p:spPr bwMode="auto">
            <a:xfrm>
              <a:off x="8505825" y="4437063"/>
              <a:ext cx="2066925" cy="684213"/>
            </a:xfrm>
            <a:custGeom>
              <a:avLst/>
              <a:gdLst>
                <a:gd name="T0" fmla="*/ 0 w 1302"/>
                <a:gd name="T1" fmla="*/ 106 h 431"/>
                <a:gd name="T2" fmla="*/ 29 w 1302"/>
                <a:gd name="T3" fmla="*/ 27 h 431"/>
                <a:gd name="T4" fmla="*/ 58 w 1302"/>
                <a:gd name="T5" fmla="*/ 3 h 431"/>
                <a:gd name="T6" fmla="*/ 87 w 1302"/>
                <a:gd name="T7" fmla="*/ 0 h 431"/>
                <a:gd name="T8" fmla="*/ 115 w 1302"/>
                <a:gd name="T9" fmla="*/ 3 h 431"/>
                <a:gd name="T10" fmla="*/ 145 w 1302"/>
                <a:gd name="T11" fmla="*/ 32 h 431"/>
                <a:gd name="T12" fmla="*/ 174 w 1302"/>
                <a:gd name="T13" fmla="*/ 100 h 431"/>
                <a:gd name="T14" fmla="*/ 202 w 1302"/>
                <a:gd name="T15" fmla="*/ 190 h 431"/>
                <a:gd name="T16" fmla="*/ 232 w 1302"/>
                <a:gd name="T17" fmla="*/ 286 h 431"/>
                <a:gd name="T18" fmla="*/ 261 w 1302"/>
                <a:gd name="T19" fmla="*/ 367 h 431"/>
                <a:gd name="T20" fmla="*/ 289 w 1302"/>
                <a:gd name="T21" fmla="*/ 414 h 431"/>
                <a:gd name="T22" fmla="*/ 318 w 1302"/>
                <a:gd name="T23" fmla="*/ 431 h 431"/>
                <a:gd name="T24" fmla="*/ 347 w 1302"/>
                <a:gd name="T25" fmla="*/ 431 h 431"/>
                <a:gd name="T26" fmla="*/ 376 w 1302"/>
                <a:gd name="T27" fmla="*/ 399 h 431"/>
                <a:gd name="T28" fmla="*/ 405 w 1302"/>
                <a:gd name="T29" fmla="*/ 350 h 431"/>
                <a:gd name="T30" fmla="*/ 434 w 1302"/>
                <a:gd name="T31" fmla="*/ 287 h 431"/>
                <a:gd name="T32" fmla="*/ 463 w 1302"/>
                <a:gd name="T33" fmla="*/ 219 h 431"/>
                <a:gd name="T34" fmla="*/ 492 w 1302"/>
                <a:gd name="T35" fmla="*/ 175 h 431"/>
                <a:gd name="T36" fmla="*/ 521 w 1302"/>
                <a:gd name="T37" fmla="*/ 140 h 431"/>
                <a:gd name="T38" fmla="*/ 550 w 1302"/>
                <a:gd name="T39" fmla="*/ 117 h 431"/>
                <a:gd name="T40" fmla="*/ 578 w 1302"/>
                <a:gd name="T41" fmla="*/ 106 h 431"/>
                <a:gd name="T42" fmla="*/ 608 w 1302"/>
                <a:gd name="T43" fmla="*/ 90 h 431"/>
                <a:gd name="T44" fmla="*/ 637 w 1302"/>
                <a:gd name="T45" fmla="*/ 72 h 431"/>
                <a:gd name="T46" fmla="*/ 665 w 1302"/>
                <a:gd name="T47" fmla="*/ 57 h 431"/>
                <a:gd name="T48" fmla="*/ 695 w 1302"/>
                <a:gd name="T49" fmla="*/ 44 h 431"/>
                <a:gd name="T50" fmla="*/ 724 w 1302"/>
                <a:gd name="T51" fmla="*/ 40 h 431"/>
                <a:gd name="T52" fmla="*/ 752 w 1302"/>
                <a:gd name="T53" fmla="*/ 41 h 431"/>
                <a:gd name="T54" fmla="*/ 781 w 1302"/>
                <a:gd name="T55" fmla="*/ 40 h 431"/>
                <a:gd name="T56" fmla="*/ 810 w 1302"/>
                <a:gd name="T57" fmla="*/ 49 h 431"/>
                <a:gd name="T58" fmla="*/ 839 w 1302"/>
                <a:gd name="T59" fmla="*/ 74 h 431"/>
                <a:gd name="T60" fmla="*/ 868 w 1302"/>
                <a:gd name="T61" fmla="*/ 116 h 431"/>
                <a:gd name="T62" fmla="*/ 897 w 1302"/>
                <a:gd name="T63" fmla="*/ 171 h 431"/>
                <a:gd name="T64" fmla="*/ 926 w 1302"/>
                <a:gd name="T65" fmla="*/ 217 h 431"/>
                <a:gd name="T66" fmla="*/ 955 w 1302"/>
                <a:gd name="T67" fmla="*/ 260 h 431"/>
                <a:gd name="T68" fmla="*/ 984 w 1302"/>
                <a:gd name="T69" fmla="*/ 294 h 431"/>
                <a:gd name="T70" fmla="*/ 1013 w 1302"/>
                <a:gd name="T71" fmla="*/ 313 h 431"/>
                <a:gd name="T72" fmla="*/ 1041 w 1302"/>
                <a:gd name="T73" fmla="*/ 332 h 431"/>
                <a:gd name="T74" fmla="*/ 1071 w 1302"/>
                <a:gd name="T75" fmla="*/ 331 h 431"/>
                <a:gd name="T76" fmla="*/ 1100 w 1302"/>
                <a:gd name="T77" fmla="*/ 313 h 431"/>
                <a:gd name="T78" fmla="*/ 1128 w 1302"/>
                <a:gd name="T79" fmla="*/ 291 h 431"/>
                <a:gd name="T80" fmla="*/ 1157 w 1302"/>
                <a:gd name="T81" fmla="*/ 261 h 431"/>
                <a:gd name="T82" fmla="*/ 1187 w 1302"/>
                <a:gd name="T83" fmla="*/ 235 h 431"/>
                <a:gd name="T84" fmla="*/ 1215 w 1302"/>
                <a:gd name="T85" fmla="*/ 207 h 431"/>
                <a:gd name="T86" fmla="*/ 1244 w 1302"/>
                <a:gd name="T87" fmla="*/ 192 h 431"/>
                <a:gd name="T88" fmla="*/ 1273 w 1302"/>
                <a:gd name="T89" fmla="*/ 175 h 431"/>
                <a:gd name="T90" fmla="*/ 1302 w 1302"/>
                <a:gd name="T91" fmla="*/ 158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2" h="431">
                  <a:moveTo>
                    <a:pt x="0" y="106"/>
                  </a:moveTo>
                  <a:lnTo>
                    <a:pt x="29" y="27"/>
                  </a:lnTo>
                  <a:lnTo>
                    <a:pt x="58" y="3"/>
                  </a:lnTo>
                  <a:lnTo>
                    <a:pt x="87" y="0"/>
                  </a:lnTo>
                  <a:lnTo>
                    <a:pt x="115" y="3"/>
                  </a:lnTo>
                  <a:lnTo>
                    <a:pt x="145" y="32"/>
                  </a:lnTo>
                  <a:lnTo>
                    <a:pt x="174" y="100"/>
                  </a:lnTo>
                  <a:lnTo>
                    <a:pt x="202" y="190"/>
                  </a:lnTo>
                  <a:lnTo>
                    <a:pt x="232" y="286"/>
                  </a:lnTo>
                  <a:lnTo>
                    <a:pt x="261" y="367"/>
                  </a:lnTo>
                  <a:lnTo>
                    <a:pt x="289" y="414"/>
                  </a:lnTo>
                  <a:lnTo>
                    <a:pt x="318" y="431"/>
                  </a:lnTo>
                  <a:lnTo>
                    <a:pt x="347" y="431"/>
                  </a:lnTo>
                  <a:lnTo>
                    <a:pt x="376" y="399"/>
                  </a:lnTo>
                  <a:lnTo>
                    <a:pt x="405" y="350"/>
                  </a:lnTo>
                  <a:lnTo>
                    <a:pt x="434" y="287"/>
                  </a:lnTo>
                  <a:lnTo>
                    <a:pt x="463" y="219"/>
                  </a:lnTo>
                  <a:lnTo>
                    <a:pt x="492" y="175"/>
                  </a:lnTo>
                  <a:lnTo>
                    <a:pt x="521" y="140"/>
                  </a:lnTo>
                  <a:lnTo>
                    <a:pt x="550" y="117"/>
                  </a:lnTo>
                  <a:lnTo>
                    <a:pt x="578" y="106"/>
                  </a:lnTo>
                  <a:lnTo>
                    <a:pt x="608" y="90"/>
                  </a:lnTo>
                  <a:lnTo>
                    <a:pt x="637" y="72"/>
                  </a:lnTo>
                  <a:lnTo>
                    <a:pt x="665" y="57"/>
                  </a:lnTo>
                  <a:lnTo>
                    <a:pt x="695" y="44"/>
                  </a:lnTo>
                  <a:lnTo>
                    <a:pt x="724" y="40"/>
                  </a:lnTo>
                  <a:lnTo>
                    <a:pt x="752" y="41"/>
                  </a:lnTo>
                  <a:lnTo>
                    <a:pt x="781" y="40"/>
                  </a:lnTo>
                  <a:lnTo>
                    <a:pt x="810" y="49"/>
                  </a:lnTo>
                  <a:lnTo>
                    <a:pt x="839" y="74"/>
                  </a:lnTo>
                  <a:lnTo>
                    <a:pt x="868" y="116"/>
                  </a:lnTo>
                  <a:lnTo>
                    <a:pt x="897" y="171"/>
                  </a:lnTo>
                  <a:lnTo>
                    <a:pt x="926" y="217"/>
                  </a:lnTo>
                  <a:lnTo>
                    <a:pt x="955" y="260"/>
                  </a:lnTo>
                  <a:lnTo>
                    <a:pt x="984" y="294"/>
                  </a:lnTo>
                  <a:lnTo>
                    <a:pt x="1013" y="313"/>
                  </a:lnTo>
                  <a:lnTo>
                    <a:pt x="1041" y="332"/>
                  </a:lnTo>
                  <a:lnTo>
                    <a:pt x="1071" y="331"/>
                  </a:lnTo>
                  <a:lnTo>
                    <a:pt x="1100" y="313"/>
                  </a:lnTo>
                  <a:lnTo>
                    <a:pt x="1128" y="291"/>
                  </a:lnTo>
                  <a:lnTo>
                    <a:pt x="1157" y="261"/>
                  </a:lnTo>
                  <a:lnTo>
                    <a:pt x="1187" y="235"/>
                  </a:lnTo>
                  <a:lnTo>
                    <a:pt x="1215" y="207"/>
                  </a:lnTo>
                  <a:lnTo>
                    <a:pt x="1244" y="192"/>
                  </a:lnTo>
                  <a:lnTo>
                    <a:pt x="1273" y="175"/>
                  </a:lnTo>
                  <a:lnTo>
                    <a:pt x="1302" y="15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04" name="Freeform 227">
              <a:extLst>
                <a:ext uri="{FF2B5EF4-FFF2-40B4-BE49-F238E27FC236}">
                  <a16:creationId xmlns="" xmlns:a16="http://schemas.microsoft.com/office/drawing/2014/main" id="{BA434ECF-CE88-437D-9948-93468DDFAA95}"/>
                </a:ext>
              </a:extLst>
            </p:cNvPr>
            <p:cNvSpPr>
              <a:spLocks/>
            </p:cNvSpPr>
            <p:nvPr/>
          </p:nvSpPr>
          <p:spPr bwMode="auto">
            <a:xfrm>
              <a:off x="8505825" y="4418013"/>
              <a:ext cx="2020887" cy="773113"/>
            </a:xfrm>
            <a:custGeom>
              <a:avLst/>
              <a:gdLst>
                <a:gd name="T0" fmla="*/ 0 w 1273"/>
                <a:gd name="T1" fmla="*/ 478 h 487"/>
                <a:gd name="T2" fmla="*/ 29 w 1273"/>
                <a:gd name="T3" fmla="*/ 487 h 487"/>
                <a:gd name="T4" fmla="*/ 58 w 1273"/>
                <a:gd name="T5" fmla="*/ 478 h 487"/>
                <a:gd name="T6" fmla="*/ 87 w 1273"/>
                <a:gd name="T7" fmla="*/ 455 h 487"/>
                <a:gd name="T8" fmla="*/ 115 w 1273"/>
                <a:gd name="T9" fmla="*/ 403 h 487"/>
                <a:gd name="T10" fmla="*/ 145 w 1273"/>
                <a:gd name="T11" fmla="*/ 314 h 487"/>
                <a:gd name="T12" fmla="*/ 174 w 1273"/>
                <a:gd name="T13" fmla="*/ 193 h 487"/>
                <a:gd name="T14" fmla="*/ 202 w 1273"/>
                <a:gd name="T15" fmla="*/ 85 h 487"/>
                <a:gd name="T16" fmla="*/ 232 w 1273"/>
                <a:gd name="T17" fmla="*/ 16 h 487"/>
                <a:gd name="T18" fmla="*/ 261 w 1273"/>
                <a:gd name="T19" fmla="*/ 0 h 487"/>
                <a:gd name="T20" fmla="*/ 289 w 1273"/>
                <a:gd name="T21" fmla="*/ 15 h 487"/>
                <a:gd name="T22" fmla="*/ 318 w 1273"/>
                <a:gd name="T23" fmla="*/ 31 h 487"/>
                <a:gd name="T24" fmla="*/ 347 w 1273"/>
                <a:gd name="T25" fmla="*/ 37 h 487"/>
                <a:gd name="T26" fmla="*/ 376 w 1273"/>
                <a:gd name="T27" fmla="*/ 47 h 487"/>
                <a:gd name="T28" fmla="*/ 405 w 1273"/>
                <a:gd name="T29" fmla="*/ 84 h 487"/>
                <a:gd name="T30" fmla="*/ 434 w 1273"/>
                <a:gd name="T31" fmla="*/ 140 h 487"/>
                <a:gd name="T32" fmla="*/ 463 w 1273"/>
                <a:gd name="T33" fmla="*/ 209 h 487"/>
                <a:gd name="T34" fmla="*/ 492 w 1273"/>
                <a:gd name="T35" fmla="*/ 273 h 487"/>
                <a:gd name="T36" fmla="*/ 521 w 1273"/>
                <a:gd name="T37" fmla="*/ 321 h 487"/>
                <a:gd name="T38" fmla="*/ 550 w 1273"/>
                <a:gd name="T39" fmla="*/ 354 h 487"/>
                <a:gd name="T40" fmla="*/ 578 w 1273"/>
                <a:gd name="T41" fmla="*/ 368 h 487"/>
                <a:gd name="T42" fmla="*/ 608 w 1273"/>
                <a:gd name="T43" fmla="*/ 366 h 487"/>
                <a:gd name="T44" fmla="*/ 637 w 1273"/>
                <a:gd name="T45" fmla="*/ 354 h 487"/>
                <a:gd name="T46" fmla="*/ 665 w 1273"/>
                <a:gd name="T47" fmla="*/ 336 h 487"/>
                <a:gd name="T48" fmla="*/ 695 w 1273"/>
                <a:gd name="T49" fmla="*/ 315 h 487"/>
                <a:gd name="T50" fmla="*/ 724 w 1273"/>
                <a:gd name="T51" fmla="*/ 287 h 487"/>
                <a:gd name="T52" fmla="*/ 752 w 1273"/>
                <a:gd name="T53" fmla="*/ 258 h 487"/>
                <a:gd name="T54" fmla="*/ 781 w 1273"/>
                <a:gd name="T55" fmla="*/ 229 h 487"/>
                <a:gd name="T56" fmla="*/ 810 w 1273"/>
                <a:gd name="T57" fmla="*/ 197 h 487"/>
                <a:gd name="T58" fmla="*/ 839 w 1273"/>
                <a:gd name="T59" fmla="*/ 175 h 487"/>
                <a:gd name="T60" fmla="*/ 868 w 1273"/>
                <a:gd name="T61" fmla="*/ 156 h 487"/>
                <a:gd name="T62" fmla="*/ 897 w 1273"/>
                <a:gd name="T63" fmla="*/ 145 h 487"/>
                <a:gd name="T64" fmla="*/ 926 w 1273"/>
                <a:gd name="T65" fmla="*/ 134 h 487"/>
                <a:gd name="T66" fmla="*/ 955 w 1273"/>
                <a:gd name="T67" fmla="*/ 117 h 487"/>
                <a:gd name="T68" fmla="*/ 984 w 1273"/>
                <a:gd name="T69" fmla="*/ 106 h 487"/>
                <a:gd name="T70" fmla="*/ 1013 w 1273"/>
                <a:gd name="T71" fmla="*/ 92 h 487"/>
                <a:gd name="T72" fmla="*/ 1041 w 1273"/>
                <a:gd name="T73" fmla="*/ 80 h 487"/>
                <a:gd name="T74" fmla="*/ 1071 w 1273"/>
                <a:gd name="T75" fmla="*/ 72 h 487"/>
                <a:gd name="T76" fmla="*/ 1100 w 1273"/>
                <a:gd name="T77" fmla="*/ 70 h 487"/>
                <a:gd name="T78" fmla="*/ 1128 w 1273"/>
                <a:gd name="T79" fmla="*/ 81 h 487"/>
                <a:gd name="T80" fmla="*/ 1157 w 1273"/>
                <a:gd name="T81" fmla="*/ 100 h 487"/>
                <a:gd name="T82" fmla="*/ 1187 w 1273"/>
                <a:gd name="T83" fmla="*/ 123 h 487"/>
                <a:gd name="T84" fmla="*/ 1215 w 1273"/>
                <a:gd name="T85" fmla="*/ 138 h 487"/>
                <a:gd name="T86" fmla="*/ 1244 w 1273"/>
                <a:gd name="T87" fmla="*/ 152 h 487"/>
                <a:gd name="T88" fmla="*/ 1273 w 1273"/>
                <a:gd name="T89" fmla="*/ 168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3" h="487">
                  <a:moveTo>
                    <a:pt x="0" y="478"/>
                  </a:moveTo>
                  <a:lnTo>
                    <a:pt x="29" y="487"/>
                  </a:lnTo>
                  <a:lnTo>
                    <a:pt x="58" y="478"/>
                  </a:lnTo>
                  <a:lnTo>
                    <a:pt x="87" y="455"/>
                  </a:lnTo>
                  <a:lnTo>
                    <a:pt x="115" y="403"/>
                  </a:lnTo>
                  <a:lnTo>
                    <a:pt x="145" y="314"/>
                  </a:lnTo>
                  <a:lnTo>
                    <a:pt x="174" y="193"/>
                  </a:lnTo>
                  <a:lnTo>
                    <a:pt x="202" y="85"/>
                  </a:lnTo>
                  <a:lnTo>
                    <a:pt x="232" y="16"/>
                  </a:lnTo>
                  <a:lnTo>
                    <a:pt x="261" y="0"/>
                  </a:lnTo>
                  <a:lnTo>
                    <a:pt x="289" y="15"/>
                  </a:lnTo>
                  <a:lnTo>
                    <a:pt x="318" y="31"/>
                  </a:lnTo>
                  <a:lnTo>
                    <a:pt x="347" y="37"/>
                  </a:lnTo>
                  <a:lnTo>
                    <a:pt x="376" y="47"/>
                  </a:lnTo>
                  <a:lnTo>
                    <a:pt x="405" y="84"/>
                  </a:lnTo>
                  <a:lnTo>
                    <a:pt x="434" y="140"/>
                  </a:lnTo>
                  <a:lnTo>
                    <a:pt x="463" y="209"/>
                  </a:lnTo>
                  <a:lnTo>
                    <a:pt x="492" y="273"/>
                  </a:lnTo>
                  <a:lnTo>
                    <a:pt x="521" y="321"/>
                  </a:lnTo>
                  <a:lnTo>
                    <a:pt x="550" y="354"/>
                  </a:lnTo>
                  <a:lnTo>
                    <a:pt x="578" y="368"/>
                  </a:lnTo>
                  <a:lnTo>
                    <a:pt x="608" y="366"/>
                  </a:lnTo>
                  <a:lnTo>
                    <a:pt x="637" y="354"/>
                  </a:lnTo>
                  <a:lnTo>
                    <a:pt x="665" y="336"/>
                  </a:lnTo>
                  <a:lnTo>
                    <a:pt x="695" y="315"/>
                  </a:lnTo>
                  <a:lnTo>
                    <a:pt x="724" y="287"/>
                  </a:lnTo>
                  <a:lnTo>
                    <a:pt x="752" y="258"/>
                  </a:lnTo>
                  <a:lnTo>
                    <a:pt x="781" y="229"/>
                  </a:lnTo>
                  <a:lnTo>
                    <a:pt x="810" y="197"/>
                  </a:lnTo>
                  <a:lnTo>
                    <a:pt x="839" y="175"/>
                  </a:lnTo>
                  <a:lnTo>
                    <a:pt x="868" y="156"/>
                  </a:lnTo>
                  <a:lnTo>
                    <a:pt x="897" y="145"/>
                  </a:lnTo>
                  <a:lnTo>
                    <a:pt x="926" y="134"/>
                  </a:lnTo>
                  <a:lnTo>
                    <a:pt x="955" y="117"/>
                  </a:lnTo>
                  <a:lnTo>
                    <a:pt x="984" y="106"/>
                  </a:lnTo>
                  <a:lnTo>
                    <a:pt x="1013" y="92"/>
                  </a:lnTo>
                  <a:lnTo>
                    <a:pt x="1041" y="80"/>
                  </a:lnTo>
                  <a:lnTo>
                    <a:pt x="1071" y="72"/>
                  </a:lnTo>
                  <a:lnTo>
                    <a:pt x="1100" y="70"/>
                  </a:lnTo>
                  <a:lnTo>
                    <a:pt x="1128" y="81"/>
                  </a:lnTo>
                  <a:lnTo>
                    <a:pt x="1157" y="100"/>
                  </a:lnTo>
                  <a:lnTo>
                    <a:pt x="1187" y="123"/>
                  </a:lnTo>
                  <a:lnTo>
                    <a:pt x="1215" y="138"/>
                  </a:lnTo>
                  <a:lnTo>
                    <a:pt x="1244" y="152"/>
                  </a:lnTo>
                  <a:lnTo>
                    <a:pt x="1273" y="16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05" name="Freeform 228">
              <a:extLst>
                <a:ext uri="{FF2B5EF4-FFF2-40B4-BE49-F238E27FC236}">
                  <a16:creationId xmlns="" xmlns:a16="http://schemas.microsoft.com/office/drawing/2014/main" id="{8D78FF73-784C-4E4B-83E0-2622806E4488}"/>
                </a:ext>
              </a:extLst>
            </p:cNvPr>
            <p:cNvSpPr>
              <a:spLocks/>
            </p:cNvSpPr>
            <p:nvPr/>
          </p:nvSpPr>
          <p:spPr bwMode="auto">
            <a:xfrm>
              <a:off x="8505825" y="4441825"/>
              <a:ext cx="2159000" cy="728663"/>
            </a:xfrm>
            <a:custGeom>
              <a:avLst/>
              <a:gdLst>
                <a:gd name="T0" fmla="*/ 0 w 1360"/>
                <a:gd name="T1" fmla="*/ 7 h 459"/>
                <a:gd name="T2" fmla="*/ 29 w 1360"/>
                <a:gd name="T3" fmla="*/ 0 h 459"/>
                <a:gd name="T4" fmla="*/ 58 w 1360"/>
                <a:gd name="T5" fmla="*/ 19 h 459"/>
                <a:gd name="T6" fmla="*/ 87 w 1360"/>
                <a:gd name="T7" fmla="*/ 43 h 459"/>
                <a:gd name="T8" fmla="*/ 115 w 1360"/>
                <a:gd name="T9" fmla="*/ 80 h 459"/>
                <a:gd name="T10" fmla="*/ 145 w 1360"/>
                <a:gd name="T11" fmla="*/ 156 h 459"/>
                <a:gd name="T12" fmla="*/ 174 w 1360"/>
                <a:gd name="T13" fmla="*/ 247 h 459"/>
                <a:gd name="T14" fmla="*/ 202 w 1360"/>
                <a:gd name="T15" fmla="*/ 336 h 459"/>
                <a:gd name="T16" fmla="*/ 232 w 1360"/>
                <a:gd name="T17" fmla="*/ 408 h 459"/>
                <a:gd name="T18" fmla="*/ 261 w 1360"/>
                <a:gd name="T19" fmla="*/ 450 h 459"/>
                <a:gd name="T20" fmla="*/ 289 w 1360"/>
                <a:gd name="T21" fmla="*/ 459 h 459"/>
                <a:gd name="T22" fmla="*/ 318 w 1360"/>
                <a:gd name="T23" fmla="*/ 427 h 459"/>
                <a:gd name="T24" fmla="*/ 347 w 1360"/>
                <a:gd name="T25" fmla="*/ 348 h 459"/>
                <a:gd name="T26" fmla="*/ 376 w 1360"/>
                <a:gd name="T27" fmla="*/ 256 h 459"/>
                <a:gd name="T28" fmla="*/ 405 w 1360"/>
                <a:gd name="T29" fmla="*/ 176 h 459"/>
                <a:gd name="T30" fmla="*/ 434 w 1360"/>
                <a:gd name="T31" fmla="*/ 124 h 459"/>
                <a:gd name="T32" fmla="*/ 463 w 1360"/>
                <a:gd name="T33" fmla="*/ 103 h 459"/>
                <a:gd name="T34" fmla="*/ 492 w 1360"/>
                <a:gd name="T35" fmla="*/ 80 h 459"/>
                <a:gd name="T36" fmla="*/ 521 w 1360"/>
                <a:gd name="T37" fmla="*/ 55 h 459"/>
                <a:gd name="T38" fmla="*/ 550 w 1360"/>
                <a:gd name="T39" fmla="*/ 38 h 459"/>
                <a:gd name="T40" fmla="*/ 578 w 1360"/>
                <a:gd name="T41" fmla="*/ 25 h 459"/>
                <a:gd name="T42" fmla="*/ 608 w 1360"/>
                <a:gd name="T43" fmla="*/ 28 h 459"/>
                <a:gd name="T44" fmla="*/ 637 w 1360"/>
                <a:gd name="T45" fmla="*/ 40 h 459"/>
                <a:gd name="T46" fmla="*/ 665 w 1360"/>
                <a:gd name="T47" fmla="*/ 53 h 459"/>
                <a:gd name="T48" fmla="*/ 695 w 1360"/>
                <a:gd name="T49" fmla="*/ 69 h 459"/>
                <a:gd name="T50" fmla="*/ 724 w 1360"/>
                <a:gd name="T51" fmla="*/ 85 h 459"/>
                <a:gd name="T52" fmla="*/ 752 w 1360"/>
                <a:gd name="T53" fmla="*/ 118 h 459"/>
                <a:gd name="T54" fmla="*/ 781 w 1360"/>
                <a:gd name="T55" fmla="*/ 166 h 459"/>
                <a:gd name="T56" fmla="*/ 810 w 1360"/>
                <a:gd name="T57" fmla="*/ 211 h 459"/>
                <a:gd name="T58" fmla="*/ 839 w 1360"/>
                <a:gd name="T59" fmla="*/ 257 h 459"/>
                <a:gd name="T60" fmla="*/ 868 w 1360"/>
                <a:gd name="T61" fmla="*/ 292 h 459"/>
                <a:gd name="T62" fmla="*/ 897 w 1360"/>
                <a:gd name="T63" fmla="*/ 324 h 459"/>
                <a:gd name="T64" fmla="*/ 926 w 1360"/>
                <a:gd name="T65" fmla="*/ 347 h 459"/>
                <a:gd name="T66" fmla="*/ 955 w 1360"/>
                <a:gd name="T67" fmla="*/ 334 h 459"/>
                <a:gd name="T68" fmla="*/ 984 w 1360"/>
                <a:gd name="T69" fmla="*/ 304 h 459"/>
                <a:gd name="T70" fmla="*/ 1013 w 1360"/>
                <a:gd name="T71" fmla="*/ 267 h 459"/>
                <a:gd name="T72" fmla="*/ 1041 w 1360"/>
                <a:gd name="T73" fmla="*/ 240 h 459"/>
                <a:gd name="T74" fmla="*/ 1071 w 1360"/>
                <a:gd name="T75" fmla="*/ 212 h 459"/>
                <a:gd name="T76" fmla="*/ 1100 w 1360"/>
                <a:gd name="T77" fmla="*/ 176 h 459"/>
                <a:gd name="T78" fmla="*/ 1128 w 1360"/>
                <a:gd name="T79" fmla="*/ 153 h 459"/>
                <a:gd name="T80" fmla="*/ 1157 w 1360"/>
                <a:gd name="T81" fmla="*/ 142 h 459"/>
                <a:gd name="T82" fmla="*/ 1187 w 1360"/>
                <a:gd name="T83" fmla="*/ 145 h 459"/>
                <a:gd name="T84" fmla="*/ 1215 w 1360"/>
                <a:gd name="T85" fmla="*/ 144 h 459"/>
                <a:gd name="T86" fmla="*/ 1244 w 1360"/>
                <a:gd name="T87" fmla="*/ 124 h 459"/>
                <a:gd name="T88" fmla="*/ 1273 w 1360"/>
                <a:gd name="T89" fmla="*/ 115 h 459"/>
                <a:gd name="T90" fmla="*/ 1302 w 1360"/>
                <a:gd name="T91" fmla="*/ 101 h 459"/>
                <a:gd name="T92" fmla="*/ 1331 w 1360"/>
                <a:gd name="T93" fmla="*/ 103 h 459"/>
                <a:gd name="T94" fmla="*/ 1360 w 1360"/>
                <a:gd name="T95" fmla="*/ 15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59">
                  <a:moveTo>
                    <a:pt x="0" y="7"/>
                  </a:moveTo>
                  <a:lnTo>
                    <a:pt x="29" y="0"/>
                  </a:lnTo>
                  <a:lnTo>
                    <a:pt x="58" y="19"/>
                  </a:lnTo>
                  <a:lnTo>
                    <a:pt x="87" y="43"/>
                  </a:lnTo>
                  <a:lnTo>
                    <a:pt x="115" y="80"/>
                  </a:lnTo>
                  <a:lnTo>
                    <a:pt x="145" y="156"/>
                  </a:lnTo>
                  <a:lnTo>
                    <a:pt x="174" y="247"/>
                  </a:lnTo>
                  <a:lnTo>
                    <a:pt x="202" y="336"/>
                  </a:lnTo>
                  <a:lnTo>
                    <a:pt x="232" y="408"/>
                  </a:lnTo>
                  <a:lnTo>
                    <a:pt x="261" y="450"/>
                  </a:lnTo>
                  <a:lnTo>
                    <a:pt x="289" y="459"/>
                  </a:lnTo>
                  <a:lnTo>
                    <a:pt x="318" y="427"/>
                  </a:lnTo>
                  <a:lnTo>
                    <a:pt x="347" y="348"/>
                  </a:lnTo>
                  <a:lnTo>
                    <a:pt x="376" y="256"/>
                  </a:lnTo>
                  <a:lnTo>
                    <a:pt x="405" y="176"/>
                  </a:lnTo>
                  <a:lnTo>
                    <a:pt x="434" y="124"/>
                  </a:lnTo>
                  <a:lnTo>
                    <a:pt x="463" y="103"/>
                  </a:lnTo>
                  <a:lnTo>
                    <a:pt x="492" y="80"/>
                  </a:lnTo>
                  <a:lnTo>
                    <a:pt x="521" y="55"/>
                  </a:lnTo>
                  <a:lnTo>
                    <a:pt x="550" y="38"/>
                  </a:lnTo>
                  <a:lnTo>
                    <a:pt x="578" y="25"/>
                  </a:lnTo>
                  <a:lnTo>
                    <a:pt x="608" y="28"/>
                  </a:lnTo>
                  <a:lnTo>
                    <a:pt x="637" y="40"/>
                  </a:lnTo>
                  <a:lnTo>
                    <a:pt x="665" y="53"/>
                  </a:lnTo>
                  <a:lnTo>
                    <a:pt x="695" y="69"/>
                  </a:lnTo>
                  <a:lnTo>
                    <a:pt x="724" y="85"/>
                  </a:lnTo>
                  <a:lnTo>
                    <a:pt x="752" y="118"/>
                  </a:lnTo>
                  <a:lnTo>
                    <a:pt x="781" y="166"/>
                  </a:lnTo>
                  <a:lnTo>
                    <a:pt x="810" y="211"/>
                  </a:lnTo>
                  <a:lnTo>
                    <a:pt x="839" y="257"/>
                  </a:lnTo>
                  <a:lnTo>
                    <a:pt x="868" y="292"/>
                  </a:lnTo>
                  <a:lnTo>
                    <a:pt x="897" y="324"/>
                  </a:lnTo>
                  <a:lnTo>
                    <a:pt x="926" y="347"/>
                  </a:lnTo>
                  <a:lnTo>
                    <a:pt x="955" y="334"/>
                  </a:lnTo>
                  <a:lnTo>
                    <a:pt x="984" y="304"/>
                  </a:lnTo>
                  <a:lnTo>
                    <a:pt x="1013" y="267"/>
                  </a:lnTo>
                  <a:lnTo>
                    <a:pt x="1041" y="240"/>
                  </a:lnTo>
                  <a:lnTo>
                    <a:pt x="1071" y="212"/>
                  </a:lnTo>
                  <a:lnTo>
                    <a:pt x="1100" y="176"/>
                  </a:lnTo>
                  <a:lnTo>
                    <a:pt x="1128" y="153"/>
                  </a:lnTo>
                  <a:lnTo>
                    <a:pt x="1157" y="142"/>
                  </a:lnTo>
                  <a:lnTo>
                    <a:pt x="1187" y="145"/>
                  </a:lnTo>
                  <a:lnTo>
                    <a:pt x="1215" y="144"/>
                  </a:lnTo>
                  <a:lnTo>
                    <a:pt x="1244" y="124"/>
                  </a:lnTo>
                  <a:lnTo>
                    <a:pt x="1273" y="115"/>
                  </a:lnTo>
                  <a:lnTo>
                    <a:pt x="1302" y="101"/>
                  </a:lnTo>
                  <a:lnTo>
                    <a:pt x="1331" y="103"/>
                  </a:lnTo>
                  <a:lnTo>
                    <a:pt x="1360" y="15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06" name="Freeform 229">
              <a:extLst>
                <a:ext uri="{FF2B5EF4-FFF2-40B4-BE49-F238E27FC236}">
                  <a16:creationId xmlns="" xmlns:a16="http://schemas.microsoft.com/office/drawing/2014/main" id="{2DBA4ACA-265E-48DB-8BE4-02DEE2611DD9}"/>
                </a:ext>
              </a:extLst>
            </p:cNvPr>
            <p:cNvSpPr>
              <a:spLocks/>
            </p:cNvSpPr>
            <p:nvPr/>
          </p:nvSpPr>
          <p:spPr bwMode="auto">
            <a:xfrm>
              <a:off x="8505825" y="4410075"/>
              <a:ext cx="2112962" cy="744538"/>
            </a:xfrm>
            <a:custGeom>
              <a:avLst/>
              <a:gdLst>
                <a:gd name="T0" fmla="*/ 0 w 1331"/>
                <a:gd name="T1" fmla="*/ 469 h 469"/>
                <a:gd name="T2" fmla="*/ 29 w 1331"/>
                <a:gd name="T3" fmla="*/ 431 h 469"/>
                <a:gd name="T4" fmla="*/ 58 w 1331"/>
                <a:gd name="T5" fmla="*/ 367 h 469"/>
                <a:gd name="T6" fmla="*/ 87 w 1331"/>
                <a:gd name="T7" fmla="*/ 288 h 469"/>
                <a:gd name="T8" fmla="*/ 115 w 1331"/>
                <a:gd name="T9" fmla="*/ 193 h 469"/>
                <a:gd name="T10" fmla="*/ 145 w 1331"/>
                <a:gd name="T11" fmla="*/ 77 h 469"/>
                <a:gd name="T12" fmla="*/ 174 w 1331"/>
                <a:gd name="T13" fmla="*/ 14 h 469"/>
                <a:gd name="T14" fmla="*/ 202 w 1331"/>
                <a:gd name="T15" fmla="*/ 0 h 469"/>
                <a:gd name="T16" fmla="*/ 232 w 1331"/>
                <a:gd name="T17" fmla="*/ 16 h 469"/>
                <a:gd name="T18" fmla="*/ 261 w 1331"/>
                <a:gd name="T19" fmla="*/ 41 h 469"/>
                <a:gd name="T20" fmla="*/ 289 w 1331"/>
                <a:gd name="T21" fmla="*/ 55 h 469"/>
                <a:gd name="T22" fmla="*/ 318 w 1331"/>
                <a:gd name="T23" fmla="*/ 69 h 469"/>
                <a:gd name="T24" fmla="*/ 347 w 1331"/>
                <a:gd name="T25" fmla="*/ 95 h 469"/>
                <a:gd name="T26" fmla="*/ 376 w 1331"/>
                <a:gd name="T27" fmla="*/ 153 h 469"/>
                <a:gd name="T28" fmla="*/ 405 w 1331"/>
                <a:gd name="T29" fmla="*/ 228 h 469"/>
                <a:gd name="T30" fmla="*/ 434 w 1331"/>
                <a:gd name="T31" fmla="*/ 296 h 469"/>
                <a:gd name="T32" fmla="*/ 463 w 1331"/>
                <a:gd name="T33" fmla="*/ 352 h 469"/>
                <a:gd name="T34" fmla="*/ 492 w 1331"/>
                <a:gd name="T35" fmla="*/ 374 h 469"/>
                <a:gd name="T36" fmla="*/ 521 w 1331"/>
                <a:gd name="T37" fmla="*/ 371 h 469"/>
                <a:gd name="T38" fmla="*/ 550 w 1331"/>
                <a:gd name="T39" fmla="*/ 359 h 469"/>
                <a:gd name="T40" fmla="*/ 578 w 1331"/>
                <a:gd name="T41" fmla="*/ 343 h 469"/>
                <a:gd name="T42" fmla="*/ 608 w 1331"/>
                <a:gd name="T43" fmla="*/ 333 h 469"/>
                <a:gd name="T44" fmla="*/ 637 w 1331"/>
                <a:gd name="T45" fmla="*/ 322 h 469"/>
                <a:gd name="T46" fmla="*/ 665 w 1331"/>
                <a:gd name="T47" fmla="*/ 305 h 469"/>
                <a:gd name="T48" fmla="*/ 695 w 1331"/>
                <a:gd name="T49" fmla="*/ 277 h 469"/>
                <a:gd name="T50" fmla="*/ 724 w 1331"/>
                <a:gd name="T51" fmla="*/ 235 h 469"/>
                <a:gd name="T52" fmla="*/ 752 w 1331"/>
                <a:gd name="T53" fmla="*/ 197 h 469"/>
                <a:gd name="T54" fmla="*/ 781 w 1331"/>
                <a:gd name="T55" fmla="*/ 162 h 469"/>
                <a:gd name="T56" fmla="*/ 810 w 1331"/>
                <a:gd name="T57" fmla="*/ 137 h 469"/>
                <a:gd name="T58" fmla="*/ 839 w 1331"/>
                <a:gd name="T59" fmla="*/ 112 h 469"/>
                <a:gd name="T60" fmla="*/ 868 w 1331"/>
                <a:gd name="T61" fmla="*/ 85 h 469"/>
                <a:gd name="T62" fmla="*/ 897 w 1331"/>
                <a:gd name="T63" fmla="*/ 75 h 469"/>
                <a:gd name="T64" fmla="*/ 926 w 1331"/>
                <a:gd name="T65" fmla="*/ 71 h 469"/>
                <a:gd name="T66" fmla="*/ 955 w 1331"/>
                <a:gd name="T67" fmla="*/ 68 h 469"/>
                <a:gd name="T68" fmla="*/ 984 w 1331"/>
                <a:gd name="T69" fmla="*/ 71 h 469"/>
                <a:gd name="T70" fmla="*/ 1013 w 1331"/>
                <a:gd name="T71" fmla="*/ 77 h 469"/>
                <a:gd name="T72" fmla="*/ 1041 w 1331"/>
                <a:gd name="T73" fmla="*/ 98 h 469"/>
                <a:gd name="T74" fmla="*/ 1071 w 1331"/>
                <a:gd name="T75" fmla="*/ 140 h 469"/>
                <a:gd name="T76" fmla="*/ 1100 w 1331"/>
                <a:gd name="T77" fmla="*/ 186 h 469"/>
                <a:gd name="T78" fmla="*/ 1128 w 1331"/>
                <a:gd name="T79" fmla="*/ 236 h 469"/>
                <a:gd name="T80" fmla="*/ 1157 w 1331"/>
                <a:gd name="T81" fmla="*/ 278 h 469"/>
                <a:gd name="T82" fmla="*/ 1187 w 1331"/>
                <a:gd name="T83" fmla="*/ 301 h 469"/>
                <a:gd name="T84" fmla="*/ 1215 w 1331"/>
                <a:gd name="T85" fmla="*/ 310 h 469"/>
                <a:gd name="T86" fmla="*/ 1244 w 1331"/>
                <a:gd name="T87" fmla="*/ 305 h 469"/>
                <a:gd name="T88" fmla="*/ 1273 w 1331"/>
                <a:gd name="T89" fmla="*/ 303 h 469"/>
                <a:gd name="T90" fmla="*/ 1302 w 1331"/>
                <a:gd name="T91" fmla="*/ 300 h 469"/>
                <a:gd name="T92" fmla="*/ 1331 w 1331"/>
                <a:gd name="T93" fmla="*/ 293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1" h="469">
                  <a:moveTo>
                    <a:pt x="0" y="469"/>
                  </a:moveTo>
                  <a:lnTo>
                    <a:pt x="29" y="431"/>
                  </a:lnTo>
                  <a:lnTo>
                    <a:pt x="58" y="367"/>
                  </a:lnTo>
                  <a:lnTo>
                    <a:pt x="87" y="288"/>
                  </a:lnTo>
                  <a:lnTo>
                    <a:pt x="115" y="193"/>
                  </a:lnTo>
                  <a:lnTo>
                    <a:pt x="145" y="77"/>
                  </a:lnTo>
                  <a:lnTo>
                    <a:pt x="174" y="14"/>
                  </a:lnTo>
                  <a:lnTo>
                    <a:pt x="202" y="0"/>
                  </a:lnTo>
                  <a:lnTo>
                    <a:pt x="232" y="16"/>
                  </a:lnTo>
                  <a:lnTo>
                    <a:pt x="261" y="41"/>
                  </a:lnTo>
                  <a:lnTo>
                    <a:pt x="289" y="55"/>
                  </a:lnTo>
                  <a:lnTo>
                    <a:pt x="318" y="69"/>
                  </a:lnTo>
                  <a:lnTo>
                    <a:pt x="347" y="95"/>
                  </a:lnTo>
                  <a:lnTo>
                    <a:pt x="376" y="153"/>
                  </a:lnTo>
                  <a:lnTo>
                    <a:pt x="405" y="228"/>
                  </a:lnTo>
                  <a:lnTo>
                    <a:pt x="434" y="296"/>
                  </a:lnTo>
                  <a:lnTo>
                    <a:pt x="463" y="352"/>
                  </a:lnTo>
                  <a:lnTo>
                    <a:pt x="492" y="374"/>
                  </a:lnTo>
                  <a:lnTo>
                    <a:pt x="521" y="371"/>
                  </a:lnTo>
                  <a:lnTo>
                    <a:pt x="550" y="359"/>
                  </a:lnTo>
                  <a:lnTo>
                    <a:pt x="578" y="343"/>
                  </a:lnTo>
                  <a:lnTo>
                    <a:pt x="608" y="333"/>
                  </a:lnTo>
                  <a:lnTo>
                    <a:pt x="637" y="322"/>
                  </a:lnTo>
                  <a:lnTo>
                    <a:pt x="665" y="305"/>
                  </a:lnTo>
                  <a:lnTo>
                    <a:pt x="695" y="277"/>
                  </a:lnTo>
                  <a:lnTo>
                    <a:pt x="724" y="235"/>
                  </a:lnTo>
                  <a:lnTo>
                    <a:pt x="752" y="197"/>
                  </a:lnTo>
                  <a:lnTo>
                    <a:pt x="781" y="162"/>
                  </a:lnTo>
                  <a:lnTo>
                    <a:pt x="810" y="137"/>
                  </a:lnTo>
                  <a:lnTo>
                    <a:pt x="839" y="112"/>
                  </a:lnTo>
                  <a:lnTo>
                    <a:pt x="868" y="85"/>
                  </a:lnTo>
                  <a:lnTo>
                    <a:pt x="897" y="75"/>
                  </a:lnTo>
                  <a:lnTo>
                    <a:pt x="926" y="71"/>
                  </a:lnTo>
                  <a:lnTo>
                    <a:pt x="955" y="68"/>
                  </a:lnTo>
                  <a:lnTo>
                    <a:pt x="984" y="71"/>
                  </a:lnTo>
                  <a:lnTo>
                    <a:pt x="1013" y="77"/>
                  </a:lnTo>
                  <a:lnTo>
                    <a:pt x="1041" y="98"/>
                  </a:lnTo>
                  <a:lnTo>
                    <a:pt x="1071" y="140"/>
                  </a:lnTo>
                  <a:lnTo>
                    <a:pt x="1100" y="186"/>
                  </a:lnTo>
                  <a:lnTo>
                    <a:pt x="1128" y="236"/>
                  </a:lnTo>
                  <a:lnTo>
                    <a:pt x="1157" y="278"/>
                  </a:lnTo>
                  <a:lnTo>
                    <a:pt x="1187" y="301"/>
                  </a:lnTo>
                  <a:lnTo>
                    <a:pt x="1215" y="310"/>
                  </a:lnTo>
                  <a:lnTo>
                    <a:pt x="1244" y="305"/>
                  </a:lnTo>
                  <a:lnTo>
                    <a:pt x="1273" y="303"/>
                  </a:lnTo>
                  <a:lnTo>
                    <a:pt x="1302" y="300"/>
                  </a:lnTo>
                  <a:lnTo>
                    <a:pt x="1331" y="29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07" name="Freeform 230">
              <a:extLst>
                <a:ext uri="{FF2B5EF4-FFF2-40B4-BE49-F238E27FC236}">
                  <a16:creationId xmlns="" xmlns:a16="http://schemas.microsoft.com/office/drawing/2014/main" id="{B7D5C8F9-AA2A-43C2-89EE-79FDDA280BAB}"/>
                </a:ext>
              </a:extLst>
            </p:cNvPr>
            <p:cNvSpPr>
              <a:spLocks/>
            </p:cNvSpPr>
            <p:nvPr/>
          </p:nvSpPr>
          <p:spPr bwMode="auto">
            <a:xfrm>
              <a:off x="8505825" y="4449763"/>
              <a:ext cx="2205037" cy="679450"/>
            </a:xfrm>
            <a:custGeom>
              <a:avLst/>
              <a:gdLst>
                <a:gd name="T0" fmla="*/ 0 w 1389"/>
                <a:gd name="T1" fmla="*/ 0 h 428"/>
                <a:gd name="T2" fmla="*/ 29 w 1389"/>
                <a:gd name="T3" fmla="*/ 97 h 428"/>
                <a:gd name="T4" fmla="*/ 58 w 1389"/>
                <a:gd name="T5" fmla="*/ 178 h 428"/>
                <a:gd name="T6" fmla="*/ 87 w 1389"/>
                <a:gd name="T7" fmla="*/ 236 h 428"/>
                <a:gd name="T8" fmla="*/ 115 w 1389"/>
                <a:gd name="T9" fmla="*/ 294 h 428"/>
                <a:gd name="T10" fmla="*/ 145 w 1389"/>
                <a:gd name="T11" fmla="*/ 361 h 428"/>
                <a:gd name="T12" fmla="*/ 174 w 1389"/>
                <a:gd name="T13" fmla="*/ 399 h 428"/>
                <a:gd name="T14" fmla="*/ 202 w 1389"/>
                <a:gd name="T15" fmla="*/ 423 h 428"/>
                <a:gd name="T16" fmla="*/ 232 w 1389"/>
                <a:gd name="T17" fmla="*/ 428 h 428"/>
                <a:gd name="T18" fmla="*/ 261 w 1389"/>
                <a:gd name="T19" fmla="*/ 388 h 428"/>
                <a:gd name="T20" fmla="*/ 289 w 1389"/>
                <a:gd name="T21" fmla="*/ 308 h 428"/>
                <a:gd name="T22" fmla="*/ 318 w 1389"/>
                <a:gd name="T23" fmla="*/ 221 h 428"/>
                <a:gd name="T24" fmla="*/ 347 w 1389"/>
                <a:gd name="T25" fmla="*/ 146 h 428"/>
                <a:gd name="T26" fmla="*/ 376 w 1389"/>
                <a:gd name="T27" fmla="*/ 97 h 428"/>
                <a:gd name="T28" fmla="*/ 405 w 1389"/>
                <a:gd name="T29" fmla="*/ 64 h 428"/>
                <a:gd name="T30" fmla="*/ 434 w 1389"/>
                <a:gd name="T31" fmla="*/ 34 h 428"/>
                <a:gd name="T32" fmla="*/ 463 w 1389"/>
                <a:gd name="T33" fmla="*/ 18 h 428"/>
                <a:gd name="T34" fmla="*/ 492 w 1389"/>
                <a:gd name="T35" fmla="*/ 16 h 428"/>
                <a:gd name="T36" fmla="*/ 521 w 1389"/>
                <a:gd name="T37" fmla="*/ 20 h 428"/>
                <a:gd name="T38" fmla="*/ 550 w 1389"/>
                <a:gd name="T39" fmla="*/ 23 h 428"/>
                <a:gd name="T40" fmla="*/ 578 w 1389"/>
                <a:gd name="T41" fmla="*/ 36 h 428"/>
                <a:gd name="T42" fmla="*/ 608 w 1389"/>
                <a:gd name="T43" fmla="*/ 55 h 428"/>
                <a:gd name="T44" fmla="*/ 637 w 1389"/>
                <a:gd name="T45" fmla="*/ 84 h 428"/>
                <a:gd name="T46" fmla="*/ 665 w 1389"/>
                <a:gd name="T47" fmla="*/ 124 h 428"/>
                <a:gd name="T48" fmla="*/ 695 w 1389"/>
                <a:gd name="T49" fmla="*/ 162 h 428"/>
                <a:gd name="T50" fmla="*/ 724 w 1389"/>
                <a:gd name="T51" fmla="*/ 204 h 428"/>
                <a:gd name="T52" fmla="*/ 752 w 1389"/>
                <a:gd name="T53" fmla="*/ 247 h 428"/>
                <a:gd name="T54" fmla="*/ 781 w 1389"/>
                <a:gd name="T55" fmla="*/ 284 h 428"/>
                <a:gd name="T56" fmla="*/ 810 w 1389"/>
                <a:gd name="T57" fmla="*/ 305 h 428"/>
                <a:gd name="T58" fmla="*/ 839 w 1389"/>
                <a:gd name="T59" fmla="*/ 311 h 428"/>
                <a:gd name="T60" fmla="*/ 868 w 1389"/>
                <a:gd name="T61" fmla="*/ 316 h 428"/>
                <a:gd name="T62" fmla="*/ 897 w 1389"/>
                <a:gd name="T63" fmla="*/ 312 h 428"/>
                <a:gd name="T64" fmla="*/ 926 w 1389"/>
                <a:gd name="T65" fmla="*/ 292 h 428"/>
                <a:gd name="T66" fmla="*/ 955 w 1389"/>
                <a:gd name="T67" fmla="*/ 262 h 428"/>
                <a:gd name="T68" fmla="*/ 984 w 1389"/>
                <a:gd name="T69" fmla="*/ 220 h 428"/>
                <a:gd name="T70" fmla="*/ 1013 w 1389"/>
                <a:gd name="T71" fmla="*/ 184 h 428"/>
                <a:gd name="T72" fmla="*/ 1041 w 1389"/>
                <a:gd name="T73" fmla="*/ 163 h 428"/>
                <a:gd name="T74" fmla="*/ 1071 w 1389"/>
                <a:gd name="T75" fmla="*/ 151 h 428"/>
                <a:gd name="T76" fmla="*/ 1100 w 1389"/>
                <a:gd name="T77" fmla="*/ 139 h 428"/>
                <a:gd name="T78" fmla="*/ 1128 w 1389"/>
                <a:gd name="T79" fmla="*/ 135 h 428"/>
                <a:gd name="T80" fmla="*/ 1157 w 1389"/>
                <a:gd name="T81" fmla="*/ 125 h 428"/>
                <a:gd name="T82" fmla="*/ 1187 w 1389"/>
                <a:gd name="T83" fmla="*/ 120 h 428"/>
                <a:gd name="T84" fmla="*/ 1215 w 1389"/>
                <a:gd name="T85" fmla="*/ 116 h 428"/>
                <a:gd name="T86" fmla="*/ 1244 w 1389"/>
                <a:gd name="T87" fmla="*/ 100 h 428"/>
                <a:gd name="T88" fmla="*/ 1273 w 1389"/>
                <a:gd name="T89" fmla="*/ 96 h 428"/>
                <a:gd name="T90" fmla="*/ 1302 w 1389"/>
                <a:gd name="T91" fmla="*/ 81 h 428"/>
                <a:gd name="T92" fmla="*/ 1331 w 1389"/>
                <a:gd name="T93" fmla="*/ 81 h 428"/>
                <a:gd name="T94" fmla="*/ 1360 w 1389"/>
                <a:gd name="T95" fmla="*/ 107 h 428"/>
                <a:gd name="T96" fmla="*/ 1389 w 1389"/>
                <a:gd name="T97" fmla="*/ 116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9" h="428">
                  <a:moveTo>
                    <a:pt x="0" y="0"/>
                  </a:moveTo>
                  <a:lnTo>
                    <a:pt x="29" y="97"/>
                  </a:lnTo>
                  <a:lnTo>
                    <a:pt x="58" y="178"/>
                  </a:lnTo>
                  <a:lnTo>
                    <a:pt x="87" y="236"/>
                  </a:lnTo>
                  <a:lnTo>
                    <a:pt x="115" y="294"/>
                  </a:lnTo>
                  <a:lnTo>
                    <a:pt x="145" y="361"/>
                  </a:lnTo>
                  <a:lnTo>
                    <a:pt x="174" y="399"/>
                  </a:lnTo>
                  <a:lnTo>
                    <a:pt x="202" y="423"/>
                  </a:lnTo>
                  <a:lnTo>
                    <a:pt x="232" y="428"/>
                  </a:lnTo>
                  <a:lnTo>
                    <a:pt x="261" y="388"/>
                  </a:lnTo>
                  <a:lnTo>
                    <a:pt x="289" y="308"/>
                  </a:lnTo>
                  <a:lnTo>
                    <a:pt x="318" y="221"/>
                  </a:lnTo>
                  <a:lnTo>
                    <a:pt x="347" y="146"/>
                  </a:lnTo>
                  <a:lnTo>
                    <a:pt x="376" y="97"/>
                  </a:lnTo>
                  <a:lnTo>
                    <a:pt x="405" y="64"/>
                  </a:lnTo>
                  <a:lnTo>
                    <a:pt x="434" y="34"/>
                  </a:lnTo>
                  <a:lnTo>
                    <a:pt x="463" y="18"/>
                  </a:lnTo>
                  <a:lnTo>
                    <a:pt x="492" y="16"/>
                  </a:lnTo>
                  <a:lnTo>
                    <a:pt x="521" y="20"/>
                  </a:lnTo>
                  <a:lnTo>
                    <a:pt x="550" y="23"/>
                  </a:lnTo>
                  <a:lnTo>
                    <a:pt x="578" y="36"/>
                  </a:lnTo>
                  <a:lnTo>
                    <a:pt x="608" y="55"/>
                  </a:lnTo>
                  <a:lnTo>
                    <a:pt x="637" y="84"/>
                  </a:lnTo>
                  <a:lnTo>
                    <a:pt x="665" y="124"/>
                  </a:lnTo>
                  <a:lnTo>
                    <a:pt x="695" y="162"/>
                  </a:lnTo>
                  <a:lnTo>
                    <a:pt x="724" y="204"/>
                  </a:lnTo>
                  <a:lnTo>
                    <a:pt x="752" y="247"/>
                  </a:lnTo>
                  <a:lnTo>
                    <a:pt x="781" y="284"/>
                  </a:lnTo>
                  <a:lnTo>
                    <a:pt x="810" y="305"/>
                  </a:lnTo>
                  <a:lnTo>
                    <a:pt x="839" y="311"/>
                  </a:lnTo>
                  <a:lnTo>
                    <a:pt x="868" y="316"/>
                  </a:lnTo>
                  <a:lnTo>
                    <a:pt x="897" y="312"/>
                  </a:lnTo>
                  <a:lnTo>
                    <a:pt x="926" y="292"/>
                  </a:lnTo>
                  <a:lnTo>
                    <a:pt x="955" y="262"/>
                  </a:lnTo>
                  <a:lnTo>
                    <a:pt x="984" y="220"/>
                  </a:lnTo>
                  <a:lnTo>
                    <a:pt x="1013" y="184"/>
                  </a:lnTo>
                  <a:lnTo>
                    <a:pt x="1041" y="163"/>
                  </a:lnTo>
                  <a:lnTo>
                    <a:pt x="1071" y="151"/>
                  </a:lnTo>
                  <a:lnTo>
                    <a:pt x="1100" y="139"/>
                  </a:lnTo>
                  <a:lnTo>
                    <a:pt x="1128" y="135"/>
                  </a:lnTo>
                  <a:lnTo>
                    <a:pt x="1157" y="125"/>
                  </a:lnTo>
                  <a:lnTo>
                    <a:pt x="1187" y="120"/>
                  </a:lnTo>
                  <a:lnTo>
                    <a:pt x="1215" y="116"/>
                  </a:lnTo>
                  <a:lnTo>
                    <a:pt x="1244" y="100"/>
                  </a:lnTo>
                  <a:lnTo>
                    <a:pt x="1273" y="96"/>
                  </a:lnTo>
                  <a:lnTo>
                    <a:pt x="1302" y="81"/>
                  </a:lnTo>
                  <a:lnTo>
                    <a:pt x="1331" y="81"/>
                  </a:lnTo>
                  <a:lnTo>
                    <a:pt x="1360" y="107"/>
                  </a:lnTo>
                  <a:lnTo>
                    <a:pt x="1389" y="11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08" name="Freeform 231">
              <a:extLst>
                <a:ext uri="{FF2B5EF4-FFF2-40B4-BE49-F238E27FC236}">
                  <a16:creationId xmlns="" xmlns:a16="http://schemas.microsoft.com/office/drawing/2014/main" id="{B008E2C7-D119-4C5D-92E8-49810177B65A}"/>
                </a:ext>
              </a:extLst>
            </p:cNvPr>
            <p:cNvSpPr>
              <a:spLocks/>
            </p:cNvSpPr>
            <p:nvPr/>
          </p:nvSpPr>
          <p:spPr bwMode="auto">
            <a:xfrm>
              <a:off x="8505825" y="4381500"/>
              <a:ext cx="2205037" cy="639763"/>
            </a:xfrm>
            <a:custGeom>
              <a:avLst/>
              <a:gdLst>
                <a:gd name="T0" fmla="*/ 0 w 1389"/>
                <a:gd name="T1" fmla="*/ 310 h 403"/>
                <a:gd name="T2" fmla="*/ 29 w 1389"/>
                <a:gd name="T3" fmla="*/ 217 h 403"/>
                <a:gd name="T4" fmla="*/ 58 w 1389"/>
                <a:gd name="T5" fmla="*/ 159 h 403"/>
                <a:gd name="T6" fmla="*/ 87 w 1389"/>
                <a:gd name="T7" fmla="*/ 113 h 403"/>
                <a:gd name="T8" fmla="*/ 115 w 1389"/>
                <a:gd name="T9" fmla="*/ 50 h 403"/>
                <a:gd name="T10" fmla="*/ 145 w 1389"/>
                <a:gd name="T11" fmla="*/ 8 h 403"/>
                <a:gd name="T12" fmla="*/ 174 w 1389"/>
                <a:gd name="T13" fmla="*/ 0 h 403"/>
                <a:gd name="T14" fmla="*/ 202 w 1389"/>
                <a:gd name="T15" fmla="*/ 16 h 403"/>
                <a:gd name="T16" fmla="*/ 232 w 1389"/>
                <a:gd name="T17" fmla="*/ 54 h 403"/>
                <a:gd name="T18" fmla="*/ 261 w 1389"/>
                <a:gd name="T19" fmla="*/ 102 h 403"/>
                <a:gd name="T20" fmla="*/ 289 w 1389"/>
                <a:gd name="T21" fmla="*/ 163 h 403"/>
                <a:gd name="T22" fmla="*/ 318 w 1389"/>
                <a:gd name="T23" fmla="*/ 241 h 403"/>
                <a:gd name="T24" fmla="*/ 347 w 1389"/>
                <a:gd name="T25" fmla="*/ 311 h 403"/>
                <a:gd name="T26" fmla="*/ 376 w 1389"/>
                <a:gd name="T27" fmla="*/ 356 h 403"/>
                <a:gd name="T28" fmla="*/ 405 w 1389"/>
                <a:gd name="T29" fmla="*/ 394 h 403"/>
                <a:gd name="T30" fmla="*/ 434 w 1389"/>
                <a:gd name="T31" fmla="*/ 403 h 403"/>
                <a:gd name="T32" fmla="*/ 463 w 1389"/>
                <a:gd name="T33" fmla="*/ 392 h 403"/>
                <a:gd name="T34" fmla="*/ 492 w 1389"/>
                <a:gd name="T35" fmla="*/ 381 h 403"/>
                <a:gd name="T36" fmla="*/ 521 w 1389"/>
                <a:gd name="T37" fmla="*/ 354 h 403"/>
                <a:gd name="T38" fmla="*/ 550 w 1389"/>
                <a:gd name="T39" fmla="*/ 339 h 403"/>
                <a:gd name="T40" fmla="*/ 578 w 1389"/>
                <a:gd name="T41" fmla="*/ 327 h 403"/>
                <a:gd name="T42" fmla="*/ 608 w 1389"/>
                <a:gd name="T43" fmla="*/ 300 h 403"/>
                <a:gd name="T44" fmla="*/ 637 w 1389"/>
                <a:gd name="T45" fmla="*/ 268 h 403"/>
                <a:gd name="T46" fmla="*/ 665 w 1389"/>
                <a:gd name="T47" fmla="*/ 230 h 403"/>
                <a:gd name="T48" fmla="*/ 695 w 1389"/>
                <a:gd name="T49" fmla="*/ 182 h 403"/>
                <a:gd name="T50" fmla="*/ 724 w 1389"/>
                <a:gd name="T51" fmla="*/ 139 h 403"/>
                <a:gd name="T52" fmla="*/ 752 w 1389"/>
                <a:gd name="T53" fmla="*/ 102 h 403"/>
                <a:gd name="T54" fmla="*/ 781 w 1389"/>
                <a:gd name="T55" fmla="*/ 77 h 403"/>
                <a:gd name="T56" fmla="*/ 810 w 1389"/>
                <a:gd name="T57" fmla="*/ 71 h 403"/>
                <a:gd name="T58" fmla="*/ 839 w 1389"/>
                <a:gd name="T59" fmla="*/ 66 h 403"/>
                <a:gd name="T60" fmla="*/ 868 w 1389"/>
                <a:gd name="T61" fmla="*/ 66 h 403"/>
                <a:gd name="T62" fmla="*/ 897 w 1389"/>
                <a:gd name="T63" fmla="*/ 72 h 403"/>
                <a:gd name="T64" fmla="*/ 926 w 1389"/>
                <a:gd name="T65" fmla="*/ 91 h 403"/>
                <a:gd name="T66" fmla="*/ 955 w 1389"/>
                <a:gd name="T67" fmla="*/ 127 h 403"/>
                <a:gd name="T68" fmla="*/ 984 w 1389"/>
                <a:gd name="T69" fmla="*/ 173 h 403"/>
                <a:gd name="T70" fmla="*/ 1013 w 1389"/>
                <a:gd name="T71" fmla="*/ 223 h 403"/>
                <a:gd name="T72" fmla="*/ 1041 w 1389"/>
                <a:gd name="T73" fmla="*/ 270 h 403"/>
                <a:gd name="T74" fmla="*/ 1071 w 1389"/>
                <a:gd name="T75" fmla="*/ 308 h 403"/>
                <a:gd name="T76" fmla="*/ 1100 w 1389"/>
                <a:gd name="T77" fmla="*/ 332 h 403"/>
                <a:gd name="T78" fmla="*/ 1128 w 1389"/>
                <a:gd name="T79" fmla="*/ 348 h 403"/>
                <a:gd name="T80" fmla="*/ 1157 w 1389"/>
                <a:gd name="T81" fmla="*/ 348 h 403"/>
                <a:gd name="T82" fmla="*/ 1187 w 1389"/>
                <a:gd name="T83" fmla="*/ 332 h 403"/>
                <a:gd name="T84" fmla="*/ 1215 w 1389"/>
                <a:gd name="T85" fmla="*/ 313 h 403"/>
                <a:gd name="T86" fmla="*/ 1244 w 1389"/>
                <a:gd name="T87" fmla="*/ 292 h 403"/>
                <a:gd name="T88" fmla="*/ 1273 w 1389"/>
                <a:gd name="T89" fmla="*/ 284 h 403"/>
                <a:gd name="T90" fmla="*/ 1302 w 1389"/>
                <a:gd name="T91" fmla="*/ 274 h 403"/>
                <a:gd name="T92" fmla="*/ 1331 w 1389"/>
                <a:gd name="T93" fmla="*/ 274 h 403"/>
                <a:gd name="T94" fmla="*/ 1360 w 1389"/>
                <a:gd name="T95" fmla="*/ 246 h 403"/>
                <a:gd name="T96" fmla="*/ 1389 w 1389"/>
                <a:gd name="T97" fmla="*/ 174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9" h="403">
                  <a:moveTo>
                    <a:pt x="0" y="310"/>
                  </a:moveTo>
                  <a:lnTo>
                    <a:pt x="29" y="217"/>
                  </a:lnTo>
                  <a:lnTo>
                    <a:pt x="58" y="159"/>
                  </a:lnTo>
                  <a:lnTo>
                    <a:pt x="87" y="113"/>
                  </a:lnTo>
                  <a:lnTo>
                    <a:pt x="115" y="50"/>
                  </a:lnTo>
                  <a:lnTo>
                    <a:pt x="145" y="8"/>
                  </a:lnTo>
                  <a:lnTo>
                    <a:pt x="174" y="0"/>
                  </a:lnTo>
                  <a:lnTo>
                    <a:pt x="202" y="16"/>
                  </a:lnTo>
                  <a:lnTo>
                    <a:pt x="232" y="54"/>
                  </a:lnTo>
                  <a:lnTo>
                    <a:pt x="261" y="102"/>
                  </a:lnTo>
                  <a:lnTo>
                    <a:pt x="289" y="163"/>
                  </a:lnTo>
                  <a:lnTo>
                    <a:pt x="318" y="241"/>
                  </a:lnTo>
                  <a:lnTo>
                    <a:pt x="347" y="311"/>
                  </a:lnTo>
                  <a:lnTo>
                    <a:pt x="376" y="356"/>
                  </a:lnTo>
                  <a:lnTo>
                    <a:pt x="405" y="394"/>
                  </a:lnTo>
                  <a:lnTo>
                    <a:pt x="434" y="403"/>
                  </a:lnTo>
                  <a:lnTo>
                    <a:pt x="463" y="392"/>
                  </a:lnTo>
                  <a:lnTo>
                    <a:pt x="492" y="381"/>
                  </a:lnTo>
                  <a:lnTo>
                    <a:pt x="521" y="354"/>
                  </a:lnTo>
                  <a:lnTo>
                    <a:pt x="550" y="339"/>
                  </a:lnTo>
                  <a:lnTo>
                    <a:pt x="578" y="327"/>
                  </a:lnTo>
                  <a:lnTo>
                    <a:pt x="608" y="300"/>
                  </a:lnTo>
                  <a:lnTo>
                    <a:pt x="637" y="268"/>
                  </a:lnTo>
                  <a:lnTo>
                    <a:pt x="665" y="230"/>
                  </a:lnTo>
                  <a:lnTo>
                    <a:pt x="695" y="182"/>
                  </a:lnTo>
                  <a:lnTo>
                    <a:pt x="724" y="139"/>
                  </a:lnTo>
                  <a:lnTo>
                    <a:pt x="752" y="102"/>
                  </a:lnTo>
                  <a:lnTo>
                    <a:pt x="781" y="77"/>
                  </a:lnTo>
                  <a:lnTo>
                    <a:pt x="810" y="71"/>
                  </a:lnTo>
                  <a:lnTo>
                    <a:pt x="839" y="66"/>
                  </a:lnTo>
                  <a:lnTo>
                    <a:pt x="868" y="66"/>
                  </a:lnTo>
                  <a:lnTo>
                    <a:pt x="897" y="72"/>
                  </a:lnTo>
                  <a:lnTo>
                    <a:pt x="926" y="91"/>
                  </a:lnTo>
                  <a:lnTo>
                    <a:pt x="955" y="127"/>
                  </a:lnTo>
                  <a:lnTo>
                    <a:pt x="984" y="173"/>
                  </a:lnTo>
                  <a:lnTo>
                    <a:pt x="1013" y="223"/>
                  </a:lnTo>
                  <a:lnTo>
                    <a:pt x="1041" y="270"/>
                  </a:lnTo>
                  <a:lnTo>
                    <a:pt x="1071" y="308"/>
                  </a:lnTo>
                  <a:lnTo>
                    <a:pt x="1100" y="332"/>
                  </a:lnTo>
                  <a:lnTo>
                    <a:pt x="1128" y="348"/>
                  </a:lnTo>
                  <a:lnTo>
                    <a:pt x="1157" y="348"/>
                  </a:lnTo>
                  <a:lnTo>
                    <a:pt x="1187" y="332"/>
                  </a:lnTo>
                  <a:lnTo>
                    <a:pt x="1215" y="313"/>
                  </a:lnTo>
                  <a:lnTo>
                    <a:pt x="1244" y="292"/>
                  </a:lnTo>
                  <a:lnTo>
                    <a:pt x="1273" y="284"/>
                  </a:lnTo>
                  <a:lnTo>
                    <a:pt x="1302" y="274"/>
                  </a:lnTo>
                  <a:lnTo>
                    <a:pt x="1331" y="274"/>
                  </a:lnTo>
                  <a:lnTo>
                    <a:pt x="1360" y="246"/>
                  </a:lnTo>
                  <a:lnTo>
                    <a:pt x="1389" y="17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09" name="Freeform 232">
              <a:extLst>
                <a:ext uri="{FF2B5EF4-FFF2-40B4-BE49-F238E27FC236}">
                  <a16:creationId xmlns="" xmlns:a16="http://schemas.microsoft.com/office/drawing/2014/main" id="{5E434F7F-A39F-4F46-AEB3-AE5BAC3CD1D5}"/>
                </a:ext>
              </a:extLst>
            </p:cNvPr>
            <p:cNvSpPr>
              <a:spLocks/>
            </p:cNvSpPr>
            <p:nvPr/>
          </p:nvSpPr>
          <p:spPr bwMode="auto">
            <a:xfrm>
              <a:off x="8505825" y="4476750"/>
              <a:ext cx="2249487" cy="655638"/>
            </a:xfrm>
            <a:custGeom>
              <a:avLst/>
              <a:gdLst>
                <a:gd name="T0" fmla="*/ 0 w 1417"/>
                <a:gd name="T1" fmla="*/ 109 h 413"/>
                <a:gd name="T2" fmla="*/ 29 w 1417"/>
                <a:gd name="T3" fmla="*/ 195 h 413"/>
                <a:gd name="T4" fmla="*/ 58 w 1417"/>
                <a:gd name="T5" fmla="*/ 266 h 413"/>
                <a:gd name="T6" fmla="*/ 87 w 1417"/>
                <a:gd name="T7" fmla="*/ 306 h 413"/>
                <a:gd name="T8" fmla="*/ 115 w 1417"/>
                <a:gd name="T9" fmla="*/ 355 h 413"/>
                <a:gd name="T10" fmla="*/ 145 w 1417"/>
                <a:gd name="T11" fmla="*/ 409 h 413"/>
                <a:gd name="T12" fmla="*/ 174 w 1417"/>
                <a:gd name="T13" fmla="*/ 413 h 413"/>
                <a:gd name="T14" fmla="*/ 202 w 1417"/>
                <a:gd name="T15" fmla="*/ 374 h 413"/>
                <a:gd name="T16" fmla="*/ 232 w 1417"/>
                <a:gd name="T17" fmla="*/ 291 h 413"/>
                <a:gd name="T18" fmla="*/ 261 w 1417"/>
                <a:gd name="T19" fmla="*/ 188 h 413"/>
                <a:gd name="T20" fmla="*/ 289 w 1417"/>
                <a:gd name="T21" fmla="*/ 103 h 413"/>
                <a:gd name="T22" fmla="*/ 318 w 1417"/>
                <a:gd name="T23" fmla="*/ 42 h 413"/>
                <a:gd name="T24" fmla="*/ 347 w 1417"/>
                <a:gd name="T25" fmla="*/ 8 h 413"/>
                <a:gd name="T26" fmla="*/ 376 w 1417"/>
                <a:gd name="T27" fmla="*/ 0 h 413"/>
                <a:gd name="T28" fmla="*/ 405 w 1417"/>
                <a:gd name="T29" fmla="*/ 0 h 413"/>
                <a:gd name="T30" fmla="*/ 434 w 1417"/>
                <a:gd name="T31" fmla="*/ 10 h 413"/>
                <a:gd name="T32" fmla="*/ 463 w 1417"/>
                <a:gd name="T33" fmla="*/ 15 h 413"/>
                <a:gd name="T34" fmla="*/ 492 w 1417"/>
                <a:gd name="T35" fmla="*/ 17 h 413"/>
                <a:gd name="T36" fmla="*/ 521 w 1417"/>
                <a:gd name="T37" fmla="*/ 24 h 413"/>
                <a:gd name="T38" fmla="*/ 550 w 1417"/>
                <a:gd name="T39" fmla="*/ 34 h 413"/>
                <a:gd name="T40" fmla="*/ 578 w 1417"/>
                <a:gd name="T41" fmla="*/ 65 h 413"/>
                <a:gd name="T42" fmla="*/ 608 w 1417"/>
                <a:gd name="T43" fmla="*/ 113 h 413"/>
                <a:gd name="T44" fmla="*/ 637 w 1417"/>
                <a:gd name="T45" fmla="*/ 168 h 413"/>
                <a:gd name="T46" fmla="*/ 665 w 1417"/>
                <a:gd name="T47" fmla="*/ 226 h 413"/>
                <a:gd name="T48" fmla="*/ 695 w 1417"/>
                <a:gd name="T49" fmla="*/ 266 h 413"/>
                <a:gd name="T50" fmla="*/ 724 w 1417"/>
                <a:gd name="T51" fmla="*/ 286 h 413"/>
                <a:gd name="T52" fmla="*/ 752 w 1417"/>
                <a:gd name="T53" fmla="*/ 295 h 413"/>
                <a:gd name="T54" fmla="*/ 781 w 1417"/>
                <a:gd name="T55" fmla="*/ 294 h 413"/>
                <a:gd name="T56" fmla="*/ 810 w 1417"/>
                <a:gd name="T57" fmla="*/ 294 h 413"/>
                <a:gd name="T58" fmla="*/ 839 w 1417"/>
                <a:gd name="T59" fmla="*/ 286 h 413"/>
                <a:gd name="T60" fmla="*/ 868 w 1417"/>
                <a:gd name="T61" fmla="*/ 268 h 413"/>
                <a:gd name="T62" fmla="*/ 897 w 1417"/>
                <a:gd name="T63" fmla="*/ 250 h 413"/>
                <a:gd name="T64" fmla="*/ 926 w 1417"/>
                <a:gd name="T65" fmla="*/ 221 h 413"/>
                <a:gd name="T66" fmla="*/ 955 w 1417"/>
                <a:gd name="T67" fmla="*/ 192 h 413"/>
                <a:gd name="T68" fmla="*/ 984 w 1417"/>
                <a:gd name="T69" fmla="*/ 161 h 413"/>
                <a:gd name="T70" fmla="*/ 1013 w 1417"/>
                <a:gd name="T71" fmla="*/ 123 h 413"/>
                <a:gd name="T72" fmla="*/ 1041 w 1417"/>
                <a:gd name="T73" fmla="*/ 102 h 413"/>
                <a:gd name="T74" fmla="*/ 1071 w 1417"/>
                <a:gd name="T75" fmla="*/ 90 h 413"/>
                <a:gd name="T76" fmla="*/ 1100 w 1417"/>
                <a:gd name="T77" fmla="*/ 79 h 413"/>
                <a:gd name="T78" fmla="*/ 1128 w 1417"/>
                <a:gd name="T79" fmla="*/ 71 h 413"/>
                <a:gd name="T80" fmla="*/ 1157 w 1417"/>
                <a:gd name="T81" fmla="*/ 61 h 413"/>
                <a:gd name="T82" fmla="*/ 1187 w 1417"/>
                <a:gd name="T83" fmla="*/ 55 h 413"/>
                <a:gd name="T84" fmla="*/ 1215 w 1417"/>
                <a:gd name="T85" fmla="*/ 55 h 413"/>
                <a:gd name="T86" fmla="*/ 1244 w 1417"/>
                <a:gd name="T87" fmla="*/ 49 h 413"/>
                <a:gd name="T88" fmla="*/ 1273 w 1417"/>
                <a:gd name="T89" fmla="*/ 44 h 413"/>
                <a:gd name="T90" fmla="*/ 1302 w 1417"/>
                <a:gd name="T91" fmla="*/ 71 h 413"/>
                <a:gd name="T92" fmla="*/ 1331 w 1417"/>
                <a:gd name="T93" fmla="*/ 91 h 413"/>
                <a:gd name="T94" fmla="*/ 1360 w 1417"/>
                <a:gd name="T95" fmla="*/ 120 h 413"/>
                <a:gd name="T96" fmla="*/ 1389 w 1417"/>
                <a:gd name="T97" fmla="*/ 136 h 413"/>
                <a:gd name="T98" fmla="*/ 1417 w 1417"/>
                <a:gd name="T99" fmla="*/ 11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413">
                  <a:moveTo>
                    <a:pt x="0" y="109"/>
                  </a:moveTo>
                  <a:lnTo>
                    <a:pt x="29" y="195"/>
                  </a:lnTo>
                  <a:lnTo>
                    <a:pt x="58" y="266"/>
                  </a:lnTo>
                  <a:lnTo>
                    <a:pt x="87" y="306"/>
                  </a:lnTo>
                  <a:lnTo>
                    <a:pt x="115" y="355"/>
                  </a:lnTo>
                  <a:lnTo>
                    <a:pt x="145" y="409"/>
                  </a:lnTo>
                  <a:lnTo>
                    <a:pt x="174" y="413"/>
                  </a:lnTo>
                  <a:lnTo>
                    <a:pt x="202" y="374"/>
                  </a:lnTo>
                  <a:lnTo>
                    <a:pt x="232" y="291"/>
                  </a:lnTo>
                  <a:lnTo>
                    <a:pt x="261" y="188"/>
                  </a:lnTo>
                  <a:lnTo>
                    <a:pt x="289" y="103"/>
                  </a:lnTo>
                  <a:lnTo>
                    <a:pt x="318" y="42"/>
                  </a:lnTo>
                  <a:lnTo>
                    <a:pt x="347" y="8"/>
                  </a:lnTo>
                  <a:lnTo>
                    <a:pt x="376" y="0"/>
                  </a:lnTo>
                  <a:lnTo>
                    <a:pt x="405" y="0"/>
                  </a:lnTo>
                  <a:lnTo>
                    <a:pt x="434" y="10"/>
                  </a:lnTo>
                  <a:lnTo>
                    <a:pt x="463" y="15"/>
                  </a:lnTo>
                  <a:lnTo>
                    <a:pt x="492" y="17"/>
                  </a:lnTo>
                  <a:lnTo>
                    <a:pt x="521" y="24"/>
                  </a:lnTo>
                  <a:lnTo>
                    <a:pt x="550" y="34"/>
                  </a:lnTo>
                  <a:lnTo>
                    <a:pt x="578" y="65"/>
                  </a:lnTo>
                  <a:lnTo>
                    <a:pt x="608" y="113"/>
                  </a:lnTo>
                  <a:lnTo>
                    <a:pt x="637" y="168"/>
                  </a:lnTo>
                  <a:lnTo>
                    <a:pt x="665" y="226"/>
                  </a:lnTo>
                  <a:lnTo>
                    <a:pt x="695" y="266"/>
                  </a:lnTo>
                  <a:lnTo>
                    <a:pt x="724" y="286"/>
                  </a:lnTo>
                  <a:lnTo>
                    <a:pt x="752" y="295"/>
                  </a:lnTo>
                  <a:lnTo>
                    <a:pt x="781" y="294"/>
                  </a:lnTo>
                  <a:lnTo>
                    <a:pt x="810" y="294"/>
                  </a:lnTo>
                  <a:lnTo>
                    <a:pt x="839" y="286"/>
                  </a:lnTo>
                  <a:lnTo>
                    <a:pt x="868" y="268"/>
                  </a:lnTo>
                  <a:lnTo>
                    <a:pt x="897" y="250"/>
                  </a:lnTo>
                  <a:lnTo>
                    <a:pt x="926" y="221"/>
                  </a:lnTo>
                  <a:lnTo>
                    <a:pt x="955" y="192"/>
                  </a:lnTo>
                  <a:lnTo>
                    <a:pt x="984" y="161"/>
                  </a:lnTo>
                  <a:lnTo>
                    <a:pt x="1013" y="123"/>
                  </a:lnTo>
                  <a:lnTo>
                    <a:pt x="1041" y="102"/>
                  </a:lnTo>
                  <a:lnTo>
                    <a:pt x="1071" y="90"/>
                  </a:lnTo>
                  <a:lnTo>
                    <a:pt x="1100" y="79"/>
                  </a:lnTo>
                  <a:lnTo>
                    <a:pt x="1128" y="71"/>
                  </a:lnTo>
                  <a:lnTo>
                    <a:pt x="1157" y="61"/>
                  </a:lnTo>
                  <a:lnTo>
                    <a:pt x="1187" y="55"/>
                  </a:lnTo>
                  <a:lnTo>
                    <a:pt x="1215" y="55"/>
                  </a:lnTo>
                  <a:lnTo>
                    <a:pt x="1244" y="49"/>
                  </a:lnTo>
                  <a:lnTo>
                    <a:pt x="1273" y="44"/>
                  </a:lnTo>
                  <a:lnTo>
                    <a:pt x="1302" y="71"/>
                  </a:lnTo>
                  <a:lnTo>
                    <a:pt x="1331" y="91"/>
                  </a:lnTo>
                  <a:lnTo>
                    <a:pt x="1360" y="120"/>
                  </a:lnTo>
                  <a:lnTo>
                    <a:pt x="1389" y="136"/>
                  </a:lnTo>
                  <a:lnTo>
                    <a:pt x="1417" y="11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10" name="Freeform 233">
              <a:extLst>
                <a:ext uri="{FF2B5EF4-FFF2-40B4-BE49-F238E27FC236}">
                  <a16:creationId xmlns="" xmlns:a16="http://schemas.microsoft.com/office/drawing/2014/main" id="{7604AAD3-7CED-4E6D-BCED-2C466335104C}"/>
                </a:ext>
              </a:extLst>
            </p:cNvPr>
            <p:cNvSpPr>
              <a:spLocks/>
            </p:cNvSpPr>
            <p:nvPr/>
          </p:nvSpPr>
          <p:spPr bwMode="auto">
            <a:xfrm>
              <a:off x="8505825" y="4387850"/>
              <a:ext cx="2205037" cy="687388"/>
            </a:xfrm>
            <a:custGeom>
              <a:avLst/>
              <a:gdLst>
                <a:gd name="T0" fmla="*/ 0 w 1389"/>
                <a:gd name="T1" fmla="*/ 262 h 433"/>
                <a:gd name="T2" fmla="*/ 29 w 1389"/>
                <a:gd name="T3" fmla="*/ 160 h 433"/>
                <a:gd name="T4" fmla="*/ 58 w 1389"/>
                <a:gd name="T5" fmla="*/ 88 h 433"/>
                <a:gd name="T6" fmla="*/ 87 w 1389"/>
                <a:gd name="T7" fmla="*/ 39 h 433"/>
                <a:gd name="T8" fmla="*/ 115 w 1389"/>
                <a:gd name="T9" fmla="*/ 8 h 433"/>
                <a:gd name="T10" fmla="*/ 145 w 1389"/>
                <a:gd name="T11" fmla="*/ 0 h 433"/>
                <a:gd name="T12" fmla="*/ 174 w 1389"/>
                <a:gd name="T13" fmla="*/ 30 h 433"/>
                <a:gd name="T14" fmla="*/ 202 w 1389"/>
                <a:gd name="T15" fmla="*/ 99 h 433"/>
                <a:gd name="T16" fmla="*/ 232 w 1389"/>
                <a:gd name="T17" fmla="*/ 179 h 433"/>
                <a:gd name="T18" fmla="*/ 261 w 1389"/>
                <a:gd name="T19" fmla="*/ 267 h 433"/>
                <a:gd name="T20" fmla="*/ 289 w 1389"/>
                <a:gd name="T21" fmla="*/ 357 h 433"/>
                <a:gd name="T22" fmla="*/ 318 w 1389"/>
                <a:gd name="T23" fmla="*/ 415 h 433"/>
                <a:gd name="T24" fmla="*/ 347 w 1389"/>
                <a:gd name="T25" fmla="*/ 433 h 433"/>
                <a:gd name="T26" fmla="*/ 376 w 1389"/>
                <a:gd name="T27" fmla="*/ 431 h 433"/>
                <a:gd name="T28" fmla="*/ 405 w 1389"/>
                <a:gd name="T29" fmla="*/ 411 h 433"/>
                <a:gd name="T30" fmla="*/ 434 w 1389"/>
                <a:gd name="T31" fmla="*/ 389 h 433"/>
                <a:gd name="T32" fmla="*/ 463 w 1389"/>
                <a:gd name="T33" fmla="*/ 360 h 433"/>
                <a:gd name="T34" fmla="*/ 492 w 1389"/>
                <a:gd name="T35" fmla="*/ 308 h 433"/>
                <a:gd name="T36" fmla="*/ 521 w 1389"/>
                <a:gd name="T37" fmla="*/ 251 h 433"/>
                <a:gd name="T38" fmla="*/ 550 w 1389"/>
                <a:gd name="T39" fmla="*/ 200 h 433"/>
                <a:gd name="T40" fmla="*/ 578 w 1389"/>
                <a:gd name="T41" fmla="*/ 154 h 433"/>
                <a:gd name="T42" fmla="*/ 608 w 1389"/>
                <a:gd name="T43" fmla="*/ 120 h 433"/>
                <a:gd name="T44" fmla="*/ 637 w 1389"/>
                <a:gd name="T45" fmla="*/ 93 h 433"/>
                <a:gd name="T46" fmla="*/ 665 w 1389"/>
                <a:gd name="T47" fmla="*/ 69 h 433"/>
                <a:gd name="T48" fmla="*/ 695 w 1389"/>
                <a:gd name="T49" fmla="*/ 59 h 433"/>
                <a:gd name="T50" fmla="*/ 724 w 1389"/>
                <a:gd name="T51" fmla="*/ 58 h 433"/>
                <a:gd name="T52" fmla="*/ 752 w 1389"/>
                <a:gd name="T53" fmla="*/ 62 h 433"/>
                <a:gd name="T54" fmla="*/ 781 w 1389"/>
                <a:gd name="T55" fmla="*/ 74 h 433"/>
                <a:gd name="T56" fmla="*/ 810 w 1389"/>
                <a:gd name="T57" fmla="*/ 87 h 433"/>
                <a:gd name="T58" fmla="*/ 839 w 1389"/>
                <a:gd name="T59" fmla="*/ 101 h 433"/>
                <a:gd name="T60" fmla="*/ 868 w 1389"/>
                <a:gd name="T61" fmla="*/ 130 h 433"/>
                <a:gd name="T62" fmla="*/ 897 w 1389"/>
                <a:gd name="T63" fmla="*/ 164 h 433"/>
                <a:gd name="T64" fmla="*/ 926 w 1389"/>
                <a:gd name="T65" fmla="*/ 207 h 433"/>
                <a:gd name="T66" fmla="*/ 955 w 1389"/>
                <a:gd name="T67" fmla="*/ 245 h 433"/>
                <a:gd name="T68" fmla="*/ 984 w 1389"/>
                <a:gd name="T69" fmla="*/ 277 h 433"/>
                <a:gd name="T70" fmla="*/ 1013 w 1389"/>
                <a:gd name="T71" fmla="*/ 315 h 433"/>
                <a:gd name="T72" fmla="*/ 1041 w 1389"/>
                <a:gd name="T73" fmla="*/ 339 h 433"/>
                <a:gd name="T74" fmla="*/ 1071 w 1389"/>
                <a:gd name="T75" fmla="*/ 355 h 433"/>
                <a:gd name="T76" fmla="*/ 1100 w 1389"/>
                <a:gd name="T77" fmla="*/ 355 h 433"/>
                <a:gd name="T78" fmla="*/ 1128 w 1389"/>
                <a:gd name="T79" fmla="*/ 340 h 433"/>
                <a:gd name="T80" fmla="*/ 1157 w 1389"/>
                <a:gd name="T81" fmla="*/ 328 h 433"/>
                <a:gd name="T82" fmla="*/ 1187 w 1389"/>
                <a:gd name="T83" fmla="*/ 297 h 433"/>
                <a:gd name="T84" fmla="*/ 1215 w 1389"/>
                <a:gd name="T85" fmla="*/ 260 h 433"/>
                <a:gd name="T86" fmla="*/ 1244 w 1389"/>
                <a:gd name="T87" fmla="*/ 224 h 433"/>
                <a:gd name="T88" fmla="*/ 1273 w 1389"/>
                <a:gd name="T89" fmla="*/ 201 h 433"/>
                <a:gd name="T90" fmla="*/ 1302 w 1389"/>
                <a:gd name="T91" fmla="*/ 194 h 433"/>
                <a:gd name="T92" fmla="*/ 1331 w 1389"/>
                <a:gd name="T93" fmla="*/ 194 h 433"/>
                <a:gd name="T94" fmla="*/ 1360 w 1389"/>
                <a:gd name="T95" fmla="*/ 197 h 433"/>
                <a:gd name="T96" fmla="*/ 1389 w 1389"/>
                <a:gd name="T97" fmla="*/ 186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9" h="433">
                  <a:moveTo>
                    <a:pt x="0" y="262"/>
                  </a:moveTo>
                  <a:lnTo>
                    <a:pt x="29" y="160"/>
                  </a:lnTo>
                  <a:lnTo>
                    <a:pt x="58" y="88"/>
                  </a:lnTo>
                  <a:lnTo>
                    <a:pt x="87" y="39"/>
                  </a:lnTo>
                  <a:lnTo>
                    <a:pt x="115" y="8"/>
                  </a:lnTo>
                  <a:lnTo>
                    <a:pt x="145" y="0"/>
                  </a:lnTo>
                  <a:lnTo>
                    <a:pt x="174" y="30"/>
                  </a:lnTo>
                  <a:lnTo>
                    <a:pt x="202" y="99"/>
                  </a:lnTo>
                  <a:lnTo>
                    <a:pt x="232" y="179"/>
                  </a:lnTo>
                  <a:lnTo>
                    <a:pt x="261" y="267"/>
                  </a:lnTo>
                  <a:lnTo>
                    <a:pt x="289" y="357"/>
                  </a:lnTo>
                  <a:lnTo>
                    <a:pt x="318" y="415"/>
                  </a:lnTo>
                  <a:lnTo>
                    <a:pt x="347" y="433"/>
                  </a:lnTo>
                  <a:lnTo>
                    <a:pt x="376" y="431"/>
                  </a:lnTo>
                  <a:lnTo>
                    <a:pt x="405" y="411"/>
                  </a:lnTo>
                  <a:lnTo>
                    <a:pt x="434" y="389"/>
                  </a:lnTo>
                  <a:lnTo>
                    <a:pt x="463" y="360"/>
                  </a:lnTo>
                  <a:lnTo>
                    <a:pt x="492" y="308"/>
                  </a:lnTo>
                  <a:lnTo>
                    <a:pt x="521" y="251"/>
                  </a:lnTo>
                  <a:lnTo>
                    <a:pt x="550" y="200"/>
                  </a:lnTo>
                  <a:lnTo>
                    <a:pt x="578" y="154"/>
                  </a:lnTo>
                  <a:lnTo>
                    <a:pt x="608" y="120"/>
                  </a:lnTo>
                  <a:lnTo>
                    <a:pt x="637" y="93"/>
                  </a:lnTo>
                  <a:lnTo>
                    <a:pt x="665" y="69"/>
                  </a:lnTo>
                  <a:lnTo>
                    <a:pt x="695" y="59"/>
                  </a:lnTo>
                  <a:lnTo>
                    <a:pt x="724" y="58"/>
                  </a:lnTo>
                  <a:lnTo>
                    <a:pt x="752" y="62"/>
                  </a:lnTo>
                  <a:lnTo>
                    <a:pt x="781" y="74"/>
                  </a:lnTo>
                  <a:lnTo>
                    <a:pt x="810" y="87"/>
                  </a:lnTo>
                  <a:lnTo>
                    <a:pt x="839" y="101"/>
                  </a:lnTo>
                  <a:lnTo>
                    <a:pt x="868" y="130"/>
                  </a:lnTo>
                  <a:lnTo>
                    <a:pt x="897" y="164"/>
                  </a:lnTo>
                  <a:lnTo>
                    <a:pt x="926" y="207"/>
                  </a:lnTo>
                  <a:lnTo>
                    <a:pt x="955" y="245"/>
                  </a:lnTo>
                  <a:lnTo>
                    <a:pt x="984" y="277"/>
                  </a:lnTo>
                  <a:lnTo>
                    <a:pt x="1013" y="315"/>
                  </a:lnTo>
                  <a:lnTo>
                    <a:pt x="1041" y="339"/>
                  </a:lnTo>
                  <a:lnTo>
                    <a:pt x="1071" y="355"/>
                  </a:lnTo>
                  <a:lnTo>
                    <a:pt x="1100" y="355"/>
                  </a:lnTo>
                  <a:lnTo>
                    <a:pt x="1128" y="340"/>
                  </a:lnTo>
                  <a:lnTo>
                    <a:pt x="1157" y="328"/>
                  </a:lnTo>
                  <a:lnTo>
                    <a:pt x="1187" y="297"/>
                  </a:lnTo>
                  <a:lnTo>
                    <a:pt x="1215" y="260"/>
                  </a:lnTo>
                  <a:lnTo>
                    <a:pt x="1244" y="224"/>
                  </a:lnTo>
                  <a:lnTo>
                    <a:pt x="1273" y="201"/>
                  </a:lnTo>
                  <a:lnTo>
                    <a:pt x="1302" y="194"/>
                  </a:lnTo>
                  <a:lnTo>
                    <a:pt x="1331" y="194"/>
                  </a:lnTo>
                  <a:lnTo>
                    <a:pt x="1360" y="197"/>
                  </a:lnTo>
                  <a:lnTo>
                    <a:pt x="1389" y="18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11" name="Freeform 234">
              <a:extLst>
                <a:ext uri="{FF2B5EF4-FFF2-40B4-BE49-F238E27FC236}">
                  <a16:creationId xmlns="" xmlns:a16="http://schemas.microsoft.com/office/drawing/2014/main" id="{00857038-A75A-4CDC-A663-AE3B62B29D59}"/>
                </a:ext>
              </a:extLst>
            </p:cNvPr>
            <p:cNvSpPr>
              <a:spLocks/>
            </p:cNvSpPr>
            <p:nvPr/>
          </p:nvSpPr>
          <p:spPr bwMode="auto">
            <a:xfrm>
              <a:off x="8505825" y="4443413"/>
              <a:ext cx="2020887" cy="715963"/>
            </a:xfrm>
            <a:custGeom>
              <a:avLst/>
              <a:gdLst>
                <a:gd name="T0" fmla="*/ 0 w 1273"/>
                <a:gd name="T1" fmla="*/ 392 h 451"/>
                <a:gd name="T2" fmla="*/ 29 w 1273"/>
                <a:gd name="T3" fmla="*/ 438 h 451"/>
                <a:gd name="T4" fmla="*/ 58 w 1273"/>
                <a:gd name="T5" fmla="*/ 448 h 451"/>
                <a:gd name="T6" fmla="*/ 87 w 1273"/>
                <a:gd name="T7" fmla="*/ 451 h 451"/>
                <a:gd name="T8" fmla="*/ 115 w 1273"/>
                <a:gd name="T9" fmla="*/ 429 h 451"/>
                <a:gd name="T10" fmla="*/ 145 w 1273"/>
                <a:gd name="T11" fmla="*/ 366 h 451"/>
                <a:gd name="T12" fmla="*/ 174 w 1273"/>
                <a:gd name="T13" fmla="*/ 271 h 451"/>
                <a:gd name="T14" fmla="*/ 202 w 1273"/>
                <a:gd name="T15" fmla="*/ 161 h 451"/>
                <a:gd name="T16" fmla="*/ 232 w 1273"/>
                <a:gd name="T17" fmla="*/ 74 h 451"/>
                <a:gd name="T18" fmla="*/ 261 w 1273"/>
                <a:gd name="T19" fmla="*/ 28 h 451"/>
                <a:gd name="T20" fmla="*/ 289 w 1273"/>
                <a:gd name="T21" fmla="*/ 4 h 451"/>
                <a:gd name="T22" fmla="*/ 318 w 1273"/>
                <a:gd name="T23" fmla="*/ 0 h 451"/>
                <a:gd name="T24" fmla="*/ 347 w 1273"/>
                <a:gd name="T25" fmla="*/ 13 h 451"/>
                <a:gd name="T26" fmla="*/ 376 w 1273"/>
                <a:gd name="T27" fmla="*/ 24 h 451"/>
                <a:gd name="T28" fmla="*/ 405 w 1273"/>
                <a:gd name="T29" fmla="*/ 31 h 451"/>
                <a:gd name="T30" fmla="*/ 434 w 1273"/>
                <a:gd name="T31" fmla="*/ 44 h 451"/>
                <a:gd name="T32" fmla="*/ 463 w 1273"/>
                <a:gd name="T33" fmla="*/ 72 h 451"/>
                <a:gd name="T34" fmla="*/ 492 w 1273"/>
                <a:gd name="T35" fmla="*/ 118 h 451"/>
                <a:gd name="T36" fmla="*/ 521 w 1273"/>
                <a:gd name="T37" fmla="*/ 179 h 451"/>
                <a:gd name="T38" fmla="*/ 550 w 1273"/>
                <a:gd name="T39" fmla="*/ 246 h 451"/>
                <a:gd name="T40" fmla="*/ 578 w 1273"/>
                <a:gd name="T41" fmla="*/ 294 h 451"/>
                <a:gd name="T42" fmla="*/ 608 w 1273"/>
                <a:gd name="T43" fmla="*/ 327 h 451"/>
                <a:gd name="T44" fmla="*/ 637 w 1273"/>
                <a:gd name="T45" fmla="*/ 339 h 451"/>
                <a:gd name="T46" fmla="*/ 665 w 1273"/>
                <a:gd name="T47" fmla="*/ 336 h 451"/>
                <a:gd name="T48" fmla="*/ 695 w 1273"/>
                <a:gd name="T49" fmla="*/ 328 h 451"/>
                <a:gd name="T50" fmla="*/ 724 w 1273"/>
                <a:gd name="T51" fmla="*/ 315 h 451"/>
                <a:gd name="T52" fmla="*/ 752 w 1273"/>
                <a:gd name="T53" fmla="*/ 295 h 451"/>
                <a:gd name="T54" fmla="*/ 781 w 1273"/>
                <a:gd name="T55" fmla="*/ 267 h 451"/>
                <a:gd name="T56" fmla="*/ 810 w 1273"/>
                <a:gd name="T57" fmla="*/ 236 h 451"/>
                <a:gd name="T58" fmla="*/ 839 w 1273"/>
                <a:gd name="T59" fmla="*/ 203 h 451"/>
                <a:gd name="T60" fmla="*/ 868 w 1273"/>
                <a:gd name="T61" fmla="*/ 171 h 451"/>
                <a:gd name="T62" fmla="*/ 897 w 1273"/>
                <a:gd name="T63" fmla="*/ 139 h 451"/>
                <a:gd name="T64" fmla="*/ 926 w 1273"/>
                <a:gd name="T65" fmla="*/ 102 h 451"/>
                <a:gd name="T66" fmla="*/ 955 w 1273"/>
                <a:gd name="T67" fmla="*/ 79 h 451"/>
                <a:gd name="T68" fmla="*/ 984 w 1273"/>
                <a:gd name="T69" fmla="*/ 58 h 451"/>
                <a:gd name="T70" fmla="*/ 1013 w 1273"/>
                <a:gd name="T71" fmla="*/ 38 h 451"/>
                <a:gd name="T72" fmla="*/ 1041 w 1273"/>
                <a:gd name="T73" fmla="*/ 18 h 451"/>
                <a:gd name="T74" fmla="*/ 1071 w 1273"/>
                <a:gd name="T75" fmla="*/ 6 h 451"/>
                <a:gd name="T76" fmla="*/ 1100 w 1273"/>
                <a:gd name="T77" fmla="*/ 11 h 451"/>
                <a:gd name="T78" fmla="*/ 1128 w 1273"/>
                <a:gd name="T79" fmla="*/ 42 h 451"/>
                <a:gd name="T80" fmla="*/ 1157 w 1273"/>
                <a:gd name="T81" fmla="*/ 96 h 451"/>
                <a:gd name="T82" fmla="*/ 1187 w 1273"/>
                <a:gd name="T83" fmla="*/ 132 h 451"/>
                <a:gd name="T84" fmla="*/ 1215 w 1273"/>
                <a:gd name="T85" fmla="*/ 168 h 451"/>
                <a:gd name="T86" fmla="*/ 1244 w 1273"/>
                <a:gd name="T87" fmla="*/ 205 h 451"/>
                <a:gd name="T88" fmla="*/ 1273 w 1273"/>
                <a:gd name="T89" fmla="*/ 218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3" h="451">
                  <a:moveTo>
                    <a:pt x="0" y="392"/>
                  </a:moveTo>
                  <a:lnTo>
                    <a:pt x="29" y="438"/>
                  </a:lnTo>
                  <a:lnTo>
                    <a:pt x="58" y="448"/>
                  </a:lnTo>
                  <a:lnTo>
                    <a:pt x="87" y="451"/>
                  </a:lnTo>
                  <a:lnTo>
                    <a:pt x="115" y="429"/>
                  </a:lnTo>
                  <a:lnTo>
                    <a:pt x="145" y="366"/>
                  </a:lnTo>
                  <a:lnTo>
                    <a:pt x="174" y="271"/>
                  </a:lnTo>
                  <a:lnTo>
                    <a:pt x="202" y="161"/>
                  </a:lnTo>
                  <a:lnTo>
                    <a:pt x="232" y="74"/>
                  </a:lnTo>
                  <a:lnTo>
                    <a:pt x="261" y="28"/>
                  </a:lnTo>
                  <a:lnTo>
                    <a:pt x="289" y="4"/>
                  </a:lnTo>
                  <a:lnTo>
                    <a:pt x="318" y="0"/>
                  </a:lnTo>
                  <a:lnTo>
                    <a:pt x="347" y="13"/>
                  </a:lnTo>
                  <a:lnTo>
                    <a:pt x="376" y="24"/>
                  </a:lnTo>
                  <a:lnTo>
                    <a:pt x="405" y="31"/>
                  </a:lnTo>
                  <a:lnTo>
                    <a:pt x="434" y="44"/>
                  </a:lnTo>
                  <a:lnTo>
                    <a:pt x="463" y="72"/>
                  </a:lnTo>
                  <a:lnTo>
                    <a:pt x="492" y="118"/>
                  </a:lnTo>
                  <a:lnTo>
                    <a:pt x="521" y="179"/>
                  </a:lnTo>
                  <a:lnTo>
                    <a:pt x="550" y="246"/>
                  </a:lnTo>
                  <a:lnTo>
                    <a:pt x="578" y="294"/>
                  </a:lnTo>
                  <a:lnTo>
                    <a:pt x="608" y="327"/>
                  </a:lnTo>
                  <a:lnTo>
                    <a:pt x="637" y="339"/>
                  </a:lnTo>
                  <a:lnTo>
                    <a:pt x="665" y="336"/>
                  </a:lnTo>
                  <a:lnTo>
                    <a:pt x="695" y="328"/>
                  </a:lnTo>
                  <a:lnTo>
                    <a:pt x="724" y="315"/>
                  </a:lnTo>
                  <a:lnTo>
                    <a:pt x="752" y="295"/>
                  </a:lnTo>
                  <a:lnTo>
                    <a:pt x="781" y="267"/>
                  </a:lnTo>
                  <a:lnTo>
                    <a:pt x="810" y="236"/>
                  </a:lnTo>
                  <a:lnTo>
                    <a:pt x="839" y="203"/>
                  </a:lnTo>
                  <a:lnTo>
                    <a:pt x="868" y="171"/>
                  </a:lnTo>
                  <a:lnTo>
                    <a:pt x="897" y="139"/>
                  </a:lnTo>
                  <a:lnTo>
                    <a:pt x="926" y="102"/>
                  </a:lnTo>
                  <a:lnTo>
                    <a:pt x="955" y="79"/>
                  </a:lnTo>
                  <a:lnTo>
                    <a:pt x="984" y="58"/>
                  </a:lnTo>
                  <a:lnTo>
                    <a:pt x="1013" y="38"/>
                  </a:lnTo>
                  <a:lnTo>
                    <a:pt x="1041" y="18"/>
                  </a:lnTo>
                  <a:lnTo>
                    <a:pt x="1071" y="6"/>
                  </a:lnTo>
                  <a:lnTo>
                    <a:pt x="1100" y="11"/>
                  </a:lnTo>
                  <a:lnTo>
                    <a:pt x="1128" y="42"/>
                  </a:lnTo>
                  <a:lnTo>
                    <a:pt x="1157" y="96"/>
                  </a:lnTo>
                  <a:lnTo>
                    <a:pt x="1187" y="132"/>
                  </a:lnTo>
                  <a:lnTo>
                    <a:pt x="1215" y="168"/>
                  </a:lnTo>
                  <a:lnTo>
                    <a:pt x="1244" y="205"/>
                  </a:lnTo>
                  <a:lnTo>
                    <a:pt x="1273" y="21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12" name="Freeform 235">
              <a:extLst>
                <a:ext uri="{FF2B5EF4-FFF2-40B4-BE49-F238E27FC236}">
                  <a16:creationId xmlns="" xmlns:a16="http://schemas.microsoft.com/office/drawing/2014/main" id="{9DE306A8-2ED8-4406-9101-C6891E27A6AE}"/>
                </a:ext>
              </a:extLst>
            </p:cNvPr>
            <p:cNvSpPr>
              <a:spLocks/>
            </p:cNvSpPr>
            <p:nvPr/>
          </p:nvSpPr>
          <p:spPr bwMode="auto">
            <a:xfrm>
              <a:off x="8505825" y="4375150"/>
              <a:ext cx="2159000" cy="725488"/>
            </a:xfrm>
            <a:custGeom>
              <a:avLst/>
              <a:gdLst>
                <a:gd name="T0" fmla="*/ 0 w 1360"/>
                <a:gd name="T1" fmla="*/ 70 h 457"/>
                <a:gd name="T2" fmla="*/ 29 w 1360"/>
                <a:gd name="T3" fmla="*/ 26 h 457"/>
                <a:gd name="T4" fmla="*/ 58 w 1360"/>
                <a:gd name="T5" fmla="*/ 0 h 457"/>
                <a:gd name="T6" fmla="*/ 87 w 1360"/>
                <a:gd name="T7" fmla="*/ 1 h 457"/>
                <a:gd name="T8" fmla="*/ 115 w 1360"/>
                <a:gd name="T9" fmla="*/ 36 h 457"/>
                <a:gd name="T10" fmla="*/ 145 w 1360"/>
                <a:gd name="T11" fmla="*/ 111 h 457"/>
                <a:gd name="T12" fmla="*/ 174 w 1360"/>
                <a:gd name="T13" fmla="*/ 213 h 457"/>
                <a:gd name="T14" fmla="*/ 202 w 1360"/>
                <a:gd name="T15" fmla="*/ 317 h 457"/>
                <a:gd name="T16" fmla="*/ 232 w 1360"/>
                <a:gd name="T17" fmla="*/ 395 h 457"/>
                <a:gd name="T18" fmla="*/ 261 w 1360"/>
                <a:gd name="T19" fmla="*/ 437 h 457"/>
                <a:gd name="T20" fmla="*/ 289 w 1360"/>
                <a:gd name="T21" fmla="*/ 457 h 457"/>
                <a:gd name="T22" fmla="*/ 318 w 1360"/>
                <a:gd name="T23" fmla="*/ 454 h 457"/>
                <a:gd name="T24" fmla="*/ 347 w 1360"/>
                <a:gd name="T25" fmla="*/ 427 h 457"/>
                <a:gd name="T26" fmla="*/ 376 w 1360"/>
                <a:gd name="T27" fmla="*/ 385 h 457"/>
                <a:gd name="T28" fmla="*/ 405 w 1360"/>
                <a:gd name="T29" fmla="*/ 326 h 457"/>
                <a:gd name="T30" fmla="*/ 434 w 1360"/>
                <a:gd name="T31" fmla="*/ 262 h 457"/>
                <a:gd name="T32" fmla="*/ 463 w 1360"/>
                <a:gd name="T33" fmla="*/ 210 h 457"/>
                <a:gd name="T34" fmla="*/ 492 w 1360"/>
                <a:gd name="T35" fmla="*/ 163 h 457"/>
                <a:gd name="T36" fmla="*/ 521 w 1360"/>
                <a:gd name="T37" fmla="*/ 120 h 457"/>
                <a:gd name="T38" fmla="*/ 550 w 1360"/>
                <a:gd name="T39" fmla="*/ 97 h 457"/>
                <a:gd name="T40" fmla="*/ 578 w 1360"/>
                <a:gd name="T41" fmla="*/ 75 h 457"/>
                <a:gd name="T42" fmla="*/ 608 w 1360"/>
                <a:gd name="T43" fmla="*/ 60 h 457"/>
                <a:gd name="T44" fmla="*/ 637 w 1360"/>
                <a:gd name="T45" fmla="*/ 64 h 457"/>
                <a:gd name="T46" fmla="*/ 665 w 1360"/>
                <a:gd name="T47" fmla="*/ 69 h 457"/>
                <a:gd name="T48" fmla="*/ 695 w 1360"/>
                <a:gd name="T49" fmla="*/ 81 h 457"/>
                <a:gd name="T50" fmla="*/ 724 w 1360"/>
                <a:gd name="T51" fmla="*/ 101 h 457"/>
                <a:gd name="T52" fmla="*/ 752 w 1360"/>
                <a:gd name="T53" fmla="*/ 117 h 457"/>
                <a:gd name="T54" fmla="*/ 781 w 1360"/>
                <a:gd name="T55" fmla="*/ 139 h 457"/>
                <a:gd name="T56" fmla="*/ 810 w 1360"/>
                <a:gd name="T57" fmla="*/ 171 h 457"/>
                <a:gd name="T58" fmla="*/ 839 w 1360"/>
                <a:gd name="T59" fmla="*/ 209 h 457"/>
                <a:gd name="T60" fmla="*/ 868 w 1360"/>
                <a:gd name="T61" fmla="*/ 250 h 457"/>
                <a:gd name="T62" fmla="*/ 897 w 1360"/>
                <a:gd name="T63" fmla="*/ 285 h 457"/>
                <a:gd name="T64" fmla="*/ 926 w 1360"/>
                <a:gd name="T65" fmla="*/ 315 h 457"/>
                <a:gd name="T66" fmla="*/ 955 w 1360"/>
                <a:gd name="T67" fmla="*/ 334 h 457"/>
                <a:gd name="T68" fmla="*/ 984 w 1360"/>
                <a:gd name="T69" fmla="*/ 350 h 457"/>
                <a:gd name="T70" fmla="*/ 1013 w 1360"/>
                <a:gd name="T71" fmla="*/ 358 h 457"/>
                <a:gd name="T72" fmla="*/ 1041 w 1360"/>
                <a:gd name="T73" fmla="*/ 342 h 457"/>
                <a:gd name="T74" fmla="*/ 1071 w 1360"/>
                <a:gd name="T75" fmla="*/ 315 h 457"/>
                <a:gd name="T76" fmla="*/ 1100 w 1360"/>
                <a:gd name="T77" fmla="*/ 278 h 457"/>
                <a:gd name="T78" fmla="*/ 1128 w 1360"/>
                <a:gd name="T79" fmla="*/ 238 h 457"/>
                <a:gd name="T80" fmla="*/ 1157 w 1360"/>
                <a:gd name="T81" fmla="*/ 211 h 457"/>
                <a:gd name="T82" fmla="*/ 1187 w 1360"/>
                <a:gd name="T83" fmla="*/ 191 h 457"/>
                <a:gd name="T84" fmla="*/ 1215 w 1360"/>
                <a:gd name="T85" fmla="*/ 165 h 457"/>
                <a:gd name="T86" fmla="*/ 1244 w 1360"/>
                <a:gd name="T87" fmla="*/ 152 h 457"/>
                <a:gd name="T88" fmla="*/ 1273 w 1360"/>
                <a:gd name="T89" fmla="*/ 150 h 457"/>
                <a:gd name="T90" fmla="*/ 1302 w 1360"/>
                <a:gd name="T91" fmla="*/ 146 h 457"/>
                <a:gd name="T92" fmla="*/ 1331 w 1360"/>
                <a:gd name="T93" fmla="*/ 167 h 457"/>
                <a:gd name="T94" fmla="*/ 1360 w 1360"/>
                <a:gd name="T95" fmla="*/ 189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57">
                  <a:moveTo>
                    <a:pt x="0" y="70"/>
                  </a:moveTo>
                  <a:lnTo>
                    <a:pt x="29" y="26"/>
                  </a:lnTo>
                  <a:lnTo>
                    <a:pt x="58" y="0"/>
                  </a:lnTo>
                  <a:lnTo>
                    <a:pt x="87" y="1"/>
                  </a:lnTo>
                  <a:lnTo>
                    <a:pt x="115" y="36"/>
                  </a:lnTo>
                  <a:lnTo>
                    <a:pt x="145" y="111"/>
                  </a:lnTo>
                  <a:lnTo>
                    <a:pt x="174" y="213"/>
                  </a:lnTo>
                  <a:lnTo>
                    <a:pt x="202" y="317"/>
                  </a:lnTo>
                  <a:lnTo>
                    <a:pt x="232" y="395"/>
                  </a:lnTo>
                  <a:lnTo>
                    <a:pt x="261" y="437"/>
                  </a:lnTo>
                  <a:lnTo>
                    <a:pt x="289" y="457"/>
                  </a:lnTo>
                  <a:lnTo>
                    <a:pt x="318" y="454"/>
                  </a:lnTo>
                  <a:lnTo>
                    <a:pt x="347" y="427"/>
                  </a:lnTo>
                  <a:lnTo>
                    <a:pt x="376" y="385"/>
                  </a:lnTo>
                  <a:lnTo>
                    <a:pt x="405" y="326"/>
                  </a:lnTo>
                  <a:lnTo>
                    <a:pt x="434" y="262"/>
                  </a:lnTo>
                  <a:lnTo>
                    <a:pt x="463" y="210"/>
                  </a:lnTo>
                  <a:lnTo>
                    <a:pt x="492" y="163"/>
                  </a:lnTo>
                  <a:lnTo>
                    <a:pt x="521" y="120"/>
                  </a:lnTo>
                  <a:lnTo>
                    <a:pt x="550" y="97"/>
                  </a:lnTo>
                  <a:lnTo>
                    <a:pt x="578" y="75"/>
                  </a:lnTo>
                  <a:lnTo>
                    <a:pt x="608" y="60"/>
                  </a:lnTo>
                  <a:lnTo>
                    <a:pt x="637" y="64"/>
                  </a:lnTo>
                  <a:lnTo>
                    <a:pt x="665" y="69"/>
                  </a:lnTo>
                  <a:lnTo>
                    <a:pt x="695" y="81"/>
                  </a:lnTo>
                  <a:lnTo>
                    <a:pt x="724" y="101"/>
                  </a:lnTo>
                  <a:lnTo>
                    <a:pt x="752" y="117"/>
                  </a:lnTo>
                  <a:lnTo>
                    <a:pt x="781" y="139"/>
                  </a:lnTo>
                  <a:lnTo>
                    <a:pt x="810" y="171"/>
                  </a:lnTo>
                  <a:lnTo>
                    <a:pt x="839" y="209"/>
                  </a:lnTo>
                  <a:lnTo>
                    <a:pt x="868" y="250"/>
                  </a:lnTo>
                  <a:lnTo>
                    <a:pt x="897" y="285"/>
                  </a:lnTo>
                  <a:lnTo>
                    <a:pt x="926" y="315"/>
                  </a:lnTo>
                  <a:lnTo>
                    <a:pt x="955" y="334"/>
                  </a:lnTo>
                  <a:lnTo>
                    <a:pt x="984" y="350"/>
                  </a:lnTo>
                  <a:lnTo>
                    <a:pt x="1013" y="358"/>
                  </a:lnTo>
                  <a:lnTo>
                    <a:pt x="1041" y="342"/>
                  </a:lnTo>
                  <a:lnTo>
                    <a:pt x="1071" y="315"/>
                  </a:lnTo>
                  <a:lnTo>
                    <a:pt x="1100" y="278"/>
                  </a:lnTo>
                  <a:lnTo>
                    <a:pt x="1128" y="238"/>
                  </a:lnTo>
                  <a:lnTo>
                    <a:pt x="1157" y="211"/>
                  </a:lnTo>
                  <a:lnTo>
                    <a:pt x="1187" y="191"/>
                  </a:lnTo>
                  <a:lnTo>
                    <a:pt x="1215" y="165"/>
                  </a:lnTo>
                  <a:lnTo>
                    <a:pt x="1244" y="152"/>
                  </a:lnTo>
                  <a:lnTo>
                    <a:pt x="1273" y="150"/>
                  </a:lnTo>
                  <a:lnTo>
                    <a:pt x="1302" y="146"/>
                  </a:lnTo>
                  <a:lnTo>
                    <a:pt x="1331" y="167"/>
                  </a:lnTo>
                  <a:lnTo>
                    <a:pt x="1360" y="18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13" name="Freeform 236">
              <a:extLst>
                <a:ext uri="{FF2B5EF4-FFF2-40B4-BE49-F238E27FC236}">
                  <a16:creationId xmlns="" xmlns:a16="http://schemas.microsoft.com/office/drawing/2014/main" id="{B233BD1B-F838-4F28-8FB3-370394A0349C}"/>
                </a:ext>
              </a:extLst>
            </p:cNvPr>
            <p:cNvSpPr>
              <a:spLocks/>
            </p:cNvSpPr>
            <p:nvPr/>
          </p:nvSpPr>
          <p:spPr bwMode="auto">
            <a:xfrm>
              <a:off x="8505825" y="4449763"/>
              <a:ext cx="2159000" cy="758825"/>
            </a:xfrm>
            <a:custGeom>
              <a:avLst/>
              <a:gdLst>
                <a:gd name="T0" fmla="*/ 0 w 1360"/>
                <a:gd name="T1" fmla="*/ 468 h 478"/>
                <a:gd name="T2" fmla="*/ 29 w 1360"/>
                <a:gd name="T3" fmla="*/ 478 h 478"/>
                <a:gd name="T4" fmla="*/ 58 w 1360"/>
                <a:gd name="T5" fmla="*/ 451 h 478"/>
                <a:gd name="T6" fmla="*/ 87 w 1360"/>
                <a:gd name="T7" fmla="*/ 387 h 478"/>
                <a:gd name="T8" fmla="*/ 115 w 1360"/>
                <a:gd name="T9" fmla="*/ 301 h 478"/>
                <a:gd name="T10" fmla="*/ 145 w 1360"/>
                <a:gd name="T11" fmla="*/ 183 h 478"/>
                <a:gd name="T12" fmla="*/ 174 w 1360"/>
                <a:gd name="T13" fmla="*/ 86 h 478"/>
                <a:gd name="T14" fmla="*/ 202 w 1360"/>
                <a:gd name="T15" fmla="*/ 28 h 478"/>
                <a:gd name="T16" fmla="*/ 232 w 1360"/>
                <a:gd name="T17" fmla="*/ 2 h 478"/>
                <a:gd name="T18" fmla="*/ 261 w 1360"/>
                <a:gd name="T19" fmla="*/ 0 h 478"/>
                <a:gd name="T20" fmla="*/ 289 w 1360"/>
                <a:gd name="T21" fmla="*/ 16 h 478"/>
                <a:gd name="T22" fmla="*/ 318 w 1360"/>
                <a:gd name="T23" fmla="*/ 29 h 478"/>
                <a:gd name="T24" fmla="*/ 347 w 1360"/>
                <a:gd name="T25" fmla="*/ 39 h 478"/>
                <a:gd name="T26" fmla="*/ 376 w 1360"/>
                <a:gd name="T27" fmla="*/ 54 h 478"/>
                <a:gd name="T28" fmla="*/ 405 w 1360"/>
                <a:gd name="T29" fmla="*/ 72 h 478"/>
                <a:gd name="T30" fmla="*/ 434 w 1360"/>
                <a:gd name="T31" fmla="*/ 112 h 478"/>
                <a:gd name="T32" fmla="*/ 463 w 1360"/>
                <a:gd name="T33" fmla="*/ 166 h 478"/>
                <a:gd name="T34" fmla="*/ 492 w 1360"/>
                <a:gd name="T35" fmla="*/ 228 h 478"/>
                <a:gd name="T36" fmla="*/ 521 w 1360"/>
                <a:gd name="T37" fmla="*/ 280 h 478"/>
                <a:gd name="T38" fmla="*/ 550 w 1360"/>
                <a:gd name="T39" fmla="*/ 311 h 478"/>
                <a:gd name="T40" fmla="*/ 578 w 1360"/>
                <a:gd name="T41" fmla="*/ 326 h 478"/>
                <a:gd name="T42" fmla="*/ 608 w 1360"/>
                <a:gd name="T43" fmla="*/ 326 h 478"/>
                <a:gd name="T44" fmla="*/ 637 w 1360"/>
                <a:gd name="T45" fmla="*/ 321 h 478"/>
                <a:gd name="T46" fmla="*/ 665 w 1360"/>
                <a:gd name="T47" fmla="*/ 319 h 478"/>
                <a:gd name="T48" fmla="*/ 695 w 1360"/>
                <a:gd name="T49" fmla="*/ 310 h 478"/>
                <a:gd name="T50" fmla="*/ 724 w 1360"/>
                <a:gd name="T51" fmla="*/ 286 h 478"/>
                <a:gd name="T52" fmla="*/ 752 w 1360"/>
                <a:gd name="T53" fmla="*/ 257 h 478"/>
                <a:gd name="T54" fmla="*/ 781 w 1360"/>
                <a:gd name="T55" fmla="*/ 211 h 478"/>
                <a:gd name="T56" fmla="*/ 810 w 1360"/>
                <a:gd name="T57" fmla="*/ 166 h 478"/>
                <a:gd name="T58" fmla="*/ 839 w 1360"/>
                <a:gd name="T59" fmla="*/ 125 h 478"/>
                <a:gd name="T60" fmla="*/ 868 w 1360"/>
                <a:gd name="T61" fmla="*/ 86 h 478"/>
                <a:gd name="T62" fmla="*/ 897 w 1360"/>
                <a:gd name="T63" fmla="*/ 65 h 478"/>
                <a:gd name="T64" fmla="*/ 926 w 1360"/>
                <a:gd name="T65" fmla="*/ 51 h 478"/>
                <a:gd name="T66" fmla="*/ 955 w 1360"/>
                <a:gd name="T67" fmla="*/ 46 h 478"/>
                <a:gd name="T68" fmla="*/ 984 w 1360"/>
                <a:gd name="T69" fmla="*/ 39 h 478"/>
                <a:gd name="T70" fmla="*/ 1013 w 1360"/>
                <a:gd name="T71" fmla="*/ 30 h 478"/>
                <a:gd name="T72" fmla="*/ 1041 w 1360"/>
                <a:gd name="T73" fmla="*/ 33 h 478"/>
                <a:gd name="T74" fmla="*/ 1071 w 1360"/>
                <a:gd name="T75" fmla="*/ 52 h 478"/>
                <a:gd name="T76" fmla="*/ 1100 w 1360"/>
                <a:gd name="T77" fmla="*/ 86 h 478"/>
                <a:gd name="T78" fmla="*/ 1128 w 1360"/>
                <a:gd name="T79" fmla="*/ 128 h 478"/>
                <a:gd name="T80" fmla="*/ 1157 w 1360"/>
                <a:gd name="T81" fmla="*/ 168 h 478"/>
                <a:gd name="T82" fmla="*/ 1187 w 1360"/>
                <a:gd name="T83" fmla="*/ 204 h 478"/>
                <a:gd name="T84" fmla="*/ 1215 w 1360"/>
                <a:gd name="T85" fmla="*/ 228 h 478"/>
                <a:gd name="T86" fmla="*/ 1244 w 1360"/>
                <a:gd name="T87" fmla="*/ 215 h 478"/>
                <a:gd name="T88" fmla="*/ 1273 w 1360"/>
                <a:gd name="T89" fmla="*/ 179 h 478"/>
                <a:gd name="T90" fmla="*/ 1302 w 1360"/>
                <a:gd name="T91" fmla="*/ 144 h 478"/>
                <a:gd name="T92" fmla="*/ 1331 w 1360"/>
                <a:gd name="T93" fmla="*/ 107 h 478"/>
                <a:gd name="T94" fmla="*/ 1360 w 1360"/>
                <a:gd name="T95" fmla="*/ 10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78">
                  <a:moveTo>
                    <a:pt x="0" y="468"/>
                  </a:moveTo>
                  <a:lnTo>
                    <a:pt x="29" y="478"/>
                  </a:lnTo>
                  <a:lnTo>
                    <a:pt x="58" y="451"/>
                  </a:lnTo>
                  <a:lnTo>
                    <a:pt x="87" y="387"/>
                  </a:lnTo>
                  <a:lnTo>
                    <a:pt x="115" y="301"/>
                  </a:lnTo>
                  <a:lnTo>
                    <a:pt x="145" y="183"/>
                  </a:lnTo>
                  <a:lnTo>
                    <a:pt x="174" y="86"/>
                  </a:lnTo>
                  <a:lnTo>
                    <a:pt x="202" y="28"/>
                  </a:lnTo>
                  <a:lnTo>
                    <a:pt x="232" y="2"/>
                  </a:lnTo>
                  <a:lnTo>
                    <a:pt x="261" y="0"/>
                  </a:lnTo>
                  <a:lnTo>
                    <a:pt x="289" y="16"/>
                  </a:lnTo>
                  <a:lnTo>
                    <a:pt x="318" y="29"/>
                  </a:lnTo>
                  <a:lnTo>
                    <a:pt x="347" y="39"/>
                  </a:lnTo>
                  <a:lnTo>
                    <a:pt x="376" y="54"/>
                  </a:lnTo>
                  <a:lnTo>
                    <a:pt x="405" y="72"/>
                  </a:lnTo>
                  <a:lnTo>
                    <a:pt x="434" y="112"/>
                  </a:lnTo>
                  <a:lnTo>
                    <a:pt x="463" y="166"/>
                  </a:lnTo>
                  <a:lnTo>
                    <a:pt x="492" y="228"/>
                  </a:lnTo>
                  <a:lnTo>
                    <a:pt x="521" y="280"/>
                  </a:lnTo>
                  <a:lnTo>
                    <a:pt x="550" y="311"/>
                  </a:lnTo>
                  <a:lnTo>
                    <a:pt x="578" y="326"/>
                  </a:lnTo>
                  <a:lnTo>
                    <a:pt x="608" y="326"/>
                  </a:lnTo>
                  <a:lnTo>
                    <a:pt x="637" y="321"/>
                  </a:lnTo>
                  <a:lnTo>
                    <a:pt x="665" y="319"/>
                  </a:lnTo>
                  <a:lnTo>
                    <a:pt x="695" y="310"/>
                  </a:lnTo>
                  <a:lnTo>
                    <a:pt x="724" y="286"/>
                  </a:lnTo>
                  <a:lnTo>
                    <a:pt x="752" y="257"/>
                  </a:lnTo>
                  <a:lnTo>
                    <a:pt x="781" y="211"/>
                  </a:lnTo>
                  <a:lnTo>
                    <a:pt x="810" y="166"/>
                  </a:lnTo>
                  <a:lnTo>
                    <a:pt x="839" y="125"/>
                  </a:lnTo>
                  <a:lnTo>
                    <a:pt x="868" y="86"/>
                  </a:lnTo>
                  <a:lnTo>
                    <a:pt x="897" y="65"/>
                  </a:lnTo>
                  <a:lnTo>
                    <a:pt x="926" y="51"/>
                  </a:lnTo>
                  <a:lnTo>
                    <a:pt x="955" y="46"/>
                  </a:lnTo>
                  <a:lnTo>
                    <a:pt x="984" y="39"/>
                  </a:lnTo>
                  <a:lnTo>
                    <a:pt x="1013" y="30"/>
                  </a:lnTo>
                  <a:lnTo>
                    <a:pt x="1041" y="33"/>
                  </a:lnTo>
                  <a:lnTo>
                    <a:pt x="1071" y="52"/>
                  </a:lnTo>
                  <a:lnTo>
                    <a:pt x="1100" y="86"/>
                  </a:lnTo>
                  <a:lnTo>
                    <a:pt x="1128" y="128"/>
                  </a:lnTo>
                  <a:lnTo>
                    <a:pt x="1157" y="168"/>
                  </a:lnTo>
                  <a:lnTo>
                    <a:pt x="1187" y="204"/>
                  </a:lnTo>
                  <a:lnTo>
                    <a:pt x="1215" y="228"/>
                  </a:lnTo>
                  <a:lnTo>
                    <a:pt x="1244" y="215"/>
                  </a:lnTo>
                  <a:lnTo>
                    <a:pt x="1273" y="179"/>
                  </a:lnTo>
                  <a:lnTo>
                    <a:pt x="1302" y="144"/>
                  </a:lnTo>
                  <a:lnTo>
                    <a:pt x="1331" y="107"/>
                  </a:lnTo>
                  <a:lnTo>
                    <a:pt x="1360" y="10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14" name="Freeform 237">
              <a:extLst>
                <a:ext uri="{FF2B5EF4-FFF2-40B4-BE49-F238E27FC236}">
                  <a16:creationId xmlns="" xmlns:a16="http://schemas.microsoft.com/office/drawing/2014/main" id="{1D8B05B3-0611-4C88-80A1-D2FAC918350C}"/>
                </a:ext>
              </a:extLst>
            </p:cNvPr>
            <p:cNvSpPr>
              <a:spLocks/>
            </p:cNvSpPr>
            <p:nvPr/>
          </p:nvSpPr>
          <p:spPr bwMode="auto">
            <a:xfrm>
              <a:off x="8505825" y="4343400"/>
              <a:ext cx="2066925" cy="811213"/>
            </a:xfrm>
            <a:custGeom>
              <a:avLst/>
              <a:gdLst>
                <a:gd name="T0" fmla="*/ 0 w 1302"/>
                <a:gd name="T1" fmla="*/ 25 h 511"/>
                <a:gd name="T2" fmla="*/ 29 w 1302"/>
                <a:gd name="T3" fmla="*/ 0 h 511"/>
                <a:gd name="T4" fmla="*/ 58 w 1302"/>
                <a:gd name="T5" fmla="*/ 43 h 511"/>
                <a:gd name="T6" fmla="*/ 87 w 1302"/>
                <a:gd name="T7" fmla="*/ 111 h 511"/>
                <a:gd name="T8" fmla="*/ 115 w 1302"/>
                <a:gd name="T9" fmla="*/ 187 h 511"/>
                <a:gd name="T10" fmla="*/ 145 w 1302"/>
                <a:gd name="T11" fmla="*/ 298 h 511"/>
                <a:gd name="T12" fmla="*/ 174 w 1302"/>
                <a:gd name="T13" fmla="*/ 384 h 511"/>
                <a:gd name="T14" fmla="*/ 202 w 1302"/>
                <a:gd name="T15" fmla="*/ 445 h 511"/>
                <a:gd name="T16" fmla="*/ 232 w 1302"/>
                <a:gd name="T17" fmla="*/ 491 h 511"/>
                <a:gd name="T18" fmla="*/ 261 w 1302"/>
                <a:gd name="T19" fmla="*/ 511 h 511"/>
                <a:gd name="T20" fmla="*/ 289 w 1302"/>
                <a:gd name="T21" fmla="*/ 492 h 511"/>
                <a:gd name="T22" fmla="*/ 318 w 1302"/>
                <a:gd name="T23" fmla="*/ 436 h 511"/>
                <a:gd name="T24" fmla="*/ 347 w 1302"/>
                <a:gd name="T25" fmla="*/ 352 h 511"/>
                <a:gd name="T26" fmla="*/ 376 w 1302"/>
                <a:gd name="T27" fmla="*/ 266 h 511"/>
                <a:gd name="T28" fmla="*/ 405 w 1302"/>
                <a:gd name="T29" fmla="*/ 207 h 511"/>
                <a:gd name="T30" fmla="*/ 434 w 1302"/>
                <a:gd name="T31" fmla="*/ 170 h 511"/>
                <a:gd name="T32" fmla="*/ 463 w 1302"/>
                <a:gd name="T33" fmla="*/ 149 h 511"/>
                <a:gd name="T34" fmla="*/ 492 w 1302"/>
                <a:gd name="T35" fmla="*/ 139 h 511"/>
                <a:gd name="T36" fmla="*/ 521 w 1302"/>
                <a:gd name="T37" fmla="*/ 124 h 511"/>
                <a:gd name="T38" fmla="*/ 550 w 1302"/>
                <a:gd name="T39" fmla="*/ 108 h 511"/>
                <a:gd name="T40" fmla="*/ 578 w 1302"/>
                <a:gd name="T41" fmla="*/ 95 h 511"/>
                <a:gd name="T42" fmla="*/ 608 w 1302"/>
                <a:gd name="T43" fmla="*/ 86 h 511"/>
                <a:gd name="T44" fmla="*/ 637 w 1302"/>
                <a:gd name="T45" fmla="*/ 91 h 511"/>
                <a:gd name="T46" fmla="*/ 665 w 1302"/>
                <a:gd name="T47" fmla="*/ 105 h 511"/>
                <a:gd name="T48" fmla="*/ 695 w 1302"/>
                <a:gd name="T49" fmla="*/ 128 h 511"/>
                <a:gd name="T50" fmla="*/ 724 w 1302"/>
                <a:gd name="T51" fmla="*/ 150 h 511"/>
                <a:gd name="T52" fmla="*/ 752 w 1302"/>
                <a:gd name="T53" fmla="*/ 169 h 511"/>
                <a:gd name="T54" fmla="*/ 781 w 1302"/>
                <a:gd name="T55" fmla="*/ 196 h 511"/>
                <a:gd name="T56" fmla="*/ 810 w 1302"/>
                <a:gd name="T57" fmla="*/ 228 h 511"/>
                <a:gd name="T58" fmla="*/ 839 w 1302"/>
                <a:gd name="T59" fmla="*/ 271 h 511"/>
                <a:gd name="T60" fmla="*/ 868 w 1302"/>
                <a:gd name="T61" fmla="*/ 315 h 511"/>
                <a:gd name="T62" fmla="*/ 897 w 1302"/>
                <a:gd name="T63" fmla="*/ 342 h 511"/>
                <a:gd name="T64" fmla="*/ 926 w 1302"/>
                <a:gd name="T65" fmla="*/ 350 h 511"/>
                <a:gd name="T66" fmla="*/ 955 w 1302"/>
                <a:gd name="T67" fmla="*/ 354 h 511"/>
                <a:gd name="T68" fmla="*/ 984 w 1302"/>
                <a:gd name="T69" fmla="*/ 354 h 511"/>
                <a:gd name="T70" fmla="*/ 1013 w 1302"/>
                <a:gd name="T71" fmla="*/ 350 h 511"/>
                <a:gd name="T72" fmla="*/ 1041 w 1302"/>
                <a:gd name="T73" fmla="*/ 336 h 511"/>
                <a:gd name="T74" fmla="*/ 1071 w 1302"/>
                <a:gd name="T75" fmla="*/ 304 h 511"/>
                <a:gd name="T76" fmla="*/ 1100 w 1302"/>
                <a:gd name="T77" fmla="*/ 279 h 511"/>
                <a:gd name="T78" fmla="*/ 1128 w 1302"/>
                <a:gd name="T79" fmla="*/ 256 h 511"/>
                <a:gd name="T80" fmla="*/ 1157 w 1302"/>
                <a:gd name="T81" fmla="*/ 231 h 511"/>
                <a:gd name="T82" fmla="*/ 1187 w 1302"/>
                <a:gd name="T83" fmla="*/ 203 h 511"/>
                <a:gd name="T84" fmla="*/ 1215 w 1302"/>
                <a:gd name="T85" fmla="*/ 174 h 511"/>
                <a:gd name="T86" fmla="*/ 1244 w 1302"/>
                <a:gd name="T87" fmla="*/ 154 h 511"/>
                <a:gd name="T88" fmla="*/ 1273 w 1302"/>
                <a:gd name="T89" fmla="*/ 139 h 511"/>
                <a:gd name="T90" fmla="*/ 1302 w 1302"/>
                <a:gd name="T91" fmla="*/ 137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2" h="511">
                  <a:moveTo>
                    <a:pt x="0" y="25"/>
                  </a:moveTo>
                  <a:lnTo>
                    <a:pt x="29" y="0"/>
                  </a:lnTo>
                  <a:lnTo>
                    <a:pt x="58" y="43"/>
                  </a:lnTo>
                  <a:lnTo>
                    <a:pt x="87" y="111"/>
                  </a:lnTo>
                  <a:lnTo>
                    <a:pt x="115" y="187"/>
                  </a:lnTo>
                  <a:lnTo>
                    <a:pt x="145" y="298"/>
                  </a:lnTo>
                  <a:lnTo>
                    <a:pt x="174" y="384"/>
                  </a:lnTo>
                  <a:lnTo>
                    <a:pt x="202" y="445"/>
                  </a:lnTo>
                  <a:lnTo>
                    <a:pt x="232" y="491"/>
                  </a:lnTo>
                  <a:lnTo>
                    <a:pt x="261" y="511"/>
                  </a:lnTo>
                  <a:lnTo>
                    <a:pt x="289" y="492"/>
                  </a:lnTo>
                  <a:lnTo>
                    <a:pt x="318" y="436"/>
                  </a:lnTo>
                  <a:lnTo>
                    <a:pt x="347" y="352"/>
                  </a:lnTo>
                  <a:lnTo>
                    <a:pt x="376" y="266"/>
                  </a:lnTo>
                  <a:lnTo>
                    <a:pt x="405" y="207"/>
                  </a:lnTo>
                  <a:lnTo>
                    <a:pt x="434" y="170"/>
                  </a:lnTo>
                  <a:lnTo>
                    <a:pt x="463" y="149"/>
                  </a:lnTo>
                  <a:lnTo>
                    <a:pt x="492" y="139"/>
                  </a:lnTo>
                  <a:lnTo>
                    <a:pt x="521" y="124"/>
                  </a:lnTo>
                  <a:lnTo>
                    <a:pt x="550" y="108"/>
                  </a:lnTo>
                  <a:lnTo>
                    <a:pt x="578" y="95"/>
                  </a:lnTo>
                  <a:lnTo>
                    <a:pt x="608" y="86"/>
                  </a:lnTo>
                  <a:lnTo>
                    <a:pt x="637" y="91"/>
                  </a:lnTo>
                  <a:lnTo>
                    <a:pt x="665" y="105"/>
                  </a:lnTo>
                  <a:lnTo>
                    <a:pt x="695" y="128"/>
                  </a:lnTo>
                  <a:lnTo>
                    <a:pt x="724" y="150"/>
                  </a:lnTo>
                  <a:lnTo>
                    <a:pt x="752" y="169"/>
                  </a:lnTo>
                  <a:lnTo>
                    <a:pt x="781" y="196"/>
                  </a:lnTo>
                  <a:lnTo>
                    <a:pt x="810" y="228"/>
                  </a:lnTo>
                  <a:lnTo>
                    <a:pt x="839" y="271"/>
                  </a:lnTo>
                  <a:lnTo>
                    <a:pt x="868" y="315"/>
                  </a:lnTo>
                  <a:lnTo>
                    <a:pt x="897" y="342"/>
                  </a:lnTo>
                  <a:lnTo>
                    <a:pt x="926" y="350"/>
                  </a:lnTo>
                  <a:lnTo>
                    <a:pt x="955" y="354"/>
                  </a:lnTo>
                  <a:lnTo>
                    <a:pt x="984" y="354"/>
                  </a:lnTo>
                  <a:lnTo>
                    <a:pt x="1013" y="350"/>
                  </a:lnTo>
                  <a:lnTo>
                    <a:pt x="1041" y="336"/>
                  </a:lnTo>
                  <a:lnTo>
                    <a:pt x="1071" y="304"/>
                  </a:lnTo>
                  <a:lnTo>
                    <a:pt x="1100" y="279"/>
                  </a:lnTo>
                  <a:lnTo>
                    <a:pt x="1128" y="256"/>
                  </a:lnTo>
                  <a:lnTo>
                    <a:pt x="1157" y="231"/>
                  </a:lnTo>
                  <a:lnTo>
                    <a:pt x="1187" y="203"/>
                  </a:lnTo>
                  <a:lnTo>
                    <a:pt x="1215" y="174"/>
                  </a:lnTo>
                  <a:lnTo>
                    <a:pt x="1244" y="154"/>
                  </a:lnTo>
                  <a:lnTo>
                    <a:pt x="1273" y="139"/>
                  </a:lnTo>
                  <a:lnTo>
                    <a:pt x="1302" y="13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15" name="Freeform 238">
              <a:extLst>
                <a:ext uri="{FF2B5EF4-FFF2-40B4-BE49-F238E27FC236}">
                  <a16:creationId xmlns="" xmlns:a16="http://schemas.microsoft.com/office/drawing/2014/main" id="{93D42A06-2540-4925-B4C7-9CA4D4DB3C91}"/>
                </a:ext>
              </a:extLst>
            </p:cNvPr>
            <p:cNvSpPr>
              <a:spLocks/>
            </p:cNvSpPr>
            <p:nvPr/>
          </p:nvSpPr>
          <p:spPr bwMode="auto">
            <a:xfrm>
              <a:off x="8505825" y="4419600"/>
              <a:ext cx="2066925" cy="728663"/>
            </a:xfrm>
            <a:custGeom>
              <a:avLst/>
              <a:gdLst>
                <a:gd name="T0" fmla="*/ 0 w 1302"/>
                <a:gd name="T1" fmla="*/ 459 h 459"/>
                <a:gd name="T2" fmla="*/ 29 w 1302"/>
                <a:gd name="T3" fmla="*/ 386 h 459"/>
                <a:gd name="T4" fmla="*/ 58 w 1302"/>
                <a:gd name="T5" fmla="*/ 288 h 459"/>
                <a:gd name="T6" fmla="*/ 87 w 1302"/>
                <a:gd name="T7" fmla="*/ 207 h 459"/>
                <a:gd name="T8" fmla="*/ 115 w 1302"/>
                <a:gd name="T9" fmla="*/ 126 h 459"/>
                <a:gd name="T10" fmla="*/ 145 w 1302"/>
                <a:gd name="T11" fmla="*/ 36 h 459"/>
                <a:gd name="T12" fmla="*/ 174 w 1302"/>
                <a:gd name="T13" fmla="*/ 0 h 459"/>
                <a:gd name="T14" fmla="*/ 202 w 1302"/>
                <a:gd name="T15" fmla="*/ 0 h 459"/>
                <a:gd name="T16" fmla="*/ 232 w 1302"/>
                <a:gd name="T17" fmla="*/ 19 h 459"/>
                <a:gd name="T18" fmla="*/ 261 w 1302"/>
                <a:gd name="T19" fmla="*/ 35 h 459"/>
                <a:gd name="T20" fmla="*/ 289 w 1302"/>
                <a:gd name="T21" fmla="*/ 48 h 459"/>
                <a:gd name="T22" fmla="*/ 318 w 1302"/>
                <a:gd name="T23" fmla="*/ 74 h 459"/>
                <a:gd name="T24" fmla="*/ 347 w 1302"/>
                <a:gd name="T25" fmla="*/ 124 h 459"/>
                <a:gd name="T26" fmla="*/ 376 w 1302"/>
                <a:gd name="T27" fmla="*/ 207 h 459"/>
                <a:gd name="T28" fmla="*/ 405 w 1302"/>
                <a:gd name="T29" fmla="*/ 282 h 459"/>
                <a:gd name="T30" fmla="*/ 434 w 1302"/>
                <a:gd name="T31" fmla="*/ 330 h 459"/>
                <a:gd name="T32" fmla="*/ 463 w 1302"/>
                <a:gd name="T33" fmla="*/ 356 h 459"/>
                <a:gd name="T34" fmla="*/ 492 w 1302"/>
                <a:gd name="T35" fmla="*/ 362 h 459"/>
                <a:gd name="T36" fmla="*/ 521 w 1302"/>
                <a:gd name="T37" fmla="*/ 357 h 459"/>
                <a:gd name="T38" fmla="*/ 550 w 1302"/>
                <a:gd name="T39" fmla="*/ 343 h 459"/>
                <a:gd name="T40" fmla="*/ 578 w 1302"/>
                <a:gd name="T41" fmla="*/ 324 h 459"/>
                <a:gd name="T42" fmla="*/ 608 w 1302"/>
                <a:gd name="T43" fmla="*/ 308 h 459"/>
                <a:gd name="T44" fmla="*/ 637 w 1302"/>
                <a:gd name="T45" fmla="*/ 293 h 459"/>
                <a:gd name="T46" fmla="*/ 665 w 1302"/>
                <a:gd name="T47" fmla="*/ 268 h 459"/>
                <a:gd name="T48" fmla="*/ 695 w 1302"/>
                <a:gd name="T49" fmla="*/ 241 h 459"/>
                <a:gd name="T50" fmla="*/ 724 w 1302"/>
                <a:gd name="T51" fmla="*/ 208 h 459"/>
                <a:gd name="T52" fmla="*/ 752 w 1302"/>
                <a:gd name="T53" fmla="*/ 170 h 459"/>
                <a:gd name="T54" fmla="*/ 781 w 1302"/>
                <a:gd name="T55" fmla="*/ 140 h 459"/>
                <a:gd name="T56" fmla="*/ 810 w 1302"/>
                <a:gd name="T57" fmla="*/ 110 h 459"/>
                <a:gd name="T58" fmla="*/ 839 w 1302"/>
                <a:gd name="T59" fmla="*/ 81 h 459"/>
                <a:gd name="T60" fmla="*/ 868 w 1302"/>
                <a:gd name="T61" fmla="*/ 67 h 459"/>
                <a:gd name="T62" fmla="*/ 897 w 1302"/>
                <a:gd name="T63" fmla="*/ 54 h 459"/>
                <a:gd name="T64" fmla="*/ 926 w 1302"/>
                <a:gd name="T65" fmla="*/ 49 h 459"/>
                <a:gd name="T66" fmla="*/ 955 w 1302"/>
                <a:gd name="T67" fmla="*/ 51 h 459"/>
                <a:gd name="T68" fmla="*/ 984 w 1302"/>
                <a:gd name="T69" fmla="*/ 52 h 459"/>
                <a:gd name="T70" fmla="*/ 1013 w 1302"/>
                <a:gd name="T71" fmla="*/ 60 h 459"/>
                <a:gd name="T72" fmla="*/ 1041 w 1302"/>
                <a:gd name="T73" fmla="*/ 85 h 459"/>
                <a:gd name="T74" fmla="*/ 1071 w 1302"/>
                <a:gd name="T75" fmla="*/ 122 h 459"/>
                <a:gd name="T76" fmla="*/ 1100 w 1302"/>
                <a:gd name="T77" fmla="*/ 161 h 459"/>
                <a:gd name="T78" fmla="*/ 1128 w 1302"/>
                <a:gd name="T79" fmla="*/ 206 h 459"/>
                <a:gd name="T80" fmla="*/ 1157 w 1302"/>
                <a:gd name="T81" fmla="*/ 246 h 459"/>
                <a:gd name="T82" fmla="*/ 1187 w 1302"/>
                <a:gd name="T83" fmla="*/ 265 h 459"/>
                <a:gd name="T84" fmla="*/ 1215 w 1302"/>
                <a:gd name="T85" fmla="*/ 267 h 459"/>
                <a:gd name="T86" fmla="*/ 1244 w 1302"/>
                <a:gd name="T87" fmla="*/ 257 h 459"/>
                <a:gd name="T88" fmla="*/ 1273 w 1302"/>
                <a:gd name="T89" fmla="*/ 240 h 459"/>
                <a:gd name="T90" fmla="*/ 1302 w 1302"/>
                <a:gd name="T91" fmla="*/ 236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2" h="459">
                  <a:moveTo>
                    <a:pt x="0" y="459"/>
                  </a:moveTo>
                  <a:lnTo>
                    <a:pt x="29" y="386"/>
                  </a:lnTo>
                  <a:lnTo>
                    <a:pt x="58" y="288"/>
                  </a:lnTo>
                  <a:lnTo>
                    <a:pt x="87" y="207"/>
                  </a:lnTo>
                  <a:lnTo>
                    <a:pt x="115" y="126"/>
                  </a:lnTo>
                  <a:lnTo>
                    <a:pt x="145" y="36"/>
                  </a:lnTo>
                  <a:lnTo>
                    <a:pt x="174" y="0"/>
                  </a:lnTo>
                  <a:lnTo>
                    <a:pt x="202" y="0"/>
                  </a:lnTo>
                  <a:lnTo>
                    <a:pt x="232" y="19"/>
                  </a:lnTo>
                  <a:lnTo>
                    <a:pt x="261" y="35"/>
                  </a:lnTo>
                  <a:lnTo>
                    <a:pt x="289" y="48"/>
                  </a:lnTo>
                  <a:lnTo>
                    <a:pt x="318" y="74"/>
                  </a:lnTo>
                  <a:lnTo>
                    <a:pt x="347" y="124"/>
                  </a:lnTo>
                  <a:lnTo>
                    <a:pt x="376" y="207"/>
                  </a:lnTo>
                  <a:lnTo>
                    <a:pt x="405" y="282"/>
                  </a:lnTo>
                  <a:lnTo>
                    <a:pt x="434" y="330"/>
                  </a:lnTo>
                  <a:lnTo>
                    <a:pt x="463" y="356"/>
                  </a:lnTo>
                  <a:lnTo>
                    <a:pt x="492" y="362"/>
                  </a:lnTo>
                  <a:lnTo>
                    <a:pt x="521" y="357"/>
                  </a:lnTo>
                  <a:lnTo>
                    <a:pt x="550" y="343"/>
                  </a:lnTo>
                  <a:lnTo>
                    <a:pt x="578" y="324"/>
                  </a:lnTo>
                  <a:lnTo>
                    <a:pt x="608" y="308"/>
                  </a:lnTo>
                  <a:lnTo>
                    <a:pt x="637" y="293"/>
                  </a:lnTo>
                  <a:lnTo>
                    <a:pt x="665" y="268"/>
                  </a:lnTo>
                  <a:lnTo>
                    <a:pt x="695" y="241"/>
                  </a:lnTo>
                  <a:lnTo>
                    <a:pt x="724" y="208"/>
                  </a:lnTo>
                  <a:lnTo>
                    <a:pt x="752" y="170"/>
                  </a:lnTo>
                  <a:lnTo>
                    <a:pt x="781" y="140"/>
                  </a:lnTo>
                  <a:lnTo>
                    <a:pt x="810" y="110"/>
                  </a:lnTo>
                  <a:lnTo>
                    <a:pt x="839" y="81"/>
                  </a:lnTo>
                  <a:lnTo>
                    <a:pt x="868" y="67"/>
                  </a:lnTo>
                  <a:lnTo>
                    <a:pt x="897" y="54"/>
                  </a:lnTo>
                  <a:lnTo>
                    <a:pt x="926" y="49"/>
                  </a:lnTo>
                  <a:lnTo>
                    <a:pt x="955" y="51"/>
                  </a:lnTo>
                  <a:lnTo>
                    <a:pt x="984" y="52"/>
                  </a:lnTo>
                  <a:lnTo>
                    <a:pt x="1013" y="60"/>
                  </a:lnTo>
                  <a:lnTo>
                    <a:pt x="1041" y="85"/>
                  </a:lnTo>
                  <a:lnTo>
                    <a:pt x="1071" y="122"/>
                  </a:lnTo>
                  <a:lnTo>
                    <a:pt x="1100" y="161"/>
                  </a:lnTo>
                  <a:lnTo>
                    <a:pt x="1128" y="206"/>
                  </a:lnTo>
                  <a:lnTo>
                    <a:pt x="1157" y="246"/>
                  </a:lnTo>
                  <a:lnTo>
                    <a:pt x="1187" y="265"/>
                  </a:lnTo>
                  <a:lnTo>
                    <a:pt x="1215" y="267"/>
                  </a:lnTo>
                  <a:lnTo>
                    <a:pt x="1244" y="257"/>
                  </a:lnTo>
                  <a:lnTo>
                    <a:pt x="1273" y="240"/>
                  </a:lnTo>
                  <a:lnTo>
                    <a:pt x="1302" y="23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16" name="Freeform 239">
              <a:extLst>
                <a:ext uri="{FF2B5EF4-FFF2-40B4-BE49-F238E27FC236}">
                  <a16:creationId xmlns="" xmlns:a16="http://schemas.microsoft.com/office/drawing/2014/main" id="{29D4955B-D991-4EB6-9483-107641D559CA}"/>
                </a:ext>
              </a:extLst>
            </p:cNvPr>
            <p:cNvSpPr>
              <a:spLocks/>
            </p:cNvSpPr>
            <p:nvPr/>
          </p:nvSpPr>
          <p:spPr bwMode="auto">
            <a:xfrm>
              <a:off x="8505825" y="4432300"/>
              <a:ext cx="2205037" cy="708025"/>
            </a:xfrm>
            <a:custGeom>
              <a:avLst/>
              <a:gdLst>
                <a:gd name="T0" fmla="*/ 0 w 1389"/>
                <a:gd name="T1" fmla="*/ 0 h 446"/>
                <a:gd name="T2" fmla="*/ 29 w 1389"/>
                <a:gd name="T3" fmla="*/ 75 h 446"/>
                <a:gd name="T4" fmla="*/ 58 w 1389"/>
                <a:gd name="T5" fmla="*/ 158 h 446"/>
                <a:gd name="T6" fmla="*/ 87 w 1389"/>
                <a:gd name="T7" fmla="*/ 223 h 446"/>
                <a:gd name="T8" fmla="*/ 115 w 1389"/>
                <a:gd name="T9" fmla="*/ 287 h 446"/>
                <a:gd name="T10" fmla="*/ 145 w 1389"/>
                <a:gd name="T11" fmla="*/ 364 h 446"/>
                <a:gd name="T12" fmla="*/ 174 w 1389"/>
                <a:gd name="T13" fmla="*/ 413 h 446"/>
                <a:gd name="T14" fmla="*/ 202 w 1389"/>
                <a:gd name="T15" fmla="*/ 446 h 446"/>
                <a:gd name="T16" fmla="*/ 232 w 1389"/>
                <a:gd name="T17" fmla="*/ 445 h 446"/>
                <a:gd name="T18" fmla="*/ 261 w 1389"/>
                <a:gd name="T19" fmla="*/ 405 h 446"/>
                <a:gd name="T20" fmla="*/ 289 w 1389"/>
                <a:gd name="T21" fmla="*/ 327 h 446"/>
                <a:gd name="T22" fmla="*/ 318 w 1389"/>
                <a:gd name="T23" fmla="*/ 236 h 446"/>
                <a:gd name="T24" fmla="*/ 347 w 1389"/>
                <a:gd name="T25" fmla="*/ 164 h 446"/>
                <a:gd name="T26" fmla="*/ 376 w 1389"/>
                <a:gd name="T27" fmla="*/ 114 h 446"/>
                <a:gd name="T28" fmla="*/ 405 w 1389"/>
                <a:gd name="T29" fmla="*/ 86 h 446"/>
                <a:gd name="T30" fmla="*/ 434 w 1389"/>
                <a:gd name="T31" fmla="*/ 70 h 446"/>
                <a:gd name="T32" fmla="*/ 463 w 1389"/>
                <a:gd name="T33" fmla="*/ 54 h 446"/>
                <a:gd name="T34" fmla="*/ 492 w 1389"/>
                <a:gd name="T35" fmla="*/ 43 h 446"/>
                <a:gd name="T36" fmla="*/ 521 w 1389"/>
                <a:gd name="T37" fmla="*/ 44 h 446"/>
                <a:gd name="T38" fmla="*/ 550 w 1389"/>
                <a:gd name="T39" fmla="*/ 47 h 446"/>
                <a:gd name="T40" fmla="*/ 578 w 1389"/>
                <a:gd name="T41" fmla="*/ 54 h 446"/>
                <a:gd name="T42" fmla="*/ 608 w 1389"/>
                <a:gd name="T43" fmla="*/ 60 h 446"/>
                <a:gd name="T44" fmla="*/ 637 w 1389"/>
                <a:gd name="T45" fmla="*/ 68 h 446"/>
                <a:gd name="T46" fmla="*/ 665 w 1389"/>
                <a:gd name="T47" fmla="*/ 97 h 446"/>
                <a:gd name="T48" fmla="*/ 695 w 1389"/>
                <a:gd name="T49" fmla="*/ 134 h 446"/>
                <a:gd name="T50" fmla="*/ 724 w 1389"/>
                <a:gd name="T51" fmla="*/ 177 h 446"/>
                <a:gd name="T52" fmla="*/ 752 w 1389"/>
                <a:gd name="T53" fmla="*/ 223 h 446"/>
                <a:gd name="T54" fmla="*/ 781 w 1389"/>
                <a:gd name="T55" fmla="*/ 263 h 446"/>
                <a:gd name="T56" fmla="*/ 810 w 1389"/>
                <a:gd name="T57" fmla="*/ 289 h 446"/>
                <a:gd name="T58" fmla="*/ 839 w 1389"/>
                <a:gd name="T59" fmla="*/ 308 h 446"/>
                <a:gd name="T60" fmla="*/ 868 w 1389"/>
                <a:gd name="T61" fmla="*/ 318 h 446"/>
                <a:gd name="T62" fmla="*/ 897 w 1389"/>
                <a:gd name="T63" fmla="*/ 319 h 446"/>
                <a:gd name="T64" fmla="*/ 926 w 1389"/>
                <a:gd name="T65" fmla="*/ 306 h 446"/>
                <a:gd name="T66" fmla="*/ 955 w 1389"/>
                <a:gd name="T67" fmla="*/ 282 h 446"/>
                <a:gd name="T68" fmla="*/ 984 w 1389"/>
                <a:gd name="T69" fmla="*/ 253 h 446"/>
                <a:gd name="T70" fmla="*/ 1013 w 1389"/>
                <a:gd name="T71" fmla="*/ 221 h 446"/>
                <a:gd name="T72" fmla="*/ 1041 w 1389"/>
                <a:gd name="T73" fmla="*/ 193 h 446"/>
                <a:gd name="T74" fmla="*/ 1071 w 1389"/>
                <a:gd name="T75" fmla="*/ 166 h 446"/>
                <a:gd name="T76" fmla="*/ 1100 w 1389"/>
                <a:gd name="T77" fmla="*/ 142 h 446"/>
                <a:gd name="T78" fmla="*/ 1128 w 1389"/>
                <a:gd name="T79" fmla="*/ 121 h 446"/>
                <a:gd name="T80" fmla="*/ 1157 w 1389"/>
                <a:gd name="T81" fmla="*/ 105 h 446"/>
                <a:gd name="T82" fmla="*/ 1187 w 1389"/>
                <a:gd name="T83" fmla="*/ 92 h 446"/>
                <a:gd name="T84" fmla="*/ 1215 w 1389"/>
                <a:gd name="T85" fmla="*/ 76 h 446"/>
                <a:gd name="T86" fmla="*/ 1244 w 1389"/>
                <a:gd name="T87" fmla="*/ 70 h 446"/>
                <a:gd name="T88" fmla="*/ 1273 w 1389"/>
                <a:gd name="T89" fmla="*/ 79 h 446"/>
                <a:gd name="T90" fmla="*/ 1302 w 1389"/>
                <a:gd name="T91" fmla="*/ 89 h 446"/>
                <a:gd name="T92" fmla="*/ 1331 w 1389"/>
                <a:gd name="T93" fmla="*/ 104 h 446"/>
                <a:gd name="T94" fmla="*/ 1360 w 1389"/>
                <a:gd name="T95" fmla="*/ 107 h 446"/>
                <a:gd name="T96" fmla="*/ 1389 w 1389"/>
                <a:gd name="T97" fmla="*/ 8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9" h="446">
                  <a:moveTo>
                    <a:pt x="0" y="0"/>
                  </a:moveTo>
                  <a:lnTo>
                    <a:pt x="29" y="75"/>
                  </a:lnTo>
                  <a:lnTo>
                    <a:pt x="58" y="158"/>
                  </a:lnTo>
                  <a:lnTo>
                    <a:pt x="87" y="223"/>
                  </a:lnTo>
                  <a:lnTo>
                    <a:pt x="115" y="287"/>
                  </a:lnTo>
                  <a:lnTo>
                    <a:pt x="145" y="364"/>
                  </a:lnTo>
                  <a:lnTo>
                    <a:pt x="174" y="413"/>
                  </a:lnTo>
                  <a:lnTo>
                    <a:pt x="202" y="446"/>
                  </a:lnTo>
                  <a:lnTo>
                    <a:pt x="232" y="445"/>
                  </a:lnTo>
                  <a:lnTo>
                    <a:pt x="261" y="405"/>
                  </a:lnTo>
                  <a:lnTo>
                    <a:pt x="289" y="327"/>
                  </a:lnTo>
                  <a:lnTo>
                    <a:pt x="318" y="236"/>
                  </a:lnTo>
                  <a:lnTo>
                    <a:pt x="347" y="164"/>
                  </a:lnTo>
                  <a:lnTo>
                    <a:pt x="376" y="114"/>
                  </a:lnTo>
                  <a:lnTo>
                    <a:pt x="405" y="86"/>
                  </a:lnTo>
                  <a:lnTo>
                    <a:pt x="434" y="70"/>
                  </a:lnTo>
                  <a:lnTo>
                    <a:pt x="463" y="54"/>
                  </a:lnTo>
                  <a:lnTo>
                    <a:pt x="492" y="43"/>
                  </a:lnTo>
                  <a:lnTo>
                    <a:pt x="521" y="44"/>
                  </a:lnTo>
                  <a:lnTo>
                    <a:pt x="550" y="47"/>
                  </a:lnTo>
                  <a:lnTo>
                    <a:pt x="578" y="54"/>
                  </a:lnTo>
                  <a:lnTo>
                    <a:pt x="608" y="60"/>
                  </a:lnTo>
                  <a:lnTo>
                    <a:pt x="637" y="68"/>
                  </a:lnTo>
                  <a:lnTo>
                    <a:pt x="665" y="97"/>
                  </a:lnTo>
                  <a:lnTo>
                    <a:pt x="695" y="134"/>
                  </a:lnTo>
                  <a:lnTo>
                    <a:pt x="724" y="177"/>
                  </a:lnTo>
                  <a:lnTo>
                    <a:pt x="752" y="223"/>
                  </a:lnTo>
                  <a:lnTo>
                    <a:pt x="781" y="263"/>
                  </a:lnTo>
                  <a:lnTo>
                    <a:pt x="810" y="289"/>
                  </a:lnTo>
                  <a:lnTo>
                    <a:pt x="839" y="308"/>
                  </a:lnTo>
                  <a:lnTo>
                    <a:pt x="868" y="318"/>
                  </a:lnTo>
                  <a:lnTo>
                    <a:pt x="897" y="319"/>
                  </a:lnTo>
                  <a:lnTo>
                    <a:pt x="926" y="306"/>
                  </a:lnTo>
                  <a:lnTo>
                    <a:pt x="955" y="282"/>
                  </a:lnTo>
                  <a:lnTo>
                    <a:pt x="984" y="253"/>
                  </a:lnTo>
                  <a:lnTo>
                    <a:pt x="1013" y="221"/>
                  </a:lnTo>
                  <a:lnTo>
                    <a:pt x="1041" y="193"/>
                  </a:lnTo>
                  <a:lnTo>
                    <a:pt x="1071" y="166"/>
                  </a:lnTo>
                  <a:lnTo>
                    <a:pt x="1100" y="142"/>
                  </a:lnTo>
                  <a:lnTo>
                    <a:pt x="1128" y="121"/>
                  </a:lnTo>
                  <a:lnTo>
                    <a:pt x="1157" y="105"/>
                  </a:lnTo>
                  <a:lnTo>
                    <a:pt x="1187" y="92"/>
                  </a:lnTo>
                  <a:lnTo>
                    <a:pt x="1215" y="76"/>
                  </a:lnTo>
                  <a:lnTo>
                    <a:pt x="1244" y="70"/>
                  </a:lnTo>
                  <a:lnTo>
                    <a:pt x="1273" y="79"/>
                  </a:lnTo>
                  <a:lnTo>
                    <a:pt x="1302" y="89"/>
                  </a:lnTo>
                  <a:lnTo>
                    <a:pt x="1331" y="104"/>
                  </a:lnTo>
                  <a:lnTo>
                    <a:pt x="1360" y="107"/>
                  </a:lnTo>
                  <a:lnTo>
                    <a:pt x="1389" y="8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17" name="Freeform 240">
              <a:extLst>
                <a:ext uri="{FF2B5EF4-FFF2-40B4-BE49-F238E27FC236}">
                  <a16:creationId xmlns="" xmlns:a16="http://schemas.microsoft.com/office/drawing/2014/main" id="{F21399B9-8308-4551-AB1C-38DF5A07B224}"/>
                </a:ext>
              </a:extLst>
            </p:cNvPr>
            <p:cNvSpPr>
              <a:spLocks/>
            </p:cNvSpPr>
            <p:nvPr/>
          </p:nvSpPr>
          <p:spPr bwMode="auto">
            <a:xfrm>
              <a:off x="8505825" y="4410075"/>
              <a:ext cx="2159000" cy="636588"/>
            </a:xfrm>
            <a:custGeom>
              <a:avLst/>
              <a:gdLst>
                <a:gd name="T0" fmla="*/ 0 w 1360"/>
                <a:gd name="T1" fmla="*/ 392 h 401"/>
                <a:gd name="T2" fmla="*/ 29 w 1360"/>
                <a:gd name="T3" fmla="*/ 277 h 401"/>
                <a:gd name="T4" fmla="*/ 58 w 1360"/>
                <a:gd name="T5" fmla="*/ 172 h 401"/>
                <a:gd name="T6" fmla="*/ 87 w 1360"/>
                <a:gd name="T7" fmla="*/ 112 h 401"/>
                <a:gd name="T8" fmla="*/ 115 w 1360"/>
                <a:gd name="T9" fmla="*/ 68 h 401"/>
                <a:gd name="T10" fmla="*/ 145 w 1360"/>
                <a:gd name="T11" fmla="*/ 15 h 401"/>
                <a:gd name="T12" fmla="*/ 174 w 1360"/>
                <a:gd name="T13" fmla="*/ 0 h 401"/>
                <a:gd name="T14" fmla="*/ 202 w 1360"/>
                <a:gd name="T15" fmla="*/ 1 h 401"/>
                <a:gd name="T16" fmla="*/ 232 w 1360"/>
                <a:gd name="T17" fmla="*/ 20 h 401"/>
                <a:gd name="T18" fmla="*/ 261 w 1360"/>
                <a:gd name="T19" fmla="*/ 75 h 401"/>
                <a:gd name="T20" fmla="*/ 289 w 1360"/>
                <a:gd name="T21" fmla="*/ 154 h 401"/>
                <a:gd name="T22" fmla="*/ 318 w 1360"/>
                <a:gd name="T23" fmla="*/ 236 h 401"/>
                <a:gd name="T24" fmla="*/ 347 w 1360"/>
                <a:gd name="T25" fmla="*/ 309 h 401"/>
                <a:gd name="T26" fmla="*/ 376 w 1360"/>
                <a:gd name="T27" fmla="*/ 360 h 401"/>
                <a:gd name="T28" fmla="*/ 405 w 1360"/>
                <a:gd name="T29" fmla="*/ 397 h 401"/>
                <a:gd name="T30" fmla="*/ 434 w 1360"/>
                <a:gd name="T31" fmla="*/ 401 h 401"/>
                <a:gd name="T32" fmla="*/ 463 w 1360"/>
                <a:gd name="T33" fmla="*/ 383 h 401"/>
                <a:gd name="T34" fmla="*/ 492 w 1360"/>
                <a:gd name="T35" fmla="*/ 354 h 401"/>
                <a:gd name="T36" fmla="*/ 521 w 1360"/>
                <a:gd name="T37" fmla="*/ 330 h 401"/>
                <a:gd name="T38" fmla="*/ 550 w 1360"/>
                <a:gd name="T39" fmla="*/ 312 h 401"/>
                <a:gd name="T40" fmla="*/ 578 w 1360"/>
                <a:gd name="T41" fmla="*/ 285 h 401"/>
                <a:gd name="T42" fmla="*/ 608 w 1360"/>
                <a:gd name="T43" fmla="*/ 250 h 401"/>
                <a:gd name="T44" fmla="*/ 637 w 1360"/>
                <a:gd name="T45" fmla="*/ 202 h 401"/>
                <a:gd name="T46" fmla="*/ 665 w 1360"/>
                <a:gd name="T47" fmla="*/ 166 h 401"/>
                <a:gd name="T48" fmla="*/ 695 w 1360"/>
                <a:gd name="T49" fmla="*/ 148 h 401"/>
                <a:gd name="T50" fmla="*/ 724 w 1360"/>
                <a:gd name="T51" fmla="*/ 130 h 401"/>
                <a:gd name="T52" fmla="*/ 752 w 1360"/>
                <a:gd name="T53" fmla="*/ 122 h 401"/>
                <a:gd name="T54" fmla="*/ 781 w 1360"/>
                <a:gd name="T55" fmla="*/ 109 h 401"/>
                <a:gd name="T56" fmla="*/ 810 w 1360"/>
                <a:gd name="T57" fmla="*/ 86 h 401"/>
                <a:gd name="T58" fmla="*/ 839 w 1360"/>
                <a:gd name="T59" fmla="*/ 74 h 401"/>
                <a:gd name="T60" fmla="*/ 868 w 1360"/>
                <a:gd name="T61" fmla="*/ 58 h 401"/>
                <a:gd name="T62" fmla="*/ 897 w 1360"/>
                <a:gd name="T63" fmla="*/ 50 h 401"/>
                <a:gd name="T64" fmla="*/ 926 w 1360"/>
                <a:gd name="T65" fmla="*/ 64 h 401"/>
                <a:gd name="T66" fmla="*/ 955 w 1360"/>
                <a:gd name="T67" fmla="*/ 77 h 401"/>
                <a:gd name="T68" fmla="*/ 984 w 1360"/>
                <a:gd name="T69" fmla="*/ 106 h 401"/>
                <a:gd name="T70" fmla="*/ 1013 w 1360"/>
                <a:gd name="T71" fmla="*/ 148 h 401"/>
                <a:gd name="T72" fmla="*/ 1041 w 1360"/>
                <a:gd name="T73" fmla="*/ 192 h 401"/>
                <a:gd name="T74" fmla="*/ 1071 w 1360"/>
                <a:gd name="T75" fmla="*/ 241 h 401"/>
                <a:gd name="T76" fmla="*/ 1100 w 1360"/>
                <a:gd name="T77" fmla="*/ 288 h 401"/>
                <a:gd name="T78" fmla="*/ 1128 w 1360"/>
                <a:gd name="T79" fmla="*/ 314 h 401"/>
                <a:gd name="T80" fmla="*/ 1157 w 1360"/>
                <a:gd name="T81" fmla="*/ 321 h 401"/>
                <a:gd name="T82" fmla="*/ 1187 w 1360"/>
                <a:gd name="T83" fmla="*/ 312 h 401"/>
                <a:gd name="T84" fmla="*/ 1215 w 1360"/>
                <a:gd name="T85" fmla="*/ 293 h 401"/>
                <a:gd name="T86" fmla="*/ 1244 w 1360"/>
                <a:gd name="T87" fmla="*/ 273 h 401"/>
                <a:gd name="T88" fmla="*/ 1273 w 1360"/>
                <a:gd name="T89" fmla="*/ 240 h 401"/>
                <a:gd name="T90" fmla="*/ 1302 w 1360"/>
                <a:gd name="T91" fmla="*/ 225 h 401"/>
                <a:gd name="T92" fmla="*/ 1331 w 1360"/>
                <a:gd name="T93" fmla="*/ 199 h 401"/>
                <a:gd name="T94" fmla="*/ 1360 w 1360"/>
                <a:gd name="T95" fmla="*/ 167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01">
                  <a:moveTo>
                    <a:pt x="0" y="392"/>
                  </a:moveTo>
                  <a:lnTo>
                    <a:pt x="29" y="277"/>
                  </a:lnTo>
                  <a:lnTo>
                    <a:pt x="58" y="172"/>
                  </a:lnTo>
                  <a:lnTo>
                    <a:pt x="87" y="112"/>
                  </a:lnTo>
                  <a:lnTo>
                    <a:pt x="115" y="68"/>
                  </a:lnTo>
                  <a:lnTo>
                    <a:pt x="145" y="15"/>
                  </a:lnTo>
                  <a:lnTo>
                    <a:pt x="174" y="0"/>
                  </a:lnTo>
                  <a:lnTo>
                    <a:pt x="202" y="1"/>
                  </a:lnTo>
                  <a:lnTo>
                    <a:pt x="232" y="20"/>
                  </a:lnTo>
                  <a:lnTo>
                    <a:pt x="261" y="75"/>
                  </a:lnTo>
                  <a:lnTo>
                    <a:pt x="289" y="154"/>
                  </a:lnTo>
                  <a:lnTo>
                    <a:pt x="318" y="236"/>
                  </a:lnTo>
                  <a:lnTo>
                    <a:pt x="347" y="309"/>
                  </a:lnTo>
                  <a:lnTo>
                    <a:pt x="376" y="360"/>
                  </a:lnTo>
                  <a:lnTo>
                    <a:pt x="405" y="397"/>
                  </a:lnTo>
                  <a:lnTo>
                    <a:pt x="434" y="401"/>
                  </a:lnTo>
                  <a:lnTo>
                    <a:pt x="463" y="383"/>
                  </a:lnTo>
                  <a:lnTo>
                    <a:pt x="492" y="354"/>
                  </a:lnTo>
                  <a:lnTo>
                    <a:pt x="521" y="330"/>
                  </a:lnTo>
                  <a:lnTo>
                    <a:pt x="550" y="312"/>
                  </a:lnTo>
                  <a:lnTo>
                    <a:pt x="578" y="285"/>
                  </a:lnTo>
                  <a:lnTo>
                    <a:pt x="608" y="250"/>
                  </a:lnTo>
                  <a:lnTo>
                    <a:pt x="637" y="202"/>
                  </a:lnTo>
                  <a:lnTo>
                    <a:pt x="665" y="166"/>
                  </a:lnTo>
                  <a:lnTo>
                    <a:pt x="695" y="148"/>
                  </a:lnTo>
                  <a:lnTo>
                    <a:pt x="724" y="130"/>
                  </a:lnTo>
                  <a:lnTo>
                    <a:pt x="752" y="122"/>
                  </a:lnTo>
                  <a:lnTo>
                    <a:pt x="781" y="109"/>
                  </a:lnTo>
                  <a:lnTo>
                    <a:pt x="810" y="86"/>
                  </a:lnTo>
                  <a:lnTo>
                    <a:pt x="839" y="74"/>
                  </a:lnTo>
                  <a:lnTo>
                    <a:pt x="868" y="58"/>
                  </a:lnTo>
                  <a:lnTo>
                    <a:pt x="897" y="50"/>
                  </a:lnTo>
                  <a:lnTo>
                    <a:pt x="926" y="64"/>
                  </a:lnTo>
                  <a:lnTo>
                    <a:pt x="955" y="77"/>
                  </a:lnTo>
                  <a:lnTo>
                    <a:pt x="984" y="106"/>
                  </a:lnTo>
                  <a:lnTo>
                    <a:pt x="1013" y="148"/>
                  </a:lnTo>
                  <a:lnTo>
                    <a:pt x="1041" y="192"/>
                  </a:lnTo>
                  <a:lnTo>
                    <a:pt x="1071" y="241"/>
                  </a:lnTo>
                  <a:lnTo>
                    <a:pt x="1100" y="288"/>
                  </a:lnTo>
                  <a:lnTo>
                    <a:pt x="1128" y="314"/>
                  </a:lnTo>
                  <a:lnTo>
                    <a:pt x="1157" y="321"/>
                  </a:lnTo>
                  <a:lnTo>
                    <a:pt x="1187" y="312"/>
                  </a:lnTo>
                  <a:lnTo>
                    <a:pt x="1215" y="293"/>
                  </a:lnTo>
                  <a:lnTo>
                    <a:pt x="1244" y="273"/>
                  </a:lnTo>
                  <a:lnTo>
                    <a:pt x="1273" y="240"/>
                  </a:lnTo>
                  <a:lnTo>
                    <a:pt x="1302" y="225"/>
                  </a:lnTo>
                  <a:lnTo>
                    <a:pt x="1331" y="199"/>
                  </a:lnTo>
                  <a:lnTo>
                    <a:pt x="1360" y="16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18" name="Freeform 241">
              <a:extLst>
                <a:ext uri="{FF2B5EF4-FFF2-40B4-BE49-F238E27FC236}">
                  <a16:creationId xmlns="" xmlns:a16="http://schemas.microsoft.com/office/drawing/2014/main" id="{C9A812E5-EEED-4153-AE1F-29CAB3A68C12}"/>
                </a:ext>
              </a:extLst>
            </p:cNvPr>
            <p:cNvSpPr>
              <a:spLocks/>
            </p:cNvSpPr>
            <p:nvPr/>
          </p:nvSpPr>
          <p:spPr bwMode="auto">
            <a:xfrm>
              <a:off x="8505825" y="4475163"/>
              <a:ext cx="2159000" cy="669925"/>
            </a:xfrm>
            <a:custGeom>
              <a:avLst/>
              <a:gdLst>
                <a:gd name="T0" fmla="*/ 0 w 1360"/>
                <a:gd name="T1" fmla="*/ 147 h 422"/>
                <a:gd name="T2" fmla="*/ 29 w 1360"/>
                <a:gd name="T3" fmla="*/ 247 h 422"/>
                <a:gd name="T4" fmla="*/ 58 w 1360"/>
                <a:gd name="T5" fmla="*/ 297 h 422"/>
                <a:gd name="T6" fmla="*/ 87 w 1360"/>
                <a:gd name="T7" fmla="*/ 329 h 422"/>
                <a:gd name="T8" fmla="*/ 115 w 1360"/>
                <a:gd name="T9" fmla="*/ 372 h 422"/>
                <a:gd name="T10" fmla="*/ 145 w 1360"/>
                <a:gd name="T11" fmla="*/ 412 h 422"/>
                <a:gd name="T12" fmla="*/ 174 w 1360"/>
                <a:gd name="T13" fmla="*/ 422 h 422"/>
                <a:gd name="T14" fmla="*/ 202 w 1360"/>
                <a:gd name="T15" fmla="*/ 393 h 422"/>
                <a:gd name="T16" fmla="*/ 232 w 1360"/>
                <a:gd name="T17" fmla="*/ 321 h 422"/>
                <a:gd name="T18" fmla="*/ 261 w 1360"/>
                <a:gd name="T19" fmla="*/ 235 h 422"/>
                <a:gd name="T20" fmla="*/ 289 w 1360"/>
                <a:gd name="T21" fmla="*/ 153 h 422"/>
                <a:gd name="T22" fmla="*/ 318 w 1360"/>
                <a:gd name="T23" fmla="*/ 92 h 422"/>
                <a:gd name="T24" fmla="*/ 347 w 1360"/>
                <a:gd name="T25" fmla="*/ 55 h 422"/>
                <a:gd name="T26" fmla="*/ 376 w 1360"/>
                <a:gd name="T27" fmla="*/ 24 h 422"/>
                <a:gd name="T28" fmla="*/ 405 w 1360"/>
                <a:gd name="T29" fmla="*/ 6 h 422"/>
                <a:gd name="T30" fmla="*/ 434 w 1360"/>
                <a:gd name="T31" fmla="*/ 0 h 422"/>
                <a:gd name="T32" fmla="*/ 463 w 1360"/>
                <a:gd name="T33" fmla="*/ 0 h 422"/>
                <a:gd name="T34" fmla="*/ 492 w 1360"/>
                <a:gd name="T35" fmla="*/ 12 h 422"/>
                <a:gd name="T36" fmla="*/ 521 w 1360"/>
                <a:gd name="T37" fmla="*/ 28 h 422"/>
                <a:gd name="T38" fmla="*/ 550 w 1360"/>
                <a:gd name="T39" fmla="*/ 43 h 422"/>
                <a:gd name="T40" fmla="*/ 578 w 1360"/>
                <a:gd name="T41" fmla="*/ 60 h 422"/>
                <a:gd name="T42" fmla="*/ 608 w 1360"/>
                <a:gd name="T43" fmla="*/ 97 h 422"/>
                <a:gd name="T44" fmla="*/ 637 w 1360"/>
                <a:gd name="T45" fmla="*/ 162 h 422"/>
                <a:gd name="T46" fmla="*/ 665 w 1360"/>
                <a:gd name="T47" fmla="*/ 221 h 422"/>
                <a:gd name="T48" fmla="*/ 695 w 1360"/>
                <a:gd name="T49" fmla="*/ 262 h 422"/>
                <a:gd name="T50" fmla="*/ 724 w 1360"/>
                <a:gd name="T51" fmla="*/ 280 h 422"/>
                <a:gd name="T52" fmla="*/ 752 w 1360"/>
                <a:gd name="T53" fmla="*/ 283 h 422"/>
                <a:gd name="T54" fmla="*/ 781 w 1360"/>
                <a:gd name="T55" fmla="*/ 284 h 422"/>
                <a:gd name="T56" fmla="*/ 810 w 1360"/>
                <a:gd name="T57" fmla="*/ 279 h 422"/>
                <a:gd name="T58" fmla="*/ 839 w 1360"/>
                <a:gd name="T59" fmla="*/ 270 h 422"/>
                <a:gd name="T60" fmla="*/ 868 w 1360"/>
                <a:gd name="T61" fmla="*/ 254 h 422"/>
                <a:gd name="T62" fmla="*/ 897 w 1360"/>
                <a:gd name="T63" fmla="*/ 233 h 422"/>
                <a:gd name="T64" fmla="*/ 926 w 1360"/>
                <a:gd name="T65" fmla="*/ 212 h 422"/>
                <a:gd name="T66" fmla="*/ 955 w 1360"/>
                <a:gd name="T67" fmla="*/ 180 h 422"/>
                <a:gd name="T68" fmla="*/ 984 w 1360"/>
                <a:gd name="T69" fmla="*/ 151 h 422"/>
                <a:gd name="T70" fmla="*/ 1013 w 1360"/>
                <a:gd name="T71" fmla="*/ 128 h 422"/>
                <a:gd name="T72" fmla="*/ 1041 w 1360"/>
                <a:gd name="T73" fmla="*/ 112 h 422"/>
                <a:gd name="T74" fmla="*/ 1071 w 1360"/>
                <a:gd name="T75" fmla="*/ 104 h 422"/>
                <a:gd name="T76" fmla="*/ 1100 w 1360"/>
                <a:gd name="T77" fmla="*/ 99 h 422"/>
                <a:gd name="T78" fmla="*/ 1128 w 1360"/>
                <a:gd name="T79" fmla="*/ 92 h 422"/>
                <a:gd name="T80" fmla="*/ 1157 w 1360"/>
                <a:gd name="T81" fmla="*/ 83 h 422"/>
                <a:gd name="T82" fmla="*/ 1187 w 1360"/>
                <a:gd name="T83" fmla="*/ 77 h 422"/>
                <a:gd name="T84" fmla="*/ 1215 w 1360"/>
                <a:gd name="T85" fmla="*/ 66 h 422"/>
                <a:gd name="T86" fmla="*/ 1244 w 1360"/>
                <a:gd name="T87" fmla="*/ 76 h 422"/>
                <a:gd name="T88" fmla="*/ 1273 w 1360"/>
                <a:gd name="T89" fmla="*/ 88 h 422"/>
                <a:gd name="T90" fmla="*/ 1302 w 1360"/>
                <a:gd name="T91" fmla="*/ 115 h 422"/>
                <a:gd name="T92" fmla="*/ 1331 w 1360"/>
                <a:gd name="T93" fmla="*/ 148 h 422"/>
                <a:gd name="T94" fmla="*/ 1360 w 1360"/>
                <a:gd name="T95" fmla="*/ 128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22">
                  <a:moveTo>
                    <a:pt x="0" y="147"/>
                  </a:moveTo>
                  <a:lnTo>
                    <a:pt x="29" y="247"/>
                  </a:lnTo>
                  <a:lnTo>
                    <a:pt x="58" y="297"/>
                  </a:lnTo>
                  <a:lnTo>
                    <a:pt x="87" y="329"/>
                  </a:lnTo>
                  <a:lnTo>
                    <a:pt x="115" y="372"/>
                  </a:lnTo>
                  <a:lnTo>
                    <a:pt x="145" y="412"/>
                  </a:lnTo>
                  <a:lnTo>
                    <a:pt x="174" y="422"/>
                  </a:lnTo>
                  <a:lnTo>
                    <a:pt x="202" y="393"/>
                  </a:lnTo>
                  <a:lnTo>
                    <a:pt x="232" y="321"/>
                  </a:lnTo>
                  <a:lnTo>
                    <a:pt x="261" y="235"/>
                  </a:lnTo>
                  <a:lnTo>
                    <a:pt x="289" y="153"/>
                  </a:lnTo>
                  <a:lnTo>
                    <a:pt x="318" y="92"/>
                  </a:lnTo>
                  <a:lnTo>
                    <a:pt x="347" y="55"/>
                  </a:lnTo>
                  <a:lnTo>
                    <a:pt x="376" y="24"/>
                  </a:lnTo>
                  <a:lnTo>
                    <a:pt x="405" y="6"/>
                  </a:lnTo>
                  <a:lnTo>
                    <a:pt x="434" y="0"/>
                  </a:lnTo>
                  <a:lnTo>
                    <a:pt x="463" y="0"/>
                  </a:lnTo>
                  <a:lnTo>
                    <a:pt x="492" y="12"/>
                  </a:lnTo>
                  <a:lnTo>
                    <a:pt x="521" y="28"/>
                  </a:lnTo>
                  <a:lnTo>
                    <a:pt x="550" y="43"/>
                  </a:lnTo>
                  <a:lnTo>
                    <a:pt x="578" y="60"/>
                  </a:lnTo>
                  <a:lnTo>
                    <a:pt x="608" y="97"/>
                  </a:lnTo>
                  <a:lnTo>
                    <a:pt x="637" y="162"/>
                  </a:lnTo>
                  <a:lnTo>
                    <a:pt x="665" y="221"/>
                  </a:lnTo>
                  <a:lnTo>
                    <a:pt x="695" y="262"/>
                  </a:lnTo>
                  <a:lnTo>
                    <a:pt x="724" y="280"/>
                  </a:lnTo>
                  <a:lnTo>
                    <a:pt x="752" y="283"/>
                  </a:lnTo>
                  <a:lnTo>
                    <a:pt x="781" y="284"/>
                  </a:lnTo>
                  <a:lnTo>
                    <a:pt x="810" y="279"/>
                  </a:lnTo>
                  <a:lnTo>
                    <a:pt x="839" y="270"/>
                  </a:lnTo>
                  <a:lnTo>
                    <a:pt x="868" y="254"/>
                  </a:lnTo>
                  <a:lnTo>
                    <a:pt x="897" y="233"/>
                  </a:lnTo>
                  <a:lnTo>
                    <a:pt x="926" y="212"/>
                  </a:lnTo>
                  <a:lnTo>
                    <a:pt x="955" y="180"/>
                  </a:lnTo>
                  <a:lnTo>
                    <a:pt x="984" y="151"/>
                  </a:lnTo>
                  <a:lnTo>
                    <a:pt x="1013" y="128"/>
                  </a:lnTo>
                  <a:lnTo>
                    <a:pt x="1041" y="112"/>
                  </a:lnTo>
                  <a:lnTo>
                    <a:pt x="1071" y="104"/>
                  </a:lnTo>
                  <a:lnTo>
                    <a:pt x="1100" y="99"/>
                  </a:lnTo>
                  <a:lnTo>
                    <a:pt x="1128" y="92"/>
                  </a:lnTo>
                  <a:lnTo>
                    <a:pt x="1157" y="83"/>
                  </a:lnTo>
                  <a:lnTo>
                    <a:pt x="1187" y="77"/>
                  </a:lnTo>
                  <a:lnTo>
                    <a:pt x="1215" y="66"/>
                  </a:lnTo>
                  <a:lnTo>
                    <a:pt x="1244" y="76"/>
                  </a:lnTo>
                  <a:lnTo>
                    <a:pt x="1273" y="88"/>
                  </a:lnTo>
                  <a:lnTo>
                    <a:pt x="1302" y="115"/>
                  </a:lnTo>
                  <a:lnTo>
                    <a:pt x="1331" y="148"/>
                  </a:lnTo>
                  <a:lnTo>
                    <a:pt x="1360" y="12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19" name="Freeform 242">
              <a:extLst>
                <a:ext uri="{FF2B5EF4-FFF2-40B4-BE49-F238E27FC236}">
                  <a16:creationId xmlns="" xmlns:a16="http://schemas.microsoft.com/office/drawing/2014/main" id="{521B3A71-0C82-4E3A-8F11-7852F8A24EEB}"/>
                </a:ext>
              </a:extLst>
            </p:cNvPr>
            <p:cNvSpPr>
              <a:spLocks/>
            </p:cNvSpPr>
            <p:nvPr/>
          </p:nvSpPr>
          <p:spPr bwMode="auto">
            <a:xfrm>
              <a:off x="8505825" y="4387850"/>
              <a:ext cx="2112962" cy="695325"/>
            </a:xfrm>
            <a:custGeom>
              <a:avLst/>
              <a:gdLst>
                <a:gd name="T0" fmla="*/ 0 w 1331"/>
                <a:gd name="T1" fmla="*/ 276 h 438"/>
                <a:gd name="T2" fmla="*/ 29 w 1331"/>
                <a:gd name="T3" fmla="*/ 184 h 438"/>
                <a:gd name="T4" fmla="*/ 58 w 1331"/>
                <a:gd name="T5" fmla="*/ 109 h 438"/>
                <a:gd name="T6" fmla="*/ 87 w 1331"/>
                <a:gd name="T7" fmla="*/ 61 h 438"/>
                <a:gd name="T8" fmla="*/ 115 w 1331"/>
                <a:gd name="T9" fmla="*/ 23 h 438"/>
                <a:gd name="T10" fmla="*/ 145 w 1331"/>
                <a:gd name="T11" fmla="*/ 0 h 438"/>
                <a:gd name="T12" fmla="*/ 174 w 1331"/>
                <a:gd name="T13" fmla="*/ 32 h 438"/>
                <a:gd name="T14" fmla="*/ 202 w 1331"/>
                <a:gd name="T15" fmla="*/ 103 h 438"/>
                <a:gd name="T16" fmla="*/ 232 w 1331"/>
                <a:gd name="T17" fmla="*/ 199 h 438"/>
                <a:gd name="T18" fmla="*/ 261 w 1331"/>
                <a:gd name="T19" fmla="*/ 293 h 438"/>
                <a:gd name="T20" fmla="*/ 289 w 1331"/>
                <a:gd name="T21" fmla="*/ 374 h 438"/>
                <a:gd name="T22" fmla="*/ 318 w 1331"/>
                <a:gd name="T23" fmla="*/ 421 h 438"/>
                <a:gd name="T24" fmla="*/ 347 w 1331"/>
                <a:gd name="T25" fmla="*/ 438 h 438"/>
                <a:gd name="T26" fmla="*/ 376 w 1331"/>
                <a:gd name="T27" fmla="*/ 437 h 438"/>
                <a:gd name="T28" fmla="*/ 405 w 1331"/>
                <a:gd name="T29" fmla="*/ 411 h 438"/>
                <a:gd name="T30" fmla="*/ 434 w 1331"/>
                <a:gd name="T31" fmla="*/ 381 h 438"/>
                <a:gd name="T32" fmla="*/ 463 w 1331"/>
                <a:gd name="T33" fmla="*/ 339 h 438"/>
                <a:gd name="T34" fmla="*/ 492 w 1331"/>
                <a:gd name="T35" fmla="*/ 292 h 438"/>
                <a:gd name="T36" fmla="*/ 521 w 1331"/>
                <a:gd name="T37" fmla="*/ 246 h 438"/>
                <a:gd name="T38" fmla="*/ 550 w 1331"/>
                <a:gd name="T39" fmla="*/ 207 h 438"/>
                <a:gd name="T40" fmla="*/ 578 w 1331"/>
                <a:gd name="T41" fmla="*/ 179 h 438"/>
                <a:gd name="T42" fmla="*/ 608 w 1331"/>
                <a:gd name="T43" fmla="*/ 157 h 438"/>
                <a:gd name="T44" fmla="*/ 637 w 1331"/>
                <a:gd name="T45" fmla="*/ 148 h 438"/>
                <a:gd name="T46" fmla="*/ 665 w 1331"/>
                <a:gd name="T47" fmla="*/ 137 h 438"/>
                <a:gd name="T48" fmla="*/ 695 w 1331"/>
                <a:gd name="T49" fmla="*/ 128 h 438"/>
                <a:gd name="T50" fmla="*/ 724 w 1331"/>
                <a:gd name="T51" fmla="*/ 122 h 438"/>
                <a:gd name="T52" fmla="*/ 752 w 1331"/>
                <a:gd name="T53" fmla="*/ 104 h 438"/>
                <a:gd name="T54" fmla="*/ 781 w 1331"/>
                <a:gd name="T55" fmla="*/ 90 h 438"/>
                <a:gd name="T56" fmla="*/ 810 w 1331"/>
                <a:gd name="T57" fmla="*/ 77 h 438"/>
                <a:gd name="T58" fmla="*/ 839 w 1331"/>
                <a:gd name="T59" fmla="*/ 75 h 438"/>
                <a:gd name="T60" fmla="*/ 868 w 1331"/>
                <a:gd name="T61" fmla="*/ 82 h 438"/>
                <a:gd name="T62" fmla="*/ 897 w 1331"/>
                <a:gd name="T63" fmla="*/ 100 h 438"/>
                <a:gd name="T64" fmla="*/ 926 w 1331"/>
                <a:gd name="T65" fmla="*/ 133 h 438"/>
                <a:gd name="T66" fmla="*/ 955 w 1331"/>
                <a:gd name="T67" fmla="*/ 180 h 438"/>
                <a:gd name="T68" fmla="*/ 984 w 1331"/>
                <a:gd name="T69" fmla="*/ 242 h 438"/>
                <a:gd name="T70" fmla="*/ 1013 w 1331"/>
                <a:gd name="T71" fmla="*/ 301 h 438"/>
                <a:gd name="T72" fmla="*/ 1041 w 1331"/>
                <a:gd name="T73" fmla="*/ 346 h 438"/>
                <a:gd name="T74" fmla="*/ 1071 w 1331"/>
                <a:gd name="T75" fmla="*/ 368 h 438"/>
                <a:gd name="T76" fmla="*/ 1100 w 1331"/>
                <a:gd name="T77" fmla="*/ 360 h 438"/>
                <a:gd name="T78" fmla="*/ 1128 w 1331"/>
                <a:gd name="T79" fmla="*/ 335 h 438"/>
                <a:gd name="T80" fmla="*/ 1157 w 1331"/>
                <a:gd name="T81" fmla="*/ 302 h 438"/>
                <a:gd name="T82" fmla="*/ 1187 w 1331"/>
                <a:gd name="T83" fmla="*/ 264 h 438"/>
                <a:gd name="T84" fmla="*/ 1215 w 1331"/>
                <a:gd name="T85" fmla="*/ 235 h 438"/>
                <a:gd name="T86" fmla="*/ 1244 w 1331"/>
                <a:gd name="T87" fmla="*/ 218 h 438"/>
                <a:gd name="T88" fmla="*/ 1273 w 1331"/>
                <a:gd name="T89" fmla="*/ 205 h 438"/>
                <a:gd name="T90" fmla="*/ 1302 w 1331"/>
                <a:gd name="T91" fmla="*/ 211 h 438"/>
                <a:gd name="T92" fmla="*/ 1331 w 1331"/>
                <a:gd name="T93" fmla="*/ 21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1" h="438">
                  <a:moveTo>
                    <a:pt x="0" y="276"/>
                  </a:moveTo>
                  <a:lnTo>
                    <a:pt x="29" y="184"/>
                  </a:lnTo>
                  <a:lnTo>
                    <a:pt x="58" y="109"/>
                  </a:lnTo>
                  <a:lnTo>
                    <a:pt x="87" y="61"/>
                  </a:lnTo>
                  <a:lnTo>
                    <a:pt x="115" y="23"/>
                  </a:lnTo>
                  <a:lnTo>
                    <a:pt x="145" y="0"/>
                  </a:lnTo>
                  <a:lnTo>
                    <a:pt x="174" y="32"/>
                  </a:lnTo>
                  <a:lnTo>
                    <a:pt x="202" y="103"/>
                  </a:lnTo>
                  <a:lnTo>
                    <a:pt x="232" y="199"/>
                  </a:lnTo>
                  <a:lnTo>
                    <a:pt x="261" y="293"/>
                  </a:lnTo>
                  <a:lnTo>
                    <a:pt x="289" y="374"/>
                  </a:lnTo>
                  <a:lnTo>
                    <a:pt x="318" y="421"/>
                  </a:lnTo>
                  <a:lnTo>
                    <a:pt x="347" y="438"/>
                  </a:lnTo>
                  <a:lnTo>
                    <a:pt x="376" y="437"/>
                  </a:lnTo>
                  <a:lnTo>
                    <a:pt x="405" y="411"/>
                  </a:lnTo>
                  <a:lnTo>
                    <a:pt x="434" y="381"/>
                  </a:lnTo>
                  <a:lnTo>
                    <a:pt x="463" y="339"/>
                  </a:lnTo>
                  <a:lnTo>
                    <a:pt x="492" y="292"/>
                  </a:lnTo>
                  <a:lnTo>
                    <a:pt x="521" y="246"/>
                  </a:lnTo>
                  <a:lnTo>
                    <a:pt x="550" y="207"/>
                  </a:lnTo>
                  <a:lnTo>
                    <a:pt x="578" y="179"/>
                  </a:lnTo>
                  <a:lnTo>
                    <a:pt x="608" y="157"/>
                  </a:lnTo>
                  <a:lnTo>
                    <a:pt x="637" y="148"/>
                  </a:lnTo>
                  <a:lnTo>
                    <a:pt x="665" y="137"/>
                  </a:lnTo>
                  <a:lnTo>
                    <a:pt x="695" y="128"/>
                  </a:lnTo>
                  <a:lnTo>
                    <a:pt x="724" y="122"/>
                  </a:lnTo>
                  <a:lnTo>
                    <a:pt x="752" y="104"/>
                  </a:lnTo>
                  <a:lnTo>
                    <a:pt x="781" y="90"/>
                  </a:lnTo>
                  <a:lnTo>
                    <a:pt x="810" y="77"/>
                  </a:lnTo>
                  <a:lnTo>
                    <a:pt x="839" y="75"/>
                  </a:lnTo>
                  <a:lnTo>
                    <a:pt x="868" y="82"/>
                  </a:lnTo>
                  <a:lnTo>
                    <a:pt x="897" y="100"/>
                  </a:lnTo>
                  <a:lnTo>
                    <a:pt x="926" y="133"/>
                  </a:lnTo>
                  <a:lnTo>
                    <a:pt x="955" y="180"/>
                  </a:lnTo>
                  <a:lnTo>
                    <a:pt x="984" y="242"/>
                  </a:lnTo>
                  <a:lnTo>
                    <a:pt x="1013" y="301"/>
                  </a:lnTo>
                  <a:lnTo>
                    <a:pt x="1041" y="346"/>
                  </a:lnTo>
                  <a:lnTo>
                    <a:pt x="1071" y="368"/>
                  </a:lnTo>
                  <a:lnTo>
                    <a:pt x="1100" y="360"/>
                  </a:lnTo>
                  <a:lnTo>
                    <a:pt x="1128" y="335"/>
                  </a:lnTo>
                  <a:lnTo>
                    <a:pt x="1157" y="302"/>
                  </a:lnTo>
                  <a:lnTo>
                    <a:pt x="1187" y="264"/>
                  </a:lnTo>
                  <a:lnTo>
                    <a:pt x="1215" y="235"/>
                  </a:lnTo>
                  <a:lnTo>
                    <a:pt x="1244" y="218"/>
                  </a:lnTo>
                  <a:lnTo>
                    <a:pt x="1273" y="205"/>
                  </a:lnTo>
                  <a:lnTo>
                    <a:pt x="1302" y="211"/>
                  </a:lnTo>
                  <a:lnTo>
                    <a:pt x="1331" y="21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20" name="Freeform 243">
              <a:extLst>
                <a:ext uri="{FF2B5EF4-FFF2-40B4-BE49-F238E27FC236}">
                  <a16:creationId xmlns="" xmlns:a16="http://schemas.microsoft.com/office/drawing/2014/main" id="{3270E15D-E861-409E-92EF-F0372A979942}"/>
                </a:ext>
              </a:extLst>
            </p:cNvPr>
            <p:cNvSpPr>
              <a:spLocks/>
            </p:cNvSpPr>
            <p:nvPr/>
          </p:nvSpPr>
          <p:spPr bwMode="auto">
            <a:xfrm>
              <a:off x="8505825" y="4452938"/>
              <a:ext cx="2205037" cy="679450"/>
            </a:xfrm>
            <a:custGeom>
              <a:avLst/>
              <a:gdLst>
                <a:gd name="T0" fmla="*/ 0 w 1389"/>
                <a:gd name="T1" fmla="*/ 310 h 428"/>
                <a:gd name="T2" fmla="*/ 29 w 1389"/>
                <a:gd name="T3" fmla="*/ 386 h 428"/>
                <a:gd name="T4" fmla="*/ 58 w 1389"/>
                <a:gd name="T5" fmla="*/ 386 h 428"/>
                <a:gd name="T6" fmla="*/ 87 w 1389"/>
                <a:gd name="T7" fmla="*/ 404 h 428"/>
                <a:gd name="T8" fmla="*/ 115 w 1389"/>
                <a:gd name="T9" fmla="*/ 428 h 428"/>
                <a:gd name="T10" fmla="*/ 145 w 1389"/>
                <a:gd name="T11" fmla="*/ 411 h 428"/>
                <a:gd name="T12" fmla="*/ 174 w 1389"/>
                <a:gd name="T13" fmla="*/ 369 h 428"/>
                <a:gd name="T14" fmla="*/ 202 w 1389"/>
                <a:gd name="T15" fmla="*/ 293 h 428"/>
                <a:gd name="T16" fmla="*/ 232 w 1389"/>
                <a:gd name="T17" fmla="*/ 198 h 428"/>
                <a:gd name="T18" fmla="*/ 261 w 1389"/>
                <a:gd name="T19" fmla="*/ 122 h 428"/>
                <a:gd name="T20" fmla="*/ 289 w 1389"/>
                <a:gd name="T21" fmla="*/ 54 h 428"/>
                <a:gd name="T22" fmla="*/ 318 w 1389"/>
                <a:gd name="T23" fmla="*/ 12 h 428"/>
                <a:gd name="T24" fmla="*/ 347 w 1389"/>
                <a:gd name="T25" fmla="*/ 0 h 428"/>
                <a:gd name="T26" fmla="*/ 376 w 1389"/>
                <a:gd name="T27" fmla="*/ 7 h 428"/>
                <a:gd name="T28" fmla="*/ 405 w 1389"/>
                <a:gd name="T29" fmla="*/ 22 h 428"/>
                <a:gd name="T30" fmla="*/ 434 w 1389"/>
                <a:gd name="T31" fmla="*/ 28 h 428"/>
                <a:gd name="T32" fmla="*/ 463 w 1389"/>
                <a:gd name="T33" fmla="*/ 46 h 428"/>
                <a:gd name="T34" fmla="*/ 492 w 1389"/>
                <a:gd name="T35" fmla="*/ 76 h 428"/>
                <a:gd name="T36" fmla="*/ 521 w 1389"/>
                <a:gd name="T37" fmla="*/ 130 h 428"/>
                <a:gd name="T38" fmla="*/ 550 w 1389"/>
                <a:gd name="T39" fmla="*/ 204 h 428"/>
                <a:gd name="T40" fmla="*/ 578 w 1389"/>
                <a:gd name="T41" fmla="*/ 263 h 428"/>
                <a:gd name="T42" fmla="*/ 608 w 1389"/>
                <a:gd name="T43" fmla="*/ 305 h 428"/>
                <a:gd name="T44" fmla="*/ 637 w 1389"/>
                <a:gd name="T45" fmla="*/ 330 h 428"/>
                <a:gd name="T46" fmla="*/ 665 w 1389"/>
                <a:gd name="T47" fmla="*/ 333 h 428"/>
                <a:gd name="T48" fmla="*/ 695 w 1389"/>
                <a:gd name="T49" fmla="*/ 324 h 428"/>
                <a:gd name="T50" fmla="*/ 724 w 1389"/>
                <a:gd name="T51" fmla="*/ 301 h 428"/>
                <a:gd name="T52" fmla="*/ 752 w 1389"/>
                <a:gd name="T53" fmla="*/ 276 h 428"/>
                <a:gd name="T54" fmla="*/ 781 w 1389"/>
                <a:gd name="T55" fmla="*/ 256 h 428"/>
                <a:gd name="T56" fmla="*/ 810 w 1389"/>
                <a:gd name="T57" fmla="*/ 236 h 428"/>
                <a:gd name="T58" fmla="*/ 839 w 1389"/>
                <a:gd name="T59" fmla="*/ 208 h 428"/>
                <a:gd name="T60" fmla="*/ 868 w 1389"/>
                <a:gd name="T61" fmla="*/ 178 h 428"/>
                <a:gd name="T62" fmla="*/ 897 w 1389"/>
                <a:gd name="T63" fmla="*/ 156 h 428"/>
                <a:gd name="T64" fmla="*/ 926 w 1389"/>
                <a:gd name="T65" fmla="*/ 142 h 428"/>
                <a:gd name="T66" fmla="*/ 955 w 1389"/>
                <a:gd name="T67" fmla="*/ 138 h 428"/>
                <a:gd name="T68" fmla="*/ 984 w 1389"/>
                <a:gd name="T69" fmla="*/ 132 h 428"/>
                <a:gd name="T70" fmla="*/ 1013 w 1389"/>
                <a:gd name="T71" fmla="*/ 121 h 428"/>
                <a:gd name="T72" fmla="*/ 1041 w 1389"/>
                <a:gd name="T73" fmla="*/ 119 h 428"/>
                <a:gd name="T74" fmla="*/ 1071 w 1389"/>
                <a:gd name="T75" fmla="*/ 119 h 428"/>
                <a:gd name="T76" fmla="*/ 1100 w 1389"/>
                <a:gd name="T77" fmla="*/ 121 h 428"/>
                <a:gd name="T78" fmla="*/ 1128 w 1389"/>
                <a:gd name="T79" fmla="*/ 114 h 428"/>
                <a:gd name="T80" fmla="*/ 1157 w 1389"/>
                <a:gd name="T81" fmla="*/ 97 h 428"/>
                <a:gd name="T82" fmla="*/ 1187 w 1389"/>
                <a:gd name="T83" fmla="*/ 91 h 428"/>
                <a:gd name="T84" fmla="*/ 1215 w 1389"/>
                <a:gd name="T85" fmla="*/ 94 h 428"/>
                <a:gd name="T86" fmla="*/ 1244 w 1389"/>
                <a:gd name="T87" fmla="*/ 103 h 428"/>
                <a:gd name="T88" fmla="*/ 1273 w 1389"/>
                <a:gd name="T89" fmla="*/ 113 h 428"/>
                <a:gd name="T90" fmla="*/ 1302 w 1389"/>
                <a:gd name="T91" fmla="*/ 126 h 428"/>
                <a:gd name="T92" fmla="*/ 1331 w 1389"/>
                <a:gd name="T93" fmla="*/ 130 h 428"/>
                <a:gd name="T94" fmla="*/ 1360 w 1389"/>
                <a:gd name="T95" fmla="*/ 143 h 428"/>
                <a:gd name="T96" fmla="*/ 1389 w 1389"/>
                <a:gd name="T97" fmla="*/ 161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9" h="428">
                  <a:moveTo>
                    <a:pt x="0" y="310"/>
                  </a:moveTo>
                  <a:lnTo>
                    <a:pt x="29" y="386"/>
                  </a:lnTo>
                  <a:lnTo>
                    <a:pt x="58" y="386"/>
                  </a:lnTo>
                  <a:lnTo>
                    <a:pt x="87" y="404"/>
                  </a:lnTo>
                  <a:lnTo>
                    <a:pt x="115" y="428"/>
                  </a:lnTo>
                  <a:lnTo>
                    <a:pt x="145" y="411"/>
                  </a:lnTo>
                  <a:lnTo>
                    <a:pt x="174" y="369"/>
                  </a:lnTo>
                  <a:lnTo>
                    <a:pt x="202" y="293"/>
                  </a:lnTo>
                  <a:lnTo>
                    <a:pt x="232" y="198"/>
                  </a:lnTo>
                  <a:lnTo>
                    <a:pt x="261" y="122"/>
                  </a:lnTo>
                  <a:lnTo>
                    <a:pt x="289" y="54"/>
                  </a:lnTo>
                  <a:lnTo>
                    <a:pt x="318" y="12"/>
                  </a:lnTo>
                  <a:lnTo>
                    <a:pt x="347" y="0"/>
                  </a:lnTo>
                  <a:lnTo>
                    <a:pt x="376" y="7"/>
                  </a:lnTo>
                  <a:lnTo>
                    <a:pt x="405" y="22"/>
                  </a:lnTo>
                  <a:lnTo>
                    <a:pt x="434" y="28"/>
                  </a:lnTo>
                  <a:lnTo>
                    <a:pt x="463" y="46"/>
                  </a:lnTo>
                  <a:lnTo>
                    <a:pt x="492" y="76"/>
                  </a:lnTo>
                  <a:lnTo>
                    <a:pt x="521" y="130"/>
                  </a:lnTo>
                  <a:lnTo>
                    <a:pt x="550" y="204"/>
                  </a:lnTo>
                  <a:lnTo>
                    <a:pt x="578" y="263"/>
                  </a:lnTo>
                  <a:lnTo>
                    <a:pt x="608" y="305"/>
                  </a:lnTo>
                  <a:lnTo>
                    <a:pt x="637" y="330"/>
                  </a:lnTo>
                  <a:lnTo>
                    <a:pt x="665" y="333"/>
                  </a:lnTo>
                  <a:lnTo>
                    <a:pt x="695" y="324"/>
                  </a:lnTo>
                  <a:lnTo>
                    <a:pt x="724" y="301"/>
                  </a:lnTo>
                  <a:lnTo>
                    <a:pt x="752" y="276"/>
                  </a:lnTo>
                  <a:lnTo>
                    <a:pt x="781" y="256"/>
                  </a:lnTo>
                  <a:lnTo>
                    <a:pt x="810" y="236"/>
                  </a:lnTo>
                  <a:lnTo>
                    <a:pt x="839" y="208"/>
                  </a:lnTo>
                  <a:lnTo>
                    <a:pt x="868" y="178"/>
                  </a:lnTo>
                  <a:lnTo>
                    <a:pt x="897" y="156"/>
                  </a:lnTo>
                  <a:lnTo>
                    <a:pt x="926" y="142"/>
                  </a:lnTo>
                  <a:lnTo>
                    <a:pt x="955" y="138"/>
                  </a:lnTo>
                  <a:lnTo>
                    <a:pt x="984" y="132"/>
                  </a:lnTo>
                  <a:lnTo>
                    <a:pt x="1013" y="121"/>
                  </a:lnTo>
                  <a:lnTo>
                    <a:pt x="1041" y="119"/>
                  </a:lnTo>
                  <a:lnTo>
                    <a:pt x="1071" y="119"/>
                  </a:lnTo>
                  <a:lnTo>
                    <a:pt x="1100" y="121"/>
                  </a:lnTo>
                  <a:lnTo>
                    <a:pt x="1128" y="114"/>
                  </a:lnTo>
                  <a:lnTo>
                    <a:pt x="1157" y="97"/>
                  </a:lnTo>
                  <a:lnTo>
                    <a:pt x="1187" y="91"/>
                  </a:lnTo>
                  <a:lnTo>
                    <a:pt x="1215" y="94"/>
                  </a:lnTo>
                  <a:lnTo>
                    <a:pt x="1244" y="103"/>
                  </a:lnTo>
                  <a:lnTo>
                    <a:pt x="1273" y="113"/>
                  </a:lnTo>
                  <a:lnTo>
                    <a:pt x="1302" y="126"/>
                  </a:lnTo>
                  <a:lnTo>
                    <a:pt x="1331" y="130"/>
                  </a:lnTo>
                  <a:lnTo>
                    <a:pt x="1360" y="143"/>
                  </a:lnTo>
                  <a:lnTo>
                    <a:pt x="1389" y="16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21" name="Freeform 244">
              <a:extLst>
                <a:ext uri="{FF2B5EF4-FFF2-40B4-BE49-F238E27FC236}">
                  <a16:creationId xmlns="" xmlns:a16="http://schemas.microsoft.com/office/drawing/2014/main" id="{38377454-2596-4C0F-8CC3-BE02F6080387}"/>
                </a:ext>
              </a:extLst>
            </p:cNvPr>
            <p:cNvSpPr>
              <a:spLocks/>
            </p:cNvSpPr>
            <p:nvPr/>
          </p:nvSpPr>
          <p:spPr bwMode="auto">
            <a:xfrm>
              <a:off x="8505825" y="4408488"/>
              <a:ext cx="2205037" cy="695325"/>
            </a:xfrm>
            <a:custGeom>
              <a:avLst/>
              <a:gdLst>
                <a:gd name="T0" fmla="*/ 0 w 1389"/>
                <a:gd name="T1" fmla="*/ 104 h 438"/>
                <a:gd name="T2" fmla="*/ 29 w 1389"/>
                <a:gd name="T3" fmla="*/ 21 h 438"/>
                <a:gd name="T4" fmla="*/ 58 w 1389"/>
                <a:gd name="T5" fmla="*/ 0 h 438"/>
                <a:gd name="T6" fmla="*/ 87 w 1389"/>
                <a:gd name="T7" fmla="*/ 5 h 438"/>
                <a:gd name="T8" fmla="*/ 115 w 1389"/>
                <a:gd name="T9" fmla="*/ 19 h 438"/>
                <a:gd name="T10" fmla="*/ 145 w 1389"/>
                <a:gd name="T11" fmla="*/ 56 h 438"/>
                <a:gd name="T12" fmla="*/ 174 w 1389"/>
                <a:gd name="T13" fmla="*/ 114 h 438"/>
                <a:gd name="T14" fmla="*/ 202 w 1389"/>
                <a:gd name="T15" fmla="*/ 189 h 438"/>
                <a:gd name="T16" fmla="*/ 232 w 1389"/>
                <a:gd name="T17" fmla="*/ 275 h 438"/>
                <a:gd name="T18" fmla="*/ 261 w 1389"/>
                <a:gd name="T19" fmla="*/ 358 h 438"/>
                <a:gd name="T20" fmla="*/ 289 w 1389"/>
                <a:gd name="T21" fmla="*/ 412 h 438"/>
                <a:gd name="T22" fmla="*/ 318 w 1389"/>
                <a:gd name="T23" fmla="*/ 438 h 438"/>
                <a:gd name="T24" fmla="*/ 347 w 1389"/>
                <a:gd name="T25" fmla="*/ 434 h 438"/>
                <a:gd name="T26" fmla="*/ 376 w 1389"/>
                <a:gd name="T27" fmla="*/ 411 h 438"/>
                <a:gd name="T28" fmla="*/ 405 w 1389"/>
                <a:gd name="T29" fmla="*/ 371 h 438"/>
                <a:gd name="T30" fmla="*/ 434 w 1389"/>
                <a:gd name="T31" fmla="*/ 316 h 438"/>
                <a:gd name="T32" fmla="*/ 463 w 1389"/>
                <a:gd name="T33" fmla="*/ 261 h 438"/>
                <a:gd name="T34" fmla="*/ 492 w 1389"/>
                <a:gd name="T35" fmla="*/ 213 h 438"/>
                <a:gd name="T36" fmla="*/ 521 w 1389"/>
                <a:gd name="T37" fmla="*/ 174 h 438"/>
                <a:gd name="T38" fmla="*/ 550 w 1389"/>
                <a:gd name="T39" fmla="*/ 142 h 438"/>
                <a:gd name="T40" fmla="*/ 578 w 1389"/>
                <a:gd name="T41" fmla="*/ 119 h 438"/>
                <a:gd name="T42" fmla="*/ 608 w 1389"/>
                <a:gd name="T43" fmla="*/ 99 h 438"/>
                <a:gd name="T44" fmla="*/ 637 w 1389"/>
                <a:gd name="T45" fmla="*/ 82 h 438"/>
                <a:gd name="T46" fmla="*/ 665 w 1389"/>
                <a:gd name="T47" fmla="*/ 75 h 438"/>
                <a:gd name="T48" fmla="*/ 695 w 1389"/>
                <a:gd name="T49" fmla="*/ 67 h 438"/>
                <a:gd name="T50" fmla="*/ 724 w 1389"/>
                <a:gd name="T51" fmla="*/ 61 h 438"/>
                <a:gd name="T52" fmla="*/ 752 w 1389"/>
                <a:gd name="T53" fmla="*/ 54 h 438"/>
                <a:gd name="T54" fmla="*/ 781 w 1389"/>
                <a:gd name="T55" fmla="*/ 61 h 438"/>
                <a:gd name="T56" fmla="*/ 810 w 1389"/>
                <a:gd name="T57" fmla="*/ 88 h 438"/>
                <a:gd name="T58" fmla="*/ 839 w 1389"/>
                <a:gd name="T59" fmla="*/ 124 h 438"/>
                <a:gd name="T60" fmla="*/ 868 w 1389"/>
                <a:gd name="T61" fmla="*/ 174 h 438"/>
                <a:gd name="T62" fmla="*/ 897 w 1389"/>
                <a:gd name="T63" fmla="*/ 226 h 438"/>
                <a:gd name="T64" fmla="*/ 926 w 1389"/>
                <a:gd name="T65" fmla="*/ 279 h 438"/>
                <a:gd name="T66" fmla="*/ 955 w 1389"/>
                <a:gd name="T67" fmla="*/ 325 h 438"/>
                <a:gd name="T68" fmla="*/ 984 w 1389"/>
                <a:gd name="T69" fmla="*/ 345 h 438"/>
                <a:gd name="T70" fmla="*/ 1013 w 1389"/>
                <a:gd name="T71" fmla="*/ 352 h 438"/>
                <a:gd name="T72" fmla="*/ 1041 w 1389"/>
                <a:gd name="T73" fmla="*/ 345 h 438"/>
                <a:gd name="T74" fmla="*/ 1071 w 1389"/>
                <a:gd name="T75" fmla="*/ 327 h 438"/>
                <a:gd name="T76" fmla="*/ 1100 w 1389"/>
                <a:gd name="T77" fmla="*/ 293 h 438"/>
                <a:gd name="T78" fmla="*/ 1128 w 1389"/>
                <a:gd name="T79" fmla="*/ 252 h 438"/>
                <a:gd name="T80" fmla="*/ 1157 w 1389"/>
                <a:gd name="T81" fmla="*/ 216 h 438"/>
                <a:gd name="T82" fmla="*/ 1187 w 1389"/>
                <a:gd name="T83" fmla="*/ 192 h 438"/>
                <a:gd name="T84" fmla="*/ 1215 w 1389"/>
                <a:gd name="T85" fmla="*/ 173 h 438"/>
                <a:gd name="T86" fmla="*/ 1244 w 1389"/>
                <a:gd name="T87" fmla="*/ 158 h 438"/>
                <a:gd name="T88" fmla="*/ 1273 w 1389"/>
                <a:gd name="T89" fmla="*/ 162 h 438"/>
                <a:gd name="T90" fmla="*/ 1302 w 1389"/>
                <a:gd name="T91" fmla="*/ 163 h 438"/>
                <a:gd name="T92" fmla="*/ 1331 w 1389"/>
                <a:gd name="T93" fmla="*/ 172 h 438"/>
                <a:gd name="T94" fmla="*/ 1360 w 1389"/>
                <a:gd name="T95" fmla="*/ 165 h 438"/>
                <a:gd name="T96" fmla="*/ 1389 w 1389"/>
                <a:gd name="T97" fmla="*/ 142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9" h="438">
                  <a:moveTo>
                    <a:pt x="0" y="104"/>
                  </a:moveTo>
                  <a:lnTo>
                    <a:pt x="29" y="21"/>
                  </a:lnTo>
                  <a:lnTo>
                    <a:pt x="58" y="0"/>
                  </a:lnTo>
                  <a:lnTo>
                    <a:pt x="87" y="5"/>
                  </a:lnTo>
                  <a:lnTo>
                    <a:pt x="115" y="19"/>
                  </a:lnTo>
                  <a:lnTo>
                    <a:pt x="145" y="56"/>
                  </a:lnTo>
                  <a:lnTo>
                    <a:pt x="174" y="114"/>
                  </a:lnTo>
                  <a:lnTo>
                    <a:pt x="202" y="189"/>
                  </a:lnTo>
                  <a:lnTo>
                    <a:pt x="232" y="275"/>
                  </a:lnTo>
                  <a:lnTo>
                    <a:pt x="261" y="358"/>
                  </a:lnTo>
                  <a:lnTo>
                    <a:pt x="289" y="412"/>
                  </a:lnTo>
                  <a:lnTo>
                    <a:pt x="318" y="438"/>
                  </a:lnTo>
                  <a:lnTo>
                    <a:pt x="347" y="434"/>
                  </a:lnTo>
                  <a:lnTo>
                    <a:pt x="376" y="411"/>
                  </a:lnTo>
                  <a:lnTo>
                    <a:pt x="405" y="371"/>
                  </a:lnTo>
                  <a:lnTo>
                    <a:pt x="434" y="316"/>
                  </a:lnTo>
                  <a:lnTo>
                    <a:pt x="463" y="261"/>
                  </a:lnTo>
                  <a:lnTo>
                    <a:pt x="492" y="213"/>
                  </a:lnTo>
                  <a:lnTo>
                    <a:pt x="521" y="174"/>
                  </a:lnTo>
                  <a:lnTo>
                    <a:pt x="550" y="142"/>
                  </a:lnTo>
                  <a:lnTo>
                    <a:pt x="578" y="119"/>
                  </a:lnTo>
                  <a:lnTo>
                    <a:pt x="608" y="99"/>
                  </a:lnTo>
                  <a:lnTo>
                    <a:pt x="637" y="82"/>
                  </a:lnTo>
                  <a:lnTo>
                    <a:pt x="665" y="75"/>
                  </a:lnTo>
                  <a:lnTo>
                    <a:pt x="695" y="67"/>
                  </a:lnTo>
                  <a:lnTo>
                    <a:pt x="724" y="61"/>
                  </a:lnTo>
                  <a:lnTo>
                    <a:pt x="752" y="54"/>
                  </a:lnTo>
                  <a:lnTo>
                    <a:pt x="781" y="61"/>
                  </a:lnTo>
                  <a:lnTo>
                    <a:pt x="810" y="88"/>
                  </a:lnTo>
                  <a:lnTo>
                    <a:pt x="839" y="124"/>
                  </a:lnTo>
                  <a:lnTo>
                    <a:pt x="868" y="174"/>
                  </a:lnTo>
                  <a:lnTo>
                    <a:pt x="897" y="226"/>
                  </a:lnTo>
                  <a:lnTo>
                    <a:pt x="926" y="279"/>
                  </a:lnTo>
                  <a:lnTo>
                    <a:pt x="955" y="325"/>
                  </a:lnTo>
                  <a:lnTo>
                    <a:pt x="984" y="345"/>
                  </a:lnTo>
                  <a:lnTo>
                    <a:pt x="1013" y="352"/>
                  </a:lnTo>
                  <a:lnTo>
                    <a:pt x="1041" y="345"/>
                  </a:lnTo>
                  <a:lnTo>
                    <a:pt x="1071" y="327"/>
                  </a:lnTo>
                  <a:lnTo>
                    <a:pt x="1100" y="293"/>
                  </a:lnTo>
                  <a:lnTo>
                    <a:pt x="1128" y="252"/>
                  </a:lnTo>
                  <a:lnTo>
                    <a:pt x="1157" y="216"/>
                  </a:lnTo>
                  <a:lnTo>
                    <a:pt x="1187" y="192"/>
                  </a:lnTo>
                  <a:lnTo>
                    <a:pt x="1215" y="173"/>
                  </a:lnTo>
                  <a:lnTo>
                    <a:pt x="1244" y="158"/>
                  </a:lnTo>
                  <a:lnTo>
                    <a:pt x="1273" y="162"/>
                  </a:lnTo>
                  <a:lnTo>
                    <a:pt x="1302" y="163"/>
                  </a:lnTo>
                  <a:lnTo>
                    <a:pt x="1331" y="172"/>
                  </a:lnTo>
                  <a:lnTo>
                    <a:pt x="1360" y="165"/>
                  </a:lnTo>
                  <a:lnTo>
                    <a:pt x="1389" y="14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22" name="Freeform 245">
              <a:extLst>
                <a:ext uri="{FF2B5EF4-FFF2-40B4-BE49-F238E27FC236}">
                  <a16:creationId xmlns="" xmlns:a16="http://schemas.microsoft.com/office/drawing/2014/main" id="{A9F91463-F207-43A8-92C0-5072BF4BC1DE}"/>
                </a:ext>
              </a:extLst>
            </p:cNvPr>
            <p:cNvSpPr>
              <a:spLocks/>
            </p:cNvSpPr>
            <p:nvPr/>
          </p:nvSpPr>
          <p:spPr bwMode="auto">
            <a:xfrm>
              <a:off x="8505825" y="4427538"/>
              <a:ext cx="2112962" cy="763588"/>
            </a:xfrm>
            <a:custGeom>
              <a:avLst/>
              <a:gdLst>
                <a:gd name="T0" fmla="*/ 0 w 1331"/>
                <a:gd name="T1" fmla="*/ 422 h 481"/>
                <a:gd name="T2" fmla="*/ 29 w 1331"/>
                <a:gd name="T3" fmla="*/ 481 h 481"/>
                <a:gd name="T4" fmla="*/ 58 w 1331"/>
                <a:gd name="T5" fmla="*/ 475 h 481"/>
                <a:gd name="T6" fmla="*/ 87 w 1331"/>
                <a:gd name="T7" fmla="*/ 454 h 481"/>
                <a:gd name="T8" fmla="*/ 115 w 1331"/>
                <a:gd name="T9" fmla="*/ 418 h 481"/>
                <a:gd name="T10" fmla="*/ 145 w 1331"/>
                <a:gd name="T11" fmla="*/ 335 h 481"/>
                <a:gd name="T12" fmla="*/ 174 w 1331"/>
                <a:gd name="T13" fmla="*/ 223 h 481"/>
                <a:gd name="T14" fmla="*/ 202 w 1331"/>
                <a:gd name="T15" fmla="*/ 102 h 481"/>
                <a:gd name="T16" fmla="*/ 232 w 1331"/>
                <a:gd name="T17" fmla="*/ 27 h 481"/>
                <a:gd name="T18" fmla="*/ 261 w 1331"/>
                <a:gd name="T19" fmla="*/ 0 h 481"/>
                <a:gd name="T20" fmla="*/ 289 w 1331"/>
                <a:gd name="T21" fmla="*/ 5 h 481"/>
                <a:gd name="T22" fmla="*/ 318 w 1331"/>
                <a:gd name="T23" fmla="*/ 28 h 481"/>
                <a:gd name="T24" fmla="*/ 347 w 1331"/>
                <a:gd name="T25" fmla="*/ 36 h 481"/>
                <a:gd name="T26" fmla="*/ 376 w 1331"/>
                <a:gd name="T27" fmla="*/ 44 h 481"/>
                <a:gd name="T28" fmla="*/ 405 w 1331"/>
                <a:gd name="T29" fmla="*/ 63 h 481"/>
                <a:gd name="T30" fmla="*/ 434 w 1331"/>
                <a:gd name="T31" fmla="*/ 85 h 481"/>
                <a:gd name="T32" fmla="*/ 463 w 1331"/>
                <a:gd name="T33" fmla="*/ 129 h 481"/>
                <a:gd name="T34" fmla="*/ 492 w 1331"/>
                <a:gd name="T35" fmla="*/ 189 h 481"/>
                <a:gd name="T36" fmla="*/ 521 w 1331"/>
                <a:gd name="T37" fmla="*/ 262 h 481"/>
                <a:gd name="T38" fmla="*/ 550 w 1331"/>
                <a:gd name="T39" fmla="*/ 325 h 481"/>
                <a:gd name="T40" fmla="*/ 578 w 1331"/>
                <a:gd name="T41" fmla="*/ 354 h 481"/>
                <a:gd name="T42" fmla="*/ 608 w 1331"/>
                <a:gd name="T43" fmla="*/ 367 h 481"/>
                <a:gd name="T44" fmla="*/ 637 w 1331"/>
                <a:gd name="T45" fmla="*/ 364 h 481"/>
                <a:gd name="T46" fmla="*/ 665 w 1331"/>
                <a:gd name="T47" fmla="*/ 347 h 481"/>
                <a:gd name="T48" fmla="*/ 695 w 1331"/>
                <a:gd name="T49" fmla="*/ 332 h 481"/>
                <a:gd name="T50" fmla="*/ 724 w 1331"/>
                <a:gd name="T51" fmla="*/ 314 h 481"/>
                <a:gd name="T52" fmla="*/ 752 w 1331"/>
                <a:gd name="T53" fmla="*/ 285 h 481"/>
                <a:gd name="T54" fmla="*/ 781 w 1331"/>
                <a:gd name="T55" fmla="*/ 249 h 481"/>
                <a:gd name="T56" fmla="*/ 810 w 1331"/>
                <a:gd name="T57" fmla="*/ 203 h 481"/>
                <a:gd name="T58" fmla="*/ 839 w 1331"/>
                <a:gd name="T59" fmla="*/ 166 h 481"/>
                <a:gd name="T60" fmla="*/ 868 w 1331"/>
                <a:gd name="T61" fmla="*/ 145 h 481"/>
                <a:gd name="T62" fmla="*/ 897 w 1331"/>
                <a:gd name="T63" fmla="*/ 143 h 481"/>
                <a:gd name="T64" fmla="*/ 926 w 1331"/>
                <a:gd name="T65" fmla="*/ 140 h 481"/>
                <a:gd name="T66" fmla="*/ 955 w 1331"/>
                <a:gd name="T67" fmla="*/ 128 h 481"/>
                <a:gd name="T68" fmla="*/ 984 w 1331"/>
                <a:gd name="T69" fmla="*/ 118 h 481"/>
                <a:gd name="T70" fmla="*/ 1013 w 1331"/>
                <a:gd name="T71" fmla="*/ 113 h 481"/>
                <a:gd name="T72" fmla="*/ 1041 w 1331"/>
                <a:gd name="T73" fmla="*/ 112 h 481"/>
                <a:gd name="T74" fmla="*/ 1071 w 1331"/>
                <a:gd name="T75" fmla="*/ 114 h 481"/>
                <a:gd name="T76" fmla="*/ 1100 w 1331"/>
                <a:gd name="T77" fmla="*/ 106 h 481"/>
                <a:gd name="T78" fmla="*/ 1128 w 1331"/>
                <a:gd name="T79" fmla="*/ 101 h 481"/>
                <a:gd name="T80" fmla="*/ 1157 w 1331"/>
                <a:gd name="T81" fmla="*/ 105 h 481"/>
                <a:gd name="T82" fmla="*/ 1187 w 1331"/>
                <a:gd name="T83" fmla="*/ 121 h 481"/>
                <a:gd name="T84" fmla="*/ 1215 w 1331"/>
                <a:gd name="T85" fmla="*/ 151 h 481"/>
                <a:gd name="T86" fmla="*/ 1244 w 1331"/>
                <a:gd name="T87" fmla="*/ 174 h 481"/>
                <a:gd name="T88" fmla="*/ 1273 w 1331"/>
                <a:gd name="T89" fmla="*/ 189 h 481"/>
                <a:gd name="T90" fmla="*/ 1302 w 1331"/>
                <a:gd name="T91" fmla="*/ 199 h 481"/>
                <a:gd name="T92" fmla="*/ 1331 w 1331"/>
                <a:gd name="T93" fmla="*/ 208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1" h="481">
                  <a:moveTo>
                    <a:pt x="0" y="422"/>
                  </a:moveTo>
                  <a:lnTo>
                    <a:pt x="29" y="481"/>
                  </a:lnTo>
                  <a:lnTo>
                    <a:pt x="58" y="475"/>
                  </a:lnTo>
                  <a:lnTo>
                    <a:pt x="87" y="454"/>
                  </a:lnTo>
                  <a:lnTo>
                    <a:pt x="115" y="418"/>
                  </a:lnTo>
                  <a:lnTo>
                    <a:pt x="145" y="335"/>
                  </a:lnTo>
                  <a:lnTo>
                    <a:pt x="174" y="223"/>
                  </a:lnTo>
                  <a:lnTo>
                    <a:pt x="202" y="102"/>
                  </a:lnTo>
                  <a:lnTo>
                    <a:pt x="232" y="27"/>
                  </a:lnTo>
                  <a:lnTo>
                    <a:pt x="261" y="0"/>
                  </a:lnTo>
                  <a:lnTo>
                    <a:pt x="289" y="5"/>
                  </a:lnTo>
                  <a:lnTo>
                    <a:pt x="318" y="28"/>
                  </a:lnTo>
                  <a:lnTo>
                    <a:pt x="347" y="36"/>
                  </a:lnTo>
                  <a:lnTo>
                    <a:pt x="376" y="44"/>
                  </a:lnTo>
                  <a:lnTo>
                    <a:pt x="405" y="63"/>
                  </a:lnTo>
                  <a:lnTo>
                    <a:pt x="434" y="85"/>
                  </a:lnTo>
                  <a:lnTo>
                    <a:pt x="463" y="129"/>
                  </a:lnTo>
                  <a:lnTo>
                    <a:pt x="492" y="189"/>
                  </a:lnTo>
                  <a:lnTo>
                    <a:pt x="521" y="262"/>
                  </a:lnTo>
                  <a:lnTo>
                    <a:pt x="550" y="325"/>
                  </a:lnTo>
                  <a:lnTo>
                    <a:pt x="578" y="354"/>
                  </a:lnTo>
                  <a:lnTo>
                    <a:pt x="608" y="367"/>
                  </a:lnTo>
                  <a:lnTo>
                    <a:pt x="637" y="364"/>
                  </a:lnTo>
                  <a:lnTo>
                    <a:pt x="665" y="347"/>
                  </a:lnTo>
                  <a:lnTo>
                    <a:pt x="695" y="332"/>
                  </a:lnTo>
                  <a:lnTo>
                    <a:pt x="724" y="314"/>
                  </a:lnTo>
                  <a:lnTo>
                    <a:pt x="752" y="285"/>
                  </a:lnTo>
                  <a:lnTo>
                    <a:pt x="781" y="249"/>
                  </a:lnTo>
                  <a:lnTo>
                    <a:pt x="810" y="203"/>
                  </a:lnTo>
                  <a:lnTo>
                    <a:pt x="839" y="166"/>
                  </a:lnTo>
                  <a:lnTo>
                    <a:pt x="868" y="145"/>
                  </a:lnTo>
                  <a:lnTo>
                    <a:pt x="897" y="143"/>
                  </a:lnTo>
                  <a:lnTo>
                    <a:pt x="926" y="140"/>
                  </a:lnTo>
                  <a:lnTo>
                    <a:pt x="955" y="128"/>
                  </a:lnTo>
                  <a:lnTo>
                    <a:pt x="984" y="118"/>
                  </a:lnTo>
                  <a:lnTo>
                    <a:pt x="1013" y="113"/>
                  </a:lnTo>
                  <a:lnTo>
                    <a:pt x="1041" y="112"/>
                  </a:lnTo>
                  <a:lnTo>
                    <a:pt x="1071" y="114"/>
                  </a:lnTo>
                  <a:lnTo>
                    <a:pt x="1100" y="106"/>
                  </a:lnTo>
                  <a:lnTo>
                    <a:pt x="1128" y="101"/>
                  </a:lnTo>
                  <a:lnTo>
                    <a:pt x="1157" y="105"/>
                  </a:lnTo>
                  <a:lnTo>
                    <a:pt x="1187" y="121"/>
                  </a:lnTo>
                  <a:lnTo>
                    <a:pt x="1215" y="151"/>
                  </a:lnTo>
                  <a:lnTo>
                    <a:pt x="1244" y="174"/>
                  </a:lnTo>
                  <a:lnTo>
                    <a:pt x="1273" y="189"/>
                  </a:lnTo>
                  <a:lnTo>
                    <a:pt x="1302" y="199"/>
                  </a:lnTo>
                  <a:lnTo>
                    <a:pt x="1331" y="20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23" name="Freeform 246">
              <a:extLst>
                <a:ext uri="{FF2B5EF4-FFF2-40B4-BE49-F238E27FC236}">
                  <a16:creationId xmlns="" xmlns:a16="http://schemas.microsoft.com/office/drawing/2014/main" id="{7766334B-3C26-472A-BD4A-5EC876F0355B}"/>
                </a:ext>
              </a:extLst>
            </p:cNvPr>
            <p:cNvSpPr>
              <a:spLocks/>
            </p:cNvSpPr>
            <p:nvPr/>
          </p:nvSpPr>
          <p:spPr bwMode="auto">
            <a:xfrm>
              <a:off x="8505825" y="4394200"/>
              <a:ext cx="2159000" cy="727075"/>
            </a:xfrm>
            <a:custGeom>
              <a:avLst/>
              <a:gdLst>
                <a:gd name="T0" fmla="*/ 0 w 1360"/>
                <a:gd name="T1" fmla="*/ 53 h 458"/>
                <a:gd name="T2" fmla="*/ 29 w 1360"/>
                <a:gd name="T3" fmla="*/ 14 h 458"/>
                <a:gd name="T4" fmla="*/ 58 w 1360"/>
                <a:gd name="T5" fmla="*/ 0 h 458"/>
                <a:gd name="T6" fmla="*/ 87 w 1360"/>
                <a:gd name="T7" fmla="*/ 27 h 458"/>
                <a:gd name="T8" fmla="*/ 115 w 1360"/>
                <a:gd name="T9" fmla="*/ 89 h 458"/>
                <a:gd name="T10" fmla="*/ 145 w 1360"/>
                <a:gd name="T11" fmla="*/ 180 h 458"/>
                <a:gd name="T12" fmla="*/ 174 w 1360"/>
                <a:gd name="T13" fmla="*/ 284 h 458"/>
                <a:gd name="T14" fmla="*/ 202 w 1360"/>
                <a:gd name="T15" fmla="*/ 362 h 458"/>
                <a:gd name="T16" fmla="*/ 232 w 1360"/>
                <a:gd name="T17" fmla="*/ 411 h 458"/>
                <a:gd name="T18" fmla="*/ 261 w 1360"/>
                <a:gd name="T19" fmla="*/ 444 h 458"/>
                <a:gd name="T20" fmla="*/ 289 w 1360"/>
                <a:gd name="T21" fmla="*/ 458 h 458"/>
                <a:gd name="T22" fmla="*/ 318 w 1360"/>
                <a:gd name="T23" fmla="*/ 448 h 458"/>
                <a:gd name="T24" fmla="*/ 347 w 1360"/>
                <a:gd name="T25" fmla="*/ 409 h 458"/>
                <a:gd name="T26" fmla="*/ 376 w 1360"/>
                <a:gd name="T27" fmla="*/ 342 h 458"/>
                <a:gd name="T28" fmla="*/ 405 w 1360"/>
                <a:gd name="T29" fmla="*/ 260 h 458"/>
                <a:gd name="T30" fmla="*/ 434 w 1360"/>
                <a:gd name="T31" fmla="*/ 192 h 458"/>
                <a:gd name="T32" fmla="*/ 463 w 1360"/>
                <a:gd name="T33" fmla="*/ 148 h 458"/>
                <a:gd name="T34" fmla="*/ 492 w 1360"/>
                <a:gd name="T35" fmla="*/ 116 h 458"/>
                <a:gd name="T36" fmla="*/ 521 w 1360"/>
                <a:gd name="T37" fmla="*/ 101 h 458"/>
                <a:gd name="T38" fmla="*/ 550 w 1360"/>
                <a:gd name="T39" fmla="*/ 87 h 458"/>
                <a:gd name="T40" fmla="*/ 578 w 1360"/>
                <a:gd name="T41" fmla="*/ 73 h 458"/>
                <a:gd name="T42" fmla="*/ 608 w 1360"/>
                <a:gd name="T43" fmla="*/ 69 h 458"/>
                <a:gd name="T44" fmla="*/ 637 w 1360"/>
                <a:gd name="T45" fmla="*/ 71 h 458"/>
                <a:gd name="T46" fmla="*/ 665 w 1360"/>
                <a:gd name="T47" fmla="*/ 78 h 458"/>
                <a:gd name="T48" fmla="*/ 695 w 1360"/>
                <a:gd name="T49" fmla="*/ 89 h 458"/>
                <a:gd name="T50" fmla="*/ 724 w 1360"/>
                <a:gd name="T51" fmla="*/ 99 h 458"/>
                <a:gd name="T52" fmla="*/ 752 w 1360"/>
                <a:gd name="T53" fmla="*/ 118 h 458"/>
                <a:gd name="T54" fmla="*/ 781 w 1360"/>
                <a:gd name="T55" fmla="*/ 148 h 458"/>
                <a:gd name="T56" fmla="*/ 810 w 1360"/>
                <a:gd name="T57" fmla="*/ 193 h 458"/>
                <a:gd name="T58" fmla="*/ 839 w 1360"/>
                <a:gd name="T59" fmla="*/ 246 h 458"/>
                <a:gd name="T60" fmla="*/ 868 w 1360"/>
                <a:gd name="T61" fmla="*/ 289 h 458"/>
                <a:gd name="T62" fmla="*/ 897 w 1360"/>
                <a:gd name="T63" fmla="*/ 331 h 458"/>
                <a:gd name="T64" fmla="*/ 926 w 1360"/>
                <a:gd name="T65" fmla="*/ 361 h 458"/>
                <a:gd name="T66" fmla="*/ 955 w 1360"/>
                <a:gd name="T67" fmla="*/ 372 h 458"/>
                <a:gd name="T68" fmla="*/ 984 w 1360"/>
                <a:gd name="T69" fmla="*/ 358 h 458"/>
                <a:gd name="T70" fmla="*/ 1013 w 1360"/>
                <a:gd name="T71" fmla="*/ 327 h 458"/>
                <a:gd name="T72" fmla="*/ 1041 w 1360"/>
                <a:gd name="T73" fmla="*/ 294 h 458"/>
                <a:gd name="T74" fmla="*/ 1071 w 1360"/>
                <a:gd name="T75" fmla="*/ 261 h 458"/>
                <a:gd name="T76" fmla="*/ 1100 w 1360"/>
                <a:gd name="T77" fmla="*/ 236 h 458"/>
                <a:gd name="T78" fmla="*/ 1128 w 1360"/>
                <a:gd name="T79" fmla="*/ 214 h 458"/>
                <a:gd name="T80" fmla="*/ 1157 w 1360"/>
                <a:gd name="T81" fmla="*/ 196 h 458"/>
                <a:gd name="T82" fmla="*/ 1187 w 1360"/>
                <a:gd name="T83" fmla="*/ 182 h 458"/>
                <a:gd name="T84" fmla="*/ 1215 w 1360"/>
                <a:gd name="T85" fmla="*/ 172 h 458"/>
                <a:gd name="T86" fmla="*/ 1244 w 1360"/>
                <a:gd name="T87" fmla="*/ 163 h 458"/>
                <a:gd name="T88" fmla="*/ 1273 w 1360"/>
                <a:gd name="T89" fmla="*/ 160 h 458"/>
                <a:gd name="T90" fmla="*/ 1302 w 1360"/>
                <a:gd name="T91" fmla="*/ 159 h 458"/>
                <a:gd name="T92" fmla="*/ 1331 w 1360"/>
                <a:gd name="T93" fmla="*/ 155 h 458"/>
                <a:gd name="T94" fmla="*/ 1360 w 1360"/>
                <a:gd name="T95" fmla="*/ 155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58">
                  <a:moveTo>
                    <a:pt x="0" y="53"/>
                  </a:moveTo>
                  <a:lnTo>
                    <a:pt x="29" y="14"/>
                  </a:lnTo>
                  <a:lnTo>
                    <a:pt x="58" y="0"/>
                  </a:lnTo>
                  <a:lnTo>
                    <a:pt x="87" y="27"/>
                  </a:lnTo>
                  <a:lnTo>
                    <a:pt x="115" y="89"/>
                  </a:lnTo>
                  <a:lnTo>
                    <a:pt x="145" y="180"/>
                  </a:lnTo>
                  <a:lnTo>
                    <a:pt x="174" y="284"/>
                  </a:lnTo>
                  <a:lnTo>
                    <a:pt x="202" y="362"/>
                  </a:lnTo>
                  <a:lnTo>
                    <a:pt x="232" y="411"/>
                  </a:lnTo>
                  <a:lnTo>
                    <a:pt x="261" y="444"/>
                  </a:lnTo>
                  <a:lnTo>
                    <a:pt x="289" y="458"/>
                  </a:lnTo>
                  <a:lnTo>
                    <a:pt x="318" y="448"/>
                  </a:lnTo>
                  <a:lnTo>
                    <a:pt x="347" y="409"/>
                  </a:lnTo>
                  <a:lnTo>
                    <a:pt x="376" y="342"/>
                  </a:lnTo>
                  <a:lnTo>
                    <a:pt x="405" y="260"/>
                  </a:lnTo>
                  <a:lnTo>
                    <a:pt x="434" y="192"/>
                  </a:lnTo>
                  <a:lnTo>
                    <a:pt x="463" y="148"/>
                  </a:lnTo>
                  <a:lnTo>
                    <a:pt x="492" y="116"/>
                  </a:lnTo>
                  <a:lnTo>
                    <a:pt x="521" y="101"/>
                  </a:lnTo>
                  <a:lnTo>
                    <a:pt x="550" y="87"/>
                  </a:lnTo>
                  <a:lnTo>
                    <a:pt x="578" y="73"/>
                  </a:lnTo>
                  <a:lnTo>
                    <a:pt x="608" y="69"/>
                  </a:lnTo>
                  <a:lnTo>
                    <a:pt x="637" y="71"/>
                  </a:lnTo>
                  <a:lnTo>
                    <a:pt x="665" y="78"/>
                  </a:lnTo>
                  <a:lnTo>
                    <a:pt x="695" y="89"/>
                  </a:lnTo>
                  <a:lnTo>
                    <a:pt x="724" y="99"/>
                  </a:lnTo>
                  <a:lnTo>
                    <a:pt x="752" y="118"/>
                  </a:lnTo>
                  <a:lnTo>
                    <a:pt x="781" y="148"/>
                  </a:lnTo>
                  <a:lnTo>
                    <a:pt x="810" y="193"/>
                  </a:lnTo>
                  <a:lnTo>
                    <a:pt x="839" y="246"/>
                  </a:lnTo>
                  <a:lnTo>
                    <a:pt x="868" y="289"/>
                  </a:lnTo>
                  <a:lnTo>
                    <a:pt x="897" y="331"/>
                  </a:lnTo>
                  <a:lnTo>
                    <a:pt x="926" y="361"/>
                  </a:lnTo>
                  <a:lnTo>
                    <a:pt x="955" y="372"/>
                  </a:lnTo>
                  <a:lnTo>
                    <a:pt x="984" y="358"/>
                  </a:lnTo>
                  <a:lnTo>
                    <a:pt x="1013" y="327"/>
                  </a:lnTo>
                  <a:lnTo>
                    <a:pt x="1041" y="294"/>
                  </a:lnTo>
                  <a:lnTo>
                    <a:pt x="1071" y="261"/>
                  </a:lnTo>
                  <a:lnTo>
                    <a:pt x="1100" y="236"/>
                  </a:lnTo>
                  <a:lnTo>
                    <a:pt x="1128" y="214"/>
                  </a:lnTo>
                  <a:lnTo>
                    <a:pt x="1157" y="196"/>
                  </a:lnTo>
                  <a:lnTo>
                    <a:pt x="1187" y="182"/>
                  </a:lnTo>
                  <a:lnTo>
                    <a:pt x="1215" y="172"/>
                  </a:lnTo>
                  <a:lnTo>
                    <a:pt x="1244" y="163"/>
                  </a:lnTo>
                  <a:lnTo>
                    <a:pt x="1273" y="160"/>
                  </a:lnTo>
                  <a:lnTo>
                    <a:pt x="1302" y="159"/>
                  </a:lnTo>
                  <a:lnTo>
                    <a:pt x="1331" y="155"/>
                  </a:lnTo>
                  <a:lnTo>
                    <a:pt x="1360" y="15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24" name="Freeform 247">
              <a:extLst>
                <a:ext uri="{FF2B5EF4-FFF2-40B4-BE49-F238E27FC236}">
                  <a16:creationId xmlns="" xmlns:a16="http://schemas.microsoft.com/office/drawing/2014/main" id="{EB698E08-8AAF-4038-ABAD-194F4421F316}"/>
                </a:ext>
              </a:extLst>
            </p:cNvPr>
            <p:cNvSpPr>
              <a:spLocks/>
            </p:cNvSpPr>
            <p:nvPr/>
          </p:nvSpPr>
          <p:spPr bwMode="auto">
            <a:xfrm>
              <a:off x="8505825" y="4418013"/>
              <a:ext cx="2066925" cy="744538"/>
            </a:xfrm>
            <a:custGeom>
              <a:avLst/>
              <a:gdLst>
                <a:gd name="T0" fmla="*/ 0 w 1302"/>
                <a:gd name="T1" fmla="*/ 469 h 469"/>
                <a:gd name="T2" fmla="*/ 29 w 1302"/>
                <a:gd name="T3" fmla="*/ 454 h 469"/>
                <a:gd name="T4" fmla="*/ 58 w 1302"/>
                <a:gd name="T5" fmla="*/ 390 h 469"/>
                <a:gd name="T6" fmla="*/ 87 w 1302"/>
                <a:gd name="T7" fmla="*/ 316 h 469"/>
                <a:gd name="T8" fmla="*/ 115 w 1302"/>
                <a:gd name="T9" fmla="*/ 226 h 469"/>
                <a:gd name="T10" fmla="*/ 145 w 1302"/>
                <a:gd name="T11" fmla="*/ 106 h 469"/>
                <a:gd name="T12" fmla="*/ 174 w 1302"/>
                <a:gd name="T13" fmla="*/ 27 h 469"/>
                <a:gd name="T14" fmla="*/ 202 w 1302"/>
                <a:gd name="T15" fmla="*/ 0 h 469"/>
                <a:gd name="T16" fmla="*/ 232 w 1302"/>
                <a:gd name="T17" fmla="*/ 7 h 469"/>
                <a:gd name="T18" fmla="*/ 261 w 1302"/>
                <a:gd name="T19" fmla="*/ 32 h 469"/>
                <a:gd name="T20" fmla="*/ 289 w 1302"/>
                <a:gd name="T21" fmla="*/ 50 h 469"/>
                <a:gd name="T22" fmla="*/ 318 w 1302"/>
                <a:gd name="T23" fmla="*/ 55 h 469"/>
                <a:gd name="T24" fmla="*/ 347 w 1302"/>
                <a:gd name="T25" fmla="*/ 71 h 469"/>
                <a:gd name="T26" fmla="*/ 376 w 1302"/>
                <a:gd name="T27" fmla="*/ 106 h 469"/>
                <a:gd name="T28" fmla="*/ 405 w 1302"/>
                <a:gd name="T29" fmla="*/ 167 h 469"/>
                <a:gd name="T30" fmla="*/ 434 w 1302"/>
                <a:gd name="T31" fmla="*/ 242 h 469"/>
                <a:gd name="T32" fmla="*/ 463 w 1302"/>
                <a:gd name="T33" fmla="*/ 307 h 469"/>
                <a:gd name="T34" fmla="*/ 492 w 1302"/>
                <a:gd name="T35" fmla="*/ 347 h 469"/>
                <a:gd name="T36" fmla="*/ 521 w 1302"/>
                <a:gd name="T37" fmla="*/ 363 h 469"/>
                <a:gd name="T38" fmla="*/ 550 w 1302"/>
                <a:gd name="T39" fmla="*/ 363 h 469"/>
                <a:gd name="T40" fmla="*/ 578 w 1302"/>
                <a:gd name="T41" fmla="*/ 353 h 469"/>
                <a:gd name="T42" fmla="*/ 608 w 1302"/>
                <a:gd name="T43" fmla="*/ 342 h 469"/>
                <a:gd name="T44" fmla="*/ 637 w 1302"/>
                <a:gd name="T45" fmla="*/ 333 h 469"/>
                <a:gd name="T46" fmla="*/ 665 w 1302"/>
                <a:gd name="T47" fmla="*/ 319 h 469"/>
                <a:gd name="T48" fmla="*/ 695 w 1302"/>
                <a:gd name="T49" fmla="*/ 293 h 469"/>
                <a:gd name="T50" fmla="*/ 724 w 1302"/>
                <a:gd name="T51" fmla="*/ 256 h 469"/>
                <a:gd name="T52" fmla="*/ 752 w 1302"/>
                <a:gd name="T53" fmla="*/ 211 h 469"/>
                <a:gd name="T54" fmla="*/ 781 w 1302"/>
                <a:gd name="T55" fmla="*/ 178 h 469"/>
                <a:gd name="T56" fmla="*/ 810 w 1302"/>
                <a:gd name="T57" fmla="*/ 156 h 469"/>
                <a:gd name="T58" fmla="*/ 839 w 1302"/>
                <a:gd name="T59" fmla="*/ 136 h 469"/>
                <a:gd name="T60" fmla="*/ 868 w 1302"/>
                <a:gd name="T61" fmla="*/ 125 h 469"/>
                <a:gd name="T62" fmla="*/ 897 w 1302"/>
                <a:gd name="T63" fmla="*/ 114 h 469"/>
                <a:gd name="T64" fmla="*/ 926 w 1302"/>
                <a:gd name="T65" fmla="*/ 106 h 469"/>
                <a:gd name="T66" fmla="*/ 955 w 1302"/>
                <a:gd name="T67" fmla="*/ 106 h 469"/>
                <a:gd name="T68" fmla="*/ 984 w 1302"/>
                <a:gd name="T69" fmla="*/ 103 h 469"/>
                <a:gd name="T70" fmla="*/ 1013 w 1302"/>
                <a:gd name="T71" fmla="*/ 98 h 469"/>
                <a:gd name="T72" fmla="*/ 1041 w 1302"/>
                <a:gd name="T73" fmla="*/ 96 h 469"/>
                <a:gd name="T74" fmla="*/ 1071 w 1302"/>
                <a:gd name="T75" fmla="*/ 103 h 469"/>
                <a:gd name="T76" fmla="*/ 1100 w 1302"/>
                <a:gd name="T77" fmla="*/ 133 h 469"/>
                <a:gd name="T78" fmla="*/ 1128 w 1302"/>
                <a:gd name="T79" fmla="*/ 175 h 469"/>
                <a:gd name="T80" fmla="*/ 1157 w 1302"/>
                <a:gd name="T81" fmla="*/ 216 h 469"/>
                <a:gd name="T82" fmla="*/ 1187 w 1302"/>
                <a:gd name="T83" fmla="*/ 247 h 469"/>
                <a:gd name="T84" fmla="*/ 1215 w 1302"/>
                <a:gd name="T85" fmla="*/ 261 h 469"/>
                <a:gd name="T86" fmla="*/ 1244 w 1302"/>
                <a:gd name="T87" fmla="*/ 264 h 469"/>
                <a:gd name="T88" fmla="*/ 1273 w 1302"/>
                <a:gd name="T89" fmla="*/ 258 h 469"/>
                <a:gd name="T90" fmla="*/ 1302 w 1302"/>
                <a:gd name="T91" fmla="*/ 246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2" h="469">
                  <a:moveTo>
                    <a:pt x="0" y="469"/>
                  </a:moveTo>
                  <a:lnTo>
                    <a:pt x="29" y="454"/>
                  </a:lnTo>
                  <a:lnTo>
                    <a:pt x="58" y="390"/>
                  </a:lnTo>
                  <a:lnTo>
                    <a:pt x="87" y="316"/>
                  </a:lnTo>
                  <a:lnTo>
                    <a:pt x="115" y="226"/>
                  </a:lnTo>
                  <a:lnTo>
                    <a:pt x="145" y="106"/>
                  </a:lnTo>
                  <a:lnTo>
                    <a:pt x="174" y="27"/>
                  </a:lnTo>
                  <a:lnTo>
                    <a:pt x="202" y="0"/>
                  </a:lnTo>
                  <a:lnTo>
                    <a:pt x="232" y="7"/>
                  </a:lnTo>
                  <a:lnTo>
                    <a:pt x="261" y="32"/>
                  </a:lnTo>
                  <a:lnTo>
                    <a:pt x="289" y="50"/>
                  </a:lnTo>
                  <a:lnTo>
                    <a:pt x="318" y="55"/>
                  </a:lnTo>
                  <a:lnTo>
                    <a:pt x="347" y="71"/>
                  </a:lnTo>
                  <a:lnTo>
                    <a:pt x="376" y="106"/>
                  </a:lnTo>
                  <a:lnTo>
                    <a:pt x="405" y="167"/>
                  </a:lnTo>
                  <a:lnTo>
                    <a:pt x="434" y="242"/>
                  </a:lnTo>
                  <a:lnTo>
                    <a:pt x="463" y="307"/>
                  </a:lnTo>
                  <a:lnTo>
                    <a:pt x="492" y="347"/>
                  </a:lnTo>
                  <a:lnTo>
                    <a:pt x="521" y="363"/>
                  </a:lnTo>
                  <a:lnTo>
                    <a:pt x="550" y="363"/>
                  </a:lnTo>
                  <a:lnTo>
                    <a:pt x="578" y="353"/>
                  </a:lnTo>
                  <a:lnTo>
                    <a:pt x="608" y="342"/>
                  </a:lnTo>
                  <a:lnTo>
                    <a:pt x="637" y="333"/>
                  </a:lnTo>
                  <a:lnTo>
                    <a:pt x="665" y="319"/>
                  </a:lnTo>
                  <a:lnTo>
                    <a:pt x="695" y="293"/>
                  </a:lnTo>
                  <a:lnTo>
                    <a:pt x="724" y="256"/>
                  </a:lnTo>
                  <a:lnTo>
                    <a:pt x="752" y="211"/>
                  </a:lnTo>
                  <a:lnTo>
                    <a:pt x="781" y="178"/>
                  </a:lnTo>
                  <a:lnTo>
                    <a:pt x="810" y="156"/>
                  </a:lnTo>
                  <a:lnTo>
                    <a:pt x="839" y="136"/>
                  </a:lnTo>
                  <a:lnTo>
                    <a:pt x="868" y="125"/>
                  </a:lnTo>
                  <a:lnTo>
                    <a:pt x="897" y="114"/>
                  </a:lnTo>
                  <a:lnTo>
                    <a:pt x="926" y="106"/>
                  </a:lnTo>
                  <a:lnTo>
                    <a:pt x="955" y="106"/>
                  </a:lnTo>
                  <a:lnTo>
                    <a:pt x="984" y="103"/>
                  </a:lnTo>
                  <a:lnTo>
                    <a:pt x="1013" y="98"/>
                  </a:lnTo>
                  <a:lnTo>
                    <a:pt x="1041" y="96"/>
                  </a:lnTo>
                  <a:lnTo>
                    <a:pt x="1071" y="103"/>
                  </a:lnTo>
                  <a:lnTo>
                    <a:pt x="1100" y="133"/>
                  </a:lnTo>
                  <a:lnTo>
                    <a:pt x="1128" y="175"/>
                  </a:lnTo>
                  <a:lnTo>
                    <a:pt x="1157" y="216"/>
                  </a:lnTo>
                  <a:lnTo>
                    <a:pt x="1187" y="247"/>
                  </a:lnTo>
                  <a:lnTo>
                    <a:pt x="1215" y="261"/>
                  </a:lnTo>
                  <a:lnTo>
                    <a:pt x="1244" y="264"/>
                  </a:lnTo>
                  <a:lnTo>
                    <a:pt x="1273" y="258"/>
                  </a:lnTo>
                  <a:lnTo>
                    <a:pt x="1302" y="24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25" name="Freeform 248">
              <a:extLst>
                <a:ext uri="{FF2B5EF4-FFF2-40B4-BE49-F238E27FC236}">
                  <a16:creationId xmlns="" xmlns:a16="http://schemas.microsoft.com/office/drawing/2014/main" id="{09CBCD2A-84C5-41C4-B1D4-1B03C86BD31A}"/>
                </a:ext>
              </a:extLst>
            </p:cNvPr>
            <p:cNvSpPr>
              <a:spLocks/>
            </p:cNvSpPr>
            <p:nvPr/>
          </p:nvSpPr>
          <p:spPr bwMode="auto">
            <a:xfrm>
              <a:off x="8505825" y="4451350"/>
              <a:ext cx="2159000" cy="703263"/>
            </a:xfrm>
            <a:custGeom>
              <a:avLst/>
              <a:gdLst>
                <a:gd name="T0" fmla="*/ 0 w 1360"/>
                <a:gd name="T1" fmla="*/ 0 h 443"/>
                <a:gd name="T2" fmla="*/ 29 w 1360"/>
                <a:gd name="T3" fmla="*/ 53 h 443"/>
                <a:gd name="T4" fmla="*/ 58 w 1360"/>
                <a:gd name="T5" fmla="*/ 127 h 443"/>
                <a:gd name="T6" fmla="*/ 87 w 1360"/>
                <a:gd name="T7" fmla="*/ 210 h 443"/>
                <a:gd name="T8" fmla="*/ 115 w 1360"/>
                <a:gd name="T9" fmla="*/ 284 h 443"/>
                <a:gd name="T10" fmla="*/ 145 w 1360"/>
                <a:gd name="T11" fmla="*/ 375 h 443"/>
                <a:gd name="T12" fmla="*/ 174 w 1360"/>
                <a:gd name="T13" fmla="*/ 428 h 443"/>
                <a:gd name="T14" fmla="*/ 202 w 1360"/>
                <a:gd name="T15" fmla="*/ 443 h 443"/>
                <a:gd name="T16" fmla="*/ 232 w 1360"/>
                <a:gd name="T17" fmla="*/ 439 h 443"/>
                <a:gd name="T18" fmla="*/ 261 w 1360"/>
                <a:gd name="T19" fmla="*/ 393 h 443"/>
                <a:gd name="T20" fmla="*/ 289 w 1360"/>
                <a:gd name="T21" fmla="*/ 318 h 443"/>
                <a:gd name="T22" fmla="*/ 318 w 1360"/>
                <a:gd name="T23" fmla="*/ 237 h 443"/>
                <a:gd name="T24" fmla="*/ 347 w 1360"/>
                <a:gd name="T25" fmla="*/ 165 h 443"/>
                <a:gd name="T26" fmla="*/ 376 w 1360"/>
                <a:gd name="T27" fmla="*/ 112 h 443"/>
                <a:gd name="T28" fmla="*/ 405 w 1360"/>
                <a:gd name="T29" fmla="*/ 80 h 443"/>
                <a:gd name="T30" fmla="*/ 434 w 1360"/>
                <a:gd name="T31" fmla="*/ 58 h 443"/>
                <a:gd name="T32" fmla="*/ 463 w 1360"/>
                <a:gd name="T33" fmla="*/ 43 h 443"/>
                <a:gd name="T34" fmla="*/ 492 w 1360"/>
                <a:gd name="T35" fmla="*/ 38 h 443"/>
                <a:gd name="T36" fmla="*/ 521 w 1360"/>
                <a:gd name="T37" fmla="*/ 29 h 443"/>
                <a:gd name="T38" fmla="*/ 550 w 1360"/>
                <a:gd name="T39" fmla="*/ 26 h 443"/>
                <a:gd name="T40" fmla="*/ 578 w 1360"/>
                <a:gd name="T41" fmla="*/ 33 h 443"/>
                <a:gd name="T42" fmla="*/ 608 w 1360"/>
                <a:gd name="T43" fmla="*/ 42 h 443"/>
                <a:gd name="T44" fmla="*/ 637 w 1360"/>
                <a:gd name="T45" fmla="*/ 65 h 443"/>
                <a:gd name="T46" fmla="*/ 665 w 1360"/>
                <a:gd name="T47" fmla="*/ 83 h 443"/>
                <a:gd name="T48" fmla="*/ 695 w 1360"/>
                <a:gd name="T49" fmla="*/ 108 h 443"/>
                <a:gd name="T50" fmla="*/ 724 w 1360"/>
                <a:gd name="T51" fmla="*/ 149 h 443"/>
                <a:gd name="T52" fmla="*/ 752 w 1360"/>
                <a:gd name="T53" fmla="*/ 189 h 443"/>
                <a:gd name="T54" fmla="*/ 781 w 1360"/>
                <a:gd name="T55" fmla="*/ 230 h 443"/>
                <a:gd name="T56" fmla="*/ 810 w 1360"/>
                <a:gd name="T57" fmla="*/ 264 h 443"/>
                <a:gd name="T58" fmla="*/ 839 w 1360"/>
                <a:gd name="T59" fmla="*/ 291 h 443"/>
                <a:gd name="T60" fmla="*/ 868 w 1360"/>
                <a:gd name="T61" fmla="*/ 320 h 443"/>
                <a:gd name="T62" fmla="*/ 897 w 1360"/>
                <a:gd name="T63" fmla="*/ 333 h 443"/>
                <a:gd name="T64" fmla="*/ 926 w 1360"/>
                <a:gd name="T65" fmla="*/ 326 h 443"/>
                <a:gd name="T66" fmla="*/ 955 w 1360"/>
                <a:gd name="T67" fmla="*/ 298 h 443"/>
                <a:gd name="T68" fmla="*/ 984 w 1360"/>
                <a:gd name="T69" fmla="*/ 266 h 443"/>
                <a:gd name="T70" fmla="*/ 1013 w 1360"/>
                <a:gd name="T71" fmla="*/ 232 h 443"/>
                <a:gd name="T72" fmla="*/ 1041 w 1360"/>
                <a:gd name="T73" fmla="*/ 203 h 443"/>
                <a:gd name="T74" fmla="*/ 1071 w 1360"/>
                <a:gd name="T75" fmla="*/ 182 h 443"/>
                <a:gd name="T76" fmla="*/ 1100 w 1360"/>
                <a:gd name="T77" fmla="*/ 159 h 443"/>
                <a:gd name="T78" fmla="*/ 1128 w 1360"/>
                <a:gd name="T79" fmla="*/ 141 h 443"/>
                <a:gd name="T80" fmla="*/ 1157 w 1360"/>
                <a:gd name="T81" fmla="*/ 136 h 443"/>
                <a:gd name="T82" fmla="*/ 1187 w 1360"/>
                <a:gd name="T83" fmla="*/ 134 h 443"/>
                <a:gd name="T84" fmla="*/ 1215 w 1360"/>
                <a:gd name="T85" fmla="*/ 123 h 443"/>
                <a:gd name="T86" fmla="*/ 1244 w 1360"/>
                <a:gd name="T87" fmla="*/ 106 h 443"/>
                <a:gd name="T88" fmla="*/ 1273 w 1360"/>
                <a:gd name="T89" fmla="*/ 112 h 443"/>
                <a:gd name="T90" fmla="*/ 1302 w 1360"/>
                <a:gd name="T91" fmla="*/ 101 h 443"/>
                <a:gd name="T92" fmla="*/ 1331 w 1360"/>
                <a:gd name="T93" fmla="*/ 131 h 443"/>
                <a:gd name="T94" fmla="*/ 1360 w 1360"/>
                <a:gd name="T95" fmla="*/ 177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43">
                  <a:moveTo>
                    <a:pt x="0" y="0"/>
                  </a:moveTo>
                  <a:lnTo>
                    <a:pt x="29" y="53"/>
                  </a:lnTo>
                  <a:lnTo>
                    <a:pt x="58" y="127"/>
                  </a:lnTo>
                  <a:lnTo>
                    <a:pt x="87" y="210"/>
                  </a:lnTo>
                  <a:lnTo>
                    <a:pt x="115" y="284"/>
                  </a:lnTo>
                  <a:lnTo>
                    <a:pt x="145" y="375"/>
                  </a:lnTo>
                  <a:lnTo>
                    <a:pt x="174" y="428"/>
                  </a:lnTo>
                  <a:lnTo>
                    <a:pt x="202" y="443"/>
                  </a:lnTo>
                  <a:lnTo>
                    <a:pt x="232" y="439"/>
                  </a:lnTo>
                  <a:lnTo>
                    <a:pt x="261" y="393"/>
                  </a:lnTo>
                  <a:lnTo>
                    <a:pt x="289" y="318"/>
                  </a:lnTo>
                  <a:lnTo>
                    <a:pt x="318" y="237"/>
                  </a:lnTo>
                  <a:lnTo>
                    <a:pt x="347" y="165"/>
                  </a:lnTo>
                  <a:lnTo>
                    <a:pt x="376" y="112"/>
                  </a:lnTo>
                  <a:lnTo>
                    <a:pt x="405" y="80"/>
                  </a:lnTo>
                  <a:lnTo>
                    <a:pt x="434" y="58"/>
                  </a:lnTo>
                  <a:lnTo>
                    <a:pt x="463" y="43"/>
                  </a:lnTo>
                  <a:lnTo>
                    <a:pt x="492" y="38"/>
                  </a:lnTo>
                  <a:lnTo>
                    <a:pt x="521" y="29"/>
                  </a:lnTo>
                  <a:lnTo>
                    <a:pt x="550" y="26"/>
                  </a:lnTo>
                  <a:lnTo>
                    <a:pt x="578" y="33"/>
                  </a:lnTo>
                  <a:lnTo>
                    <a:pt x="608" y="42"/>
                  </a:lnTo>
                  <a:lnTo>
                    <a:pt x="637" y="65"/>
                  </a:lnTo>
                  <a:lnTo>
                    <a:pt x="665" y="83"/>
                  </a:lnTo>
                  <a:lnTo>
                    <a:pt x="695" y="108"/>
                  </a:lnTo>
                  <a:lnTo>
                    <a:pt x="724" y="149"/>
                  </a:lnTo>
                  <a:lnTo>
                    <a:pt x="752" y="189"/>
                  </a:lnTo>
                  <a:lnTo>
                    <a:pt x="781" y="230"/>
                  </a:lnTo>
                  <a:lnTo>
                    <a:pt x="810" y="264"/>
                  </a:lnTo>
                  <a:lnTo>
                    <a:pt x="839" y="291"/>
                  </a:lnTo>
                  <a:lnTo>
                    <a:pt x="868" y="320"/>
                  </a:lnTo>
                  <a:lnTo>
                    <a:pt x="897" y="333"/>
                  </a:lnTo>
                  <a:lnTo>
                    <a:pt x="926" y="326"/>
                  </a:lnTo>
                  <a:lnTo>
                    <a:pt x="955" y="298"/>
                  </a:lnTo>
                  <a:lnTo>
                    <a:pt x="984" y="266"/>
                  </a:lnTo>
                  <a:lnTo>
                    <a:pt x="1013" y="232"/>
                  </a:lnTo>
                  <a:lnTo>
                    <a:pt x="1041" y="203"/>
                  </a:lnTo>
                  <a:lnTo>
                    <a:pt x="1071" y="182"/>
                  </a:lnTo>
                  <a:lnTo>
                    <a:pt x="1100" y="159"/>
                  </a:lnTo>
                  <a:lnTo>
                    <a:pt x="1128" y="141"/>
                  </a:lnTo>
                  <a:lnTo>
                    <a:pt x="1157" y="136"/>
                  </a:lnTo>
                  <a:lnTo>
                    <a:pt x="1187" y="134"/>
                  </a:lnTo>
                  <a:lnTo>
                    <a:pt x="1215" y="123"/>
                  </a:lnTo>
                  <a:lnTo>
                    <a:pt x="1244" y="106"/>
                  </a:lnTo>
                  <a:lnTo>
                    <a:pt x="1273" y="112"/>
                  </a:lnTo>
                  <a:lnTo>
                    <a:pt x="1302" y="101"/>
                  </a:lnTo>
                  <a:lnTo>
                    <a:pt x="1331" y="131"/>
                  </a:lnTo>
                  <a:lnTo>
                    <a:pt x="1360" y="17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26" name="Freeform 249">
              <a:extLst>
                <a:ext uri="{FF2B5EF4-FFF2-40B4-BE49-F238E27FC236}">
                  <a16:creationId xmlns="" xmlns:a16="http://schemas.microsoft.com/office/drawing/2014/main" id="{C994F2D8-63A0-4DCF-BF51-63888FAB14EE}"/>
                </a:ext>
              </a:extLst>
            </p:cNvPr>
            <p:cNvSpPr>
              <a:spLocks/>
            </p:cNvSpPr>
            <p:nvPr/>
          </p:nvSpPr>
          <p:spPr bwMode="auto">
            <a:xfrm>
              <a:off x="8505825" y="4351338"/>
              <a:ext cx="2159000" cy="698500"/>
            </a:xfrm>
            <a:custGeom>
              <a:avLst/>
              <a:gdLst>
                <a:gd name="T0" fmla="*/ 0 w 1360"/>
                <a:gd name="T1" fmla="*/ 412 h 440"/>
                <a:gd name="T2" fmla="*/ 29 w 1360"/>
                <a:gd name="T3" fmla="*/ 293 h 440"/>
                <a:gd name="T4" fmla="*/ 58 w 1360"/>
                <a:gd name="T5" fmla="*/ 182 h 440"/>
                <a:gd name="T6" fmla="*/ 87 w 1360"/>
                <a:gd name="T7" fmla="*/ 118 h 440"/>
                <a:gd name="T8" fmla="*/ 115 w 1360"/>
                <a:gd name="T9" fmla="*/ 54 h 440"/>
                <a:gd name="T10" fmla="*/ 145 w 1360"/>
                <a:gd name="T11" fmla="*/ 0 h 440"/>
                <a:gd name="T12" fmla="*/ 174 w 1360"/>
                <a:gd name="T13" fmla="*/ 6 h 440"/>
                <a:gd name="T14" fmla="*/ 202 w 1360"/>
                <a:gd name="T15" fmla="*/ 37 h 440"/>
                <a:gd name="T16" fmla="*/ 232 w 1360"/>
                <a:gd name="T17" fmla="*/ 100 h 440"/>
                <a:gd name="T18" fmla="*/ 261 w 1360"/>
                <a:gd name="T19" fmla="*/ 177 h 440"/>
                <a:gd name="T20" fmla="*/ 289 w 1360"/>
                <a:gd name="T21" fmla="*/ 260 h 440"/>
                <a:gd name="T22" fmla="*/ 318 w 1360"/>
                <a:gd name="T23" fmla="*/ 340 h 440"/>
                <a:gd name="T24" fmla="*/ 347 w 1360"/>
                <a:gd name="T25" fmla="*/ 396 h 440"/>
                <a:gd name="T26" fmla="*/ 376 w 1360"/>
                <a:gd name="T27" fmla="*/ 429 h 440"/>
                <a:gd name="T28" fmla="*/ 405 w 1360"/>
                <a:gd name="T29" fmla="*/ 440 h 440"/>
                <a:gd name="T30" fmla="*/ 434 w 1360"/>
                <a:gd name="T31" fmla="*/ 432 h 440"/>
                <a:gd name="T32" fmla="*/ 463 w 1360"/>
                <a:gd name="T33" fmla="*/ 415 h 440"/>
                <a:gd name="T34" fmla="*/ 492 w 1360"/>
                <a:gd name="T35" fmla="*/ 386 h 440"/>
                <a:gd name="T36" fmla="*/ 521 w 1360"/>
                <a:gd name="T37" fmla="*/ 354 h 440"/>
                <a:gd name="T38" fmla="*/ 550 w 1360"/>
                <a:gd name="T39" fmla="*/ 330 h 440"/>
                <a:gd name="T40" fmla="*/ 578 w 1360"/>
                <a:gd name="T41" fmla="*/ 305 h 440"/>
                <a:gd name="T42" fmla="*/ 608 w 1360"/>
                <a:gd name="T43" fmla="*/ 278 h 440"/>
                <a:gd name="T44" fmla="*/ 637 w 1360"/>
                <a:gd name="T45" fmla="*/ 251 h 440"/>
                <a:gd name="T46" fmla="*/ 665 w 1360"/>
                <a:gd name="T47" fmla="*/ 218 h 440"/>
                <a:gd name="T48" fmla="*/ 695 w 1360"/>
                <a:gd name="T49" fmla="*/ 187 h 440"/>
                <a:gd name="T50" fmla="*/ 724 w 1360"/>
                <a:gd name="T51" fmla="*/ 167 h 440"/>
                <a:gd name="T52" fmla="*/ 752 w 1360"/>
                <a:gd name="T53" fmla="*/ 143 h 440"/>
                <a:gd name="T54" fmla="*/ 781 w 1360"/>
                <a:gd name="T55" fmla="*/ 122 h 440"/>
                <a:gd name="T56" fmla="*/ 810 w 1360"/>
                <a:gd name="T57" fmla="*/ 110 h 440"/>
                <a:gd name="T58" fmla="*/ 839 w 1360"/>
                <a:gd name="T59" fmla="*/ 94 h 440"/>
                <a:gd name="T60" fmla="*/ 868 w 1360"/>
                <a:gd name="T61" fmla="*/ 90 h 440"/>
                <a:gd name="T62" fmla="*/ 897 w 1360"/>
                <a:gd name="T63" fmla="*/ 94 h 440"/>
                <a:gd name="T64" fmla="*/ 926 w 1360"/>
                <a:gd name="T65" fmla="*/ 100 h 440"/>
                <a:gd name="T66" fmla="*/ 955 w 1360"/>
                <a:gd name="T67" fmla="*/ 114 h 440"/>
                <a:gd name="T68" fmla="*/ 984 w 1360"/>
                <a:gd name="T69" fmla="*/ 149 h 440"/>
                <a:gd name="T70" fmla="*/ 1013 w 1360"/>
                <a:gd name="T71" fmla="*/ 192 h 440"/>
                <a:gd name="T72" fmla="*/ 1041 w 1360"/>
                <a:gd name="T73" fmla="*/ 247 h 440"/>
                <a:gd name="T74" fmla="*/ 1071 w 1360"/>
                <a:gd name="T75" fmla="*/ 301 h 440"/>
                <a:gd name="T76" fmla="*/ 1100 w 1360"/>
                <a:gd name="T77" fmla="*/ 329 h 440"/>
                <a:gd name="T78" fmla="*/ 1128 w 1360"/>
                <a:gd name="T79" fmla="*/ 346 h 440"/>
                <a:gd name="T80" fmla="*/ 1157 w 1360"/>
                <a:gd name="T81" fmla="*/ 356 h 440"/>
                <a:gd name="T82" fmla="*/ 1187 w 1360"/>
                <a:gd name="T83" fmla="*/ 346 h 440"/>
                <a:gd name="T84" fmla="*/ 1215 w 1360"/>
                <a:gd name="T85" fmla="*/ 340 h 440"/>
                <a:gd name="T86" fmla="*/ 1244 w 1360"/>
                <a:gd name="T87" fmla="*/ 315 h 440"/>
                <a:gd name="T88" fmla="*/ 1273 w 1360"/>
                <a:gd name="T89" fmla="*/ 292 h 440"/>
                <a:gd name="T90" fmla="*/ 1302 w 1360"/>
                <a:gd name="T91" fmla="*/ 283 h 440"/>
                <a:gd name="T92" fmla="*/ 1331 w 1360"/>
                <a:gd name="T93" fmla="*/ 265 h 440"/>
                <a:gd name="T94" fmla="*/ 1360 w 1360"/>
                <a:gd name="T95" fmla="*/ 269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40">
                  <a:moveTo>
                    <a:pt x="0" y="412"/>
                  </a:moveTo>
                  <a:lnTo>
                    <a:pt x="29" y="293"/>
                  </a:lnTo>
                  <a:lnTo>
                    <a:pt x="58" y="182"/>
                  </a:lnTo>
                  <a:lnTo>
                    <a:pt x="87" y="118"/>
                  </a:lnTo>
                  <a:lnTo>
                    <a:pt x="115" y="54"/>
                  </a:lnTo>
                  <a:lnTo>
                    <a:pt x="145" y="0"/>
                  </a:lnTo>
                  <a:lnTo>
                    <a:pt x="174" y="6"/>
                  </a:lnTo>
                  <a:lnTo>
                    <a:pt x="202" y="37"/>
                  </a:lnTo>
                  <a:lnTo>
                    <a:pt x="232" y="100"/>
                  </a:lnTo>
                  <a:lnTo>
                    <a:pt x="261" y="177"/>
                  </a:lnTo>
                  <a:lnTo>
                    <a:pt x="289" y="260"/>
                  </a:lnTo>
                  <a:lnTo>
                    <a:pt x="318" y="340"/>
                  </a:lnTo>
                  <a:lnTo>
                    <a:pt x="347" y="396"/>
                  </a:lnTo>
                  <a:lnTo>
                    <a:pt x="376" y="429"/>
                  </a:lnTo>
                  <a:lnTo>
                    <a:pt x="405" y="440"/>
                  </a:lnTo>
                  <a:lnTo>
                    <a:pt x="434" y="432"/>
                  </a:lnTo>
                  <a:lnTo>
                    <a:pt x="463" y="415"/>
                  </a:lnTo>
                  <a:lnTo>
                    <a:pt x="492" y="386"/>
                  </a:lnTo>
                  <a:lnTo>
                    <a:pt x="521" y="354"/>
                  </a:lnTo>
                  <a:lnTo>
                    <a:pt x="550" y="330"/>
                  </a:lnTo>
                  <a:lnTo>
                    <a:pt x="578" y="305"/>
                  </a:lnTo>
                  <a:lnTo>
                    <a:pt x="608" y="278"/>
                  </a:lnTo>
                  <a:lnTo>
                    <a:pt x="637" y="251"/>
                  </a:lnTo>
                  <a:lnTo>
                    <a:pt x="665" y="218"/>
                  </a:lnTo>
                  <a:lnTo>
                    <a:pt x="695" y="187"/>
                  </a:lnTo>
                  <a:lnTo>
                    <a:pt x="724" y="167"/>
                  </a:lnTo>
                  <a:lnTo>
                    <a:pt x="752" y="143"/>
                  </a:lnTo>
                  <a:lnTo>
                    <a:pt x="781" y="122"/>
                  </a:lnTo>
                  <a:lnTo>
                    <a:pt x="810" y="110"/>
                  </a:lnTo>
                  <a:lnTo>
                    <a:pt x="839" y="94"/>
                  </a:lnTo>
                  <a:lnTo>
                    <a:pt x="868" y="90"/>
                  </a:lnTo>
                  <a:lnTo>
                    <a:pt x="897" y="94"/>
                  </a:lnTo>
                  <a:lnTo>
                    <a:pt x="926" y="100"/>
                  </a:lnTo>
                  <a:lnTo>
                    <a:pt x="955" y="114"/>
                  </a:lnTo>
                  <a:lnTo>
                    <a:pt x="984" y="149"/>
                  </a:lnTo>
                  <a:lnTo>
                    <a:pt x="1013" y="192"/>
                  </a:lnTo>
                  <a:lnTo>
                    <a:pt x="1041" y="247"/>
                  </a:lnTo>
                  <a:lnTo>
                    <a:pt x="1071" y="301"/>
                  </a:lnTo>
                  <a:lnTo>
                    <a:pt x="1100" y="329"/>
                  </a:lnTo>
                  <a:lnTo>
                    <a:pt x="1128" y="346"/>
                  </a:lnTo>
                  <a:lnTo>
                    <a:pt x="1157" y="356"/>
                  </a:lnTo>
                  <a:lnTo>
                    <a:pt x="1187" y="346"/>
                  </a:lnTo>
                  <a:lnTo>
                    <a:pt x="1215" y="340"/>
                  </a:lnTo>
                  <a:lnTo>
                    <a:pt x="1244" y="315"/>
                  </a:lnTo>
                  <a:lnTo>
                    <a:pt x="1273" y="292"/>
                  </a:lnTo>
                  <a:lnTo>
                    <a:pt x="1302" y="283"/>
                  </a:lnTo>
                  <a:lnTo>
                    <a:pt x="1331" y="265"/>
                  </a:lnTo>
                  <a:lnTo>
                    <a:pt x="1360" y="26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27" name="Freeform 250">
              <a:extLst>
                <a:ext uri="{FF2B5EF4-FFF2-40B4-BE49-F238E27FC236}">
                  <a16:creationId xmlns="" xmlns:a16="http://schemas.microsoft.com/office/drawing/2014/main" id="{1C34C493-A0F9-4BC1-8D6B-A6A882525875}"/>
                </a:ext>
              </a:extLst>
            </p:cNvPr>
            <p:cNvSpPr>
              <a:spLocks/>
            </p:cNvSpPr>
            <p:nvPr/>
          </p:nvSpPr>
          <p:spPr bwMode="auto">
            <a:xfrm>
              <a:off x="8505825" y="4446588"/>
              <a:ext cx="2159000" cy="684213"/>
            </a:xfrm>
            <a:custGeom>
              <a:avLst/>
              <a:gdLst>
                <a:gd name="T0" fmla="*/ 0 w 1360"/>
                <a:gd name="T1" fmla="*/ 206 h 431"/>
                <a:gd name="T2" fmla="*/ 29 w 1360"/>
                <a:gd name="T3" fmla="*/ 269 h 431"/>
                <a:gd name="T4" fmla="*/ 58 w 1360"/>
                <a:gd name="T5" fmla="*/ 346 h 431"/>
                <a:gd name="T6" fmla="*/ 87 w 1360"/>
                <a:gd name="T7" fmla="*/ 393 h 431"/>
                <a:gd name="T8" fmla="*/ 115 w 1360"/>
                <a:gd name="T9" fmla="*/ 393 h 431"/>
                <a:gd name="T10" fmla="*/ 145 w 1360"/>
                <a:gd name="T11" fmla="*/ 431 h 431"/>
                <a:gd name="T12" fmla="*/ 174 w 1360"/>
                <a:gd name="T13" fmla="*/ 422 h 431"/>
                <a:gd name="T14" fmla="*/ 202 w 1360"/>
                <a:gd name="T15" fmla="*/ 382 h 431"/>
                <a:gd name="T16" fmla="*/ 232 w 1360"/>
                <a:gd name="T17" fmla="*/ 308 h 431"/>
                <a:gd name="T18" fmla="*/ 261 w 1360"/>
                <a:gd name="T19" fmla="*/ 212 h 431"/>
                <a:gd name="T20" fmla="*/ 289 w 1360"/>
                <a:gd name="T21" fmla="*/ 130 h 431"/>
                <a:gd name="T22" fmla="*/ 318 w 1360"/>
                <a:gd name="T23" fmla="*/ 68 h 431"/>
                <a:gd name="T24" fmla="*/ 347 w 1360"/>
                <a:gd name="T25" fmla="*/ 26 h 431"/>
                <a:gd name="T26" fmla="*/ 376 w 1360"/>
                <a:gd name="T27" fmla="*/ 6 h 431"/>
                <a:gd name="T28" fmla="*/ 405 w 1360"/>
                <a:gd name="T29" fmla="*/ 0 h 431"/>
                <a:gd name="T30" fmla="*/ 434 w 1360"/>
                <a:gd name="T31" fmla="*/ 10 h 431"/>
                <a:gd name="T32" fmla="*/ 463 w 1360"/>
                <a:gd name="T33" fmla="*/ 19 h 431"/>
                <a:gd name="T34" fmla="*/ 492 w 1360"/>
                <a:gd name="T35" fmla="*/ 19 h 431"/>
                <a:gd name="T36" fmla="*/ 521 w 1360"/>
                <a:gd name="T37" fmla="*/ 34 h 431"/>
                <a:gd name="T38" fmla="*/ 550 w 1360"/>
                <a:gd name="T39" fmla="*/ 66 h 431"/>
                <a:gd name="T40" fmla="*/ 578 w 1360"/>
                <a:gd name="T41" fmla="*/ 122 h 431"/>
                <a:gd name="T42" fmla="*/ 608 w 1360"/>
                <a:gd name="T43" fmla="*/ 187 h 431"/>
                <a:gd name="T44" fmla="*/ 637 w 1360"/>
                <a:gd name="T45" fmla="*/ 243 h 431"/>
                <a:gd name="T46" fmla="*/ 665 w 1360"/>
                <a:gd name="T47" fmla="*/ 294 h 431"/>
                <a:gd name="T48" fmla="*/ 695 w 1360"/>
                <a:gd name="T49" fmla="*/ 326 h 431"/>
                <a:gd name="T50" fmla="*/ 724 w 1360"/>
                <a:gd name="T51" fmla="*/ 339 h 431"/>
                <a:gd name="T52" fmla="*/ 752 w 1360"/>
                <a:gd name="T53" fmla="*/ 336 h 431"/>
                <a:gd name="T54" fmla="*/ 781 w 1360"/>
                <a:gd name="T55" fmla="*/ 321 h 431"/>
                <a:gd name="T56" fmla="*/ 810 w 1360"/>
                <a:gd name="T57" fmla="*/ 304 h 431"/>
                <a:gd name="T58" fmla="*/ 839 w 1360"/>
                <a:gd name="T59" fmla="*/ 285 h 431"/>
                <a:gd name="T60" fmla="*/ 868 w 1360"/>
                <a:gd name="T61" fmla="*/ 260 h 431"/>
                <a:gd name="T62" fmla="*/ 897 w 1360"/>
                <a:gd name="T63" fmla="*/ 228 h 431"/>
                <a:gd name="T64" fmla="*/ 926 w 1360"/>
                <a:gd name="T65" fmla="*/ 200 h 431"/>
                <a:gd name="T66" fmla="*/ 955 w 1360"/>
                <a:gd name="T67" fmla="*/ 181 h 431"/>
                <a:gd name="T68" fmla="*/ 984 w 1360"/>
                <a:gd name="T69" fmla="*/ 163 h 431"/>
                <a:gd name="T70" fmla="*/ 1013 w 1360"/>
                <a:gd name="T71" fmla="*/ 142 h 431"/>
                <a:gd name="T72" fmla="*/ 1041 w 1360"/>
                <a:gd name="T73" fmla="*/ 125 h 431"/>
                <a:gd name="T74" fmla="*/ 1071 w 1360"/>
                <a:gd name="T75" fmla="*/ 118 h 431"/>
                <a:gd name="T76" fmla="*/ 1100 w 1360"/>
                <a:gd name="T77" fmla="*/ 118 h 431"/>
                <a:gd name="T78" fmla="*/ 1128 w 1360"/>
                <a:gd name="T79" fmla="*/ 118 h 431"/>
                <a:gd name="T80" fmla="*/ 1157 w 1360"/>
                <a:gd name="T81" fmla="*/ 115 h 431"/>
                <a:gd name="T82" fmla="*/ 1187 w 1360"/>
                <a:gd name="T83" fmla="*/ 99 h 431"/>
                <a:gd name="T84" fmla="*/ 1215 w 1360"/>
                <a:gd name="T85" fmla="*/ 88 h 431"/>
                <a:gd name="T86" fmla="*/ 1244 w 1360"/>
                <a:gd name="T87" fmla="*/ 83 h 431"/>
                <a:gd name="T88" fmla="*/ 1273 w 1360"/>
                <a:gd name="T89" fmla="*/ 89 h 431"/>
                <a:gd name="T90" fmla="*/ 1302 w 1360"/>
                <a:gd name="T91" fmla="*/ 93 h 431"/>
                <a:gd name="T92" fmla="*/ 1331 w 1360"/>
                <a:gd name="T93" fmla="*/ 106 h 431"/>
                <a:gd name="T94" fmla="*/ 1360 w 1360"/>
                <a:gd name="T95" fmla="*/ 125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431">
                  <a:moveTo>
                    <a:pt x="0" y="206"/>
                  </a:moveTo>
                  <a:lnTo>
                    <a:pt x="29" y="269"/>
                  </a:lnTo>
                  <a:lnTo>
                    <a:pt x="58" y="346"/>
                  </a:lnTo>
                  <a:lnTo>
                    <a:pt x="87" y="393"/>
                  </a:lnTo>
                  <a:lnTo>
                    <a:pt x="115" y="393"/>
                  </a:lnTo>
                  <a:lnTo>
                    <a:pt x="145" y="431"/>
                  </a:lnTo>
                  <a:lnTo>
                    <a:pt x="174" y="422"/>
                  </a:lnTo>
                  <a:lnTo>
                    <a:pt x="202" y="382"/>
                  </a:lnTo>
                  <a:lnTo>
                    <a:pt x="232" y="308"/>
                  </a:lnTo>
                  <a:lnTo>
                    <a:pt x="261" y="212"/>
                  </a:lnTo>
                  <a:lnTo>
                    <a:pt x="289" y="130"/>
                  </a:lnTo>
                  <a:lnTo>
                    <a:pt x="318" y="68"/>
                  </a:lnTo>
                  <a:lnTo>
                    <a:pt x="347" y="26"/>
                  </a:lnTo>
                  <a:lnTo>
                    <a:pt x="376" y="6"/>
                  </a:lnTo>
                  <a:lnTo>
                    <a:pt x="405" y="0"/>
                  </a:lnTo>
                  <a:lnTo>
                    <a:pt x="434" y="10"/>
                  </a:lnTo>
                  <a:lnTo>
                    <a:pt x="463" y="19"/>
                  </a:lnTo>
                  <a:lnTo>
                    <a:pt x="492" y="19"/>
                  </a:lnTo>
                  <a:lnTo>
                    <a:pt x="521" y="34"/>
                  </a:lnTo>
                  <a:lnTo>
                    <a:pt x="550" y="66"/>
                  </a:lnTo>
                  <a:lnTo>
                    <a:pt x="578" y="122"/>
                  </a:lnTo>
                  <a:lnTo>
                    <a:pt x="608" y="187"/>
                  </a:lnTo>
                  <a:lnTo>
                    <a:pt x="637" y="243"/>
                  </a:lnTo>
                  <a:lnTo>
                    <a:pt x="665" y="294"/>
                  </a:lnTo>
                  <a:lnTo>
                    <a:pt x="695" y="326"/>
                  </a:lnTo>
                  <a:lnTo>
                    <a:pt x="724" y="339"/>
                  </a:lnTo>
                  <a:lnTo>
                    <a:pt x="752" y="336"/>
                  </a:lnTo>
                  <a:lnTo>
                    <a:pt x="781" y="321"/>
                  </a:lnTo>
                  <a:lnTo>
                    <a:pt x="810" y="304"/>
                  </a:lnTo>
                  <a:lnTo>
                    <a:pt x="839" y="285"/>
                  </a:lnTo>
                  <a:lnTo>
                    <a:pt x="868" y="260"/>
                  </a:lnTo>
                  <a:lnTo>
                    <a:pt x="897" y="228"/>
                  </a:lnTo>
                  <a:lnTo>
                    <a:pt x="926" y="200"/>
                  </a:lnTo>
                  <a:lnTo>
                    <a:pt x="955" y="181"/>
                  </a:lnTo>
                  <a:lnTo>
                    <a:pt x="984" y="163"/>
                  </a:lnTo>
                  <a:lnTo>
                    <a:pt x="1013" y="142"/>
                  </a:lnTo>
                  <a:lnTo>
                    <a:pt x="1041" y="125"/>
                  </a:lnTo>
                  <a:lnTo>
                    <a:pt x="1071" y="118"/>
                  </a:lnTo>
                  <a:lnTo>
                    <a:pt x="1100" y="118"/>
                  </a:lnTo>
                  <a:lnTo>
                    <a:pt x="1128" y="118"/>
                  </a:lnTo>
                  <a:lnTo>
                    <a:pt x="1157" y="115"/>
                  </a:lnTo>
                  <a:lnTo>
                    <a:pt x="1187" y="99"/>
                  </a:lnTo>
                  <a:lnTo>
                    <a:pt x="1215" y="88"/>
                  </a:lnTo>
                  <a:lnTo>
                    <a:pt x="1244" y="83"/>
                  </a:lnTo>
                  <a:lnTo>
                    <a:pt x="1273" y="89"/>
                  </a:lnTo>
                  <a:lnTo>
                    <a:pt x="1302" y="93"/>
                  </a:lnTo>
                  <a:lnTo>
                    <a:pt x="1331" y="106"/>
                  </a:lnTo>
                  <a:lnTo>
                    <a:pt x="1360" y="12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28" name="Freeform 251">
              <a:extLst>
                <a:ext uri="{FF2B5EF4-FFF2-40B4-BE49-F238E27FC236}">
                  <a16:creationId xmlns="" xmlns:a16="http://schemas.microsoft.com/office/drawing/2014/main" id="{9F94D5BF-8433-48A9-AD51-AF7EE7A32076}"/>
                </a:ext>
              </a:extLst>
            </p:cNvPr>
            <p:cNvSpPr>
              <a:spLocks/>
            </p:cNvSpPr>
            <p:nvPr/>
          </p:nvSpPr>
          <p:spPr bwMode="auto">
            <a:xfrm>
              <a:off x="8505825" y="4391025"/>
              <a:ext cx="2249487" cy="733425"/>
            </a:xfrm>
            <a:custGeom>
              <a:avLst/>
              <a:gdLst>
                <a:gd name="T0" fmla="*/ 0 w 1417"/>
                <a:gd name="T1" fmla="*/ 177 h 462"/>
                <a:gd name="T2" fmla="*/ 29 w 1417"/>
                <a:gd name="T3" fmla="*/ 104 h 462"/>
                <a:gd name="T4" fmla="*/ 58 w 1417"/>
                <a:gd name="T5" fmla="*/ 50 h 462"/>
                <a:gd name="T6" fmla="*/ 87 w 1417"/>
                <a:gd name="T7" fmla="*/ 17 h 462"/>
                <a:gd name="T8" fmla="*/ 115 w 1417"/>
                <a:gd name="T9" fmla="*/ 0 h 462"/>
                <a:gd name="T10" fmla="*/ 145 w 1417"/>
                <a:gd name="T11" fmla="*/ 17 h 462"/>
                <a:gd name="T12" fmla="*/ 174 w 1417"/>
                <a:gd name="T13" fmla="*/ 94 h 462"/>
                <a:gd name="T14" fmla="*/ 202 w 1417"/>
                <a:gd name="T15" fmla="*/ 195 h 462"/>
                <a:gd name="T16" fmla="*/ 232 w 1417"/>
                <a:gd name="T17" fmla="*/ 294 h 462"/>
                <a:gd name="T18" fmla="*/ 261 w 1417"/>
                <a:gd name="T19" fmla="*/ 366 h 462"/>
                <a:gd name="T20" fmla="*/ 289 w 1417"/>
                <a:gd name="T21" fmla="*/ 419 h 462"/>
                <a:gd name="T22" fmla="*/ 318 w 1417"/>
                <a:gd name="T23" fmla="*/ 454 h 462"/>
                <a:gd name="T24" fmla="*/ 347 w 1417"/>
                <a:gd name="T25" fmla="*/ 462 h 462"/>
                <a:gd name="T26" fmla="*/ 376 w 1417"/>
                <a:gd name="T27" fmla="*/ 443 h 462"/>
                <a:gd name="T28" fmla="*/ 405 w 1417"/>
                <a:gd name="T29" fmla="*/ 396 h 462"/>
                <a:gd name="T30" fmla="*/ 434 w 1417"/>
                <a:gd name="T31" fmla="*/ 345 h 462"/>
                <a:gd name="T32" fmla="*/ 463 w 1417"/>
                <a:gd name="T33" fmla="*/ 291 h 462"/>
                <a:gd name="T34" fmla="*/ 492 w 1417"/>
                <a:gd name="T35" fmla="*/ 238 h 462"/>
                <a:gd name="T36" fmla="*/ 521 w 1417"/>
                <a:gd name="T37" fmla="*/ 192 h 462"/>
                <a:gd name="T38" fmla="*/ 550 w 1417"/>
                <a:gd name="T39" fmla="*/ 151 h 462"/>
                <a:gd name="T40" fmla="*/ 578 w 1417"/>
                <a:gd name="T41" fmla="*/ 125 h 462"/>
                <a:gd name="T42" fmla="*/ 608 w 1417"/>
                <a:gd name="T43" fmla="*/ 104 h 462"/>
                <a:gd name="T44" fmla="*/ 637 w 1417"/>
                <a:gd name="T45" fmla="*/ 82 h 462"/>
                <a:gd name="T46" fmla="*/ 665 w 1417"/>
                <a:gd name="T47" fmla="*/ 69 h 462"/>
                <a:gd name="T48" fmla="*/ 695 w 1417"/>
                <a:gd name="T49" fmla="*/ 62 h 462"/>
                <a:gd name="T50" fmla="*/ 724 w 1417"/>
                <a:gd name="T51" fmla="*/ 62 h 462"/>
                <a:gd name="T52" fmla="*/ 752 w 1417"/>
                <a:gd name="T53" fmla="*/ 72 h 462"/>
                <a:gd name="T54" fmla="*/ 781 w 1417"/>
                <a:gd name="T55" fmla="*/ 76 h 462"/>
                <a:gd name="T56" fmla="*/ 810 w 1417"/>
                <a:gd name="T57" fmla="*/ 88 h 462"/>
                <a:gd name="T58" fmla="*/ 839 w 1417"/>
                <a:gd name="T59" fmla="*/ 114 h 462"/>
                <a:gd name="T60" fmla="*/ 868 w 1417"/>
                <a:gd name="T61" fmla="*/ 149 h 462"/>
                <a:gd name="T62" fmla="*/ 897 w 1417"/>
                <a:gd name="T63" fmla="*/ 188 h 462"/>
                <a:gd name="T64" fmla="*/ 926 w 1417"/>
                <a:gd name="T65" fmla="*/ 227 h 462"/>
                <a:gd name="T66" fmla="*/ 955 w 1417"/>
                <a:gd name="T67" fmla="*/ 269 h 462"/>
                <a:gd name="T68" fmla="*/ 984 w 1417"/>
                <a:gd name="T69" fmla="*/ 308 h 462"/>
                <a:gd name="T70" fmla="*/ 1013 w 1417"/>
                <a:gd name="T71" fmla="*/ 347 h 462"/>
                <a:gd name="T72" fmla="*/ 1041 w 1417"/>
                <a:gd name="T73" fmla="*/ 374 h 462"/>
                <a:gd name="T74" fmla="*/ 1071 w 1417"/>
                <a:gd name="T75" fmla="*/ 377 h 462"/>
                <a:gd name="T76" fmla="*/ 1100 w 1417"/>
                <a:gd name="T77" fmla="*/ 359 h 462"/>
                <a:gd name="T78" fmla="*/ 1128 w 1417"/>
                <a:gd name="T79" fmla="*/ 329 h 462"/>
                <a:gd name="T80" fmla="*/ 1157 w 1417"/>
                <a:gd name="T81" fmla="*/ 288 h 462"/>
                <a:gd name="T82" fmla="*/ 1187 w 1417"/>
                <a:gd name="T83" fmla="*/ 243 h 462"/>
                <a:gd name="T84" fmla="*/ 1215 w 1417"/>
                <a:gd name="T85" fmla="*/ 215 h 462"/>
                <a:gd name="T86" fmla="*/ 1244 w 1417"/>
                <a:gd name="T87" fmla="*/ 206 h 462"/>
                <a:gd name="T88" fmla="*/ 1273 w 1417"/>
                <a:gd name="T89" fmla="*/ 193 h 462"/>
                <a:gd name="T90" fmla="*/ 1302 w 1417"/>
                <a:gd name="T91" fmla="*/ 182 h 462"/>
                <a:gd name="T92" fmla="*/ 1331 w 1417"/>
                <a:gd name="T93" fmla="*/ 156 h 462"/>
                <a:gd name="T94" fmla="*/ 1360 w 1417"/>
                <a:gd name="T95" fmla="*/ 137 h 462"/>
                <a:gd name="T96" fmla="*/ 1389 w 1417"/>
                <a:gd name="T97" fmla="*/ 153 h 462"/>
                <a:gd name="T98" fmla="*/ 1417 w 1417"/>
                <a:gd name="T99" fmla="*/ 15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462">
                  <a:moveTo>
                    <a:pt x="0" y="177"/>
                  </a:moveTo>
                  <a:lnTo>
                    <a:pt x="29" y="104"/>
                  </a:lnTo>
                  <a:lnTo>
                    <a:pt x="58" y="50"/>
                  </a:lnTo>
                  <a:lnTo>
                    <a:pt x="87" y="17"/>
                  </a:lnTo>
                  <a:lnTo>
                    <a:pt x="115" y="0"/>
                  </a:lnTo>
                  <a:lnTo>
                    <a:pt x="145" y="17"/>
                  </a:lnTo>
                  <a:lnTo>
                    <a:pt x="174" y="94"/>
                  </a:lnTo>
                  <a:lnTo>
                    <a:pt x="202" y="195"/>
                  </a:lnTo>
                  <a:lnTo>
                    <a:pt x="232" y="294"/>
                  </a:lnTo>
                  <a:lnTo>
                    <a:pt x="261" y="366"/>
                  </a:lnTo>
                  <a:lnTo>
                    <a:pt x="289" y="419"/>
                  </a:lnTo>
                  <a:lnTo>
                    <a:pt x="318" y="454"/>
                  </a:lnTo>
                  <a:lnTo>
                    <a:pt x="347" y="462"/>
                  </a:lnTo>
                  <a:lnTo>
                    <a:pt x="376" y="443"/>
                  </a:lnTo>
                  <a:lnTo>
                    <a:pt x="405" y="396"/>
                  </a:lnTo>
                  <a:lnTo>
                    <a:pt x="434" y="345"/>
                  </a:lnTo>
                  <a:lnTo>
                    <a:pt x="463" y="291"/>
                  </a:lnTo>
                  <a:lnTo>
                    <a:pt x="492" y="238"/>
                  </a:lnTo>
                  <a:lnTo>
                    <a:pt x="521" y="192"/>
                  </a:lnTo>
                  <a:lnTo>
                    <a:pt x="550" y="151"/>
                  </a:lnTo>
                  <a:lnTo>
                    <a:pt x="578" y="125"/>
                  </a:lnTo>
                  <a:lnTo>
                    <a:pt x="608" y="104"/>
                  </a:lnTo>
                  <a:lnTo>
                    <a:pt x="637" y="82"/>
                  </a:lnTo>
                  <a:lnTo>
                    <a:pt x="665" y="69"/>
                  </a:lnTo>
                  <a:lnTo>
                    <a:pt x="695" y="62"/>
                  </a:lnTo>
                  <a:lnTo>
                    <a:pt x="724" y="62"/>
                  </a:lnTo>
                  <a:lnTo>
                    <a:pt x="752" y="72"/>
                  </a:lnTo>
                  <a:lnTo>
                    <a:pt x="781" y="76"/>
                  </a:lnTo>
                  <a:lnTo>
                    <a:pt x="810" y="88"/>
                  </a:lnTo>
                  <a:lnTo>
                    <a:pt x="839" y="114"/>
                  </a:lnTo>
                  <a:lnTo>
                    <a:pt x="868" y="149"/>
                  </a:lnTo>
                  <a:lnTo>
                    <a:pt x="897" y="188"/>
                  </a:lnTo>
                  <a:lnTo>
                    <a:pt x="926" y="227"/>
                  </a:lnTo>
                  <a:lnTo>
                    <a:pt x="955" y="269"/>
                  </a:lnTo>
                  <a:lnTo>
                    <a:pt x="984" y="308"/>
                  </a:lnTo>
                  <a:lnTo>
                    <a:pt x="1013" y="347"/>
                  </a:lnTo>
                  <a:lnTo>
                    <a:pt x="1041" y="374"/>
                  </a:lnTo>
                  <a:lnTo>
                    <a:pt x="1071" y="377"/>
                  </a:lnTo>
                  <a:lnTo>
                    <a:pt x="1100" y="359"/>
                  </a:lnTo>
                  <a:lnTo>
                    <a:pt x="1128" y="329"/>
                  </a:lnTo>
                  <a:lnTo>
                    <a:pt x="1157" y="288"/>
                  </a:lnTo>
                  <a:lnTo>
                    <a:pt x="1187" y="243"/>
                  </a:lnTo>
                  <a:lnTo>
                    <a:pt x="1215" y="215"/>
                  </a:lnTo>
                  <a:lnTo>
                    <a:pt x="1244" y="206"/>
                  </a:lnTo>
                  <a:lnTo>
                    <a:pt x="1273" y="193"/>
                  </a:lnTo>
                  <a:lnTo>
                    <a:pt x="1302" y="182"/>
                  </a:lnTo>
                  <a:lnTo>
                    <a:pt x="1331" y="156"/>
                  </a:lnTo>
                  <a:lnTo>
                    <a:pt x="1360" y="137"/>
                  </a:lnTo>
                  <a:lnTo>
                    <a:pt x="1389" y="153"/>
                  </a:lnTo>
                  <a:lnTo>
                    <a:pt x="1417" y="15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29" name="Freeform 252">
              <a:extLst>
                <a:ext uri="{FF2B5EF4-FFF2-40B4-BE49-F238E27FC236}">
                  <a16:creationId xmlns="" xmlns:a16="http://schemas.microsoft.com/office/drawing/2014/main" id="{CE114E7B-737F-4F6D-A433-9BDC023A02AF}"/>
                </a:ext>
              </a:extLst>
            </p:cNvPr>
            <p:cNvSpPr>
              <a:spLocks/>
            </p:cNvSpPr>
            <p:nvPr/>
          </p:nvSpPr>
          <p:spPr bwMode="auto">
            <a:xfrm>
              <a:off x="8505825" y="4402138"/>
              <a:ext cx="2159000" cy="828675"/>
            </a:xfrm>
            <a:custGeom>
              <a:avLst/>
              <a:gdLst>
                <a:gd name="T0" fmla="*/ 0 w 1360"/>
                <a:gd name="T1" fmla="*/ 492 h 522"/>
                <a:gd name="T2" fmla="*/ 29 w 1360"/>
                <a:gd name="T3" fmla="*/ 522 h 522"/>
                <a:gd name="T4" fmla="*/ 58 w 1360"/>
                <a:gd name="T5" fmla="*/ 500 h 522"/>
                <a:gd name="T6" fmla="*/ 87 w 1360"/>
                <a:gd name="T7" fmla="*/ 448 h 522"/>
                <a:gd name="T8" fmla="*/ 115 w 1360"/>
                <a:gd name="T9" fmla="*/ 373 h 522"/>
                <a:gd name="T10" fmla="*/ 145 w 1360"/>
                <a:gd name="T11" fmla="*/ 260 h 522"/>
                <a:gd name="T12" fmla="*/ 174 w 1360"/>
                <a:gd name="T13" fmla="*/ 142 h 522"/>
                <a:gd name="T14" fmla="*/ 202 w 1360"/>
                <a:gd name="T15" fmla="*/ 59 h 522"/>
                <a:gd name="T16" fmla="*/ 232 w 1360"/>
                <a:gd name="T17" fmla="*/ 10 h 522"/>
                <a:gd name="T18" fmla="*/ 261 w 1360"/>
                <a:gd name="T19" fmla="*/ 0 h 522"/>
                <a:gd name="T20" fmla="*/ 289 w 1360"/>
                <a:gd name="T21" fmla="*/ 20 h 522"/>
                <a:gd name="T22" fmla="*/ 318 w 1360"/>
                <a:gd name="T23" fmla="*/ 44 h 522"/>
                <a:gd name="T24" fmla="*/ 347 w 1360"/>
                <a:gd name="T25" fmla="*/ 60 h 522"/>
                <a:gd name="T26" fmla="*/ 376 w 1360"/>
                <a:gd name="T27" fmla="*/ 74 h 522"/>
                <a:gd name="T28" fmla="*/ 405 w 1360"/>
                <a:gd name="T29" fmla="*/ 89 h 522"/>
                <a:gd name="T30" fmla="*/ 434 w 1360"/>
                <a:gd name="T31" fmla="*/ 121 h 522"/>
                <a:gd name="T32" fmla="*/ 463 w 1360"/>
                <a:gd name="T33" fmla="*/ 172 h 522"/>
                <a:gd name="T34" fmla="*/ 492 w 1360"/>
                <a:gd name="T35" fmla="*/ 240 h 522"/>
                <a:gd name="T36" fmla="*/ 521 w 1360"/>
                <a:gd name="T37" fmla="*/ 306 h 522"/>
                <a:gd name="T38" fmla="*/ 550 w 1360"/>
                <a:gd name="T39" fmla="*/ 352 h 522"/>
                <a:gd name="T40" fmla="*/ 578 w 1360"/>
                <a:gd name="T41" fmla="*/ 373 h 522"/>
                <a:gd name="T42" fmla="*/ 608 w 1360"/>
                <a:gd name="T43" fmla="*/ 374 h 522"/>
                <a:gd name="T44" fmla="*/ 637 w 1360"/>
                <a:gd name="T45" fmla="*/ 364 h 522"/>
                <a:gd name="T46" fmla="*/ 665 w 1360"/>
                <a:gd name="T47" fmla="*/ 354 h 522"/>
                <a:gd name="T48" fmla="*/ 695 w 1360"/>
                <a:gd name="T49" fmla="*/ 346 h 522"/>
                <a:gd name="T50" fmla="*/ 724 w 1360"/>
                <a:gd name="T51" fmla="*/ 333 h 522"/>
                <a:gd name="T52" fmla="*/ 752 w 1360"/>
                <a:gd name="T53" fmla="*/ 308 h 522"/>
                <a:gd name="T54" fmla="*/ 781 w 1360"/>
                <a:gd name="T55" fmla="*/ 271 h 522"/>
                <a:gd name="T56" fmla="*/ 810 w 1360"/>
                <a:gd name="T57" fmla="*/ 229 h 522"/>
                <a:gd name="T58" fmla="*/ 839 w 1360"/>
                <a:gd name="T59" fmla="*/ 190 h 522"/>
                <a:gd name="T60" fmla="*/ 868 w 1360"/>
                <a:gd name="T61" fmla="*/ 167 h 522"/>
                <a:gd name="T62" fmla="*/ 897 w 1360"/>
                <a:gd name="T63" fmla="*/ 148 h 522"/>
                <a:gd name="T64" fmla="*/ 926 w 1360"/>
                <a:gd name="T65" fmla="*/ 132 h 522"/>
                <a:gd name="T66" fmla="*/ 955 w 1360"/>
                <a:gd name="T67" fmla="*/ 122 h 522"/>
                <a:gd name="T68" fmla="*/ 984 w 1360"/>
                <a:gd name="T69" fmla="*/ 111 h 522"/>
                <a:gd name="T70" fmla="*/ 1013 w 1360"/>
                <a:gd name="T71" fmla="*/ 101 h 522"/>
                <a:gd name="T72" fmla="*/ 1041 w 1360"/>
                <a:gd name="T73" fmla="*/ 90 h 522"/>
                <a:gd name="T74" fmla="*/ 1071 w 1360"/>
                <a:gd name="T75" fmla="*/ 82 h 522"/>
                <a:gd name="T76" fmla="*/ 1100 w 1360"/>
                <a:gd name="T77" fmla="*/ 82 h 522"/>
                <a:gd name="T78" fmla="*/ 1128 w 1360"/>
                <a:gd name="T79" fmla="*/ 96 h 522"/>
                <a:gd name="T80" fmla="*/ 1157 w 1360"/>
                <a:gd name="T81" fmla="*/ 119 h 522"/>
                <a:gd name="T82" fmla="*/ 1187 w 1360"/>
                <a:gd name="T83" fmla="*/ 150 h 522"/>
                <a:gd name="T84" fmla="*/ 1215 w 1360"/>
                <a:gd name="T85" fmla="*/ 172 h 522"/>
                <a:gd name="T86" fmla="*/ 1244 w 1360"/>
                <a:gd name="T87" fmla="*/ 172 h 522"/>
                <a:gd name="T88" fmla="*/ 1273 w 1360"/>
                <a:gd name="T89" fmla="*/ 169 h 522"/>
                <a:gd name="T90" fmla="*/ 1302 w 1360"/>
                <a:gd name="T91" fmla="*/ 153 h 522"/>
                <a:gd name="T92" fmla="*/ 1331 w 1360"/>
                <a:gd name="T93" fmla="*/ 150 h 522"/>
                <a:gd name="T94" fmla="*/ 1360 w 1360"/>
                <a:gd name="T95" fmla="*/ 178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0" h="522">
                  <a:moveTo>
                    <a:pt x="0" y="492"/>
                  </a:moveTo>
                  <a:lnTo>
                    <a:pt x="29" y="522"/>
                  </a:lnTo>
                  <a:lnTo>
                    <a:pt x="58" y="500"/>
                  </a:lnTo>
                  <a:lnTo>
                    <a:pt x="87" y="448"/>
                  </a:lnTo>
                  <a:lnTo>
                    <a:pt x="115" y="373"/>
                  </a:lnTo>
                  <a:lnTo>
                    <a:pt x="145" y="260"/>
                  </a:lnTo>
                  <a:lnTo>
                    <a:pt x="174" y="142"/>
                  </a:lnTo>
                  <a:lnTo>
                    <a:pt x="202" y="59"/>
                  </a:lnTo>
                  <a:lnTo>
                    <a:pt x="232" y="10"/>
                  </a:lnTo>
                  <a:lnTo>
                    <a:pt x="261" y="0"/>
                  </a:lnTo>
                  <a:lnTo>
                    <a:pt x="289" y="20"/>
                  </a:lnTo>
                  <a:lnTo>
                    <a:pt x="318" y="44"/>
                  </a:lnTo>
                  <a:lnTo>
                    <a:pt x="347" y="60"/>
                  </a:lnTo>
                  <a:lnTo>
                    <a:pt x="376" y="74"/>
                  </a:lnTo>
                  <a:lnTo>
                    <a:pt x="405" y="89"/>
                  </a:lnTo>
                  <a:lnTo>
                    <a:pt x="434" y="121"/>
                  </a:lnTo>
                  <a:lnTo>
                    <a:pt x="463" y="172"/>
                  </a:lnTo>
                  <a:lnTo>
                    <a:pt x="492" y="240"/>
                  </a:lnTo>
                  <a:lnTo>
                    <a:pt x="521" y="306"/>
                  </a:lnTo>
                  <a:lnTo>
                    <a:pt x="550" y="352"/>
                  </a:lnTo>
                  <a:lnTo>
                    <a:pt x="578" y="373"/>
                  </a:lnTo>
                  <a:lnTo>
                    <a:pt x="608" y="374"/>
                  </a:lnTo>
                  <a:lnTo>
                    <a:pt x="637" y="364"/>
                  </a:lnTo>
                  <a:lnTo>
                    <a:pt x="665" y="354"/>
                  </a:lnTo>
                  <a:lnTo>
                    <a:pt x="695" y="346"/>
                  </a:lnTo>
                  <a:lnTo>
                    <a:pt x="724" y="333"/>
                  </a:lnTo>
                  <a:lnTo>
                    <a:pt x="752" y="308"/>
                  </a:lnTo>
                  <a:lnTo>
                    <a:pt x="781" y="271"/>
                  </a:lnTo>
                  <a:lnTo>
                    <a:pt x="810" y="229"/>
                  </a:lnTo>
                  <a:lnTo>
                    <a:pt x="839" y="190"/>
                  </a:lnTo>
                  <a:lnTo>
                    <a:pt x="868" y="167"/>
                  </a:lnTo>
                  <a:lnTo>
                    <a:pt x="897" y="148"/>
                  </a:lnTo>
                  <a:lnTo>
                    <a:pt x="926" y="132"/>
                  </a:lnTo>
                  <a:lnTo>
                    <a:pt x="955" y="122"/>
                  </a:lnTo>
                  <a:lnTo>
                    <a:pt x="984" y="111"/>
                  </a:lnTo>
                  <a:lnTo>
                    <a:pt x="1013" y="101"/>
                  </a:lnTo>
                  <a:lnTo>
                    <a:pt x="1041" y="90"/>
                  </a:lnTo>
                  <a:lnTo>
                    <a:pt x="1071" y="82"/>
                  </a:lnTo>
                  <a:lnTo>
                    <a:pt x="1100" y="82"/>
                  </a:lnTo>
                  <a:lnTo>
                    <a:pt x="1128" y="96"/>
                  </a:lnTo>
                  <a:lnTo>
                    <a:pt x="1157" y="119"/>
                  </a:lnTo>
                  <a:lnTo>
                    <a:pt x="1187" y="150"/>
                  </a:lnTo>
                  <a:lnTo>
                    <a:pt x="1215" y="172"/>
                  </a:lnTo>
                  <a:lnTo>
                    <a:pt x="1244" y="172"/>
                  </a:lnTo>
                  <a:lnTo>
                    <a:pt x="1273" y="169"/>
                  </a:lnTo>
                  <a:lnTo>
                    <a:pt x="1302" y="153"/>
                  </a:lnTo>
                  <a:lnTo>
                    <a:pt x="1331" y="150"/>
                  </a:lnTo>
                  <a:lnTo>
                    <a:pt x="1360" y="17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grpSp>
      <p:grpSp>
        <p:nvGrpSpPr>
          <p:cNvPr id="230" name="グループ化 229">
            <a:extLst>
              <a:ext uri="{FF2B5EF4-FFF2-40B4-BE49-F238E27FC236}">
                <a16:creationId xmlns="" xmlns:a16="http://schemas.microsoft.com/office/drawing/2014/main" id="{CDBF4F42-0BF6-456E-9D32-103AE1D55FAD}"/>
              </a:ext>
            </a:extLst>
          </p:cNvPr>
          <p:cNvGrpSpPr/>
          <p:nvPr/>
        </p:nvGrpSpPr>
        <p:grpSpPr>
          <a:xfrm>
            <a:off x="5903631" y="1713271"/>
            <a:ext cx="2520000" cy="1800000"/>
            <a:chOff x="4144963" y="3860800"/>
            <a:chExt cx="2295525" cy="1382713"/>
          </a:xfrm>
        </p:grpSpPr>
        <p:sp>
          <p:nvSpPr>
            <p:cNvPr id="231" name="Line 5">
              <a:extLst>
                <a:ext uri="{FF2B5EF4-FFF2-40B4-BE49-F238E27FC236}">
                  <a16:creationId xmlns="" xmlns:a16="http://schemas.microsoft.com/office/drawing/2014/main" id="{71F144B4-CF06-46E0-959A-A76E61A8CD91}"/>
                </a:ext>
              </a:extLst>
            </p:cNvPr>
            <p:cNvSpPr>
              <a:spLocks noChangeShapeType="1"/>
            </p:cNvSpPr>
            <p:nvPr/>
          </p:nvSpPr>
          <p:spPr bwMode="auto">
            <a:xfrm>
              <a:off x="4144963"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32" name="Line 6">
              <a:extLst>
                <a:ext uri="{FF2B5EF4-FFF2-40B4-BE49-F238E27FC236}">
                  <a16:creationId xmlns="" xmlns:a16="http://schemas.microsoft.com/office/drawing/2014/main" id="{50FED0FE-B66A-4516-B43A-5F966C53EE61}"/>
                </a:ext>
              </a:extLst>
            </p:cNvPr>
            <p:cNvSpPr>
              <a:spLocks noChangeShapeType="1"/>
            </p:cNvSpPr>
            <p:nvPr/>
          </p:nvSpPr>
          <p:spPr bwMode="auto">
            <a:xfrm>
              <a:off x="4603750"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33" name="Line 7">
              <a:extLst>
                <a:ext uri="{FF2B5EF4-FFF2-40B4-BE49-F238E27FC236}">
                  <a16:creationId xmlns="" xmlns:a16="http://schemas.microsoft.com/office/drawing/2014/main" id="{0800C672-DA90-4415-BC7A-E7EE52EA2B01}"/>
                </a:ext>
              </a:extLst>
            </p:cNvPr>
            <p:cNvSpPr>
              <a:spLocks noChangeShapeType="1"/>
            </p:cNvSpPr>
            <p:nvPr/>
          </p:nvSpPr>
          <p:spPr bwMode="auto">
            <a:xfrm>
              <a:off x="5062538"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34" name="Line 8">
              <a:extLst>
                <a:ext uri="{FF2B5EF4-FFF2-40B4-BE49-F238E27FC236}">
                  <a16:creationId xmlns="" xmlns:a16="http://schemas.microsoft.com/office/drawing/2014/main" id="{C2605E56-10D6-4D35-8778-F8F03CEFB2B0}"/>
                </a:ext>
              </a:extLst>
            </p:cNvPr>
            <p:cNvSpPr>
              <a:spLocks noChangeShapeType="1"/>
            </p:cNvSpPr>
            <p:nvPr/>
          </p:nvSpPr>
          <p:spPr bwMode="auto">
            <a:xfrm>
              <a:off x="5522913"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35" name="Line 9">
              <a:extLst>
                <a:ext uri="{FF2B5EF4-FFF2-40B4-BE49-F238E27FC236}">
                  <a16:creationId xmlns="" xmlns:a16="http://schemas.microsoft.com/office/drawing/2014/main" id="{91AC1A3D-2ABA-45D7-852C-AE5E9270E905}"/>
                </a:ext>
              </a:extLst>
            </p:cNvPr>
            <p:cNvSpPr>
              <a:spLocks noChangeShapeType="1"/>
            </p:cNvSpPr>
            <p:nvPr/>
          </p:nvSpPr>
          <p:spPr bwMode="auto">
            <a:xfrm>
              <a:off x="5981700"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36" name="Line 10">
              <a:extLst>
                <a:ext uri="{FF2B5EF4-FFF2-40B4-BE49-F238E27FC236}">
                  <a16:creationId xmlns="" xmlns:a16="http://schemas.microsoft.com/office/drawing/2014/main" id="{64242ACF-3477-414F-BFC3-E7D1B8B7C69E}"/>
                </a:ext>
              </a:extLst>
            </p:cNvPr>
            <p:cNvSpPr>
              <a:spLocks noChangeShapeType="1"/>
            </p:cNvSpPr>
            <p:nvPr/>
          </p:nvSpPr>
          <p:spPr bwMode="auto">
            <a:xfrm>
              <a:off x="6440488"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37" name="Line 11">
              <a:extLst>
                <a:ext uri="{FF2B5EF4-FFF2-40B4-BE49-F238E27FC236}">
                  <a16:creationId xmlns="" xmlns:a16="http://schemas.microsoft.com/office/drawing/2014/main" id="{5B19C7E9-741E-40DC-9940-732C1818B6F3}"/>
                </a:ext>
              </a:extLst>
            </p:cNvPr>
            <p:cNvSpPr>
              <a:spLocks noChangeShapeType="1"/>
            </p:cNvSpPr>
            <p:nvPr/>
          </p:nvSpPr>
          <p:spPr bwMode="auto">
            <a:xfrm flipH="1">
              <a:off x="4144963" y="5243513"/>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38" name="Line 12">
              <a:extLst>
                <a:ext uri="{FF2B5EF4-FFF2-40B4-BE49-F238E27FC236}">
                  <a16:creationId xmlns="" xmlns:a16="http://schemas.microsoft.com/office/drawing/2014/main" id="{2D202EBE-448D-43B8-942B-FABFD726F669}"/>
                </a:ext>
              </a:extLst>
            </p:cNvPr>
            <p:cNvSpPr>
              <a:spLocks noChangeShapeType="1"/>
            </p:cNvSpPr>
            <p:nvPr/>
          </p:nvSpPr>
          <p:spPr bwMode="auto">
            <a:xfrm flipH="1">
              <a:off x="4144963" y="5013325"/>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39" name="Line 13">
              <a:extLst>
                <a:ext uri="{FF2B5EF4-FFF2-40B4-BE49-F238E27FC236}">
                  <a16:creationId xmlns="" xmlns:a16="http://schemas.microsoft.com/office/drawing/2014/main" id="{09B77C7F-1319-415C-8BDA-DD61408065BF}"/>
                </a:ext>
              </a:extLst>
            </p:cNvPr>
            <p:cNvSpPr>
              <a:spLocks noChangeShapeType="1"/>
            </p:cNvSpPr>
            <p:nvPr/>
          </p:nvSpPr>
          <p:spPr bwMode="auto">
            <a:xfrm flipH="1">
              <a:off x="4144963" y="4783138"/>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40" name="Line 14">
              <a:extLst>
                <a:ext uri="{FF2B5EF4-FFF2-40B4-BE49-F238E27FC236}">
                  <a16:creationId xmlns="" xmlns:a16="http://schemas.microsoft.com/office/drawing/2014/main" id="{FAD5769F-D3E5-4469-84E1-097BF4185797}"/>
                </a:ext>
              </a:extLst>
            </p:cNvPr>
            <p:cNvSpPr>
              <a:spLocks noChangeShapeType="1"/>
            </p:cNvSpPr>
            <p:nvPr/>
          </p:nvSpPr>
          <p:spPr bwMode="auto">
            <a:xfrm flipH="1">
              <a:off x="4144963" y="4552950"/>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41" name="Line 15">
              <a:extLst>
                <a:ext uri="{FF2B5EF4-FFF2-40B4-BE49-F238E27FC236}">
                  <a16:creationId xmlns="" xmlns:a16="http://schemas.microsoft.com/office/drawing/2014/main" id="{67B5ADBE-240C-4FB6-9CAF-02030BBA7AAD}"/>
                </a:ext>
              </a:extLst>
            </p:cNvPr>
            <p:cNvSpPr>
              <a:spLocks noChangeShapeType="1"/>
            </p:cNvSpPr>
            <p:nvPr/>
          </p:nvSpPr>
          <p:spPr bwMode="auto">
            <a:xfrm flipH="1">
              <a:off x="4144963" y="4321175"/>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42" name="Line 16">
              <a:extLst>
                <a:ext uri="{FF2B5EF4-FFF2-40B4-BE49-F238E27FC236}">
                  <a16:creationId xmlns="" xmlns:a16="http://schemas.microsoft.com/office/drawing/2014/main" id="{9D145BA6-077F-4DA7-9425-9314D3F7EA6F}"/>
                </a:ext>
              </a:extLst>
            </p:cNvPr>
            <p:cNvSpPr>
              <a:spLocks noChangeShapeType="1"/>
            </p:cNvSpPr>
            <p:nvPr/>
          </p:nvSpPr>
          <p:spPr bwMode="auto">
            <a:xfrm flipH="1">
              <a:off x="4144963" y="4090988"/>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43" name="Line 17">
              <a:extLst>
                <a:ext uri="{FF2B5EF4-FFF2-40B4-BE49-F238E27FC236}">
                  <a16:creationId xmlns="" xmlns:a16="http://schemas.microsoft.com/office/drawing/2014/main" id="{84B39B67-8D6C-48BC-BD71-4F88E0B731BF}"/>
                </a:ext>
              </a:extLst>
            </p:cNvPr>
            <p:cNvSpPr>
              <a:spLocks noChangeShapeType="1"/>
            </p:cNvSpPr>
            <p:nvPr/>
          </p:nvSpPr>
          <p:spPr bwMode="auto">
            <a:xfrm flipH="1">
              <a:off x="4144963" y="3860800"/>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44" name="Line 18">
              <a:extLst>
                <a:ext uri="{FF2B5EF4-FFF2-40B4-BE49-F238E27FC236}">
                  <a16:creationId xmlns="" xmlns:a16="http://schemas.microsoft.com/office/drawing/2014/main" id="{DB30657E-C1FA-485C-B8E0-DEB217583E4B}"/>
                </a:ext>
              </a:extLst>
            </p:cNvPr>
            <p:cNvSpPr>
              <a:spLocks noChangeShapeType="1"/>
            </p:cNvSpPr>
            <p:nvPr/>
          </p:nvSpPr>
          <p:spPr bwMode="auto">
            <a:xfrm>
              <a:off x="4144963" y="4552950"/>
              <a:ext cx="2295525"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45" name="Line 19">
              <a:extLst>
                <a:ext uri="{FF2B5EF4-FFF2-40B4-BE49-F238E27FC236}">
                  <a16:creationId xmlns="" xmlns:a16="http://schemas.microsoft.com/office/drawing/2014/main" id="{A6870A38-7A66-41A0-89D2-3D5840E320A5}"/>
                </a:ext>
              </a:extLst>
            </p:cNvPr>
            <p:cNvSpPr>
              <a:spLocks noChangeShapeType="1"/>
            </p:cNvSpPr>
            <p:nvPr/>
          </p:nvSpPr>
          <p:spPr bwMode="auto">
            <a:xfrm flipV="1">
              <a:off x="4144963" y="3860800"/>
              <a:ext cx="0" cy="1382713"/>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46" name="Freeform 20">
              <a:extLst>
                <a:ext uri="{FF2B5EF4-FFF2-40B4-BE49-F238E27FC236}">
                  <a16:creationId xmlns="" xmlns:a16="http://schemas.microsoft.com/office/drawing/2014/main" id="{3F5E7DDB-D3BB-498C-802F-62699188022D}"/>
                </a:ext>
              </a:extLst>
            </p:cNvPr>
            <p:cNvSpPr>
              <a:spLocks/>
            </p:cNvSpPr>
            <p:nvPr/>
          </p:nvSpPr>
          <p:spPr bwMode="auto">
            <a:xfrm>
              <a:off x="4144963" y="4284663"/>
              <a:ext cx="1882775" cy="569913"/>
            </a:xfrm>
            <a:custGeom>
              <a:avLst/>
              <a:gdLst>
                <a:gd name="T0" fmla="*/ 0 w 1186"/>
                <a:gd name="T1" fmla="*/ 0 h 359"/>
                <a:gd name="T2" fmla="*/ 29 w 1186"/>
                <a:gd name="T3" fmla="*/ 79 h 359"/>
                <a:gd name="T4" fmla="*/ 58 w 1186"/>
                <a:gd name="T5" fmla="*/ 176 h 359"/>
                <a:gd name="T6" fmla="*/ 87 w 1186"/>
                <a:gd name="T7" fmla="*/ 231 h 359"/>
                <a:gd name="T8" fmla="*/ 115 w 1186"/>
                <a:gd name="T9" fmla="*/ 278 h 359"/>
                <a:gd name="T10" fmla="*/ 144 w 1186"/>
                <a:gd name="T11" fmla="*/ 333 h 359"/>
                <a:gd name="T12" fmla="*/ 174 w 1186"/>
                <a:gd name="T13" fmla="*/ 354 h 359"/>
                <a:gd name="T14" fmla="*/ 202 w 1186"/>
                <a:gd name="T15" fmla="*/ 357 h 359"/>
                <a:gd name="T16" fmla="*/ 231 w 1186"/>
                <a:gd name="T17" fmla="*/ 357 h 359"/>
                <a:gd name="T18" fmla="*/ 261 w 1186"/>
                <a:gd name="T19" fmla="*/ 358 h 359"/>
                <a:gd name="T20" fmla="*/ 289 w 1186"/>
                <a:gd name="T21" fmla="*/ 357 h 359"/>
                <a:gd name="T22" fmla="*/ 318 w 1186"/>
                <a:gd name="T23" fmla="*/ 359 h 359"/>
                <a:gd name="T24" fmla="*/ 346 w 1186"/>
                <a:gd name="T25" fmla="*/ 342 h 359"/>
                <a:gd name="T26" fmla="*/ 376 w 1186"/>
                <a:gd name="T27" fmla="*/ 306 h 359"/>
                <a:gd name="T28" fmla="*/ 405 w 1186"/>
                <a:gd name="T29" fmla="*/ 256 h 359"/>
                <a:gd name="T30" fmla="*/ 433 w 1186"/>
                <a:gd name="T31" fmla="*/ 191 h 359"/>
                <a:gd name="T32" fmla="*/ 463 w 1186"/>
                <a:gd name="T33" fmla="*/ 137 h 359"/>
                <a:gd name="T34" fmla="*/ 492 w 1186"/>
                <a:gd name="T35" fmla="*/ 103 h 359"/>
                <a:gd name="T36" fmla="*/ 520 w 1186"/>
                <a:gd name="T37" fmla="*/ 84 h 359"/>
                <a:gd name="T38" fmla="*/ 550 w 1186"/>
                <a:gd name="T39" fmla="*/ 85 h 359"/>
                <a:gd name="T40" fmla="*/ 578 w 1186"/>
                <a:gd name="T41" fmla="*/ 86 h 359"/>
                <a:gd name="T42" fmla="*/ 607 w 1186"/>
                <a:gd name="T43" fmla="*/ 94 h 359"/>
                <a:gd name="T44" fmla="*/ 637 w 1186"/>
                <a:gd name="T45" fmla="*/ 100 h 359"/>
                <a:gd name="T46" fmla="*/ 665 w 1186"/>
                <a:gd name="T47" fmla="*/ 89 h 359"/>
                <a:gd name="T48" fmla="*/ 694 w 1186"/>
                <a:gd name="T49" fmla="*/ 85 h 359"/>
                <a:gd name="T50" fmla="*/ 724 w 1186"/>
                <a:gd name="T51" fmla="*/ 87 h 359"/>
                <a:gd name="T52" fmla="*/ 752 w 1186"/>
                <a:gd name="T53" fmla="*/ 106 h 359"/>
                <a:gd name="T54" fmla="*/ 781 w 1186"/>
                <a:gd name="T55" fmla="*/ 139 h 359"/>
                <a:gd name="T56" fmla="*/ 809 w 1186"/>
                <a:gd name="T57" fmla="*/ 170 h 359"/>
                <a:gd name="T58" fmla="*/ 839 w 1186"/>
                <a:gd name="T59" fmla="*/ 208 h 359"/>
                <a:gd name="T60" fmla="*/ 868 w 1186"/>
                <a:gd name="T61" fmla="*/ 261 h 359"/>
                <a:gd name="T62" fmla="*/ 896 w 1186"/>
                <a:gd name="T63" fmla="*/ 299 h 359"/>
                <a:gd name="T64" fmla="*/ 926 w 1186"/>
                <a:gd name="T65" fmla="*/ 320 h 359"/>
                <a:gd name="T66" fmla="*/ 955 w 1186"/>
                <a:gd name="T67" fmla="*/ 332 h 359"/>
                <a:gd name="T68" fmla="*/ 983 w 1186"/>
                <a:gd name="T69" fmla="*/ 320 h 359"/>
                <a:gd name="T70" fmla="*/ 1013 w 1186"/>
                <a:gd name="T71" fmla="*/ 316 h 359"/>
                <a:gd name="T72" fmla="*/ 1041 w 1186"/>
                <a:gd name="T73" fmla="*/ 309 h 359"/>
                <a:gd name="T74" fmla="*/ 1070 w 1186"/>
                <a:gd name="T75" fmla="*/ 292 h 359"/>
                <a:gd name="T76" fmla="*/ 1099 w 1186"/>
                <a:gd name="T77" fmla="*/ 271 h 359"/>
                <a:gd name="T78" fmla="*/ 1128 w 1186"/>
                <a:gd name="T79" fmla="*/ 256 h 359"/>
                <a:gd name="T80" fmla="*/ 1157 w 1186"/>
                <a:gd name="T81" fmla="*/ 224 h 359"/>
                <a:gd name="T82" fmla="*/ 1186 w 1186"/>
                <a:gd name="T83" fmla="*/ 202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59">
                  <a:moveTo>
                    <a:pt x="0" y="0"/>
                  </a:moveTo>
                  <a:lnTo>
                    <a:pt x="29" y="79"/>
                  </a:lnTo>
                  <a:lnTo>
                    <a:pt x="58" y="176"/>
                  </a:lnTo>
                  <a:lnTo>
                    <a:pt x="87" y="231"/>
                  </a:lnTo>
                  <a:lnTo>
                    <a:pt x="115" y="278"/>
                  </a:lnTo>
                  <a:lnTo>
                    <a:pt x="144" y="333"/>
                  </a:lnTo>
                  <a:lnTo>
                    <a:pt x="174" y="354"/>
                  </a:lnTo>
                  <a:lnTo>
                    <a:pt x="202" y="357"/>
                  </a:lnTo>
                  <a:lnTo>
                    <a:pt x="231" y="357"/>
                  </a:lnTo>
                  <a:lnTo>
                    <a:pt x="261" y="358"/>
                  </a:lnTo>
                  <a:lnTo>
                    <a:pt x="289" y="357"/>
                  </a:lnTo>
                  <a:lnTo>
                    <a:pt x="318" y="359"/>
                  </a:lnTo>
                  <a:lnTo>
                    <a:pt x="346" y="342"/>
                  </a:lnTo>
                  <a:lnTo>
                    <a:pt x="376" y="306"/>
                  </a:lnTo>
                  <a:lnTo>
                    <a:pt x="405" y="256"/>
                  </a:lnTo>
                  <a:lnTo>
                    <a:pt x="433" y="191"/>
                  </a:lnTo>
                  <a:lnTo>
                    <a:pt x="463" y="137"/>
                  </a:lnTo>
                  <a:lnTo>
                    <a:pt x="492" y="103"/>
                  </a:lnTo>
                  <a:lnTo>
                    <a:pt x="520" y="84"/>
                  </a:lnTo>
                  <a:lnTo>
                    <a:pt x="550" y="85"/>
                  </a:lnTo>
                  <a:lnTo>
                    <a:pt x="578" y="86"/>
                  </a:lnTo>
                  <a:lnTo>
                    <a:pt x="607" y="94"/>
                  </a:lnTo>
                  <a:lnTo>
                    <a:pt x="637" y="100"/>
                  </a:lnTo>
                  <a:lnTo>
                    <a:pt x="665" y="89"/>
                  </a:lnTo>
                  <a:lnTo>
                    <a:pt x="694" y="85"/>
                  </a:lnTo>
                  <a:lnTo>
                    <a:pt x="724" y="87"/>
                  </a:lnTo>
                  <a:lnTo>
                    <a:pt x="752" y="106"/>
                  </a:lnTo>
                  <a:lnTo>
                    <a:pt x="781" y="139"/>
                  </a:lnTo>
                  <a:lnTo>
                    <a:pt x="809" y="170"/>
                  </a:lnTo>
                  <a:lnTo>
                    <a:pt x="839" y="208"/>
                  </a:lnTo>
                  <a:lnTo>
                    <a:pt x="868" y="261"/>
                  </a:lnTo>
                  <a:lnTo>
                    <a:pt x="896" y="299"/>
                  </a:lnTo>
                  <a:lnTo>
                    <a:pt x="926" y="320"/>
                  </a:lnTo>
                  <a:lnTo>
                    <a:pt x="955" y="332"/>
                  </a:lnTo>
                  <a:lnTo>
                    <a:pt x="983" y="320"/>
                  </a:lnTo>
                  <a:lnTo>
                    <a:pt x="1013" y="316"/>
                  </a:lnTo>
                  <a:lnTo>
                    <a:pt x="1041" y="309"/>
                  </a:lnTo>
                  <a:lnTo>
                    <a:pt x="1070" y="292"/>
                  </a:lnTo>
                  <a:lnTo>
                    <a:pt x="1099" y="271"/>
                  </a:lnTo>
                  <a:lnTo>
                    <a:pt x="1128" y="256"/>
                  </a:lnTo>
                  <a:lnTo>
                    <a:pt x="1157" y="224"/>
                  </a:lnTo>
                  <a:lnTo>
                    <a:pt x="1186" y="20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47" name="Freeform 21">
              <a:extLst>
                <a:ext uri="{FF2B5EF4-FFF2-40B4-BE49-F238E27FC236}">
                  <a16:creationId xmlns="" xmlns:a16="http://schemas.microsoft.com/office/drawing/2014/main" id="{6A820DEA-EEFE-4B8C-9AAE-D42EFCB745C2}"/>
                </a:ext>
              </a:extLst>
            </p:cNvPr>
            <p:cNvSpPr>
              <a:spLocks/>
            </p:cNvSpPr>
            <p:nvPr/>
          </p:nvSpPr>
          <p:spPr bwMode="auto">
            <a:xfrm>
              <a:off x="4144963" y="4392613"/>
              <a:ext cx="1882775" cy="468313"/>
            </a:xfrm>
            <a:custGeom>
              <a:avLst/>
              <a:gdLst>
                <a:gd name="T0" fmla="*/ 0 w 1186"/>
                <a:gd name="T1" fmla="*/ 149 h 295"/>
                <a:gd name="T2" fmla="*/ 29 w 1186"/>
                <a:gd name="T3" fmla="*/ 76 h 295"/>
                <a:gd name="T4" fmla="*/ 58 w 1186"/>
                <a:gd name="T5" fmla="*/ 48 h 295"/>
                <a:gd name="T6" fmla="*/ 87 w 1186"/>
                <a:gd name="T7" fmla="*/ 35 h 295"/>
                <a:gd name="T8" fmla="*/ 115 w 1186"/>
                <a:gd name="T9" fmla="*/ 12 h 295"/>
                <a:gd name="T10" fmla="*/ 144 w 1186"/>
                <a:gd name="T11" fmla="*/ 0 h 295"/>
                <a:gd name="T12" fmla="*/ 174 w 1186"/>
                <a:gd name="T13" fmla="*/ 1 h 295"/>
                <a:gd name="T14" fmla="*/ 202 w 1186"/>
                <a:gd name="T15" fmla="*/ 6 h 295"/>
                <a:gd name="T16" fmla="*/ 231 w 1186"/>
                <a:gd name="T17" fmla="*/ 16 h 295"/>
                <a:gd name="T18" fmla="*/ 261 w 1186"/>
                <a:gd name="T19" fmla="*/ 24 h 295"/>
                <a:gd name="T20" fmla="*/ 289 w 1186"/>
                <a:gd name="T21" fmla="*/ 53 h 295"/>
                <a:gd name="T22" fmla="*/ 318 w 1186"/>
                <a:gd name="T23" fmla="*/ 114 h 295"/>
                <a:gd name="T24" fmla="*/ 346 w 1186"/>
                <a:gd name="T25" fmla="*/ 192 h 295"/>
                <a:gd name="T26" fmla="*/ 376 w 1186"/>
                <a:gd name="T27" fmla="*/ 257 h 295"/>
                <a:gd name="T28" fmla="*/ 405 w 1186"/>
                <a:gd name="T29" fmla="*/ 290 h 295"/>
                <a:gd name="T30" fmla="*/ 433 w 1186"/>
                <a:gd name="T31" fmla="*/ 295 h 295"/>
                <a:gd name="T32" fmla="*/ 463 w 1186"/>
                <a:gd name="T33" fmla="*/ 286 h 295"/>
                <a:gd name="T34" fmla="*/ 492 w 1186"/>
                <a:gd name="T35" fmla="*/ 270 h 295"/>
                <a:gd name="T36" fmla="*/ 520 w 1186"/>
                <a:gd name="T37" fmla="*/ 263 h 295"/>
                <a:gd name="T38" fmla="*/ 550 w 1186"/>
                <a:gd name="T39" fmla="*/ 256 h 295"/>
                <a:gd name="T40" fmla="*/ 578 w 1186"/>
                <a:gd name="T41" fmla="*/ 258 h 295"/>
                <a:gd name="T42" fmla="*/ 607 w 1186"/>
                <a:gd name="T43" fmla="*/ 253 h 295"/>
                <a:gd name="T44" fmla="*/ 637 w 1186"/>
                <a:gd name="T45" fmla="*/ 229 h 295"/>
                <a:gd name="T46" fmla="*/ 665 w 1186"/>
                <a:gd name="T47" fmla="*/ 197 h 295"/>
                <a:gd name="T48" fmla="*/ 694 w 1186"/>
                <a:gd name="T49" fmla="*/ 155 h 295"/>
                <a:gd name="T50" fmla="*/ 724 w 1186"/>
                <a:gd name="T51" fmla="*/ 114 h 295"/>
                <a:gd name="T52" fmla="*/ 752 w 1186"/>
                <a:gd name="T53" fmla="*/ 75 h 295"/>
                <a:gd name="T54" fmla="*/ 781 w 1186"/>
                <a:gd name="T55" fmla="*/ 54 h 295"/>
                <a:gd name="T56" fmla="*/ 809 w 1186"/>
                <a:gd name="T57" fmla="*/ 45 h 295"/>
                <a:gd name="T58" fmla="*/ 839 w 1186"/>
                <a:gd name="T59" fmla="*/ 29 h 295"/>
                <a:gd name="T60" fmla="*/ 868 w 1186"/>
                <a:gd name="T61" fmla="*/ 17 h 295"/>
                <a:gd name="T62" fmla="*/ 896 w 1186"/>
                <a:gd name="T63" fmla="*/ 10 h 295"/>
                <a:gd name="T64" fmla="*/ 926 w 1186"/>
                <a:gd name="T65" fmla="*/ 7 h 295"/>
                <a:gd name="T66" fmla="*/ 955 w 1186"/>
                <a:gd name="T67" fmla="*/ 12 h 295"/>
                <a:gd name="T68" fmla="*/ 983 w 1186"/>
                <a:gd name="T69" fmla="*/ 18 h 295"/>
                <a:gd name="T70" fmla="*/ 1013 w 1186"/>
                <a:gd name="T71" fmla="*/ 29 h 295"/>
                <a:gd name="T72" fmla="*/ 1041 w 1186"/>
                <a:gd name="T73" fmla="*/ 58 h 295"/>
                <a:gd name="T74" fmla="*/ 1070 w 1186"/>
                <a:gd name="T75" fmla="*/ 75 h 295"/>
                <a:gd name="T76" fmla="*/ 1099 w 1186"/>
                <a:gd name="T77" fmla="*/ 96 h 295"/>
                <a:gd name="T78" fmla="*/ 1128 w 1186"/>
                <a:gd name="T79" fmla="*/ 93 h 295"/>
                <a:gd name="T80" fmla="*/ 1157 w 1186"/>
                <a:gd name="T81" fmla="*/ 90 h 295"/>
                <a:gd name="T82" fmla="*/ 1186 w 1186"/>
                <a:gd name="T83" fmla="*/ 11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295">
                  <a:moveTo>
                    <a:pt x="0" y="149"/>
                  </a:moveTo>
                  <a:lnTo>
                    <a:pt x="29" y="76"/>
                  </a:lnTo>
                  <a:lnTo>
                    <a:pt x="58" y="48"/>
                  </a:lnTo>
                  <a:lnTo>
                    <a:pt x="87" y="35"/>
                  </a:lnTo>
                  <a:lnTo>
                    <a:pt x="115" y="12"/>
                  </a:lnTo>
                  <a:lnTo>
                    <a:pt x="144" y="0"/>
                  </a:lnTo>
                  <a:lnTo>
                    <a:pt x="174" y="1"/>
                  </a:lnTo>
                  <a:lnTo>
                    <a:pt x="202" y="6"/>
                  </a:lnTo>
                  <a:lnTo>
                    <a:pt x="231" y="16"/>
                  </a:lnTo>
                  <a:lnTo>
                    <a:pt x="261" y="24"/>
                  </a:lnTo>
                  <a:lnTo>
                    <a:pt x="289" y="53"/>
                  </a:lnTo>
                  <a:lnTo>
                    <a:pt x="318" y="114"/>
                  </a:lnTo>
                  <a:lnTo>
                    <a:pt x="346" y="192"/>
                  </a:lnTo>
                  <a:lnTo>
                    <a:pt x="376" y="257"/>
                  </a:lnTo>
                  <a:lnTo>
                    <a:pt x="405" y="290"/>
                  </a:lnTo>
                  <a:lnTo>
                    <a:pt x="433" y="295"/>
                  </a:lnTo>
                  <a:lnTo>
                    <a:pt x="463" y="286"/>
                  </a:lnTo>
                  <a:lnTo>
                    <a:pt x="492" y="270"/>
                  </a:lnTo>
                  <a:lnTo>
                    <a:pt x="520" y="263"/>
                  </a:lnTo>
                  <a:lnTo>
                    <a:pt x="550" y="256"/>
                  </a:lnTo>
                  <a:lnTo>
                    <a:pt x="578" y="258"/>
                  </a:lnTo>
                  <a:lnTo>
                    <a:pt x="607" y="253"/>
                  </a:lnTo>
                  <a:lnTo>
                    <a:pt x="637" y="229"/>
                  </a:lnTo>
                  <a:lnTo>
                    <a:pt x="665" y="197"/>
                  </a:lnTo>
                  <a:lnTo>
                    <a:pt x="694" y="155"/>
                  </a:lnTo>
                  <a:lnTo>
                    <a:pt x="724" y="114"/>
                  </a:lnTo>
                  <a:lnTo>
                    <a:pt x="752" y="75"/>
                  </a:lnTo>
                  <a:lnTo>
                    <a:pt x="781" y="54"/>
                  </a:lnTo>
                  <a:lnTo>
                    <a:pt x="809" y="45"/>
                  </a:lnTo>
                  <a:lnTo>
                    <a:pt x="839" y="29"/>
                  </a:lnTo>
                  <a:lnTo>
                    <a:pt x="868" y="17"/>
                  </a:lnTo>
                  <a:lnTo>
                    <a:pt x="896" y="10"/>
                  </a:lnTo>
                  <a:lnTo>
                    <a:pt x="926" y="7"/>
                  </a:lnTo>
                  <a:lnTo>
                    <a:pt x="955" y="12"/>
                  </a:lnTo>
                  <a:lnTo>
                    <a:pt x="983" y="18"/>
                  </a:lnTo>
                  <a:lnTo>
                    <a:pt x="1013" y="29"/>
                  </a:lnTo>
                  <a:lnTo>
                    <a:pt x="1041" y="58"/>
                  </a:lnTo>
                  <a:lnTo>
                    <a:pt x="1070" y="75"/>
                  </a:lnTo>
                  <a:lnTo>
                    <a:pt x="1099" y="96"/>
                  </a:lnTo>
                  <a:lnTo>
                    <a:pt x="1128" y="93"/>
                  </a:lnTo>
                  <a:lnTo>
                    <a:pt x="1157" y="90"/>
                  </a:lnTo>
                  <a:lnTo>
                    <a:pt x="1186" y="11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48" name="Freeform 22">
              <a:extLst>
                <a:ext uri="{FF2B5EF4-FFF2-40B4-BE49-F238E27FC236}">
                  <a16:creationId xmlns="" xmlns:a16="http://schemas.microsoft.com/office/drawing/2014/main" id="{62FAE8AE-B06B-43CE-806E-3FAB08DEEF49}"/>
                </a:ext>
              </a:extLst>
            </p:cNvPr>
            <p:cNvSpPr>
              <a:spLocks/>
            </p:cNvSpPr>
            <p:nvPr/>
          </p:nvSpPr>
          <p:spPr bwMode="auto">
            <a:xfrm>
              <a:off x="4144963" y="4403725"/>
              <a:ext cx="1836738" cy="628650"/>
            </a:xfrm>
            <a:custGeom>
              <a:avLst/>
              <a:gdLst>
                <a:gd name="T0" fmla="*/ 0 w 1157"/>
                <a:gd name="T1" fmla="*/ 321 h 396"/>
                <a:gd name="T2" fmla="*/ 29 w 1157"/>
                <a:gd name="T3" fmla="*/ 361 h 396"/>
                <a:gd name="T4" fmla="*/ 58 w 1157"/>
                <a:gd name="T5" fmla="*/ 396 h 396"/>
                <a:gd name="T6" fmla="*/ 87 w 1157"/>
                <a:gd name="T7" fmla="*/ 372 h 396"/>
                <a:gd name="T8" fmla="*/ 115 w 1157"/>
                <a:gd name="T9" fmla="*/ 294 h 396"/>
                <a:gd name="T10" fmla="*/ 144 w 1157"/>
                <a:gd name="T11" fmla="*/ 206 h 396"/>
                <a:gd name="T12" fmla="*/ 174 w 1157"/>
                <a:gd name="T13" fmla="*/ 103 h 396"/>
                <a:gd name="T14" fmla="*/ 202 w 1157"/>
                <a:gd name="T15" fmla="*/ 42 h 396"/>
                <a:gd name="T16" fmla="*/ 231 w 1157"/>
                <a:gd name="T17" fmla="*/ 19 h 396"/>
                <a:gd name="T18" fmla="*/ 261 w 1157"/>
                <a:gd name="T19" fmla="*/ 10 h 396"/>
                <a:gd name="T20" fmla="*/ 289 w 1157"/>
                <a:gd name="T21" fmla="*/ 0 h 396"/>
                <a:gd name="T22" fmla="*/ 318 w 1157"/>
                <a:gd name="T23" fmla="*/ 3 h 396"/>
                <a:gd name="T24" fmla="*/ 346 w 1157"/>
                <a:gd name="T25" fmla="*/ 5 h 396"/>
                <a:gd name="T26" fmla="*/ 376 w 1157"/>
                <a:gd name="T27" fmla="*/ 6 h 396"/>
                <a:gd name="T28" fmla="*/ 405 w 1157"/>
                <a:gd name="T29" fmla="*/ 15 h 396"/>
                <a:gd name="T30" fmla="*/ 433 w 1157"/>
                <a:gd name="T31" fmla="*/ 14 h 396"/>
                <a:gd name="T32" fmla="*/ 463 w 1157"/>
                <a:gd name="T33" fmla="*/ 3 h 396"/>
                <a:gd name="T34" fmla="*/ 492 w 1157"/>
                <a:gd name="T35" fmla="*/ 3 h 396"/>
                <a:gd name="T36" fmla="*/ 520 w 1157"/>
                <a:gd name="T37" fmla="*/ 44 h 396"/>
                <a:gd name="T38" fmla="*/ 550 w 1157"/>
                <a:gd name="T39" fmla="*/ 116 h 396"/>
                <a:gd name="T40" fmla="*/ 578 w 1157"/>
                <a:gd name="T41" fmla="*/ 192 h 396"/>
                <a:gd name="T42" fmla="*/ 607 w 1157"/>
                <a:gd name="T43" fmla="*/ 244 h 396"/>
                <a:gd name="T44" fmla="*/ 637 w 1157"/>
                <a:gd name="T45" fmla="*/ 271 h 396"/>
                <a:gd name="T46" fmla="*/ 665 w 1157"/>
                <a:gd name="T47" fmla="*/ 288 h 396"/>
                <a:gd name="T48" fmla="*/ 694 w 1157"/>
                <a:gd name="T49" fmla="*/ 272 h 396"/>
                <a:gd name="T50" fmla="*/ 724 w 1157"/>
                <a:gd name="T51" fmla="*/ 249 h 396"/>
                <a:gd name="T52" fmla="*/ 752 w 1157"/>
                <a:gd name="T53" fmla="*/ 220 h 396"/>
                <a:gd name="T54" fmla="*/ 781 w 1157"/>
                <a:gd name="T55" fmla="*/ 202 h 396"/>
                <a:gd name="T56" fmla="*/ 809 w 1157"/>
                <a:gd name="T57" fmla="*/ 217 h 396"/>
                <a:gd name="T58" fmla="*/ 839 w 1157"/>
                <a:gd name="T59" fmla="*/ 231 h 396"/>
                <a:gd name="T60" fmla="*/ 868 w 1157"/>
                <a:gd name="T61" fmla="*/ 206 h 396"/>
                <a:gd name="T62" fmla="*/ 896 w 1157"/>
                <a:gd name="T63" fmla="*/ 156 h 396"/>
                <a:gd name="T64" fmla="*/ 926 w 1157"/>
                <a:gd name="T65" fmla="*/ 111 h 396"/>
                <a:gd name="T66" fmla="*/ 955 w 1157"/>
                <a:gd name="T67" fmla="*/ 83 h 396"/>
                <a:gd name="T68" fmla="*/ 983 w 1157"/>
                <a:gd name="T69" fmla="*/ 99 h 396"/>
                <a:gd name="T70" fmla="*/ 1013 w 1157"/>
                <a:gd name="T71" fmla="*/ 111 h 396"/>
                <a:gd name="T72" fmla="*/ 1041 w 1157"/>
                <a:gd name="T73" fmla="*/ 87 h 396"/>
                <a:gd name="T74" fmla="*/ 1070 w 1157"/>
                <a:gd name="T75" fmla="*/ 70 h 396"/>
                <a:gd name="T76" fmla="*/ 1099 w 1157"/>
                <a:gd name="T77" fmla="*/ 48 h 396"/>
                <a:gd name="T78" fmla="*/ 1128 w 1157"/>
                <a:gd name="T79" fmla="*/ 43 h 396"/>
                <a:gd name="T80" fmla="*/ 1157 w 1157"/>
                <a:gd name="T81" fmla="*/ 8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396">
                  <a:moveTo>
                    <a:pt x="0" y="321"/>
                  </a:moveTo>
                  <a:lnTo>
                    <a:pt x="29" y="361"/>
                  </a:lnTo>
                  <a:lnTo>
                    <a:pt x="58" y="396"/>
                  </a:lnTo>
                  <a:lnTo>
                    <a:pt x="87" y="372"/>
                  </a:lnTo>
                  <a:lnTo>
                    <a:pt x="115" y="294"/>
                  </a:lnTo>
                  <a:lnTo>
                    <a:pt x="144" y="206"/>
                  </a:lnTo>
                  <a:lnTo>
                    <a:pt x="174" y="103"/>
                  </a:lnTo>
                  <a:lnTo>
                    <a:pt x="202" y="42"/>
                  </a:lnTo>
                  <a:lnTo>
                    <a:pt x="231" y="19"/>
                  </a:lnTo>
                  <a:lnTo>
                    <a:pt x="261" y="10"/>
                  </a:lnTo>
                  <a:lnTo>
                    <a:pt x="289" y="0"/>
                  </a:lnTo>
                  <a:lnTo>
                    <a:pt x="318" y="3"/>
                  </a:lnTo>
                  <a:lnTo>
                    <a:pt x="346" y="5"/>
                  </a:lnTo>
                  <a:lnTo>
                    <a:pt x="376" y="6"/>
                  </a:lnTo>
                  <a:lnTo>
                    <a:pt x="405" y="15"/>
                  </a:lnTo>
                  <a:lnTo>
                    <a:pt x="433" y="14"/>
                  </a:lnTo>
                  <a:lnTo>
                    <a:pt x="463" y="3"/>
                  </a:lnTo>
                  <a:lnTo>
                    <a:pt x="492" y="3"/>
                  </a:lnTo>
                  <a:lnTo>
                    <a:pt x="520" y="44"/>
                  </a:lnTo>
                  <a:lnTo>
                    <a:pt x="550" y="116"/>
                  </a:lnTo>
                  <a:lnTo>
                    <a:pt x="578" y="192"/>
                  </a:lnTo>
                  <a:lnTo>
                    <a:pt x="607" y="244"/>
                  </a:lnTo>
                  <a:lnTo>
                    <a:pt x="637" y="271"/>
                  </a:lnTo>
                  <a:lnTo>
                    <a:pt x="665" y="288"/>
                  </a:lnTo>
                  <a:lnTo>
                    <a:pt x="694" y="272"/>
                  </a:lnTo>
                  <a:lnTo>
                    <a:pt x="724" y="249"/>
                  </a:lnTo>
                  <a:lnTo>
                    <a:pt x="752" y="220"/>
                  </a:lnTo>
                  <a:lnTo>
                    <a:pt x="781" y="202"/>
                  </a:lnTo>
                  <a:lnTo>
                    <a:pt x="809" y="217"/>
                  </a:lnTo>
                  <a:lnTo>
                    <a:pt x="839" y="231"/>
                  </a:lnTo>
                  <a:lnTo>
                    <a:pt x="868" y="206"/>
                  </a:lnTo>
                  <a:lnTo>
                    <a:pt x="896" y="156"/>
                  </a:lnTo>
                  <a:lnTo>
                    <a:pt x="926" y="111"/>
                  </a:lnTo>
                  <a:lnTo>
                    <a:pt x="955" y="83"/>
                  </a:lnTo>
                  <a:lnTo>
                    <a:pt x="983" y="99"/>
                  </a:lnTo>
                  <a:lnTo>
                    <a:pt x="1013" y="111"/>
                  </a:lnTo>
                  <a:lnTo>
                    <a:pt x="1041" y="87"/>
                  </a:lnTo>
                  <a:lnTo>
                    <a:pt x="1070" y="70"/>
                  </a:lnTo>
                  <a:lnTo>
                    <a:pt x="1099" y="48"/>
                  </a:lnTo>
                  <a:lnTo>
                    <a:pt x="1128" y="43"/>
                  </a:lnTo>
                  <a:lnTo>
                    <a:pt x="1157" y="8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49" name="Freeform 23">
              <a:extLst>
                <a:ext uri="{FF2B5EF4-FFF2-40B4-BE49-F238E27FC236}">
                  <a16:creationId xmlns="" xmlns:a16="http://schemas.microsoft.com/office/drawing/2014/main" id="{F0993C00-5463-4B52-AEB0-30839B984FCF}"/>
                </a:ext>
              </a:extLst>
            </p:cNvPr>
            <p:cNvSpPr>
              <a:spLocks/>
            </p:cNvSpPr>
            <p:nvPr/>
          </p:nvSpPr>
          <p:spPr bwMode="auto">
            <a:xfrm>
              <a:off x="4144963" y="4344988"/>
              <a:ext cx="1928813" cy="519113"/>
            </a:xfrm>
            <a:custGeom>
              <a:avLst/>
              <a:gdLst>
                <a:gd name="T0" fmla="*/ 0 w 1215"/>
                <a:gd name="T1" fmla="*/ 0 h 327"/>
                <a:gd name="T2" fmla="*/ 29 w 1215"/>
                <a:gd name="T3" fmla="*/ 74 h 327"/>
                <a:gd name="T4" fmla="*/ 58 w 1215"/>
                <a:gd name="T5" fmla="*/ 132 h 327"/>
                <a:gd name="T6" fmla="*/ 87 w 1215"/>
                <a:gd name="T7" fmla="*/ 177 h 327"/>
                <a:gd name="T8" fmla="*/ 115 w 1215"/>
                <a:gd name="T9" fmla="*/ 229 h 327"/>
                <a:gd name="T10" fmla="*/ 144 w 1215"/>
                <a:gd name="T11" fmla="*/ 288 h 327"/>
                <a:gd name="T12" fmla="*/ 174 w 1215"/>
                <a:gd name="T13" fmla="*/ 314 h 327"/>
                <a:gd name="T14" fmla="*/ 202 w 1215"/>
                <a:gd name="T15" fmla="*/ 325 h 327"/>
                <a:gd name="T16" fmla="*/ 231 w 1215"/>
                <a:gd name="T17" fmla="*/ 327 h 327"/>
                <a:gd name="T18" fmla="*/ 261 w 1215"/>
                <a:gd name="T19" fmla="*/ 325 h 327"/>
                <a:gd name="T20" fmla="*/ 289 w 1215"/>
                <a:gd name="T21" fmla="*/ 321 h 327"/>
                <a:gd name="T22" fmla="*/ 318 w 1215"/>
                <a:gd name="T23" fmla="*/ 320 h 327"/>
                <a:gd name="T24" fmla="*/ 346 w 1215"/>
                <a:gd name="T25" fmla="*/ 299 h 327"/>
                <a:gd name="T26" fmla="*/ 376 w 1215"/>
                <a:gd name="T27" fmla="*/ 265 h 327"/>
                <a:gd name="T28" fmla="*/ 405 w 1215"/>
                <a:gd name="T29" fmla="*/ 208 h 327"/>
                <a:gd name="T30" fmla="*/ 433 w 1215"/>
                <a:gd name="T31" fmla="*/ 144 h 327"/>
                <a:gd name="T32" fmla="*/ 463 w 1215"/>
                <a:gd name="T33" fmla="*/ 97 h 327"/>
                <a:gd name="T34" fmla="*/ 492 w 1215"/>
                <a:gd name="T35" fmla="*/ 64 h 327"/>
                <a:gd name="T36" fmla="*/ 520 w 1215"/>
                <a:gd name="T37" fmla="*/ 51 h 327"/>
                <a:gd name="T38" fmla="*/ 550 w 1215"/>
                <a:gd name="T39" fmla="*/ 41 h 327"/>
                <a:gd name="T40" fmla="*/ 578 w 1215"/>
                <a:gd name="T41" fmla="*/ 41 h 327"/>
                <a:gd name="T42" fmla="*/ 607 w 1215"/>
                <a:gd name="T43" fmla="*/ 47 h 327"/>
                <a:gd name="T44" fmla="*/ 637 w 1215"/>
                <a:gd name="T45" fmla="*/ 48 h 327"/>
                <a:gd name="T46" fmla="*/ 665 w 1215"/>
                <a:gd name="T47" fmla="*/ 54 h 327"/>
                <a:gd name="T48" fmla="*/ 694 w 1215"/>
                <a:gd name="T49" fmla="*/ 51 h 327"/>
                <a:gd name="T50" fmla="*/ 724 w 1215"/>
                <a:gd name="T51" fmla="*/ 47 h 327"/>
                <a:gd name="T52" fmla="*/ 752 w 1215"/>
                <a:gd name="T53" fmla="*/ 57 h 327"/>
                <a:gd name="T54" fmla="*/ 781 w 1215"/>
                <a:gd name="T55" fmla="*/ 76 h 327"/>
                <a:gd name="T56" fmla="*/ 809 w 1215"/>
                <a:gd name="T57" fmla="*/ 133 h 327"/>
                <a:gd name="T58" fmla="*/ 839 w 1215"/>
                <a:gd name="T59" fmla="*/ 180 h 327"/>
                <a:gd name="T60" fmla="*/ 868 w 1215"/>
                <a:gd name="T61" fmla="*/ 217 h 327"/>
                <a:gd name="T62" fmla="*/ 896 w 1215"/>
                <a:gd name="T63" fmla="*/ 260 h 327"/>
                <a:gd name="T64" fmla="*/ 926 w 1215"/>
                <a:gd name="T65" fmla="*/ 283 h 327"/>
                <a:gd name="T66" fmla="*/ 955 w 1215"/>
                <a:gd name="T67" fmla="*/ 303 h 327"/>
                <a:gd name="T68" fmla="*/ 983 w 1215"/>
                <a:gd name="T69" fmla="*/ 305 h 327"/>
                <a:gd name="T70" fmla="*/ 1013 w 1215"/>
                <a:gd name="T71" fmla="*/ 294 h 327"/>
                <a:gd name="T72" fmla="*/ 1041 w 1215"/>
                <a:gd name="T73" fmla="*/ 268 h 327"/>
                <a:gd name="T74" fmla="*/ 1070 w 1215"/>
                <a:gd name="T75" fmla="*/ 236 h 327"/>
                <a:gd name="T76" fmla="*/ 1099 w 1215"/>
                <a:gd name="T77" fmla="*/ 203 h 327"/>
                <a:gd name="T78" fmla="*/ 1128 w 1215"/>
                <a:gd name="T79" fmla="*/ 179 h 327"/>
                <a:gd name="T80" fmla="*/ 1157 w 1215"/>
                <a:gd name="T81" fmla="*/ 163 h 327"/>
                <a:gd name="T82" fmla="*/ 1186 w 1215"/>
                <a:gd name="T83" fmla="*/ 171 h 327"/>
                <a:gd name="T84" fmla="*/ 1215 w 1215"/>
                <a:gd name="T85" fmla="*/ 185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27">
                  <a:moveTo>
                    <a:pt x="0" y="0"/>
                  </a:moveTo>
                  <a:lnTo>
                    <a:pt x="29" y="74"/>
                  </a:lnTo>
                  <a:lnTo>
                    <a:pt x="58" y="132"/>
                  </a:lnTo>
                  <a:lnTo>
                    <a:pt x="87" y="177"/>
                  </a:lnTo>
                  <a:lnTo>
                    <a:pt x="115" y="229"/>
                  </a:lnTo>
                  <a:lnTo>
                    <a:pt x="144" y="288"/>
                  </a:lnTo>
                  <a:lnTo>
                    <a:pt x="174" y="314"/>
                  </a:lnTo>
                  <a:lnTo>
                    <a:pt x="202" y="325"/>
                  </a:lnTo>
                  <a:lnTo>
                    <a:pt x="231" y="327"/>
                  </a:lnTo>
                  <a:lnTo>
                    <a:pt x="261" y="325"/>
                  </a:lnTo>
                  <a:lnTo>
                    <a:pt x="289" y="321"/>
                  </a:lnTo>
                  <a:lnTo>
                    <a:pt x="318" y="320"/>
                  </a:lnTo>
                  <a:lnTo>
                    <a:pt x="346" y="299"/>
                  </a:lnTo>
                  <a:lnTo>
                    <a:pt x="376" y="265"/>
                  </a:lnTo>
                  <a:lnTo>
                    <a:pt x="405" y="208"/>
                  </a:lnTo>
                  <a:lnTo>
                    <a:pt x="433" y="144"/>
                  </a:lnTo>
                  <a:lnTo>
                    <a:pt x="463" y="97"/>
                  </a:lnTo>
                  <a:lnTo>
                    <a:pt x="492" y="64"/>
                  </a:lnTo>
                  <a:lnTo>
                    <a:pt x="520" y="51"/>
                  </a:lnTo>
                  <a:lnTo>
                    <a:pt x="550" y="41"/>
                  </a:lnTo>
                  <a:lnTo>
                    <a:pt x="578" y="41"/>
                  </a:lnTo>
                  <a:lnTo>
                    <a:pt x="607" y="47"/>
                  </a:lnTo>
                  <a:lnTo>
                    <a:pt x="637" y="48"/>
                  </a:lnTo>
                  <a:lnTo>
                    <a:pt x="665" y="54"/>
                  </a:lnTo>
                  <a:lnTo>
                    <a:pt x="694" y="51"/>
                  </a:lnTo>
                  <a:lnTo>
                    <a:pt x="724" y="47"/>
                  </a:lnTo>
                  <a:lnTo>
                    <a:pt x="752" y="57"/>
                  </a:lnTo>
                  <a:lnTo>
                    <a:pt x="781" y="76"/>
                  </a:lnTo>
                  <a:lnTo>
                    <a:pt x="809" y="133"/>
                  </a:lnTo>
                  <a:lnTo>
                    <a:pt x="839" y="180"/>
                  </a:lnTo>
                  <a:lnTo>
                    <a:pt x="868" y="217"/>
                  </a:lnTo>
                  <a:lnTo>
                    <a:pt x="896" y="260"/>
                  </a:lnTo>
                  <a:lnTo>
                    <a:pt x="926" y="283"/>
                  </a:lnTo>
                  <a:lnTo>
                    <a:pt x="955" y="303"/>
                  </a:lnTo>
                  <a:lnTo>
                    <a:pt x="983" y="305"/>
                  </a:lnTo>
                  <a:lnTo>
                    <a:pt x="1013" y="294"/>
                  </a:lnTo>
                  <a:lnTo>
                    <a:pt x="1041" y="268"/>
                  </a:lnTo>
                  <a:lnTo>
                    <a:pt x="1070" y="236"/>
                  </a:lnTo>
                  <a:lnTo>
                    <a:pt x="1099" y="203"/>
                  </a:lnTo>
                  <a:lnTo>
                    <a:pt x="1128" y="179"/>
                  </a:lnTo>
                  <a:lnTo>
                    <a:pt x="1157" y="163"/>
                  </a:lnTo>
                  <a:lnTo>
                    <a:pt x="1186" y="171"/>
                  </a:lnTo>
                  <a:lnTo>
                    <a:pt x="1215" y="18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50" name="Freeform 24">
              <a:extLst>
                <a:ext uri="{FF2B5EF4-FFF2-40B4-BE49-F238E27FC236}">
                  <a16:creationId xmlns="" xmlns:a16="http://schemas.microsoft.com/office/drawing/2014/main" id="{79034988-C491-4067-BAEF-9780CAF61841}"/>
                </a:ext>
              </a:extLst>
            </p:cNvPr>
            <p:cNvSpPr>
              <a:spLocks/>
            </p:cNvSpPr>
            <p:nvPr/>
          </p:nvSpPr>
          <p:spPr bwMode="auto">
            <a:xfrm>
              <a:off x="4144963" y="4375150"/>
              <a:ext cx="1882775" cy="482600"/>
            </a:xfrm>
            <a:custGeom>
              <a:avLst/>
              <a:gdLst>
                <a:gd name="T0" fmla="*/ 0 w 1186"/>
                <a:gd name="T1" fmla="*/ 144 h 304"/>
                <a:gd name="T2" fmla="*/ 29 w 1186"/>
                <a:gd name="T3" fmla="*/ 107 h 304"/>
                <a:gd name="T4" fmla="*/ 58 w 1186"/>
                <a:gd name="T5" fmla="*/ 60 h 304"/>
                <a:gd name="T6" fmla="*/ 87 w 1186"/>
                <a:gd name="T7" fmla="*/ 25 h 304"/>
                <a:gd name="T8" fmla="*/ 115 w 1186"/>
                <a:gd name="T9" fmla="*/ 8 h 304"/>
                <a:gd name="T10" fmla="*/ 144 w 1186"/>
                <a:gd name="T11" fmla="*/ 0 h 304"/>
                <a:gd name="T12" fmla="*/ 174 w 1186"/>
                <a:gd name="T13" fmla="*/ 14 h 304"/>
                <a:gd name="T14" fmla="*/ 202 w 1186"/>
                <a:gd name="T15" fmla="*/ 33 h 304"/>
                <a:gd name="T16" fmla="*/ 231 w 1186"/>
                <a:gd name="T17" fmla="*/ 38 h 304"/>
                <a:gd name="T18" fmla="*/ 261 w 1186"/>
                <a:gd name="T19" fmla="*/ 49 h 304"/>
                <a:gd name="T20" fmla="*/ 289 w 1186"/>
                <a:gd name="T21" fmla="*/ 93 h 304"/>
                <a:gd name="T22" fmla="*/ 318 w 1186"/>
                <a:gd name="T23" fmla="*/ 156 h 304"/>
                <a:gd name="T24" fmla="*/ 346 w 1186"/>
                <a:gd name="T25" fmla="*/ 219 h 304"/>
                <a:gd name="T26" fmla="*/ 376 w 1186"/>
                <a:gd name="T27" fmla="*/ 272 h 304"/>
                <a:gd name="T28" fmla="*/ 405 w 1186"/>
                <a:gd name="T29" fmla="*/ 297 h 304"/>
                <a:gd name="T30" fmla="*/ 433 w 1186"/>
                <a:gd name="T31" fmla="*/ 304 h 304"/>
                <a:gd name="T32" fmla="*/ 463 w 1186"/>
                <a:gd name="T33" fmla="*/ 295 h 304"/>
                <a:gd name="T34" fmla="*/ 492 w 1186"/>
                <a:gd name="T35" fmla="*/ 279 h 304"/>
                <a:gd name="T36" fmla="*/ 520 w 1186"/>
                <a:gd name="T37" fmla="*/ 268 h 304"/>
                <a:gd name="T38" fmla="*/ 550 w 1186"/>
                <a:gd name="T39" fmla="*/ 263 h 304"/>
                <a:gd name="T40" fmla="*/ 578 w 1186"/>
                <a:gd name="T41" fmla="*/ 264 h 304"/>
                <a:gd name="T42" fmla="*/ 607 w 1186"/>
                <a:gd name="T43" fmla="*/ 260 h 304"/>
                <a:gd name="T44" fmla="*/ 637 w 1186"/>
                <a:gd name="T45" fmla="*/ 244 h 304"/>
                <a:gd name="T46" fmla="*/ 665 w 1186"/>
                <a:gd name="T47" fmla="*/ 211 h 304"/>
                <a:gd name="T48" fmla="*/ 694 w 1186"/>
                <a:gd name="T49" fmla="*/ 163 h 304"/>
                <a:gd name="T50" fmla="*/ 724 w 1186"/>
                <a:gd name="T51" fmla="*/ 117 h 304"/>
                <a:gd name="T52" fmla="*/ 752 w 1186"/>
                <a:gd name="T53" fmla="*/ 85 h 304"/>
                <a:gd name="T54" fmla="*/ 781 w 1186"/>
                <a:gd name="T55" fmla="*/ 60 h 304"/>
                <a:gd name="T56" fmla="*/ 809 w 1186"/>
                <a:gd name="T57" fmla="*/ 41 h 304"/>
                <a:gd name="T58" fmla="*/ 839 w 1186"/>
                <a:gd name="T59" fmla="*/ 33 h 304"/>
                <a:gd name="T60" fmla="*/ 868 w 1186"/>
                <a:gd name="T61" fmla="*/ 23 h 304"/>
                <a:gd name="T62" fmla="*/ 896 w 1186"/>
                <a:gd name="T63" fmla="*/ 18 h 304"/>
                <a:gd name="T64" fmla="*/ 926 w 1186"/>
                <a:gd name="T65" fmla="*/ 21 h 304"/>
                <a:gd name="T66" fmla="*/ 955 w 1186"/>
                <a:gd name="T67" fmla="*/ 19 h 304"/>
                <a:gd name="T68" fmla="*/ 983 w 1186"/>
                <a:gd name="T69" fmla="*/ 17 h 304"/>
                <a:gd name="T70" fmla="*/ 1013 w 1186"/>
                <a:gd name="T71" fmla="*/ 32 h 304"/>
                <a:gd name="T72" fmla="*/ 1041 w 1186"/>
                <a:gd name="T73" fmla="*/ 49 h 304"/>
                <a:gd name="T74" fmla="*/ 1070 w 1186"/>
                <a:gd name="T75" fmla="*/ 67 h 304"/>
                <a:gd name="T76" fmla="*/ 1099 w 1186"/>
                <a:gd name="T77" fmla="*/ 98 h 304"/>
                <a:gd name="T78" fmla="*/ 1128 w 1186"/>
                <a:gd name="T79" fmla="*/ 93 h 304"/>
                <a:gd name="T80" fmla="*/ 1157 w 1186"/>
                <a:gd name="T81" fmla="*/ 102 h 304"/>
                <a:gd name="T82" fmla="*/ 1186 w 1186"/>
                <a:gd name="T83" fmla="*/ 145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04">
                  <a:moveTo>
                    <a:pt x="0" y="144"/>
                  </a:moveTo>
                  <a:lnTo>
                    <a:pt x="29" y="107"/>
                  </a:lnTo>
                  <a:lnTo>
                    <a:pt x="58" y="60"/>
                  </a:lnTo>
                  <a:lnTo>
                    <a:pt x="87" y="25"/>
                  </a:lnTo>
                  <a:lnTo>
                    <a:pt x="115" y="8"/>
                  </a:lnTo>
                  <a:lnTo>
                    <a:pt x="144" y="0"/>
                  </a:lnTo>
                  <a:lnTo>
                    <a:pt x="174" y="14"/>
                  </a:lnTo>
                  <a:lnTo>
                    <a:pt x="202" y="33"/>
                  </a:lnTo>
                  <a:lnTo>
                    <a:pt x="231" y="38"/>
                  </a:lnTo>
                  <a:lnTo>
                    <a:pt x="261" y="49"/>
                  </a:lnTo>
                  <a:lnTo>
                    <a:pt x="289" y="93"/>
                  </a:lnTo>
                  <a:lnTo>
                    <a:pt x="318" y="156"/>
                  </a:lnTo>
                  <a:lnTo>
                    <a:pt x="346" y="219"/>
                  </a:lnTo>
                  <a:lnTo>
                    <a:pt x="376" y="272"/>
                  </a:lnTo>
                  <a:lnTo>
                    <a:pt x="405" y="297"/>
                  </a:lnTo>
                  <a:lnTo>
                    <a:pt x="433" y="304"/>
                  </a:lnTo>
                  <a:lnTo>
                    <a:pt x="463" y="295"/>
                  </a:lnTo>
                  <a:lnTo>
                    <a:pt x="492" y="279"/>
                  </a:lnTo>
                  <a:lnTo>
                    <a:pt x="520" y="268"/>
                  </a:lnTo>
                  <a:lnTo>
                    <a:pt x="550" y="263"/>
                  </a:lnTo>
                  <a:lnTo>
                    <a:pt x="578" y="264"/>
                  </a:lnTo>
                  <a:lnTo>
                    <a:pt x="607" y="260"/>
                  </a:lnTo>
                  <a:lnTo>
                    <a:pt x="637" y="244"/>
                  </a:lnTo>
                  <a:lnTo>
                    <a:pt x="665" y="211"/>
                  </a:lnTo>
                  <a:lnTo>
                    <a:pt x="694" y="163"/>
                  </a:lnTo>
                  <a:lnTo>
                    <a:pt x="724" y="117"/>
                  </a:lnTo>
                  <a:lnTo>
                    <a:pt x="752" y="85"/>
                  </a:lnTo>
                  <a:lnTo>
                    <a:pt x="781" y="60"/>
                  </a:lnTo>
                  <a:lnTo>
                    <a:pt x="809" y="41"/>
                  </a:lnTo>
                  <a:lnTo>
                    <a:pt x="839" y="33"/>
                  </a:lnTo>
                  <a:lnTo>
                    <a:pt x="868" y="23"/>
                  </a:lnTo>
                  <a:lnTo>
                    <a:pt x="896" y="18"/>
                  </a:lnTo>
                  <a:lnTo>
                    <a:pt x="926" y="21"/>
                  </a:lnTo>
                  <a:lnTo>
                    <a:pt x="955" y="19"/>
                  </a:lnTo>
                  <a:lnTo>
                    <a:pt x="983" y="17"/>
                  </a:lnTo>
                  <a:lnTo>
                    <a:pt x="1013" y="32"/>
                  </a:lnTo>
                  <a:lnTo>
                    <a:pt x="1041" y="49"/>
                  </a:lnTo>
                  <a:lnTo>
                    <a:pt x="1070" y="67"/>
                  </a:lnTo>
                  <a:lnTo>
                    <a:pt x="1099" y="98"/>
                  </a:lnTo>
                  <a:lnTo>
                    <a:pt x="1128" y="93"/>
                  </a:lnTo>
                  <a:lnTo>
                    <a:pt x="1157" y="102"/>
                  </a:lnTo>
                  <a:lnTo>
                    <a:pt x="1186" y="14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51" name="Freeform 25">
              <a:extLst>
                <a:ext uri="{FF2B5EF4-FFF2-40B4-BE49-F238E27FC236}">
                  <a16:creationId xmlns="" xmlns:a16="http://schemas.microsoft.com/office/drawing/2014/main" id="{EFFEA1E6-A00A-4682-B1C4-4E099480750D}"/>
                </a:ext>
              </a:extLst>
            </p:cNvPr>
            <p:cNvSpPr>
              <a:spLocks/>
            </p:cNvSpPr>
            <p:nvPr/>
          </p:nvSpPr>
          <p:spPr bwMode="auto">
            <a:xfrm>
              <a:off x="4144963" y="4402138"/>
              <a:ext cx="1790700" cy="581025"/>
            </a:xfrm>
            <a:custGeom>
              <a:avLst/>
              <a:gdLst>
                <a:gd name="T0" fmla="*/ 0 w 1128"/>
                <a:gd name="T1" fmla="*/ 348 h 366"/>
                <a:gd name="T2" fmla="*/ 29 w 1128"/>
                <a:gd name="T3" fmla="*/ 362 h 366"/>
                <a:gd name="T4" fmla="*/ 58 w 1128"/>
                <a:gd name="T5" fmla="*/ 366 h 366"/>
                <a:gd name="T6" fmla="*/ 87 w 1128"/>
                <a:gd name="T7" fmla="*/ 347 h 366"/>
                <a:gd name="T8" fmla="*/ 115 w 1128"/>
                <a:gd name="T9" fmla="*/ 272 h 366"/>
                <a:gd name="T10" fmla="*/ 144 w 1128"/>
                <a:gd name="T11" fmla="*/ 181 h 366"/>
                <a:gd name="T12" fmla="*/ 174 w 1128"/>
                <a:gd name="T13" fmla="*/ 93 h 366"/>
                <a:gd name="T14" fmla="*/ 202 w 1128"/>
                <a:gd name="T15" fmla="*/ 37 h 366"/>
                <a:gd name="T16" fmla="*/ 231 w 1128"/>
                <a:gd name="T17" fmla="*/ 17 h 366"/>
                <a:gd name="T18" fmla="*/ 261 w 1128"/>
                <a:gd name="T19" fmla="*/ 0 h 366"/>
                <a:gd name="T20" fmla="*/ 289 w 1128"/>
                <a:gd name="T21" fmla="*/ 1 h 366"/>
                <a:gd name="T22" fmla="*/ 318 w 1128"/>
                <a:gd name="T23" fmla="*/ 15 h 366"/>
                <a:gd name="T24" fmla="*/ 346 w 1128"/>
                <a:gd name="T25" fmla="*/ 27 h 366"/>
                <a:gd name="T26" fmla="*/ 376 w 1128"/>
                <a:gd name="T27" fmla="*/ 33 h 366"/>
                <a:gd name="T28" fmla="*/ 405 w 1128"/>
                <a:gd name="T29" fmla="*/ 24 h 366"/>
                <a:gd name="T30" fmla="*/ 433 w 1128"/>
                <a:gd name="T31" fmla="*/ 15 h 366"/>
                <a:gd name="T32" fmla="*/ 463 w 1128"/>
                <a:gd name="T33" fmla="*/ 6 h 366"/>
                <a:gd name="T34" fmla="*/ 492 w 1128"/>
                <a:gd name="T35" fmla="*/ 11 h 366"/>
                <a:gd name="T36" fmla="*/ 520 w 1128"/>
                <a:gd name="T37" fmla="*/ 52 h 366"/>
                <a:gd name="T38" fmla="*/ 550 w 1128"/>
                <a:gd name="T39" fmla="*/ 116 h 366"/>
                <a:gd name="T40" fmla="*/ 578 w 1128"/>
                <a:gd name="T41" fmla="*/ 202 h 366"/>
                <a:gd name="T42" fmla="*/ 607 w 1128"/>
                <a:gd name="T43" fmla="*/ 273 h 366"/>
                <a:gd name="T44" fmla="*/ 637 w 1128"/>
                <a:gd name="T45" fmla="*/ 279 h 366"/>
                <a:gd name="T46" fmla="*/ 665 w 1128"/>
                <a:gd name="T47" fmla="*/ 267 h 366"/>
                <a:gd name="T48" fmla="*/ 694 w 1128"/>
                <a:gd name="T49" fmla="*/ 252 h 366"/>
                <a:gd name="T50" fmla="*/ 724 w 1128"/>
                <a:gd name="T51" fmla="*/ 258 h 366"/>
                <a:gd name="T52" fmla="*/ 752 w 1128"/>
                <a:gd name="T53" fmla="*/ 272 h 366"/>
                <a:gd name="T54" fmla="*/ 781 w 1128"/>
                <a:gd name="T55" fmla="*/ 250 h 366"/>
                <a:gd name="T56" fmla="*/ 809 w 1128"/>
                <a:gd name="T57" fmla="*/ 216 h 366"/>
                <a:gd name="T58" fmla="*/ 839 w 1128"/>
                <a:gd name="T59" fmla="*/ 177 h 366"/>
                <a:gd name="T60" fmla="*/ 868 w 1128"/>
                <a:gd name="T61" fmla="*/ 159 h 366"/>
                <a:gd name="T62" fmla="*/ 896 w 1128"/>
                <a:gd name="T63" fmla="*/ 145 h 366"/>
                <a:gd name="T64" fmla="*/ 926 w 1128"/>
                <a:gd name="T65" fmla="*/ 117 h 366"/>
                <a:gd name="T66" fmla="*/ 955 w 1128"/>
                <a:gd name="T67" fmla="*/ 104 h 366"/>
                <a:gd name="T68" fmla="*/ 983 w 1128"/>
                <a:gd name="T69" fmla="*/ 104 h 366"/>
                <a:gd name="T70" fmla="*/ 1013 w 1128"/>
                <a:gd name="T71" fmla="*/ 98 h 366"/>
                <a:gd name="T72" fmla="*/ 1041 w 1128"/>
                <a:gd name="T73" fmla="*/ 85 h 366"/>
                <a:gd name="T74" fmla="*/ 1070 w 1128"/>
                <a:gd name="T75" fmla="*/ 64 h 366"/>
                <a:gd name="T76" fmla="*/ 1099 w 1128"/>
                <a:gd name="T77" fmla="*/ 59 h 366"/>
                <a:gd name="T78" fmla="*/ 1128 w 1128"/>
                <a:gd name="T79" fmla="*/ 6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8" h="366">
                  <a:moveTo>
                    <a:pt x="0" y="348"/>
                  </a:moveTo>
                  <a:lnTo>
                    <a:pt x="29" y="362"/>
                  </a:lnTo>
                  <a:lnTo>
                    <a:pt x="58" y="366"/>
                  </a:lnTo>
                  <a:lnTo>
                    <a:pt x="87" y="347"/>
                  </a:lnTo>
                  <a:lnTo>
                    <a:pt x="115" y="272"/>
                  </a:lnTo>
                  <a:lnTo>
                    <a:pt x="144" y="181"/>
                  </a:lnTo>
                  <a:lnTo>
                    <a:pt x="174" y="93"/>
                  </a:lnTo>
                  <a:lnTo>
                    <a:pt x="202" y="37"/>
                  </a:lnTo>
                  <a:lnTo>
                    <a:pt x="231" y="17"/>
                  </a:lnTo>
                  <a:lnTo>
                    <a:pt x="261" y="0"/>
                  </a:lnTo>
                  <a:lnTo>
                    <a:pt x="289" y="1"/>
                  </a:lnTo>
                  <a:lnTo>
                    <a:pt x="318" y="15"/>
                  </a:lnTo>
                  <a:lnTo>
                    <a:pt x="346" y="27"/>
                  </a:lnTo>
                  <a:lnTo>
                    <a:pt x="376" y="33"/>
                  </a:lnTo>
                  <a:lnTo>
                    <a:pt x="405" y="24"/>
                  </a:lnTo>
                  <a:lnTo>
                    <a:pt x="433" y="15"/>
                  </a:lnTo>
                  <a:lnTo>
                    <a:pt x="463" y="6"/>
                  </a:lnTo>
                  <a:lnTo>
                    <a:pt x="492" y="11"/>
                  </a:lnTo>
                  <a:lnTo>
                    <a:pt x="520" y="52"/>
                  </a:lnTo>
                  <a:lnTo>
                    <a:pt x="550" y="116"/>
                  </a:lnTo>
                  <a:lnTo>
                    <a:pt x="578" y="202"/>
                  </a:lnTo>
                  <a:lnTo>
                    <a:pt x="607" y="273"/>
                  </a:lnTo>
                  <a:lnTo>
                    <a:pt x="637" y="279"/>
                  </a:lnTo>
                  <a:lnTo>
                    <a:pt x="665" y="267"/>
                  </a:lnTo>
                  <a:lnTo>
                    <a:pt x="694" y="252"/>
                  </a:lnTo>
                  <a:lnTo>
                    <a:pt x="724" y="258"/>
                  </a:lnTo>
                  <a:lnTo>
                    <a:pt x="752" y="272"/>
                  </a:lnTo>
                  <a:lnTo>
                    <a:pt x="781" y="250"/>
                  </a:lnTo>
                  <a:lnTo>
                    <a:pt x="809" y="216"/>
                  </a:lnTo>
                  <a:lnTo>
                    <a:pt x="839" y="177"/>
                  </a:lnTo>
                  <a:lnTo>
                    <a:pt x="868" y="159"/>
                  </a:lnTo>
                  <a:lnTo>
                    <a:pt x="896" y="145"/>
                  </a:lnTo>
                  <a:lnTo>
                    <a:pt x="926" y="117"/>
                  </a:lnTo>
                  <a:lnTo>
                    <a:pt x="955" y="104"/>
                  </a:lnTo>
                  <a:lnTo>
                    <a:pt x="983" y="104"/>
                  </a:lnTo>
                  <a:lnTo>
                    <a:pt x="1013" y="98"/>
                  </a:lnTo>
                  <a:lnTo>
                    <a:pt x="1041" y="85"/>
                  </a:lnTo>
                  <a:lnTo>
                    <a:pt x="1070" y="64"/>
                  </a:lnTo>
                  <a:lnTo>
                    <a:pt x="1099" y="59"/>
                  </a:lnTo>
                  <a:lnTo>
                    <a:pt x="1128" y="6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52" name="Freeform 26">
              <a:extLst>
                <a:ext uri="{FF2B5EF4-FFF2-40B4-BE49-F238E27FC236}">
                  <a16:creationId xmlns="" xmlns:a16="http://schemas.microsoft.com/office/drawing/2014/main" id="{94AC326F-2D39-4E83-B92A-9B686A298F09}"/>
                </a:ext>
              </a:extLst>
            </p:cNvPr>
            <p:cNvSpPr>
              <a:spLocks/>
            </p:cNvSpPr>
            <p:nvPr/>
          </p:nvSpPr>
          <p:spPr bwMode="auto">
            <a:xfrm>
              <a:off x="4144963" y="4367213"/>
              <a:ext cx="1744663" cy="538163"/>
            </a:xfrm>
            <a:custGeom>
              <a:avLst/>
              <a:gdLst>
                <a:gd name="T0" fmla="*/ 0 w 1099"/>
                <a:gd name="T1" fmla="*/ 0 h 339"/>
                <a:gd name="T2" fmla="*/ 29 w 1099"/>
                <a:gd name="T3" fmla="*/ 45 h 339"/>
                <a:gd name="T4" fmla="*/ 58 w 1099"/>
                <a:gd name="T5" fmla="*/ 112 h 339"/>
                <a:gd name="T6" fmla="*/ 87 w 1099"/>
                <a:gd name="T7" fmla="*/ 168 h 339"/>
                <a:gd name="T8" fmla="*/ 115 w 1099"/>
                <a:gd name="T9" fmla="*/ 224 h 339"/>
                <a:gd name="T10" fmla="*/ 144 w 1099"/>
                <a:gd name="T11" fmla="*/ 285 h 339"/>
                <a:gd name="T12" fmla="*/ 174 w 1099"/>
                <a:gd name="T13" fmla="*/ 313 h 339"/>
                <a:gd name="T14" fmla="*/ 202 w 1099"/>
                <a:gd name="T15" fmla="*/ 323 h 339"/>
                <a:gd name="T16" fmla="*/ 231 w 1099"/>
                <a:gd name="T17" fmla="*/ 328 h 339"/>
                <a:gd name="T18" fmla="*/ 261 w 1099"/>
                <a:gd name="T19" fmla="*/ 332 h 339"/>
                <a:gd name="T20" fmla="*/ 289 w 1099"/>
                <a:gd name="T21" fmla="*/ 328 h 339"/>
                <a:gd name="T22" fmla="*/ 318 w 1099"/>
                <a:gd name="T23" fmla="*/ 309 h 339"/>
                <a:gd name="T24" fmla="*/ 346 w 1099"/>
                <a:gd name="T25" fmla="*/ 267 h 339"/>
                <a:gd name="T26" fmla="*/ 376 w 1099"/>
                <a:gd name="T27" fmla="*/ 204 h 339"/>
                <a:gd name="T28" fmla="*/ 405 w 1099"/>
                <a:gd name="T29" fmla="*/ 140 h 339"/>
                <a:gd name="T30" fmla="*/ 433 w 1099"/>
                <a:gd name="T31" fmla="*/ 87 h 339"/>
                <a:gd name="T32" fmla="*/ 463 w 1099"/>
                <a:gd name="T33" fmla="*/ 56 h 339"/>
                <a:gd name="T34" fmla="*/ 492 w 1099"/>
                <a:gd name="T35" fmla="*/ 40 h 339"/>
                <a:gd name="T36" fmla="*/ 520 w 1099"/>
                <a:gd name="T37" fmla="*/ 37 h 339"/>
                <a:gd name="T38" fmla="*/ 550 w 1099"/>
                <a:gd name="T39" fmla="*/ 44 h 339"/>
                <a:gd name="T40" fmla="*/ 578 w 1099"/>
                <a:gd name="T41" fmla="*/ 48 h 339"/>
                <a:gd name="T42" fmla="*/ 607 w 1099"/>
                <a:gd name="T43" fmla="*/ 48 h 339"/>
                <a:gd name="T44" fmla="*/ 637 w 1099"/>
                <a:gd name="T45" fmla="*/ 40 h 339"/>
                <a:gd name="T46" fmla="*/ 665 w 1099"/>
                <a:gd name="T47" fmla="*/ 37 h 339"/>
                <a:gd name="T48" fmla="*/ 694 w 1099"/>
                <a:gd name="T49" fmla="*/ 45 h 339"/>
                <a:gd name="T50" fmla="*/ 724 w 1099"/>
                <a:gd name="T51" fmla="*/ 50 h 339"/>
                <a:gd name="T52" fmla="*/ 752 w 1099"/>
                <a:gd name="T53" fmla="*/ 51 h 339"/>
                <a:gd name="T54" fmla="*/ 781 w 1099"/>
                <a:gd name="T55" fmla="*/ 75 h 339"/>
                <a:gd name="T56" fmla="*/ 809 w 1099"/>
                <a:gd name="T57" fmla="*/ 110 h 339"/>
                <a:gd name="T58" fmla="*/ 839 w 1099"/>
                <a:gd name="T59" fmla="*/ 161 h 339"/>
                <a:gd name="T60" fmla="*/ 868 w 1099"/>
                <a:gd name="T61" fmla="*/ 215 h 339"/>
                <a:gd name="T62" fmla="*/ 896 w 1099"/>
                <a:gd name="T63" fmla="*/ 245 h 339"/>
                <a:gd name="T64" fmla="*/ 926 w 1099"/>
                <a:gd name="T65" fmla="*/ 269 h 339"/>
                <a:gd name="T66" fmla="*/ 955 w 1099"/>
                <a:gd name="T67" fmla="*/ 279 h 339"/>
                <a:gd name="T68" fmla="*/ 983 w 1099"/>
                <a:gd name="T69" fmla="*/ 274 h 339"/>
                <a:gd name="T70" fmla="*/ 1013 w 1099"/>
                <a:gd name="T71" fmla="*/ 286 h 339"/>
                <a:gd name="T72" fmla="*/ 1041 w 1099"/>
                <a:gd name="T73" fmla="*/ 280 h 339"/>
                <a:gd name="T74" fmla="*/ 1070 w 1099"/>
                <a:gd name="T75" fmla="*/ 305 h 339"/>
                <a:gd name="T76" fmla="*/ 1099 w 1099"/>
                <a:gd name="T77" fmla="*/ 33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99" h="339">
                  <a:moveTo>
                    <a:pt x="0" y="0"/>
                  </a:moveTo>
                  <a:lnTo>
                    <a:pt x="29" y="45"/>
                  </a:lnTo>
                  <a:lnTo>
                    <a:pt x="58" y="112"/>
                  </a:lnTo>
                  <a:lnTo>
                    <a:pt x="87" y="168"/>
                  </a:lnTo>
                  <a:lnTo>
                    <a:pt x="115" y="224"/>
                  </a:lnTo>
                  <a:lnTo>
                    <a:pt x="144" y="285"/>
                  </a:lnTo>
                  <a:lnTo>
                    <a:pt x="174" y="313"/>
                  </a:lnTo>
                  <a:lnTo>
                    <a:pt x="202" y="323"/>
                  </a:lnTo>
                  <a:lnTo>
                    <a:pt x="231" y="328"/>
                  </a:lnTo>
                  <a:lnTo>
                    <a:pt x="261" y="332"/>
                  </a:lnTo>
                  <a:lnTo>
                    <a:pt x="289" y="328"/>
                  </a:lnTo>
                  <a:lnTo>
                    <a:pt x="318" y="309"/>
                  </a:lnTo>
                  <a:lnTo>
                    <a:pt x="346" y="267"/>
                  </a:lnTo>
                  <a:lnTo>
                    <a:pt x="376" y="204"/>
                  </a:lnTo>
                  <a:lnTo>
                    <a:pt x="405" y="140"/>
                  </a:lnTo>
                  <a:lnTo>
                    <a:pt x="433" y="87"/>
                  </a:lnTo>
                  <a:lnTo>
                    <a:pt x="463" y="56"/>
                  </a:lnTo>
                  <a:lnTo>
                    <a:pt x="492" y="40"/>
                  </a:lnTo>
                  <a:lnTo>
                    <a:pt x="520" y="37"/>
                  </a:lnTo>
                  <a:lnTo>
                    <a:pt x="550" y="44"/>
                  </a:lnTo>
                  <a:lnTo>
                    <a:pt x="578" y="48"/>
                  </a:lnTo>
                  <a:lnTo>
                    <a:pt x="607" y="48"/>
                  </a:lnTo>
                  <a:lnTo>
                    <a:pt x="637" y="40"/>
                  </a:lnTo>
                  <a:lnTo>
                    <a:pt x="665" y="37"/>
                  </a:lnTo>
                  <a:lnTo>
                    <a:pt x="694" y="45"/>
                  </a:lnTo>
                  <a:lnTo>
                    <a:pt x="724" y="50"/>
                  </a:lnTo>
                  <a:lnTo>
                    <a:pt x="752" y="51"/>
                  </a:lnTo>
                  <a:lnTo>
                    <a:pt x="781" y="75"/>
                  </a:lnTo>
                  <a:lnTo>
                    <a:pt x="809" y="110"/>
                  </a:lnTo>
                  <a:lnTo>
                    <a:pt x="839" y="161"/>
                  </a:lnTo>
                  <a:lnTo>
                    <a:pt x="868" y="215"/>
                  </a:lnTo>
                  <a:lnTo>
                    <a:pt x="896" y="245"/>
                  </a:lnTo>
                  <a:lnTo>
                    <a:pt x="926" y="269"/>
                  </a:lnTo>
                  <a:lnTo>
                    <a:pt x="955" y="279"/>
                  </a:lnTo>
                  <a:lnTo>
                    <a:pt x="983" y="274"/>
                  </a:lnTo>
                  <a:lnTo>
                    <a:pt x="1013" y="286"/>
                  </a:lnTo>
                  <a:lnTo>
                    <a:pt x="1041" y="280"/>
                  </a:lnTo>
                  <a:lnTo>
                    <a:pt x="1070" y="305"/>
                  </a:lnTo>
                  <a:lnTo>
                    <a:pt x="1099" y="33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53" name="Freeform 27">
              <a:extLst>
                <a:ext uri="{FF2B5EF4-FFF2-40B4-BE49-F238E27FC236}">
                  <a16:creationId xmlns="" xmlns:a16="http://schemas.microsoft.com/office/drawing/2014/main" id="{53B7F800-C70D-4A08-AADD-1AB53F755F91}"/>
                </a:ext>
              </a:extLst>
            </p:cNvPr>
            <p:cNvSpPr>
              <a:spLocks/>
            </p:cNvSpPr>
            <p:nvPr/>
          </p:nvSpPr>
          <p:spPr bwMode="auto">
            <a:xfrm>
              <a:off x="4144963" y="4383088"/>
              <a:ext cx="1836738" cy="469900"/>
            </a:xfrm>
            <a:custGeom>
              <a:avLst/>
              <a:gdLst>
                <a:gd name="T0" fmla="*/ 0 w 1157"/>
                <a:gd name="T1" fmla="*/ 103 h 296"/>
                <a:gd name="T2" fmla="*/ 29 w 1157"/>
                <a:gd name="T3" fmla="*/ 71 h 296"/>
                <a:gd name="T4" fmla="*/ 58 w 1157"/>
                <a:gd name="T5" fmla="*/ 36 h 296"/>
                <a:gd name="T6" fmla="*/ 87 w 1157"/>
                <a:gd name="T7" fmla="*/ 16 h 296"/>
                <a:gd name="T8" fmla="*/ 115 w 1157"/>
                <a:gd name="T9" fmla="*/ 6 h 296"/>
                <a:gd name="T10" fmla="*/ 144 w 1157"/>
                <a:gd name="T11" fmla="*/ 4 h 296"/>
                <a:gd name="T12" fmla="*/ 174 w 1157"/>
                <a:gd name="T13" fmla="*/ 25 h 296"/>
                <a:gd name="T14" fmla="*/ 202 w 1157"/>
                <a:gd name="T15" fmla="*/ 43 h 296"/>
                <a:gd name="T16" fmla="*/ 231 w 1157"/>
                <a:gd name="T17" fmla="*/ 52 h 296"/>
                <a:gd name="T18" fmla="*/ 261 w 1157"/>
                <a:gd name="T19" fmla="*/ 61 h 296"/>
                <a:gd name="T20" fmla="*/ 289 w 1157"/>
                <a:gd name="T21" fmla="*/ 96 h 296"/>
                <a:gd name="T22" fmla="*/ 318 w 1157"/>
                <a:gd name="T23" fmla="*/ 158 h 296"/>
                <a:gd name="T24" fmla="*/ 346 w 1157"/>
                <a:gd name="T25" fmla="*/ 226 h 296"/>
                <a:gd name="T26" fmla="*/ 376 w 1157"/>
                <a:gd name="T27" fmla="*/ 278 h 296"/>
                <a:gd name="T28" fmla="*/ 405 w 1157"/>
                <a:gd name="T29" fmla="*/ 296 h 296"/>
                <a:gd name="T30" fmla="*/ 433 w 1157"/>
                <a:gd name="T31" fmla="*/ 287 h 296"/>
                <a:gd name="T32" fmla="*/ 463 w 1157"/>
                <a:gd name="T33" fmla="*/ 273 h 296"/>
                <a:gd name="T34" fmla="*/ 492 w 1157"/>
                <a:gd name="T35" fmla="*/ 262 h 296"/>
                <a:gd name="T36" fmla="*/ 520 w 1157"/>
                <a:gd name="T37" fmla="*/ 265 h 296"/>
                <a:gd name="T38" fmla="*/ 550 w 1157"/>
                <a:gd name="T39" fmla="*/ 274 h 296"/>
                <a:gd name="T40" fmla="*/ 578 w 1157"/>
                <a:gd name="T41" fmla="*/ 262 h 296"/>
                <a:gd name="T42" fmla="*/ 607 w 1157"/>
                <a:gd name="T43" fmla="*/ 247 h 296"/>
                <a:gd name="T44" fmla="*/ 637 w 1157"/>
                <a:gd name="T45" fmla="*/ 219 h 296"/>
                <a:gd name="T46" fmla="*/ 665 w 1157"/>
                <a:gd name="T47" fmla="*/ 183 h 296"/>
                <a:gd name="T48" fmla="*/ 694 w 1157"/>
                <a:gd name="T49" fmla="*/ 155 h 296"/>
                <a:gd name="T50" fmla="*/ 724 w 1157"/>
                <a:gd name="T51" fmla="*/ 118 h 296"/>
                <a:gd name="T52" fmla="*/ 752 w 1157"/>
                <a:gd name="T53" fmla="*/ 77 h 296"/>
                <a:gd name="T54" fmla="*/ 781 w 1157"/>
                <a:gd name="T55" fmla="*/ 60 h 296"/>
                <a:gd name="T56" fmla="*/ 809 w 1157"/>
                <a:gd name="T57" fmla="*/ 39 h 296"/>
                <a:gd name="T58" fmla="*/ 839 w 1157"/>
                <a:gd name="T59" fmla="*/ 22 h 296"/>
                <a:gd name="T60" fmla="*/ 868 w 1157"/>
                <a:gd name="T61" fmla="*/ 23 h 296"/>
                <a:gd name="T62" fmla="*/ 896 w 1157"/>
                <a:gd name="T63" fmla="*/ 16 h 296"/>
                <a:gd name="T64" fmla="*/ 926 w 1157"/>
                <a:gd name="T65" fmla="*/ 17 h 296"/>
                <a:gd name="T66" fmla="*/ 955 w 1157"/>
                <a:gd name="T67" fmla="*/ 12 h 296"/>
                <a:gd name="T68" fmla="*/ 983 w 1157"/>
                <a:gd name="T69" fmla="*/ 0 h 296"/>
                <a:gd name="T70" fmla="*/ 1013 w 1157"/>
                <a:gd name="T71" fmla="*/ 14 h 296"/>
                <a:gd name="T72" fmla="*/ 1041 w 1157"/>
                <a:gd name="T73" fmla="*/ 46 h 296"/>
                <a:gd name="T74" fmla="*/ 1070 w 1157"/>
                <a:gd name="T75" fmla="*/ 82 h 296"/>
                <a:gd name="T76" fmla="*/ 1099 w 1157"/>
                <a:gd name="T77" fmla="*/ 109 h 296"/>
                <a:gd name="T78" fmla="*/ 1128 w 1157"/>
                <a:gd name="T79" fmla="*/ 120 h 296"/>
                <a:gd name="T80" fmla="*/ 1157 w 1157"/>
                <a:gd name="T81" fmla="*/ 11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296">
                  <a:moveTo>
                    <a:pt x="0" y="103"/>
                  </a:moveTo>
                  <a:lnTo>
                    <a:pt x="29" y="71"/>
                  </a:lnTo>
                  <a:lnTo>
                    <a:pt x="58" y="36"/>
                  </a:lnTo>
                  <a:lnTo>
                    <a:pt x="87" y="16"/>
                  </a:lnTo>
                  <a:lnTo>
                    <a:pt x="115" y="6"/>
                  </a:lnTo>
                  <a:lnTo>
                    <a:pt x="144" y="4"/>
                  </a:lnTo>
                  <a:lnTo>
                    <a:pt x="174" y="25"/>
                  </a:lnTo>
                  <a:lnTo>
                    <a:pt x="202" y="43"/>
                  </a:lnTo>
                  <a:lnTo>
                    <a:pt x="231" y="52"/>
                  </a:lnTo>
                  <a:lnTo>
                    <a:pt x="261" y="61"/>
                  </a:lnTo>
                  <a:lnTo>
                    <a:pt x="289" y="96"/>
                  </a:lnTo>
                  <a:lnTo>
                    <a:pt x="318" y="158"/>
                  </a:lnTo>
                  <a:lnTo>
                    <a:pt x="346" y="226"/>
                  </a:lnTo>
                  <a:lnTo>
                    <a:pt x="376" y="278"/>
                  </a:lnTo>
                  <a:lnTo>
                    <a:pt x="405" y="296"/>
                  </a:lnTo>
                  <a:lnTo>
                    <a:pt x="433" y="287"/>
                  </a:lnTo>
                  <a:lnTo>
                    <a:pt x="463" y="273"/>
                  </a:lnTo>
                  <a:lnTo>
                    <a:pt x="492" y="262"/>
                  </a:lnTo>
                  <a:lnTo>
                    <a:pt x="520" y="265"/>
                  </a:lnTo>
                  <a:lnTo>
                    <a:pt x="550" y="274"/>
                  </a:lnTo>
                  <a:lnTo>
                    <a:pt x="578" y="262"/>
                  </a:lnTo>
                  <a:lnTo>
                    <a:pt x="607" y="247"/>
                  </a:lnTo>
                  <a:lnTo>
                    <a:pt x="637" y="219"/>
                  </a:lnTo>
                  <a:lnTo>
                    <a:pt x="665" y="183"/>
                  </a:lnTo>
                  <a:lnTo>
                    <a:pt x="694" y="155"/>
                  </a:lnTo>
                  <a:lnTo>
                    <a:pt x="724" y="118"/>
                  </a:lnTo>
                  <a:lnTo>
                    <a:pt x="752" y="77"/>
                  </a:lnTo>
                  <a:lnTo>
                    <a:pt x="781" y="60"/>
                  </a:lnTo>
                  <a:lnTo>
                    <a:pt x="809" y="39"/>
                  </a:lnTo>
                  <a:lnTo>
                    <a:pt x="839" y="22"/>
                  </a:lnTo>
                  <a:lnTo>
                    <a:pt x="868" y="23"/>
                  </a:lnTo>
                  <a:lnTo>
                    <a:pt x="896" y="16"/>
                  </a:lnTo>
                  <a:lnTo>
                    <a:pt x="926" y="17"/>
                  </a:lnTo>
                  <a:lnTo>
                    <a:pt x="955" y="12"/>
                  </a:lnTo>
                  <a:lnTo>
                    <a:pt x="983" y="0"/>
                  </a:lnTo>
                  <a:lnTo>
                    <a:pt x="1013" y="14"/>
                  </a:lnTo>
                  <a:lnTo>
                    <a:pt x="1041" y="46"/>
                  </a:lnTo>
                  <a:lnTo>
                    <a:pt x="1070" y="82"/>
                  </a:lnTo>
                  <a:lnTo>
                    <a:pt x="1099" y="109"/>
                  </a:lnTo>
                  <a:lnTo>
                    <a:pt x="1128" y="120"/>
                  </a:lnTo>
                  <a:lnTo>
                    <a:pt x="1157" y="11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54" name="Freeform 28">
              <a:extLst>
                <a:ext uri="{FF2B5EF4-FFF2-40B4-BE49-F238E27FC236}">
                  <a16:creationId xmlns="" xmlns:a16="http://schemas.microsoft.com/office/drawing/2014/main" id="{99ADA135-3157-4708-8A5B-B7E544C409DA}"/>
                </a:ext>
              </a:extLst>
            </p:cNvPr>
            <p:cNvSpPr>
              <a:spLocks/>
            </p:cNvSpPr>
            <p:nvPr/>
          </p:nvSpPr>
          <p:spPr bwMode="auto">
            <a:xfrm>
              <a:off x="4144963" y="4429125"/>
              <a:ext cx="1882775" cy="609600"/>
            </a:xfrm>
            <a:custGeom>
              <a:avLst/>
              <a:gdLst>
                <a:gd name="T0" fmla="*/ 0 w 1186"/>
                <a:gd name="T1" fmla="*/ 384 h 384"/>
                <a:gd name="T2" fmla="*/ 29 w 1186"/>
                <a:gd name="T3" fmla="*/ 367 h 384"/>
                <a:gd name="T4" fmla="*/ 58 w 1186"/>
                <a:gd name="T5" fmla="*/ 325 h 384"/>
                <a:gd name="T6" fmla="*/ 87 w 1186"/>
                <a:gd name="T7" fmla="*/ 261 h 384"/>
                <a:gd name="T8" fmla="*/ 115 w 1186"/>
                <a:gd name="T9" fmla="*/ 193 h 384"/>
                <a:gd name="T10" fmla="*/ 144 w 1186"/>
                <a:gd name="T11" fmla="*/ 108 h 384"/>
                <a:gd name="T12" fmla="*/ 174 w 1186"/>
                <a:gd name="T13" fmla="*/ 51 h 384"/>
                <a:gd name="T14" fmla="*/ 202 w 1186"/>
                <a:gd name="T15" fmla="*/ 28 h 384"/>
                <a:gd name="T16" fmla="*/ 231 w 1186"/>
                <a:gd name="T17" fmla="*/ 16 h 384"/>
                <a:gd name="T18" fmla="*/ 261 w 1186"/>
                <a:gd name="T19" fmla="*/ 0 h 384"/>
                <a:gd name="T20" fmla="*/ 289 w 1186"/>
                <a:gd name="T21" fmla="*/ 6 h 384"/>
                <a:gd name="T22" fmla="*/ 318 w 1186"/>
                <a:gd name="T23" fmla="*/ 17 h 384"/>
                <a:gd name="T24" fmla="*/ 346 w 1186"/>
                <a:gd name="T25" fmla="*/ 17 h 384"/>
                <a:gd name="T26" fmla="*/ 376 w 1186"/>
                <a:gd name="T27" fmla="*/ 23 h 384"/>
                <a:gd name="T28" fmla="*/ 405 w 1186"/>
                <a:gd name="T29" fmla="*/ 22 h 384"/>
                <a:gd name="T30" fmla="*/ 433 w 1186"/>
                <a:gd name="T31" fmla="*/ 16 h 384"/>
                <a:gd name="T32" fmla="*/ 463 w 1186"/>
                <a:gd name="T33" fmla="*/ 5 h 384"/>
                <a:gd name="T34" fmla="*/ 492 w 1186"/>
                <a:gd name="T35" fmla="*/ 4 h 384"/>
                <a:gd name="T36" fmla="*/ 520 w 1186"/>
                <a:gd name="T37" fmla="*/ 36 h 384"/>
                <a:gd name="T38" fmla="*/ 550 w 1186"/>
                <a:gd name="T39" fmla="*/ 103 h 384"/>
                <a:gd name="T40" fmla="*/ 578 w 1186"/>
                <a:gd name="T41" fmla="*/ 187 h 384"/>
                <a:gd name="T42" fmla="*/ 607 w 1186"/>
                <a:gd name="T43" fmla="*/ 235 h 384"/>
                <a:gd name="T44" fmla="*/ 637 w 1186"/>
                <a:gd name="T45" fmla="*/ 235 h 384"/>
                <a:gd name="T46" fmla="*/ 665 w 1186"/>
                <a:gd name="T47" fmla="*/ 225 h 384"/>
                <a:gd name="T48" fmla="*/ 694 w 1186"/>
                <a:gd name="T49" fmla="*/ 224 h 384"/>
                <a:gd name="T50" fmla="*/ 724 w 1186"/>
                <a:gd name="T51" fmla="*/ 228 h 384"/>
                <a:gd name="T52" fmla="*/ 752 w 1186"/>
                <a:gd name="T53" fmla="*/ 224 h 384"/>
                <a:gd name="T54" fmla="*/ 781 w 1186"/>
                <a:gd name="T55" fmla="*/ 219 h 384"/>
                <a:gd name="T56" fmla="*/ 809 w 1186"/>
                <a:gd name="T57" fmla="*/ 212 h 384"/>
                <a:gd name="T58" fmla="*/ 839 w 1186"/>
                <a:gd name="T59" fmla="*/ 194 h 384"/>
                <a:gd name="T60" fmla="*/ 868 w 1186"/>
                <a:gd name="T61" fmla="*/ 177 h 384"/>
                <a:gd name="T62" fmla="*/ 896 w 1186"/>
                <a:gd name="T63" fmla="*/ 133 h 384"/>
                <a:gd name="T64" fmla="*/ 926 w 1186"/>
                <a:gd name="T65" fmla="*/ 96 h 384"/>
                <a:gd name="T66" fmla="*/ 955 w 1186"/>
                <a:gd name="T67" fmla="*/ 85 h 384"/>
                <a:gd name="T68" fmla="*/ 983 w 1186"/>
                <a:gd name="T69" fmla="*/ 73 h 384"/>
                <a:gd name="T70" fmla="*/ 1013 w 1186"/>
                <a:gd name="T71" fmla="*/ 63 h 384"/>
                <a:gd name="T72" fmla="*/ 1041 w 1186"/>
                <a:gd name="T73" fmla="*/ 46 h 384"/>
                <a:gd name="T74" fmla="*/ 1070 w 1186"/>
                <a:gd name="T75" fmla="*/ 41 h 384"/>
                <a:gd name="T76" fmla="*/ 1099 w 1186"/>
                <a:gd name="T77" fmla="*/ 52 h 384"/>
                <a:gd name="T78" fmla="*/ 1128 w 1186"/>
                <a:gd name="T79" fmla="*/ 62 h 384"/>
                <a:gd name="T80" fmla="*/ 1157 w 1186"/>
                <a:gd name="T81" fmla="*/ 67 h 384"/>
                <a:gd name="T82" fmla="*/ 1186 w 1186"/>
                <a:gd name="T83" fmla="*/ 83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84">
                  <a:moveTo>
                    <a:pt x="0" y="384"/>
                  </a:moveTo>
                  <a:lnTo>
                    <a:pt x="29" y="367"/>
                  </a:lnTo>
                  <a:lnTo>
                    <a:pt x="58" y="325"/>
                  </a:lnTo>
                  <a:lnTo>
                    <a:pt x="87" y="261"/>
                  </a:lnTo>
                  <a:lnTo>
                    <a:pt x="115" y="193"/>
                  </a:lnTo>
                  <a:lnTo>
                    <a:pt x="144" y="108"/>
                  </a:lnTo>
                  <a:lnTo>
                    <a:pt x="174" y="51"/>
                  </a:lnTo>
                  <a:lnTo>
                    <a:pt x="202" y="28"/>
                  </a:lnTo>
                  <a:lnTo>
                    <a:pt x="231" y="16"/>
                  </a:lnTo>
                  <a:lnTo>
                    <a:pt x="261" y="0"/>
                  </a:lnTo>
                  <a:lnTo>
                    <a:pt x="289" y="6"/>
                  </a:lnTo>
                  <a:lnTo>
                    <a:pt x="318" y="17"/>
                  </a:lnTo>
                  <a:lnTo>
                    <a:pt x="346" y="17"/>
                  </a:lnTo>
                  <a:lnTo>
                    <a:pt x="376" y="23"/>
                  </a:lnTo>
                  <a:lnTo>
                    <a:pt x="405" y="22"/>
                  </a:lnTo>
                  <a:lnTo>
                    <a:pt x="433" y="16"/>
                  </a:lnTo>
                  <a:lnTo>
                    <a:pt x="463" y="5"/>
                  </a:lnTo>
                  <a:lnTo>
                    <a:pt x="492" y="4"/>
                  </a:lnTo>
                  <a:lnTo>
                    <a:pt x="520" y="36"/>
                  </a:lnTo>
                  <a:lnTo>
                    <a:pt x="550" y="103"/>
                  </a:lnTo>
                  <a:lnTo>
                    <a:pt x="578" y="187"/>
                  </a:lnTo>
                  <a:lnTo>
                    <a:pt x="607" y="235"/>
                  </a:lnTo>
                  <a:lnTo>
                    <a:pt x="637" y="235"/>
                  </a:lnTo>
                  <a:lnTo>
                    <a:pt x="665" y="225"/>
                  </a:lnTo>
                  <a:lnTo>
                    <a:pt x="694" y="224"/>
                  </a:lnTo>
                  <a:lnTo>
                    <a:pt x="724" y="228"/>
                  </a:lnTo>
                  <a:lnTo>
                    <a:pt x="752" y="224"/>
                  </a:lnTo>
                  <a:lnTo>
                    <a:pt x="781" y="219"/>
                  </a:lnTo>
                  <a:lnTo>
                    <a:pt x="809" y="212"/>
                  </a:lnTo>
                  <a:lnTo>
                    <a:pt x="839" y="194"/>
                  </a:lnTo>
                  <a:lnTo>
                    <a:pt x="868" y="177"/>
                  </a:lnTo>
                  <a:lnTo>
                    <a:pt x="896" y="133"/>
                  </a:lnTo>
                  <a:lnTo>
                    <a:pt x="926" y="96"/>
                  </a:lnTo>
                  <a:lnTo>
                    <a:pt x="955" y="85"/>
                  </a:lnTo>
                  <a:lnTo>
                    <a:pt x="983" y="73"/>
                  </a:lnTo>
                  <a:lnTo>
                    <a:pt x="1013" y="63"/>
                  </a:lnTo>
                  <a:lnTo>
                    <a:pt x="1041" y="46"/>
                  </a:lnTo>
                  <a:lnTo>
                    <a:pt x="1070" y="41"/>
                  </a:lnTo>
                  <a:lnTo>
                    <a:pt x="1099" y="52"/>
                  </a:lnTo>
                  <a:lnTo>
                    <a:pt x="1128" y="62"/>
                  </a:lnTo>
                  <a:lnTo>
                    <a:pt x="1157" y="67"/>
                  </a:lnTo>
                  <a:lnTo>
                    <a:pt x="1186" y="8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55" name="Freeform 29">
              <a:extLst>
                <a:ext uri="{FF2B5EF4-FFF2-40B4-BE49-F238E27FC236}">
                  <a16:creationId xmlns="" xmlns:a16="http://schemas.microsoft.com/office/drawing/2014/main" id="{C48D7B30-CA80-4292-B1AC-5298B85CE357}"/>
                </a:ext>
              </a:extLst>
            </p:cNvPr>
            <p:cNvSpPr>
              <a:spLocks/>
            </p:cNvSpPr>
            <p:nvPr/>
          </p:nvSpPr>
          <p:spPr bwMode="auto">
            <a:xfrm>
              <a:off x="4144963" y="4394200"/>
              <a:ext cx="1928813" cy="487363"/>
            </a:xfrm>
            <a:custGeom>
              <a:avLst/>
              <a:gdLst>
                <a:gd name="T0" fmla="*/ 0 w 1215"/>
                <a:gd name="T1" fmla="*/ 0 h 307"/>
                <a:gd name="T2" fmla="*/ 29 w 1215"/>
                <a:gd name="T3" fmla="*/ 65 h 307"/>
                <a:gd name="T4" fmla="*/ 58 w 1215"/>
                <a:gd name="T5" fmla="*/ 125 h 307"/>
                <a:gd name="T6" fmla="*/ 87 w 1215"/>
                <a:gd name="T7" fmla="*/ 175 h 307"/>
                <a:gd name="T8" fmla="*/ 115 w 1215"/>
                <a:gd name="T9" fmla="*/ 231 h 307"/>
                <a:gd name="T10" fmla="*/ 144 w 1215"/>
                <a:gd name="T11" fmla="*/ 289 h 307"/>
                <a:gd name="T12" fmla="*/ 174 w 1215"/>
                <a:gd name="T13" fmla="*/ 307 h 307"/>
                <a:gd name="T14" fmla="*/ 202 w 1215"/>
                <a:gd name="T15" fmla="*/ 290 h 307"/>
                <a:gd name="T16" fmla="*/ 231 w 1215"/>
                <a:gd name="T17" fmla="*/ 283 h 307"/>
                <a:gd name="T18" fmla="*/ 261 w 1215"/>
                <a:gd name="T19" fmla="*/ 283 h 307"/>
                <a:gd name="T20" fmla="*/ 289 w 1215"/>
                <a:gd name="T21" fmla="*/ 289 h 307"/>
                <a:gd name="T22" fmla="*/ 318 w 1215"/>
                <a:gd name="T23" fmla="*/ 288 h 307"/>
                <a:gd name="T24" fmla="*/ 346 w 1215"/>
                <a:gd name="T25" fmla="*/ 245 h 307"/>
                <a:gd name="T26" fmla="*/ 376 w 1215"/>
                <a:gd name="T27" fmla="*/ 184 h 307"/>
                <a:gd name="T28" fmla="*/ 405 w 1215"/>
                <a:gd name="T29" fmla="*/ 123 h 307"/>
                <a:gd name="T30" fmla="*/ 433 w 1215"/>
                <a:gd name="T31" fmla="*/ 76 h 307"/>
                <a:gd name="T32" fmla="*/ 463 w 1215"/>
                <a:gd name="T33" fmla="*/ 50 h 307"/>
                <a:gd name="T34" fmla="*/ 492 w 1215"/>
                <a:gd name="T35" fmla="*/ 38 h 307"/>
                <a:gd name="T36" fmla="*/ 520 w 1215"/>
                <a:gd name="T37" fmla="*/ 32 h 307"/>
                <a:gd name="T38" fmla="*/ 550 w 1215"/>
                <a:gd name="T39" fmla="*/ 29 h 307"/>
                <a:gd name="T40" fmla="*/ 578 w 1215"/>
                <a:gd name="T41" fmla="*/ 29 h 307"/>
                <a:gd name="T42" fmla="*/ 607 w 1215"/>
                <a:gd name="T43" fmla="*/ 29 h 307"/>
                <a:gd name="T44" fmla="*/ 637 w 1215"/>
                <a:gd name="T45" fmla="*/ 26 h 307"/>
                <a:gd name="T46" fmla="*/ 665 w 1215"/>
                <a:gd name="T47" fmla="*/ 31 h 307"/>
                <a:gd name="T48" fmla="*/ 694 w 1215"/>
                <a:gd name="T49" fmla="*/ 39 h 307"/>
                <a:gd name="T50" fmla="*/ 724 w 1215"/>
                <a:gd name="T51" fmla="*/ 33 h 307"/>
                <a:gd name="T52" fmla="*/ 752 w 1215"/>
                <a:gd name="T53" fmla="*/ 33 h 307"/>
                <a:gd name="T54" fmla="*/ 781 w 1215"/>
                <a:gd name="T55" fmla="*/ 54 h 307"/>
                <a:gd name="T56" fmla="*/ 809 w 1215"/>
                <a:gd name="T57" fmla="*/ 91 h 307"/>
                <a:gd name="T58" fmla="*/ 839 w 1215"/>
                <a:gd name="T59" fmla="*/ 151 h 307"/>
                <a:gd name="T60" fmla="*/ 868 w 1215"/>
                <a:gd name="T61" fmla="*/ 203 h 307"/>
                <a:gd name="T62" fmla="*/ 896 w 1215"/>
                <a:gd name="T63" fmla="*/ 215 h 307"/>
                <a:gd name="T64" fmla="*/ 926 w 1215"/>
                <a:gd name="T65" fmla="*/ 226 h 307"/>
                <a:gd name="T66" fmla="*/ 955 w 1215"/>
                <a:gd name="T67" fmla="*/ 246 h 307"/>
                <a:gd name="T68" fmla="*/ 983 w 1215"/>
                <a:gd name="T69" fmla="*/ 256 h 307"/>
                <a:gd name="T70" fmla="*/ 1013 w 1215"/>
                <a:gd name="T71" fmla="*/ 267 h 307"/>
                <a:gd name="T72" fmla="*/ 1041 w 1215"/>
                <a:gd name="T73" fmla="*/ 248 h 307"/>
                <a:gd name="T74" fmla="*/ 1070 w 1215"/>
                <a:gd name="T75" fmla="*/ 219 h 307"/>
                <a:gd name="T76" fmla="*/ 1099 w 1215"/>
                <a:gd name="T77" fmla="*/ 192 h 307"/>
                <a:gd name="T78" fmla="*/ 1128 w 1215"/>
                <a:gd name="T79" fmla="*/ 165 h 307"/>
                <a:gd name="T80" fmla="*/ 1157 w 1215"/>
                <a:gd name="T81" fmla="*/ 156 h 307"/>
                <a:gd name="T82" fmla="*/ 1186 w 1215"/>
                <a:gd name="T83" fmla="*/ 117 h 307"/>
                <a:gd name="T84" fmla="*/ 1215 w 1215"/>
                <a:gd name="T85" fmla="*/ 64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07">
                  <a:moveTo>
                    <a:pt x="0" y="0"/>
                  </a:moveTo>
                  <a:lnTo>
                    <a:pt x="29" y="65"/>
                  </a:lnTo>
                  <a:lnTo>
                    <a:pt x="58" y="125"/>
                  </a:lnTo>
                  <a:lnTo>
                    <a:pt x="87" y="175"/>
                  </a:lnTo>
                  <a:lnTo>
                    <a:pt x="115" y="231"/>
                  </a:lnTo>
                  <a:lnTo>
                    <a:pt x="144" y="289"/>
                  </a:lnTo>
                  <a:lnTo>
                    <a:pt x="174" y="307"/>
                  </a:lnTo>
                  <a:lnTo>
                    <a:pt x="202" y="290"/>
                  </a:lnTo>
                  <a:lnTo>
                    <a:pt x="231" y="283"/>
                  </a:lnTo>
                  <a:lnTo>
                    <a:pt x="261" y="283"/>
                  </a:lnTo>
                  <a:lnTo>
                    <a:pt x="289" y="289"/>
                  </a:lnTo>
                  <a:lnTo>
                    <a:pt x="318" y="288"/>
                  </a:lnTo>
                  <a:lnTo>
                    <a:pt x="346" y="245"/>
                  </a:lnTo>
                  <a:lnTo>
                    <a:pt x="376" y="184"/>
                  </a:lnTo>
                  <a:lnTo>
                    <a:pt x="405" y="123"/>
                  </a:lnTo>
                  <a:lnTo>
                    <a:pt x="433" y="76"/>
                  </a:lnTo>
                  <a:lnTo>
                    <a:pt x="463" y="50"/>
                  </a:lnTo>
                  <a:lnTo>
                    <a:pt x="492" y="38"/>
                  </a:lnTo>
                  <a:lnTo>
                    <a:pt x="520" y="32"/>
                  </a:lnTo>
                  <a:lnTo>
                    <a:pt x="550" y="29"/>
                  </a:lnTo>
                  <a:lnTo>
                    <a:pt x="578" y="29"/>
                  </a:lnTo>
                  <a:lnTo>
                    <a:pt x="607" y="29"/>
                  </a:lnTo>
                  <a:lnTo>
                    <a:pt x="637" y="26"/>
                  </a:lnTo>
                  <a:lnTo>
                    <a:pt x="665" y="31"/>
                  </a:lnTo>
                  <a:lnTo>
                    <a:pt x="694" y="39"/>
                  </a:lnTo>
                  <a:lnTo>
                    <a:pt x="724" y="33"/>
                  </a:lnTo>
                  <a:lnTo>
                    <a:pt x="752" y="33"/>
                  </a:lnTo>
                  <a:lnTo>
                    <a:pt x="781" y="54"/>
                  </a:lnTo>
                  <a:lnTo>
                    <a:pt x="809" y="91"/>
                  </a:lnTo>
                  <a:lnTo>
                    <a:pt x="839" y="151"/>
                  </a:lnTo>
                  <a:lnTo>
                    <a:pt x="868" y="203"/>
                  </a:lnTo>
                  <a:lnTo>
                    <a:pt x="896" y="215"/>
                  </a:lnTo>
                  <a:lnTo>
                    <a:pt x="926" y="226"/>
                  </a:lnTo>
                  <a:lnTo>
                    <a:pt x="955" y="246"/>
                  </a:lnTo>
                  <a:lnTo>
                    <a:pt x="983" y="256"/>
                  </a:lnTo>
                  <a:lnTo>
                    <a:pt x="1013" y="267"/>
                  </a:lnTo>
                  <a:lnTo>
                    <a:pt x="1041" y="248"/>
                  </a:lnTo>
                  <a:lnTo>
                    <a:pt x="1070" y="219"/>
                  </a:lnTo>
                  <a:lnTo>
                    <a:pt x="1099" y="192"/>
                  </a:lnTo>
                  <a:lnTo>
                    <a:pt x="1128" y="165"/>
                  </a:lnTo>
                  <a:lnTo>
                    <a:pt x="1157" y="156"/>
                  </a:lnTo>
                  <a:lnTo>
                    <a:pt x="1186" y="117"/>
                  </a:lnTo>
                  <a:lnTo>
                    <a:pt x="1215" y="6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56" name="Freeform 30">
              <a:extLst>
                <a:ext uri="{FF2B5EF4-FFF2-40B4-BE49-F238E27FC236}">
                  <a16:creationId xmlns="" xmlns:a16="http://schemas.microsoft.com/office/drawing/2014/main" id="{5B363797-F8C9-41A7-9C81-EED17DE2CAB6}"/>
                </a:ext>
              </a:extLst>
            </p:cNvPr>
            <p:cNvSpPr>
              <a:spLocks/>
            </p:cNvSpPr>
            <p:nvPr/>
          </p:nvSpPr>
          <p:spPr bwMode="auto">
            <a:xfrm>
              <a:off x="4144963" y="4392613"/>
              <a:ext cx="1928813" cy="450850"/>
            </a:xfrm>
            <a:custGeom>
              <a:avLst/>
              <a:gdLst>
                <a:gd name="T0" fmla="*/ 0 w 1215"/>
                <a:gd name="T1" fmla="*/ 93 h 284"/>
                <a:gd name="T2" fmla="*/ 29 w 1215"/>
                <a:gd name="T3" fmla="*/ 64 h 284"/>
                <a:gd name="T4" fmla="*/ 58 w 1215"/>
                <a:gd name="T5" fmla="*/ 32 h 284"/>
                <a:gd name="T6" fmla="*/ 87 w 1215"/>
                <a:gd name="T7" fmla="*/ 10 h 284"/>
                <a:gd name="T8" fmla="*/ 115 w 1215"/>
                <a:gd name="T9" fmla="*/ 0 h 284"/>
                <a:gd name="T10" fmla="*/ 144 w 1215"/>
                <a:gd name="T11" fmla="*/ 0 h 284"/>
                <a:gd name="T12" fmla="*/ 174 w 1215"/>
                <a:gd name="T13" fmla="*/ 10 h 284"/>
                <a:gd name="T14" fmla="*/ 202 w 1215"/>
                <a:gd name="T15" fmla="*/ 21 h 284"/>
                <a:gd name="T16" fmla="*/ 231 w 1215"/>
                <a:gd name="T17" fmla="*/ 38 h 284"/>
                <a:gd name="T18" fmla="*/ 261 w 1215"/>
                <a:gd name="T19" fmla="*/ 78 h 284"/>
                <a:gd name="T20" fmla="*/ 289 w 1215"/>
                <a:gd name="T21" fmla="*/ 144 h 284"/>
                <a:gd name="T22" fmla="*/ 318 w 1215"/>
                <a:gd name="T23" fmla="*/ 205 h 284"/>
                <a:gd name="T24" fmla="*/ 346 w 1215"/>
                <a:gd name="T25" fmla="*/ 253 h 284"/>
                <a:gd name="T26" fmla="*/ 376 w 1215"/>
                <a:gd name="T27" fmla="*/ 279 h 284"/>
                <a:gd name="T28" fmla="*/ 405 w 1215"/>
                <a:gd name="T29" fmla="*/ 284 h 284"/>
                <a:gd name="T30" fmla="*/ 433 w 1215"/>
                <a:gd name="T31" fmla="*/ 284 h 284"/>
                <a:gd name="T32" fmla="*/ 463 w 1215"/>
                <a:gd name="T33" fmla="*/ 269 h 284"/>
                <a:gd name="T34" fmla="*/ 492 w 1215"/>
                <a:gd name="T35" fmla="*/ 247 h 284"/>
                <a:gd name="T36" fmla="*/ 520 w 1215"/>
                <a:gd name="T37" fmla="*/ 226 h 284"/>
                <a:gd name="T38" fmla="*/ 550 w 1215"/>
                <a:gd name="T39" fmla="*/ 222 h 284"/>
                <a:gd name="T40" fmla="*/ 578 w 1215"/>
                <a:gd name="T41" fmla="*/ 235 h 284"/>
                <a:gd name="T42" fmla="*/ 607 w 1215"/>
                <a:gd name="T43" fmla="*/ 245 h 284"/>
                <a:gd name="T44" fmla="*/ 637 w 1215"/>
                <a:gd name="T45" fmla="*/ 237 h 284"/>
                <a:gd name="T46" fmla="*/ 665 w 1215"/>
                <a:gd name="T47" fmla="*/ 195 h 284"/>
                <a:gd name="T48" fmla="*/ 694 w 1215"/>
                <a:gd name="T49" fmla="*/ 142 h 284"/>
                <a:gd name="T50" fmla="*/ 724 w 1215"/>
                <a:gd name="T51" fmla="*/ 103 h 284"/>
                <a:gd name="T52" fmla="*/ 752 w 1215"/>
                <a:gd name="T53" fmla="*/ 67 h 284"/>
                <a:gd name="T54" fmla="*/ 781 w 1215"/>
                <a:gd name="T55" fmla="*/ 43 h 284"/>
                <a:gd name="T56" fmla="*/ 809 w 1215"/>
                <a:gd name="T57" fmla="*/ 34 h 284"/>
                <a:gd name="T58" fmla="*/ 839 w 1215"/>
                <a:gd name="T59" fmla="*/ 19 h 284"/>
                <a:gd name="T60" fmla="*/ 868 w 1215"/>
                <a:gd name="T61" fmla="*/ 23 h 284"/>
                <a:gd name="T62" fmla="*/ 896 w 1215"/>
                <a:gd name="T63" fmla="*/ 26 h 284"/>
                <a:gd name="T64" fmla="*/ 926 w 1215"/>
                <a:gd name="T65" fmla="*/ 17 h 284"/>
                <a:gd name="T66" fmla="*/ 955 w 1215"/>
                <a:gd name="T67" fmla="*/ 22 h 284"/>
                <a:gd name="T68" fmla="*/ 983 w 1215"/>
                <a:gd name="T69" fmla="*/ 11 h 284"/>
                <a:gd name="T70" fmla="*/ 1013 w 1215"/>
                <a:gd name="T71" fmla="*/ 7 h 284"/>
                <a:gd name="T72" fmla="*/ 1041 w 1215"/>
                <a:gd name="T73" fmla="*/ 28 h 284"/>
                <a:gd name="T74" fmla="*/ 1070 w 1215"/>
                <a:gd name="T75" fmla="*/ 53 h 284"/>
                <a:gd name="T76" fmla="*/ 1099 w 1215"/>
                <a:gd name="T77" fmla="*/ 92 h 284"/>
                <a:gd name="T78" fmla="*/ 1128 w 1215"/>
                <a:gd name="T79" fmla="*/ 115 h 284"/>
                <a:gd name="T80" fmla="*/ 1157 w 1215"/>
                <a:gd name="T81" fmla="*/ 117 h 284"/>
                <a:gd name="T82" fmla="*/ 1186 w 1215"/>
                <a:gd name="T83" fmla="*/ 107 h 284"/>
                <a:gd name="T84" fmla="*/ 1215 w 1215"/>
                <a:gd name="T85" fmla="*/ 9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284">
                  <a:moveTo>
                    <a:pt x="0" y="93"/>
                  </a:moveTo>
                  <a:lnTo>
                    <a:pt x="29" y="64"/>
                  </a:lnTo>
                  <a:lnTo>
                    <a:pt x="58" y="32"/>
                  </a:lnTo>
                  <a:lnTo>
                    <a:pt x="87" y="10"/>
                  </a:lnTo>
                  <a:lnTo>
                    <a:pt x="115" y="0"/>
                  </a:lnTo>
                  <a:lnTo>
                    <a:pt x="144" y="0"/>
                  </a:lnTo>
                  <a:lnTo>
                    <a:pt x="174" y="10"/>
                  </a:lnTo>
                  <a:lnTo>
                    <a:pt x="202" y="21"/>
                  </a:lnTo>
                  <a:lnTo>
                    <a:pt x="231" y="38"/>
                  </a:lnTo>
                  <a:lnTo>
                    <a:pt x="261" y="78"/>
                  </a:lnTo>
                  <a:lnTo>
                    <a:pt x="289" y="144"/>
                  </a:lnTo>
                  <a:lnTo>
                    <a:pt x="318" y="205"/>
                  </a:lnTo>
                  <a:lnTo>
                    <a:pt x="346" y="253"/>
                  </a:lnTo>
                  <a:lnTo>
                    <a:pt x="376" y="279"/>
                  </a:lnTo>
                  <a:lnTo>
                    <a:pt x="405" y="284"/>
                  </a:lnTo>
                  <a:lnTo>
                    <a:pt x="433" y="284"/>
                  </a:lnTo>
                  <a:lnTo>
                    <a:pt x="463" y="269"/>
                  </a:lnTo>
                  <a:lnTo>
                    <a:pt x="492" y="247"/>
                  </a:lnTo>
                  <a:lnTo>
                    <a:pt x="520" y="226"/>
                  </a:lnTo>
                  <a:lnTo>
                    <a:pt x="550" y="222"/>
                  </a:lnTo>
                  <a:lnTo>
                    <a:pt x="578" y="235"/>
                  </a:lnTo>
                  <a:lnTo>
                    <a:pt x="607" y="245"/>
                  </a:lnTo>
                  <a:lnTo>
                    <a:pt x="637" y="237"/>
                  </a:lnTo>
                  <a:lnTo>
                    <a:pt x="665" y="195"/>
                  </a:lnTo>
                  <a:lnTo>
                    <a:pt x="694" y="142"/>
                  </a:lnTo>
                  <a:lnTo>
                    <a:pt x="724" y="103"/>
                  </a:lnTo>
                  <a:lnTo>
                    <a:pt x="752" y="67"/>
                  </a:lnTo>
                  <a:lnTo>
                    <a:pt x="781" y="43"/>
                  </a:lnTo>
                  <a:lnTo>
                    <a:pt x="809" y="34"/>
                  </a:lnTo>
                  <a:lnTo>
                    <a:pt x="839" y="19"/>
                  </a:lnTo>
                  <a:lnTo>
                    <a:pt x="868" y="23"/>
                  </a:lnTo>
                  <a:lnTo>
                    <a:pt x="896" y="26"/>
                  </a:lnTo>
                  <a:lnTo>
                    <a:pt x="926" y="17"/>
                  </a:lnTo>
                  <a:lnTo>
                    <a:pt x="955" y="22"/>
                  </a:lnTo>
                  <a:lnTo>
                    <a:pt x="983" y="11"/>
                  </a:lnTo>
                  <a:lnTo>
                    <a:pt x="1013" y="7"/>
                  </a:lnTo>
                  <a:lnTo>
                    <a:pt x="1041" y="28"/>
                  </a:lnTo>
                  <a:lnTo>
                    <a:pt x="1070" y="53"/>
                  </a:lnTo>
                  <a:lnTo>
                    <a:pt x="1099" y="92"/>
                  </a:lnTo>
                  <a:lnTo>
                    <a:pt x="1128" y="115"/>
                  </a:lnTo>
                  <a:lnTo>
                    <a:pt x="1157" y="117"/>
                  </a:lnTo>
                  <a:lnTo>
                    <a:pt x="1186" y="107"/>
                  </a:lnTo>
                  <a:lnTo>
                    <a:pt x="1215" y="9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57" name="Freeform 31">
              <a:extLst>
                <a:ext uri="{FF2B5EF4-FFF2-40B4-BE49-F238E27FC236}">
                  <a16:creationId xmlns="" xmlns:a16="http://schemas.microsoft.com/office/drawing/2014/main" id="{6B4FCA32-17DC-4A5A-8832-39874B4F7F7F}"/>
                </a:ext>
              </a:extLst>
            </p:cNvPr>
            <p:cNvSpPr>
              <a:spLocks/>
            </p:cNvSpPr>
            <p:nvPr/>
          </p:nvSpPr>
          <p:spPr bwMode="auto">
            <a:xfrm>
              <a:off x="4144963" y="4414838"/>
              <a:ext cx="1882775" cy="669925"/>
            </a:xfrm>
            <a:custGeom>
              <a:avLst/>
              <a:gdLst>
                <a:gd name="T0" fmla="*/ 0 w 1186"/>
                <a:gd name="T1" fmla="*/ 415 h 422"/>
                <a:gd name="T2" fmla="*/ 29 w 1186"/>
                <a:gd name="T3" fmla="*/ 422 h 422"/>
                <a:gd name="T4" fmla="*/ 58 w 1186"/>
                <a:gd name="T5" fmla="*/ 381 h 422"/>
                <a:gd name="T6" fmla="*/ 87 w 1186"/>
                <a:gd name="T7" fmla="*/ 313 h 422"/>
                <a:gd name="T8" fmla="*/ 115 w 1186"/>
                <a:gd name="T9" fmla="*/ 244 h 422"/>
                <a:gd name="T10" fmla="*/ 144 w 1186"/>
                <a:gd name="T11" fmla="*/ 143 h 422"/>
                <a:gd name="T12" fmla="*/ 174 w 1186"/>
                <a:gd name="T13" fmla="*/ 71 h 422"/>
                <a:gd name="T14" fmla="*/ 202 w 1186"/>
                <a:gd name="T15" fmla="*/ 35 h 422"/>
                <a:gd name="T16" fmla="*/ 231 w 1186"/>
                <a:gd name="T17" fmla="*/ 18 h 422"/>
                <a:gd name="T18" fmla="*/ 261 w 1186"/>
                <a:gd name="T19" fmla="*/ 7 h 422"/>
                <a:gd name="T20" fmla="*/ 289 w 1186"/>
                <a:gd name="T21" fmla="*/ 5 h 422"/>
                <a:gd name="T22" fmla="*/ 318 w 1186"/>
                <a:gd name="T23" fmla="*/ 2 h 422"/>
                <a:gd name="T24" fmla="*/ 346 w 1186"/>
                <a:gd name="T25" fmla="*/ 0 h 422"/>
                <a:gd name="T26" fmla="*/ 376 w 1186"/>
                <a:gd name="T27" fmla="*/ 13 h 422"/>
                <a:gd name="T28" fmla="*/ 405 w 1186"/>
                <a:gd name="T29" fmla="*/ 19 h 422"/>
                <a:gd name="T30" fmla="*/ 433 w 1186"/>
                <a:gd name="T31" fmla="*/ 15 h 422"/>
                <a:gd name="T32" fmla="*/ 463 w 1186"/>
                <a:gd name="T33" fmla="*/ 16 h 422"/>
                <a:gd name="T34" fmla="*/ 492 w 1186"/>
                <a:gd name="T35" fmla="*/ 25 h 422"/>
                <a:gd name="T36" fmla="*/ 520 w 1186"/>
                <a:gd name="T37" fmla="*/ 62 h 422"/>
                <a:gd name="T38" fmla="*/ 550 w 1186"/>
                <a:gd name="T39" fmla="*/ 135 h 422"/>
                <a:gd name="T40" fmla="*/ 578 w 1186"/>
                <a:gd name="T41" fmla="*/ 206 h 422"/>
                <a:gd name="T42" fmla="*/ 607 w 1186"/>
                <a:gd name="T43" fmla="*/ 259 h 422"/>
                <a:gd name="T44" fmla="*/ 637 w 1186"/>
                <a:gd name="T45" fmla="*/ 266 h 422"/>
                <a:gd name="T46" fmla="*/ 665 w 1186"/>
                <a:gd name="T47" fmla="*/ 238 h 422"/>
                <a:gd name="T48" fmla="*/ 694 w 1186"/>
                <a:gd name="T49" fmla="*/ 212 h 422"/>
                <a:gd name="T50" fmla="*/ 724 w 1186"/>
                <a:gd name="T51" fmla="*/ 223 h 422"/>
                <a:gd name="T52" fmla="*/ 752 w 1186"/>
                <a:gd name="T53" fmla="*/ 244 h 422"/>
                <a:gd name="T54" fmla="*/ 781 w 1186"/>
                <a:gd name="T55" fmla="*/ 248 h 422"/>
                <a:gd name="T56" fmla="*/ 809 w 1186"/>
                <a:gd name="T57" fmla="*/ 229 h 422"/>
                <a:gd name="T58" fmla="*/ 839 w 1186"/>
                <a:gd name="T59" fmla="*/ 192 h 422"/>
                <a:gd name="T60" fmla="*/ 868 w 1186"/>
                <a:gd name="T61" fmla="*/ 164 h 422"/>
                <a:gd name="T62" fmla="*/ 896 w 1186"/>
                <a:gd name="T63" fmla="*/ 143 h 422"/>
                <a:gd name="T64" fmla="*/ 926 w 1186"/>
                <a:gd name="T65" fmla="*/ 128 h 422"/>
                <a:gd name="T66" fmla="*/ 955 w 1186"/>
                <a:gd name="T67" fmla="*/ 104 h 422"/>
                <a:gd name="T68" fmla="*/ 983 w 1186"/>
                <a:gd name="T69" fmla="*/ 94 h 422"/>
                <a:gd name="T70" fmla="*/ 1013 w 1186"/>
                <a:gd name="T71" fmla="*/ 85 h 422"/>
                <a:gd name="T72" fmla="*/ 1041 w 1186"/>
                <a:gd name="T73" fmla="*/ 58 h 422"/>
                <a:gd name="T74" fmla="*/ 1070 w 1186"/>
                <a:gd name="T75" fmla="*/ 55 h 422"/>
                <a:gd name="T76" fmla="*/ 1099 w 1186"/>
                <a:gd name="T77" fmla="*/ 60 h 422"/>
                <a:gd name="T78" fmla="*/ 1128 w 1186"/>
                <a:gd name="T79" fmla="*/ 71 h 422"/>
                <a:gd name="T80" fmla="*/ 1157 w 1186"/>
                <a:gd name="T81" fmla="*/ 115 h 422"/>
                <a:gd name="T82" fmla="*/ 1186 w 1186"/>
                <a:gd name="T83" fmla="*/ 139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22">
                  <a:moveTo>
                    <a:pt x="0" y="415"/>
                  </a:moveTo>
                  <a:lnTo>
                    <a:pt x="29" y="422"/>
                  </a:lnTo>
                  <a:lnTo>
                    <a:pt x="58" y="381"/>
                  </a:lnTo>
                  <a:lnTo>
                    <a:pt x="87" y="313"/>
                  </a:lnTo>
                  <a:lnTo>
                    <a:pt x="115" y="244"/>
                  </a:lnTo>
                  <a:lnTo>
                    <a:pt x="144" y="143"/>
                  </a:lnTo>
                  <a:lnTo>
                    <a:pt x="174" y="71"/>
                  </a:lnTo>
                  <a:lnTo>
                    <a:pt x="202" y="35"/>
                  </a:lnTo>
                  <a:lnTo>
                    <a:pt x="231" y="18"/>
                  </a:lnTo>
                  <a:lnTo>
                    <a:pt x="261" y="7"/>
                  </a:lnTo>
                  <a:lnTo>
                    <a:pt x="289" y="5"/>
                  </a:lnTo>
                  <a:lnTo>
                    <a:pt x="318" y="2"/>
                  </a:lnTo>
                  <a:lnTo>
                    <a:pt x="346" y="0"/>
                  </a:lnTo>
                  <a:lnTo>
                    <a:pt x="376" y="13"/>
                  </a:lnTo>
                  <a:lnTo>
                    <a:pt x="405" y="19"/>
                  </a:lnTo>
                  <a:lnTo>
                    <a:pt x="433" y="15"/>
                  </a:lnTo>
                  <a:lnTo>
                    <a:pt x="463" y="16"/>
                  </a:lnTo>
                  <a:lnTo>
                    <a:pt x="492" y="25"/>
                  </a:lnTo>
                  <a:lnTo>
                    <a:pt x="520" y="62"/>
                  </a:lnTo>
                  <a:lnTo>
                    <a:pt x="550" y="135"/>
                  </a:lnTo>
                  <a:lnTo>
                    <a:pt x="578" y="206"/>
                  </a:lnTo>
                  <a:lnTo>
                    <a:pt x="607" y="259"/>
                  </a:lnTo>
                  <a:lnTo>
                    <a:pt x="637" y="266"/>
                  </a:lnTo>
                  <a:lnTo>
                    <a:pt x="665" y="238"/>
                  </a:lnTo>
                  <a:lnTo>
                    <a:pt x="694" y="212"/>
                  </a:lnTo>
                  <a:lnTo>
                    <a:pt x="724" y="223"/>
                  </a:lnTo>
                  <a:lnTo>
                    <a:pt x="752" y="244"/>
                  </a:lnTo>
                  <a:lnTo>
                    <a:pt x="781" y="248"/>
                  </a:lnTo>
                  <a:lnTo>
                    <a:pt x="809" y="229"/>
                  </a:lnTo>
                  <a:lnTo>
                    <a:pt x="839" y="192"/>
                  </a:lnTo>
                  <a:lnTo>
                    <a:pt x="868" y="164"/>
                  </a:lnTo>
                  <a:lnTo>
                    <a:pt x="896" y="143"/>
                  </a:lnTo>
                  <a:lnTo>
                    <a:pt x="926" y="128"/>
                  </a:lnTo>
                  <a:lnTo>
                    <a:pt x="955" y="104"/>
                  </a:lnTo>
                  <a:lnTo>
                    <a:pt x="983" y="94"/>
                  </a:lnTo>
                  <a:lnTo>
                    <a:pt x="1013" y="85"/>
                  </a:lnTo>
                  <a:lnTo>
                    <a:pt x="1041" y="58"/>
                  </a:lnTo>
                  <a:lnTo>
                    <a:pt x="1070" y="55"/>
                  </a:lnTo>
                  <a:lnTo>
                    <a:pt x="1099" y="60"/>
                  </a:lnTo>
                  <a:lnTo>
                    <a:pt x="1128" y="71"/>
                  </a:lnTo>
                  <a:lnTo>
                    <a:pt x="1157" y="115"/>
                  </a:lnTo>
                  <a:lnTo>
                    <a:pt x="1186" y="13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58" name="Freeform 32">
              <a:extLst>
                <a:ext uri="{FF2B5EF4-FFF2-40B4-BE49-F238E27FC236}">
                  <a16:creationId xmlns="" xmlns:a16="http://schemas.microsoft.com/office/drawing/2014/main" id="{5C956099-2070-49EB-8100-7B6997C68577}"/>
                </a:ext>
              </a:extLst>
            </p:cNvPr>
            <p:cNvSpPr>
              <a:spLocks/>
            </p:cNvSpPr>
            <p:nvPr/>
          </p:nvSpPr>
          <p:spPr bwMode="auto">
            <a:xfrm>
              <a:off x="4144963" y="4418013"/>
              <a:ext cx="1882775" cy="474663"/>
            </a:xfrm>
            <a:custGeom>
              <a:avLst/>
              <a:gdLst>
                <a:gd name="T0" fmla="*/ 0 w 1186"/>
                <a:gd name="T1" fmla="*/ 46 h 299"/>
                <a:gd name="T2" fmla="*/ 29 w 1186"/>
                <a:gd name="T3" fmla="*/ 123 h 299"/>
                <a:gd name="T4" fmla="*/ 58 w 1186"/>
                <a:gd name="T5" fmla="*/ 176 h 299"/>
                <a:gd name="T6" fmla="*/ 87 w 1186"/>
                <a:gd name="T7" fmla="*/ 205 h 299"/>
                <a:gd name="T8" fmla="*/ 115 w 1186"/>
                <a:gd name="T9" fmla="*/ 242 h 299"/>
                <a:gd name="T10" fmla="*/ 144 w 1186"/>
                <a:gd name="T11" fmla="*/ 275 h 299"/>
                <a:gd name="T12" fmla="*/ 174 w 1186"/>
                <a:gd name="T13" fmla="*/ 290 h 299"/>
                <a:gd name="T14" fmla="*/ 202 w 1186"/>
                <a:gd name="T15" fmla="*/ 299 h 299"/>
                <a:gd name="T16" fmla="*/ 231 w 1186"/>
                <a:gd name="T17" fmla="*/ 289 h 299"/>
                <a:gd name="T18" fmla="*/ 261 w 1186"/>
                <a:gd name="T19" fmla="*/ 269 h 299"/>
                <a:gd name="T20" fmla="*/ 289 w 1186"/>
                <a:gd name="T21" fmla="*/ 257 h 299"/>
                <a:gd name="T22" fmla="*/ 318 w 1186"/>
                <a:gd name="T23" fmla="*/ 242 h 299"/>
                <a:gd name="T24" fmla="*/ 346 w 1186"/>
                <a:gd name="T25" fmla="*/ 215 h 299"/>
                <a:gd name="T26" fmla="*/ 376 w 1186"/>
                <a:gd name="T27" fmla="*/ 168 h 299"/>
                <a:gd name="T28" fmla="*/ 405 w 1186"/>
                <a:gd name="T29" fmla="*/ 104 h 299"/>
                <a:gd name="T30" fmla="*/ 433 w 1186"/>
                <a:gd name="T31" fmla="*/ 51 h 299"/>
                <a:gd name="T32" fmla="*/ 463 w 1186"/>
                <a:gd name="T33" fmla="*/ 16 h 299"/>
                <a:gd name="T34" fmla="*/ 492 w 1186"/>
                <a:gd name="T35" fmla="*/ 0 h 299"/>
                <a:gd name="T36" fmla="*/ 520 w 1186"/>
                <a:gd name="T37" fmla="*/ 1 h 299"/>
                <a:gd name="T38" fmla="*/ 550 w 1186"/>
                <a:gd name="T39" fmla="*/ 2 h 299"/>
                <a:gd name="T40" fmla="*/ 578 w 1186"/>
                <a:gd name="T41" fmla="*/ 11 h 299"/>
                <a:gd name="T42" fmla="*/ 607 w 1186"/>
                <a:gd name="T43" fmla="*/ 19 h 299"/>
                <a:gd name="T44" fmla="*/ 637 w 1186"/>
                <a:gd name="T45" fmla="*/ 13 h 299"/>
                <a:gd name="T46" fmla="*/ 665 w 1186"/>
                <a:gd name="T47" fmla="*/ 16 h 299"/>
                <a:gd name="T48" fmla="*/ 694 w 1186"/>
                <a:gd name="T49" fmla="*/ 8 h 299"/>
                <a:gd name="T50" fmla="*/ 724 w 1186"/>
                <a:gd name="T51" fmla="*/ 7 h 299"/>
                <a:gd name="T52" fmla="*/ 752 w 1186"/>
                <a:gd name="T53" fmla="*/ 23 h 299"/>
                <a:gd name="T54" fmla="*/ 781 w 1186"/>
                <a:gd name="T55" fmla="*/ 61 h 299"/>
                <a:gd name="T56" fmla="*/ 809 w 1186"/>
                <a:gd name="T57" fmla="*/ 120 h 299"/>
                <a:gd name="T58" fmla="*/ 839 w 1186"/>
                <a:gd name="T59" fmla="*/ 184 h 299"/>
                <a:gd name="T60" fmla="*/ 868 w 1186"/>
                <a:gd name="T61" fmla="*/ 221 h 299"/>
                <a:gd name="T62" fmla="*/ 896 w 1186"/>
                <a:gd name="T63" fmla="*/ 222 h 299"/>
                <a:gd name="T64" fmla="*/ 926 w 1186"/>
                <a:gd name="T65" fmla="*/ 231 h 299"/>
                <a:gd name="T66" fmla="*/ 955 w 1186"/>
                <a:gd name="T67" fmla="*/ 232 h 299"/>
                <a:gd name="T68" fmla="*/ 983 w 1186"/>
                <a:gd name="T69" fmla="*/ 259 h 299"/>
                <a:gd name="T70" fmla="*/ 1013 w 1186"/>
                <a:gd name="T71" fmla="*/ 289 h 299"/>
                <a:gd name="T72" fmla="*/ 1041 w 1186"/>
                <a:gd name="T73" fmla="*/ 253 h 299"/>
                <a:gd name="T74" fmla="*/ 1070 w 1186"/>
                <a:gd name="T75" fmla="*/ 179 h 299"/>
                <a:gd name="T76" fmla="*/ 1099 w 1186"/>
                <a:gd name="T77" fmla="*/ 133 h 299"/>
                <a:gd name="T78" fmla="*/ 1128 w 1186"/>
                <a:gd name="T79" fmla="*/ 72 h 299"/>
                <a:gd name="T80" fmla="*/ 1157 w 1186"/>
                <a:gd name="T81" fmla="*/ 101 h 299"/>
                <a:gd name="T82" fmla="*/ 1186 w 1186"/>
                <a:gd name="T83" fmla="*/ 205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299">
                  <a:moveTo>
                    <a:pt x="0" y="46"/>
                  </a:moveTo>
                  <a:lnTo>
                    <a:pt x="29" y="123"/>
                  </a:lnTo>
                  <a:lnTo>
                    <a:pt x="58" y="176"/>
                  </a:lnTo>
                  <a:lnTo>
                    <a:pt x="87" y="205"/>
                  </a:lnTo>
                  <a:lnTo>
                    <a:pt x="115" y="242"/>
                  </a:lnTo>
                  <a:lnTo>
                    <a:pt x="144" y="275"/>
                  </a:lnTo>
                  <a:lnTo>
                    <a:pt x="174" y="290"/>
                  </a:lnTo>
                  <a:lnTo>
                    <a:pt x="202" y="299"/>
                  </a:lnTo>
                  <a:lnTo>
                    <a:pt x="231" y="289"/>
                  </a:lnTo>
                  <a:lnTo>
                    <a:pt x="261" y="269"/>
                  </a:lnTo>
                  <a:lnTo>
                    <a:pt x="289" y="257"/>
                  </a:lnTo>
                  <a:lnTo>
                    <a:pt x="318" y="242"/>
                  </a:lnTo>
                  <a:lnTo>
                    <a:pt x="346" y="215"/>
                  </a:lnTo>
                  <a:lnTo>
                    <a:pt x="376" y="168"/>
                  </a:lnTo>
                  <a:lnTo>
                    <a:pt x="405" y="104"/>
                  </a:lnTo>
                  <a:lnTo>
                    <a:pt x="433" y="51"/>
                  </a:lnTo>
                  <a:lnTo>
                    <a:pt x="463" y="16"/>
                  </a:lnTo>
                  <a:lnTo>
                    <a:pt x="492" y="0"/>
                  </a:lnTo>
                  <a:lnTo>
                    <a:pt x="520" y="1"/>
                  </a:lnTo>
                  <a:lnTo>
                    <a:pt x="550" y="2"/>
                  </a:lnTo>
                  <a:lnTo>
                    <a:pt x="578" y="11"/>
                  </a:lnTo>
                  <a:lnTo>
                    <a:pt x="607" y="19"/>
                  </a:lnTo>
                  <a:lnTo>
                    <a:pt x="637" y="13"/>
                  </a:lnTo>
                  <a:lnTo>
                    <a:pt x="665" y="16"/>
                  </a:lnTo>
                  <a:lnTo>
                    <a:pt x="694" y="8"/>
                  </a:lnTo>
                  <a:lnTo>
                    <a:pt x="724" y="7"/>
                  </a:lnTo>
                  <a:lnTo>
                    <a:pt x="752" y="23"/>
                  </a:lnTo>
                  <a:lnTo>
                    <a:pt x="781" y="61"/>
                  </a:lnTo>
                  <a:lnTo>
                    <a:pt x="809" y="120"/>
                  </a:lnTo>
                  <a:lnTo>
                    <a:pt x="839" y="184"/>
                  </a:lnTo>
                  <a:lnTo>
                    <a:pt x="868" y="221"/>
                  </a:lnTo>
                  <a:lnTo>
                    <a:pt x="896" y="222"/>
                  </a:lnTo>
                  <a:lnTo>
                    <a:pt x="926" y="231"/>
                  </a:lnTo>
                  <a:lnTo>
                    <a:pt x="955" y="232"/>
                  </a:lnTo>
                  <a:lnTo>
                    <a:pt x="983" y="259"/>
                  </a:lnTo>
                  <a:lnTo>
                    <a:pt x="1013" y="289"/>
                  </a:lnTo>
                  <a:lnTo>
                    <a:pt x="1041" y="253"/>
                  </a:lnTo>
                  <a:lnTo>
                    <a:pt x="1070" y="179"/>
                  </a:lnTo>
                  <a:lnTo>
                    <a:pt x="1099" y="133"/>
                  </a:lnTo>
                  <a:lnTo>
                    <a:pt x="1128" y="72"/>
                  </a:lnTo>
                  <a:lnTo>
                    <a:pt x="1157" y="101"/>
                  </a:lnTo>
                  <a:lnTo>
                    <a:pt x="1186" y="20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59" name="Freeform 33">
              <a:extLst>
                <a:ext uri="{FF2B5EF4-FFF2-40B4-BE49-F238E27FC236}">
                  <a16:creationId xmlns="" xmlns:a16="http://schemas.microsoft.com/office/drawing/2014/main" id="{AEC58B97-DB53-4BE8-B458-D30F6CF17039}"/>
                </a:ext>
              </a:extLst>
            </p:cNvPr>
            <p:cNvSpPr>
              <a:spLocks/>
            </p:cNvSpPr>
            <p:nvPr/>
          </p:nvSpPr>
          <p:spPr bwMode="auto">
            <a:xfrm>
              <a:off x="4144963" y="4378325"/>
              <a:ext cx="1836738" cy="476250"/>
            </a:xfrm>
            <a:custGeom>
              <a:avLst/>
              <a:gdLst>
                <a:gd name="T0" fmla="*/ 0 w 1157"/>
                <a:gd name="T1" fmla="*/ 118 h 300"/>
                <a:gd name="T2" fmla="*/ 29 w 1157"/>
                <a:gd name="T3" fmla="*/ 79 h 300"/>
                <a:gd name="T4" fmla="*/ 58 w 1157"/>
                <a:gd name="T5" fmla="*/ 53 h 300"/>
                <a:gd name="T6" fmla="*/ 87 w 1157"/>
                <a:gd name="T7" fmla="*/ 25 h 300"/>
                <a:gd name="T8" fmla="*/ 115 w 1157"/>
                <a:gd name="T9" fmla="*/ 10 h 300"/>
                <a:gd name="T10" fmla="*/ 144 w 1157"/>
                <a:gd name="T11" fmla="*/ 0 h 300"/>
                <a:gd name="T12" fmla="*/ 174 w 1157"/>
                <a:gd name="T13" fmla="*/ 1 h 300"/>
                <a:gd name="T14" fmla="*/ 202 w 1157"/>
                <a:gd name="T15" fmla="*/ 10 h 300"/>
                <a:gd name="T16" fmla="*/ 231 w 1157"/>
                <a:gd name="T17" fmla="*/ 32 h 300"/>
                <a:gd name="T18" fmla="*/ 261 w 1157"/>
                <a:gd name="T19" fmla="*/ 69 h 300"/>
                <a:gd name="T20" fmla="*/ 289 w 1157"/>
                <a:gd name="T21" fmla="*/ 132 h 300"/>
                <a:gd name="T22" fmla="*/ 318 w 1157"/>
                <a:gd name="T23" fmla="*/ 198 h 300"/>
                <a:gd name="T24" fmla="*/ 346 w 1157"/>
                <a:gd name="T25" fmla="*/ 250 h 300"/>
                <a:gd name="T26" fmla="*/ 376 w 1157"/>
                <a:gd name="T27" fmla="*/ 284 h 300"/>
                <a:gd name="T28" fmla="*/ 405 w 1157"/>
                <a:gd name="T29" fmla="*/ 300 h 300"/>
                <a:gd name="T30" fmla="*/ 433 w 1157"/>
                <a:gd name="T31" fmla="*/ 299 h 300"/>
                <a:gd name="T32" fmla="*/ 463 w 1157"/>
                <a:gd name="T33" fmla="*/ 294 h 300"/>
                <a:gd name="T34" fmla="*/ 492 w 1157"/>
                <a:gd name="T35" fmla="*/ 282 h 300"/>
                <a:gd name="T36" fmla="*/ 520 w 1157"/>
                <a:gd name="T37" fmla="*/ 254 h 300"/>
                <a:gd name="T38" fmla="*/ 550 w 1157"/>
                <a:gd name="T39" fmla="*/ 235 h 300"/>
                <a:gd name="T40" fmla="*/ 578 w 1157"/>
                <a:gd name="T41" fmla="*/ 246 h 300"/>
                <a:gd name="T42" fmla="*/ 607 w 1157"/>
                <a:gd name="T43" fmla="*/ 265 h 300"/>
                <a:gd name="T44" fmla="*/ 637 w 1157"/>
                <a:gd name="T45" fmla="*/ 260 h 300"/>
                <a:gd name="T46" fmla="*/ 665 w 1157"/>
                <a:gd name="T47" fmla="*/ 208 h 300"/>
                <a:gd name="T48" fmla="*/ 694 w 1157"/>
                <a:gd name="T49" fmla="*/ 135 h 300"/>
                <a:gd name="T50" fmla="*/ 724 w 1157"/>
                <a:gd name="T51" fmla="*/ 90 h 300"/>
                <a:gd name="T52" fmla="*/ 752 w 1157"/>
                <a:gd name="T53" fmla="*/ 57 h 300"/>
                <a:gd name="T54" fmla="*/ 781 w 1157"/>
                <a:gd name="T55" fmla="*/ 51 h 300"/>
                <a:gd name="T56" fmla="*/ 809 w 1157"/>
                <a:gd name="T57" fmla="*/ 48 h 300"/>
                <a:gd name="T58" fmla="*/ 839 w 1157"/>
                <a:gd name="T59" fmla="*/ 39 h 300"/>
                <a:gd name="T60" fmla="*/ 868 w 1157"/>
                <a:gd name="T61" fmla="*/ 43 h 300"/>
                <a:gd name="T62" fmla="*/ 896 w 1157"/>
                <a:gd name="T63" fmla="*/ 36 h 300"/>
                <a:gd name="T64" fmla="*/ 926 w 1157"/>
                <a:gd name="T65" fmla="*/ 20 h 300"/>
                <a:gd name="T66" fmla="*/ 955 w 1157"/>
                <a:gd name="T67" fmla="*/ 12 h 300"/>
                <a:gd name="T68" fmla="*/ 983 w 1157"/>
                <a:gd name="T69" fmla="*/ 9 h 300"/>
                <a:gd name="T70" fmla="*/ 1013 w 1157"/>
                <a:gd name="T71" fmla="*/ 21 h 300"/>
                <a:gd name="T72" fmla="*/ 1041 w 1157"/>
                <a:gd name="T73" fmla="*/ 53 h 300"/>
                <a:gd name="T74" fmla="*/ 1070 w 1157"/>
                <a:gd name="T75" fmla="*/ 86 h 300"/>
                <a:gd name="T76" fmla="*/ 1099 w 1157"/>
                <a:gd name="T77" fmla="*/ 111 h 300"/>
                <a:gd name="T78" fmla="*/ 1128 w 1157"/>
                <a:gd name="T79" fmla="*/ 119 h 300"/>
                <a:gd name="T80" fmla="*/ 1157 w 1157"/>
                <a:gd name="T81" fmla="*/ 11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300">
                  <a:moveTo>
                    <a:pt x="0" y="118"/>
                  </a:moveTo>
                  <a:lnTo>
                    <a:pt x="29" y="79"/>
                  </a:lnTo>
                  <a:lnTo>
                    <a:pt x="58" y="53"/>
                  </a:lnTo>
                  <a:lnTo>
                    <a:pt x="87" y="25"/>
                  </a:lnTo>
                  <a:lnTo>
                    <a:pt x="115" y="10"/>
                  </a:lnTo>
                  <a:lnTo>
                    <a:pt x="144" y="0"/>
                  </a:lnTo>
                  <a:lnTo>
                    <a:pt x="174" y="1"/>
                  </a:lnTo>
                  <a:lnTo>
                    <a:pt x="202" y="10"/>
                  </a:lnTo>
                  <a:lnTo>
                    <a:pt x="231" y="32"/>
                  </a:lnTo>
                  <a:lnTo>
                    <a:pt x="261" y="69"/>
                  </a:lnTo>
                  <a:lnTo>
                    <a:pt x="289" y="132"/>
                  </a:lnTo>
                  <a:lnTo>
                    <a:pt x="318" y="198"/>
                  </a:lnTo>
                  <a:lnTo>
                    <a:pt x="346" y="250"/>
                  </a:lnTo>
                  <a:lnTo>
                    <a:pt x="376" y="284"/>
                  </a:lnTo>
                  <a:lnTo>
                    <a:pt x="405" y="300"/>
                  </a:lnTo>
                  <a:lnTo>
                    <a:pt x="433" y="299"/>
                  </a:lnTo>
                  <a:lnTo>
                    <a:pt x="463" y="294"/>
                  </a:lnTo>
                  <a:lnTo>
                    <a:pt x="492" y="282"/>
                  </a:lnTo>
                  <a:lnTo>
                    <a:pt x="520" y="254"/>
                  </a:lnTo>
                  <a:lnTo>
                    <a:pt x="550" y="235"/>
                  </a:lnTo>
                  <a:lnTo>
                    <a:pt x="578" y="246"/>
                  </a:lnTo>
                  <a:lnTo>
                    <a:pt x="607" y="265"/>
                  </a:lnTo>
                  <a:lnTo>
                    <a:pt x="637" y="260"/>
                  </a:lnTo>
                  <a:lnTo>
                    <a:pt x="665" y="208"/>
                  </a:lnTo>
                  <a:lnTo>
                    <a:pt x="694" y="135"/>
                  </a:lnTo>
                  <a:lnTo>
                    <a:pt x="724" y="90"/>
                  </a:lnTo>
                  <a:lnTo>
                    <a:pt x="752" y="57"/>
                  </a:lnTo>
                  <a:lnTo>
                    <a:pt x="781" y="51"/>
                  </a:lnTo>
                  <a:lnTo>
                    <a:pt x="809" y="48"/>
                  </a:lnTo>
                  <a:lnTo>
                    <a:pt x="839" y="39"/>
                  </a:lnTo>
                  <a:lnTo>
                    <a:pt x="868" y="43"/>
                  </a:lnTo>
                  <a:lnTo>
                    <a:pt x="896" y="36"/>
                  </a:lnTo>
                  <a:lnTo>
                    <a:pt x="926" y="20"/>
                  </a:lnTo>
                  <a:lnTo>
                    <a:pt x="955" y="12"/>
                  </a:lnTo>
                  <a:lnTo>
                    <a:pt x="983" y="9"/>
                  </a:lnTo>
                  <a:lnTo>
                    <a:pt x="1013" y="21"/>
                  </a:lnTo>
                  <a:lnTo>
                    <a:pt x="1041" y="53"/>
                  </a:lnTo>
                  <a:lnTo>
                    <a:pt x="1070" y="86"/>
                  </a:lnTo>
                  <a:lnTo>
                    <a:pt x="1099" y="111"/>
                  </a:lnTo>
                  <a:lnTo>
                    <a:pt x="1128" y="119"/>
                  </a:lnTo>
                  <a:lnTo>
                    <a:pt x="1157" y="11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60" name="Freeform 34">
              <a:extLst>
                <a:ext uri="{FF2B5EF4-FFF2-40B4-BE49-F238E27FC236}">
                  <a16:creationId xmlns="" xmlns:a16="http://schemas.microsoft.com/office/drawing/2014/main" id="{E8A745D1-ECE4-4D17-A5FF-4E8F7F8D9584}"/>
                </a:ext>
              </a:extLst>
            </p:cNvPr>
            <p:cNvSpPr>
              <a:spLocks/>
            </p:cNvSpPr>
            <p:nvPr/>
          </p:nvSpPr>
          <p:spPr bwMode="auto">
            <a:xfrm>
              <a:off x="4144963" y="4410075"/>
              <a:ext cx="1928813" cy="671513"/>
            </a:xfrm>
            <a:custGeom>
              <a:avLst/>
              <a:gdLst>
                <a:gd name="T0" fmla="*/ 0 w 1215"/>
                <a:gd name="T1" fmla="*/ 423 h 423"/>
                <a:gd name="T2" fmla="*/ 29 w 1215"/>
                <a:gd name="T3" fmla="*/ 417 h 423"/>
                <a:gd name="T4" fmla="*/ 58 w 1215"/>
                <a:gd name="T5" fmla="*/ 385 h 423"/>
                <a:gd name="T6" fmla="*/ 87 w 1215"/>
                <a:gd name="T7" fmla="*/ 327 h 423"/>
                <a:gd name="T8" fmla="*/ 115 w 1215"/>
                <a:gd name="T9" fmla="*/ 238 h 423"/>
                <a:gd name="T10" fmla="*/ 144 w 1215"/>
                <a:gd name="T11" fmla="*/ 139 h 423"/>
                <a:gd name="T12" fmla="*/ 174 w 1215"/>
                <a:gd name="T13" fmla="*/ 64 h 423"/>
                <a:gd name="T14" fmla="*/ 202 w 1215"/>
                <a:gd name="T15" fmla="*/ 19 h 423"/>
                <a:gd name="T16" fmla="*/ 231 w 1215"/>
                <a:gd name="T17" fmla="*/ 7 h 423"/>
                <a:gd name="T18" fmla="*/ 261 w 1215"/>
                <a:gd name="T19" fmla="*/ 0 h 423"/>
                <a:gd name="T20" fmla="*/ 289 w 1215"/>
                <a:gd name="T21" fmla="*/ 2 h 423"/>
                <a:gd name="T22" fmla="*/ 318 w 1215"/>
                <a:gd name="T23" fmla="*/ 8 h 423"/>
                <a:gd name="T24" fmla="*/ 346 w 1215"/>
                <a:gd name="T25" fmla="*/ 8 h 423"/>
                <a:gd name="T26" fmla="*/ 376 w 1215"/>
                <a:gd name="T27" fmla="*/ 7 h 423"/>
                <a:gd name="T28" fmla="*/ 405 w 1215"/>
                <a:gd name="T29" fmla="*/ 6 h 423"/>
                <a:gd name="T30" fmla="*/ 433 w 1215"/>
                <a:gd name="T31" fmla="*/ 3 h 423"/>
                <a:gd name="T32" fmla="*/ 463 w 1215"/>
                <a:gd name="T33" fmla="*/ 0 h 423"/>
                <a:gd name="T34" fmla="*/ 492 w 1215"/>
                <a:gd name="T35" fmla="*/ 24 h 423"/>
                <a:gd name="T36" fmla="*/ 520 w 1215"/>
                <a:gd name="T37" fmla="*/ 87 h 423"/>
                <a:gd name="T38" fmla="*/ 550 w 1215"/>
                <a:gd name="T39" fmla="*/ 165 h 423"/>
                <a:gd name="T40" fmla="*/ 578 w 1215"/>
                <a:gd name="T41" fmla="*/ 237 h 423"/>
                <a:gd name="T42" fmla="*/ 607 w 1215"/>
                <a:gd name="T43" fmla="*/ 275 h 423"/>
                <a:gd name="T44" fmla="*/ 637 w 1215"/>
                <a:gd name="T45" fmla="*/ 274 h 423"/>
                <a:gd name="T46" fmla="*/ 665 w 1215"/>
                <a:gd name="T47" fmla="*/ 262 h 423"/>
                <a:gd name="T48" fmla="*/ 694 w 1215"/>
                <a:gd name="T49" fmla="*/ 254 h 423"/>
                <a:gd name="T50" fmla="*/ 724 w 1215"/>
                <a:gd name="T51" fmla="*/ 231 h 423"/>
                <a:gd name="T52" fmla="*/ 752 w 1215"/>
                <a:gd name="T53" fmla="*/ 204 h 423"/>
                <a:gd name="T54" fmla="*/ 781 w 1215"/>
                <a:gd name="T55" fmla="*/ 197 h 423"/>
                <a:gd name="T56" fmla="*/ 809 w 1215"/>
                <a:gd name="T57" fmla="*/ 204 h 423"/>
                <a:gd name="T58" fmla="*/ 839 w 1215"/>
                <a:gd name="T59" fmla="*/ 219 h 423"/>
                <a:gd name="T60" fmla="*/ 868 w 1215"/>
                <a:gd name="T61" fmla="*/ 218 h 423"/>
                <a:gd name="T62" fmla="*/ 896 w 1215"/>
                <a:gd name="T63" fmla="*/ 173 h 423"/>
                <a:gd name="T64" fmla="*/ 926 w 1215"/>
                <a:gd name="T65" fmla="*/ 104 h 423"/>
                <a:gd name="T66" fmla="*/ 955 w 1215"/>
                <a:gd name="T67" fmla="*/ 59 h 423"/>
                <a:gd name="T68" fmla="*/ 983 w 1215"/>
                <a:gd name="T69" fmla="*/ 51 h 423"/>
                <a:gd name="T70" fmla="*/ 1013 w 1215"/>
                <a:gd name="T71" fmla="*/ 64 h 423"/>
                <a:gd name="T72" fmla="*/ 1041 w 1215"/>
                <a:gd name="T73" fmla="*/ 79 h 423"/>
                <a:gd name="T74" fmla="*/ 1070 w 1215"/>
                <a:gd name="T75" fmla="*/ 71 h 423"/>
                <a:gd name="T76" fmla="*/ 1099 w 1215"/>
                <a:gd name="T77" fmla="*/ 77 h 423"/>
                <a:gd name="T78" fmla="*/ 1128 w 1215"/>
                <a:gd name="T79" fmla="*/ 85 h 423"/>
                <a:gd name="T80" fmla="*/ 1157 w 1215"/>
                <a:gd name="T81" fmla="*/ 108 h 423"/>
                <a:gd name="T82" fmla="*/ 1186 w 1215"/>
                <a:gd name="T83" fmla="*/ 129 h 423"/>
                <a:gd name="T84" fmla="*/ 1215 w 1215"/>
                <a:gd name="T85" fmla="*/ 118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23">
                  <a:moveTo>
                    <a:pt x="0" y="423"/>
                  </a:moveTo>
                  <a:lnTo>
                    <a:pt x="29" y="417"/>
                  </a:lnTo>
                  <a:lnTo>
                    <a:pt x="58" y="385"/>
                  </a:lnTo>
                  <a:lnTo>
                    <a:pt x="87" y="327"/>
                  </a:lnTo>
                  <a:lnTo>
                    <a:pt x="115" y="238"/>
                  </a:lnTo>
                  <a:lnTo>
                    <a:pt x="144" y="139"/>
                  </a:lnTo>
                  <a:lnTo>
                    <a:pt x="174" y="64"/>
                  </a:lnTo>
                  <a:lnTo>
                    <a:pt x="202" y="19"/>
                  </a:lnTo>
                  <a:lnTo>
                    <a:pt x="231" y="7"/>
                  </a:lnTo>
                  <a:lnTo>
                    <a:pt x="261" y="0"/>
                  </a:lnTo>
                  <a:lnTo>
                    <a:pt x="289" y="2"/>
                  </a:lnTo>
                  <a:lnTo>
                    <a:pt x="318" y="8"/>
                  </a:lnTo>
                  <a:lnTo>
                    <a:pt x="346" y="8"/>
                  </a:lnTo>
                  <a:lnTo>
                    <a:pt x="376" y="7"/>
                  </a:lnTo>
                  <a:lnTo>
                    <a:pt x="405" y="6"/>
                  </a:lnTo>
                  <a:lnTo>
                    <a:pt x="433" y="3"/>
                  </a:lnTo>
                  <a:lnTo>
                    <a:pt x="463" y="0"/>
                  </a:lnTo>
                  <a:lnTo>
                    <a:pt x="492" y="24"/>
                  </a:lnTo>
                  <a:lnTo>
                    <a:pt x="520" y="87"/>
                  </a:lnTo>
                  <a:lnTo>
                    <a:pt x="550" y="165"/>
                  </a:lnTo>
                  <a:lnTo>
                    <a:pt x="578" y="237"/>
                  </a:lnTo>
                  <a:lnTo>
                    <a:pt x="607" y="275"/>
                  </a:lnTo>
                  <a:lnTo>
                    <a:pt x="637" y="274"/>
                  </a:lnTo>
                  <a:lnTo>
                    <a:pt x="665" y="262"/>
                  </a:lnTo>
                  <a:lnTo>
                    <a:pt x="694" y="254"/>
                  </a:lnTo>
                  <a:lnTo>
                    <a:pt x="724" y="231"/>
                  </a:lnTo>
                  <a:lnTo>
                    <a:pt x="752" y="204"/>
                  </a:lnTo>
                  <a:lnTo>
                    <a:pt x="781" y="197"/>
                  </a:lnTo>
                  <a:lnTo>
                    <a:pt x="809" y="204"/>
                  </a:lnTo>
                  <a:lnTo>
                    <a:pt x="839" y="219"/>
                  </a:lnTo>
                  <a:lnTo>
                    <a:pt x="868" y="218"/>
                  </a:lnTo>
                  <a:lnTo>
                    <a:pt x="896" y="173"/>
                  </a:lnTo>
                  <a:lnTo>
                    <a:pt x="926" y="104"/>
                  </a:lnTo>
                  <a:lnTo>
                    <a:pt x="955" y="59"/>
                  </a:lnTo>
                  <a:lnTo>
                    <a:pt x="983" y="51"/>
                  </a:lnTo>
                  <a:lnTo>
                    <a:pt x="1013" y="64"/>
                  </a:lnTo>
                  <a:lnTo>
                    <a:pt x="1041" y="79"/>
                  </a:lnTo>
                  <a:lnTo>
                    <a:pt x="1070" y="71"/>
                  </a:lnTo>
                  <a:lnTo>
                    <a:pt x="1099" y="77"/>
                  </a:lnTo>
                  <a:lnTo>
                    <a:pt x="1128" y="85"/>
                  </a:lnTo>
                  <a:lnTo>
                    <a:pt x="1157" y="108"/>
                  </a:lnTo>
                  <a:lnTo>
                    <a:pt x="1186" y="129"/>
                  </a:lnTo>
                  <a:lnTo>
                    <a:pt x="1215" y="11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61" name="Freeform 35">
              <a:extLst>
                <a:ext uri="{FF2B5EF4-FFF2-40B4-BE49-F238E27FC236}">
                  <a16:creationId xmlns="" xmlns:a16="http://schemas.microsoft.com/office/drawing/2014/main" id="{68B310CD-D51F-46E6-948A-988F50AB1226}"/>
                </a:ext>
              </a:extLst>
            </p:cNvPr>
            <p:cNvSpPr>
              <a:spLocks/>
            </p:cNvSpPr>
            <p:nvPr/>
          </p:nvSpPr>
          <p:spPr bwMode="auto">
            <a:xfrm>
              <a:off x="4144963" y="4359275"/>
              <a:ext cx="1974850" cy="522288"/>
            </a:xfrm>
            <a:custGeom>
              <a:avLst/>
              <a:gdLst>
                <a:gd name="T0" fmla="*/ 0 w 1244"/>
                <a:gd name="T1" fmla="*/ 0 h 329"/>
                <a:gd name="T2" fmla="*/ 29 w 1244"/>
                <a:gd name="T3" fmla="*/ 98 h 329"/>
                <a:gd name="T4" fmla="*/ 58 w 1244"/>
                <a:gd name="T5" fmla="*/ 172 h 329"/>
                <a:gd name="T6" fmla="*/ 87 w 1244"/>
                <a:gd name="T7" fmla="*/ 226 h 329"/>
                <a:gd name="T8" fmla="*/ 115 w 1244"/>
                <a:gd name="T9" fmla="*/ 270 h 329"/>
                <a:gd name="T10" fmla="*/ 144 w 1244"/>
                <a:gd name="T11" fmla="*/ 314 h 329"/>
                <a:gd name="T12" fmla="*/ 174 w 1244"/>
                <a:gd name="T13" fmla="*/ 326 h 329"/>
                <a:gd name="T14" fmla="*/ 202 w 1244"/>
                <a:gd name="T15" fmla="*/ 327 h 329"/>
                <a:gd name="T16" fmla="*/ 231 w 1244"/>
                <a:gd name="T17" fmla="*/ 329 h 329"/>
                <a:gd name="T18" fmla="*/ 261 w 1244"/>
                <a:gd name="T19" fmla="*/ 329 h 329"/>
                <a:gd name="T20" fmla="*/ 289 w 1244"/>
                <a:gd name="T21" fmla="*/ 320 h 329"/>
                <a:gd name="T22" fmla="*/ 318 w 1244"/>
                <a:gd name="T23" fmla="*/ 293 h 329"/>
                <a:gd name="T24" fmla="*/ 346 w 1244"/>
                <a:gd name="T25" fmla="*/ 245 h 329"/>
                <a:gd name="T26" fmla="*/ 376 w 1244"/>
                <a:gd name="T27" fmla="*/ 178 h 329"/>
                <a:gd name="T28" fmla="*/ 405 w 1244"/>
                <a:gd name="T29" fmla="*/ 118 h 329"/>
                <a:gd name="T30" fmla="*/ 433 w 1244"/>
                <a:gd name="T31" fmla="*/ 66 h 329"/>
                <a:gd name="T32" fmla="*/ 463 w 1244"/>
                <a:gd name="T33" fmla="*/ 40 h 329"/>
                <a:gd name="T34" fmla="*/ 492 w 1244"/>
                <a:gd name="T35" fmla="*/ 38 h 329"/>
                <a:gd name="T36" fmla="*/ 520 w 1244"/>
                <a:gd name="T37" fmla="*/ 38 h 329"/>
                <a:gd name="T38" fmla="*/ 550 w 1244"/>
                <a:gd name="T39" fmla="*/ 40 h 329"/>
                <a:gd name="T40" fmla="*/ 578 w 1244"/>
                <a:gd name="T41" fmla="*/ 45 h 329"/>
                <a:gd name="T42" fmla="*/ 607 w 1244"/>
                <a:gd name="T43" fmla="*/ 47 h 329"/>
                <a:gd name="T44" fmla="*/ 637 w 1244"/>
                <a:gd name="T45" fmla="*/ 50 h 329"/>
                <a:gd name="T46" fmla="*/ 665 w 1244"/>
                <a:gd name="T47" fmla="*/ 54 h 329"/>
                <a:gd name="T48" fmla="*/ 694 w 1244"/>
                <a:gd name="T49" fmla="*/ 48 h 329"/>
                <a:gd name="T50" fmla="*/ 724 w 1244"/>
                <a:gd name="T51" fmla="*/ 49 h 329"/>
                <a:gd name="T52" fmla="*/ 752 w 1244"/>
                <a:gd name="T53" fmla="*/ 64 h 329"/>
                <a:gd name="T54" fmla="*/ 781 w 1244"/>
                <a:gd name="T55" fmla="*/ 102 h 329"/>
                <a:gd name="T56" fmla="*/ 809 w 1244"/>
                <a:gd name="T57" fmla="*/ 177 h 329"/>
                <a:gd name="T58" fmla="*/ 839 w 1244"/>
                <a:gd name="T59" fmla="*/ 237 h 329"/>
                <a:gd name="T60" fmla="*/ 868 w 1244"/>
                <a:gd name="T61" fmla="*/ 252 h 329"/>
                <a:gd name="T62" fmla="*/ 896 w 1244"/>
                <a:gd name="T63" fmla="*/ 253 h 329"/>
                <a:gd name="T64" fmla="*/ 926 w 1244"/>
                <a:gd name="T65" fmla="*/ 256 h 329"/>
                <a:gd name="T66" fmla="*/ 955 w 1244"/>
                <a:gd name="T67" fmla="*/ 283 h 329"/>
                <a:gd name="T68" fmla="*/ 983 w 1244"/>
                <a:gd name="T69" fmla="*/ 326 h 329"/>
                <a:gd name="T70" fmla="*/ 1013 w 1244"/>
                <a:gd name="T71" fmla="*/ 304 h 329"/>
                <a:gd name="T72" fmla="*/ 1041 w 1244"/>
                <a:gd name="T73" fmla="*/ 245 h 329"/>
                <a:gd name="T74" fmla="*/ 1070 w 1244"/>
                <a:gd name="T75" fmla="*/ 211 h 329"/>
                <a:gd name="T76" fmla="*/ 1099 w 1244"/>
                <a:gd name="T77" fmla="*/ 184 h 329"/>
                <a:gd name="T78" fmla="*/ 1128 w 1244"/>
                <a:gd name="T79" fmla="*/ 174 h 329"/>
                <a:gd name="T80" fmla="*/ 1157 w 1244"/>
                <a:gd name="T81" fmla="*/ 162 h 329"/>
                <a:gd name="T82" fmla="*/ 1186 w 1244"/>
                <a:gd name="T83" fmla="*/ 119 h 329"/>
                <a:gd name="T84" fmla="*/ 1215 w 1244"/>
                <a:gd name="T85" fmla="*/ 118 h 329"/>
                <a:gd name="T86" fmla="*/ 1244 w 1244"/>
                <a:gd name="T87" fmla="*/ 15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29">
                  <a:moveTo>
                    <a:pt x="0" y="0"/>
                  </a:moveTo>
                  <a:lnTo>
                    <a:pt x="29" y="98"/>
                  </a:lnTo>
                  <a:lnTo>
                    <a:pt x="58" y="172"/>
                  </a:lnTo>
                  <a:lnTo>
                    <a:pt x="87" y="226"/>
                  </a:lnTo>
                  <a:lnTo>
                    <a:pt x="115" y="270"/>
                  </a:lnTo>
                  <a:lnTo>
                    <a:pt x="144" y="314"/>
                  </a:lnTo>
                  <a:lnTo>
                    <a:pt x="174" y="326"/>
                  </a:lnTo>
                  <a:lnTo>
                    <a:pt x="202" y="327"/>
                  </a:lnTo>
                  <a:lnTo>
                    <a:pt x="231" y="329"/>
                  </a:lnTo>
                  <a:lnTo>
                    <a:pt x="261" y="329"/>
                  </a:lnTo>
                  <a:lnTo>
                    <a:pt x="289" y="320"/>
                  </a:lnTo>
                  <a:lnTo>
                    <a:pt x="318" y="293"/>
                  </a:lnTo>
                  <a:lnTo>
                    <a:pt x="346" y="245"/>
                  </a:lnTo>
                  <a:lnTo>
                    <a:pt x="376" y="178"/>
                  </a:lnTo>
                  <a:lnTo>
                    <a:pt x="405" y="118"/>
                  </a:lnTo>
                  <a:lnTo>
                    <a:pt x="433" y="66"/>
                  </a:lnTo>
                  <a:lnTo>
                    <a:pt x="463" y="40"/>
                  </a:lnTo>
                  <a:lnTo>
                    <a:pt x="492" y="38"/>
                  </a:lnTo>
                  <a:lnTo>
                    <a:pt x="520" y="38"/>
                  </a:lnTo>
                  <a:lnTo>
                    <a:pt x="550" y="40"/>
                  </a:lnTo>
                  <a:lnTo>
                    <a:pt x="578" y="45"/>
                  </a:lnTo>
                  <a:lnTo>
                    <a:pt x="607" y="47"/>
                  </a:lnTo>
                  <a:lnTo>
                    <a:pt x="637" y="50"/>
                  </a:lnTo>
                  <a:lnTo>
                    <a:pt x="665" y="54"/>
                  </a:lnTo>
                  <a:lnTo>
                    <a:pt x="694" y="48"/>
                  </a:lnTo>
                  <a:lnTo>
                    <a:pt x="724" y="49"/>
                  </a:lnTo>
                  <a:lnTo>
                    <a:pt x="752" y="64"/>
                  </a:lnTo>
                  <a:lnTo>
                    <a:pt x="781" y="102"/>
                  </a:lnTo>
                  <a:lnTo>
                    <a:pt x="809" y="177"/>
                  </a:lnTo>
                  <a:lnTo>
                    <a:pt x="839" y="237"/>
                  </a:lnTo>
                  <a:lnTo>
                    <a:pt x="868" y="252"/>
                  </a:lnTo>
                  <a:lnTo>
                    <a:pt x="896" y="253"/>
                  </a:lnTo>
                  <a:lnTo>
                    <a:pt x="926" y="256"/>
                  </a:lnTo>
                  <a:lnTo>
                    <a:pt x="955" y="283"/>
                  </a:lnTo>
                  <a:lnTo>
                    <a:pt x="983" y="326"/>
                  </a:lnTo>
                  <a:lnTo>
                    <a:pt x="1013" y="304"/>
                  </a:lnTo>
                  <a:lnTo>
                    <a:pt x="1041" y="245"/>
                  </a:lnTo>
                  <a:lnTo>
                    <a:pt x="1070" y="211"/>
                  </a:lnTo>
                  <a:lnTo>
                    <a:pt x="1099" y="184"/>
                  </a:lnTo>
                  <a:lnTo>
                    <a:pt x="1128" y="174"/>
                  </a:lnTo>
                  <a:lnTo>
                    <a:pt x="1157" y="162"/>
                  </a:lnTo>
                  <a:lnTo>
                    <a:pt x="1186" y="119"/>
                  </a:lnTo>
                  <a:lnTo>
                    <a:pt x="1215" y="118"/>
                  </a:lnTo>
                  <a:lnTo>
                    <a:pt x="1244" y="15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62" name="Freeform 36">
              <a:extLst>
                <a:ext uri="{FF2B5EF4-FFF2-40B4-BE49-F238E27FC236}">
                  <a16:creationId xmlns="" xmlns:a16="http://schemas.microsoft.com/office/drawing/2014/main" id="{98D49C94-B822-469B-9223-6A53AB7F46F3}"/>
                </a:ext>
              </a:extLst>
            </p:cNvPr>
            <p:cNvSpPr>
              <a:spLocks/>
            </p:cNvSpPr>
            <p:nvPr/>
          </p:nvSpPr>
          <p:spPr bwMode="auto">
            <a:xfrm>
              <a:off x="4144963" y="4384675"/>
              <a:ext cx="1882775" cy="473075"/>
            </a:xfrm>
            <a:custGeom>
              <a:avLst/>
              <a:gdLst>
                <a:gd name="T0" fmla="*/ 0 w 1186"/>
                <a:gd name="T1" fmla="*/ 11 h 298"/>
                <a:gd name="T2" fmla="*/ 29 w 1186"/>
                <a:gd name="T3" fmla="*/ 21 h 298"/>
                <a:gd name="T4" fmla="*/ 58 w 1186"/>
                <a:gd name="T5" fmla="*/ 27 h 298"/>
                <a:gd name="T6" fmla="*/ 87 w 1186"/>
                <a:gd name="T7" fmla="*/ 18 h 298"/>
                <a:gd name="T8" fmla="*/ 115 w 1186"/>
                <a:gd name="T9" fmla="*/ 10 h 298"/>
                <a:gd name="T10" fmla="*/ 144 w 1186"/>
                <a:gd name="T11" fmla="*/ 7 h 298"/>
                <a:gd name="T12" fmla="*/ 174 w 1186"/>
                <a:gd name="T13" fmla="*/ 12 h 298"/>
                <a:gd name="T14" fmla="*/ 202 w 1186"/>
                <a:gd name="T15" fmla="*/ 29 h 298"/>
                <a:gd name="T16" fmla="*/ 231 w 1186"/>
                <a:gd name="T17" fmla="*/ 58 h 298"/>
                <a:gd name="T18" fmla="*/ 261 w 1186"/>
                <a:gd name="T19" fmla="*/ 106 h 298"/>
                <a:gd name="T20" fmla="*/ 289 w 1186"/>
                <a:gd name="T21" fmla="*/ 167 h 298"/>
                <a:gd name="T22" fmla="*/ 318 w 1186"/>
                <a:gd name="T23" fmla="*/ 229 h 298"/>
                <a:gd name="T24" fmla="*/ 346 w 1186"/>
                <a:gd name="T25" fmla="*/ 277 h 298"/>
                <a:gd name="T26" fmla="*/ 376 w 1186"/>
                <a:gd name="T27" fmla="*/ 298 h 298"/>
                <a:gd name="T28" fmla="*/ 405 w 1186"/>
                <a:gd name="T29" fmla="*/ 296 h 298"/>
                <a:gd name="T30" fmla="*/ 433 w 1186"/>
                <a:gd name="T31" fmla="*/ 293 h 298"/>
                <a:gd name="T32" fmla="*/ 463 w 1186"/>
                <a:gd name="T33" fmla="*/ 282 h 298"/>
                <a:gd name="T34" fmla="*/ 492 w 1186"/>
                <a:gd name="T35" fmla="*/ 269 h 298"/>
                <a:gd name="T36" fmla="*/ 520 w 1186"/>
                <a:gd name="T37" fmla="*/ 247 h 298"/>
                <a:gd name="T38" fmla="*/ 550 w 1186"/>
                <a:gd name="T39" fmla="*/ 229 h 298"/>
                <a:gd name="T40" fmla="*/ 578 w 1186"/>
                <a:gd name="T41" fmla="*/ 229 h 298"/>
                <a:gd name="T42" fmla="*/ 607 w 1186"/>
                <a:gd name="T43" fmla="*/ 231 h 298"/>
                <a:gd name="T44" fmla="*/ 637 w 1186"/>
                <a:gd name="T45" fmla="*/ 215 h 298"/>
                <a:gd name="T46" fmla="*/ 665 w 1186"/>
                <a:gd name="T47" fmla="*/ 176 h 298"/>
                <a:gd name="T48" fmla="*/ 694 w 1186"/>
                <a:gd name="T49" fmla="*/ 118 h 298"/>
                <a:gd name="T50" fmla="*/ 724 w 1186"/>
                <a:gd name="T51" fmla="*/ 76 h 298"/>
                <a:gd name="T52" fmla="*/ 752 w 1186"/>
                <a:gd name="T53" fmla="*/ 45 h 298"/>
                <a:gd name="T54" fmla="*/ 781 w 1186"/>
                <a:gd name="T55" fmla="*/ 24 h 298"/>
                <a:gd name="T56" fmla="*/ 809 w 1186"/>
                <a:gd name="T57" fmla="*/ 24 h 298"/>
                <a:gd name="T58" fmla="*/ 839 w 1186"/>
                <a:gd name="T59" fmla="*/ 32 h 298"/>
                <a:gd name="T60" fmla="*/ 868 w 1186"/>
                <a:gd name="T61" fmla="*/ 29 h 298"/>
                <a:gd name="T62" fmla="*/ 896 w 1186"/>
                <a:gd name="T63" fmla="*/ 28 h 298"/>
                <a:gd name="T64" fmla="*/ 926 w 1186"/>
                <a:gd name="T65" fmla="*/ 19 h 298"/>
                <a:gd name="T66" fmla="*/ 955 w 1186"/>
                <a:gd name="T67" fmla="*/ 0 h 298"/>
                <a:gd name="T68" fmla="*/ 983 w 1186"/>
                <a:gd name="T69" fmla="*/ 19 h 298"/>
                <a:gd name="T70" fmla="*/ 1013 w 1186"/>
                <a:gd name="T71" fmla="*/ 56 h 298"/>
                <a:gd name="T72" fmla="*/ 1041 w 1186"/>
                <a:gd name="T73" fmla="*/ 88 h 298"/>
                <a:gd name="T74" fmla="*/ 1070 w 1186"/>
                <a:gd name="T75" fmla="*/ 118 h 298"/>
                <a:gd name="T76" fmla="*/ 1099 w 1186"/>
                <a:gd name="T77" fmla="*/ 118 h 298"/>
                <a:gd name="T78" fmla="*/ 1128 w 1186"/>
                <a:gd name="T79" fmla="*/ 97 h 298"/>
                <a:gd name="T80" fmla="*/ 1157 w 1186"/>
                <a:gd name="T81" fmla="*/ 103 h 298"/>
                <a:gd name="T82" fmla="*/ 1186 w 1186"/>
                <a:gd name="T83" fmla="*/ 11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298">
                  <a:moveTo>
                    <a:pt x="0" y="11"/>
                  </a:moveTo>
                  <a:lnTo>
                    <a:pt x="29" y="21"/>
                  </a:lnTo>
                  <a:lnTo>
                    <a:pt x="58" y="27"/>
                  </a:lnTo>
                  <a:lnTo>
                    <a:pt x="87" y="18"/>
                  </a:lnTo>
                  <a:lnTo>
                    <a:pt x="115" y="10"/>
                  </a:lnTo>
                  <a:lnTo>
                    <a:pt x="144" y="7"/>
                  </a:lnTo>
                  <a:lnTo>
                    <a:pt x="174" y="12"/>
                  </a:lnTo>
                  <a:lnTo>
                    <a:pt x="202" y="29"/>
                  </a:lnTo>
                  <a:lnTo>
                    <a:pt x="231" y="58"/>
                  </a:lnTo>
                  <a:lnTo>
                    <a:pt x="261" y="106"/>
                  </a:lnTo>
                  <a:lnTo>
                    <a:pt x="289" y="167"/>
                  </a:lnTo>
                  <a:lnTo>
                    <a:pt x="318" y="229"/>
                  </a:lnTo>
                  <a:lnTo>
                    <a:pt x="346" y="277"/>
                  </a:lnTo>
                  <a:lnTo>
                    <a:pt x="376" y="298"/>
                  </a:lnTo>
                  <a:lnTo>
                    <a:pt x="405" y="296"/>
                  </a:lnTo>
                  <a:lnTo>
                    <a:pt x="433" y="293"/>
                  </a:lnTo>
                  <a:lnTo>
                    <a:pt x="463" y="282"/>
                  </a:lnTo>
                  <a:lnTo>
                    <a:pt x="492" y="269"/>
                  </a:lnTo>
                  <a:lnTo>
                    <a:pt x="520" y="247"/>
                  </a:lnTo>
                  <a:lnTo>
                    <a:pt x="550" y="229"/>
                  </a:lnTo>
                  <a:lnTo>
                    <a:pt x="578" y="229"/>
                  </a:lnTo>
                  <a:lnTo>
                    <a:pt x="607" y="231"/>
                  </a:lnTo>
                  <a:lnTo>
                    <a:pt x="637" y="215"/>
                  </a:lnTo>
                  <a:lnTo>
                    <a:pt x="665" y="176"/>
                  </a:lnTo>
                  <a:lnTo>
                    <a:pt x="694" y="118"/>
                  </a:lnTo>
                  <a:lnTo>
                    <a:pt x="724" y="76"/>
                  </a:lnTo>
                  <a:lnTo>
                    <a:pt x="752" y="45"/>
                  </a:lnTo>
                  <a:lnTo>
                    <a:pt x="781" y="24"/>
                  </a:lnTo>
                  <a:lnTo>
                    <a:pt x="809" y="24"/>
                  </a:lnTo>
                  <a:lnTo>
                    <a:pt x="839" y="32"/>
                  </a:lnTo>
                  <a:lnTo>
                    <a:pt x="868" y="29"/>
                  </a:lnTo>
                  <a:lnTo>
                    <a:pt x="896" y="28"/>
                  </a:lnTo>
                  <a:lnTo>
                    <a:pt x="926" y="19"/>
                  </a:lnTo>
                  <a:lnTo>
                    <a:pt x="955" y="0"/>
                  </a:lnTo>
                  <a:lnTo>
                    <a:pt x="983" y="19"/>
                  </a:lnTo>
                  <a:lnTo>
                    <a:pt x="1013" y="56"/>
                  </a:lnTo>
                  <a:lnTo>
                    <a:pt x="1041" y="88"/>
                  </a:lnTo>
                  <a:lnTo>
                    <a:pt x="1070" y="118"/>
                  </a:lnTo>
                  <a:lnTo>
                    <a:pt x="1099" y="118"/>
                  </a:lnTo>
                  <a:lnTo>
                    <a:pt x="1128" y="97"/>
                  </a:lnTo>
                  <a:lnTo>
                    <a:pt x="1157" y="103"/>
                  </a:lnTo>
                  <a:lnTo>
                    <a:pt x="1186" y="11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63" name="Freeform 37">
              <a:extLst>
                <a:ext uri="{FF2B5EF4-FFF2-40B4-BE49-F238E27FC236}">
                  <a16:creationId xmlns="" xmlns:a16="http://schemas.microsoft.com/office/drawing/2014/main" id="{F9F91AF7-6BE5-4F64-980C-88A0727D149A}"/>
                </a:ext>
              </a:extLst>
            </p:cNvPr>
            <p:cNvSpPr>
              <a:spLocks/>
            </p:cNvSpPr>
            <p:nvPr/>
          </p:nvSpPr>
          <p:spPr bwMode="auto">
            <a:xfrm>
              <a:off x="4144963" y="4418013"/>
              <a:ext cx="1836738" cy="679450"/>
            </a:xfrm>
            <a:custGeom>
              <a:avLst/>
              <a:gdLst>
                <a:gd name="T0" fmla="*/ 0 w 1157"/>
                <a:gd name="T1" fmla="*/ 428 h 428"/>
                <a:gd name="T2" fmla="*/ 29 w 1157"/>
                <a:gd name="T3" fmla="*/ 340 h 428"/>
                <a:gd name="T4" fmla="*/ 58 w 1157"/>
                <a:gd name="T5" fmla="*/ 254 h 428"/>
                <a:gd name="T6" fmla="*/ 87 w 1157"/>
                <a:gd name="T7" fmla="*/ 200 h 428"/>
                <a:gd name="T8" fmla="*/ 115 w 1157"/>
                <a:gd name="T9" fmla="*/ 147 h 428"/>
                <a:gd name="T10" fmla="*/ 144 w 1157"/>
                <a:gd name="T11" fmla="*/ 82 h 428"/>
                <a:gd name="T12" fmla="*/ 174 w 1157"/>
                <a:gd name="T13" fmla="*/ 49 h 428"/>
                <a:gd name="T14" fmla="*/ 202 w 1157"/>
                <a:gd name="T15" fmla="*/ 19 h 428"/>
                <a:gd name="T16" fmla="*/ 231 w 1157"/>
                <a:gd name="T17" fmla="*/ 3 h 428"/>
                <a:gd name="T18" fmla="*/ 261 w 1157"/>
                <a:gd name="T19" fmla="*/ 0 h 428"/>
                <a:gd name="T20" fmla="*/ 289 w 1157"/>
                <a:gd name="T21" fmla="*/ 0 h 428"/>
                <a:gd name="T22" fmla="*/ 318 w 1157"/>
                <a:gd name="T23" fmla="*/ 8 h 428"/>
                <a:gd name="T24" fmla="*/ 346 w 1157"/>
                <a:gd name="T25" fmla="*/ 18 h 428"/>
                <a:gd name="T26" fmla="*/ 376 w 1157"/>
                <a:gd name="T27" fmla="*/ 23 h 428"/>
                <a:gd name="T28" fmla="*/ 405 w 1157"/>
                <a:gd name="T29" fmla="*/ 23 h 428"/>
                <a:gd name="T30" fmla="*/ 433 w 1157"/>
                <a:gd name="T31" fmla="*/ 6 h 428"/>
                <a:gd name="T32" fmla="*/ 463 w 1157"/>
                <a:gd name="T33" fmla="*/ 6 h 428"/>
                <a:gd name="T34" fmla="*/ 492 w 1157"/>
                <a:gd name="T35" fmla="*/ 45 h 428"/>
                <a:gd name="T36" fmla="*/ 520 w 1157"/>
                <a:gd name="T37" fmla="*/ 119 h 428"/>
                <a:gd name="T38" fmla="*/ 550 w 1157"/>
                <a:gd name="T39" fmla="*/ 208 h 428"/>
                <a:gd name="T40" fmla="*/ 578 w 1157"/>
                <a:gd name="T41" fmla="*/ 263 h 428"/>
                <a:gd name="T42" fmla="*/ 607 w 1157"/>
                <a:gd name="T43" fmla="*/ 280 h 428"/>
                <a:gd name="T44" fmla="*/ 637 w 1157"/>
                <a:gd name="T45" fmla="*/ 273 h 428"/>
                <a:gd name="T46" fmla="*/ 665 w 1157"/>
                <a:gd name="T47" fmla="*/ 241 h 428"/>
                <a:gd name="T48" fmla="*/ 694 w 1157"/>
                <a:gd name="T49" fmla="*/ 211 h 428"/>
                <a:gd name="T50" fmla="*/ 724 w 1157"/>
                <a:gd name="T51" fmla="*/ 204 h 428"/>
                <a:gd name="T52" fmla="*/ 752 w 1157"/>
                <a:gd name="T53" fmla="*/ 219 h 428"/>
                <a:gd name="T54" fmla="*/ 781 w 1157"/>
                <a:gd name="T55" fmla="*/ 243 h 428"/>
                <a:gd name="T56" fmla="*/ 809 w 1157"/>
                <a:gd name="T57" fmla="*/ 227 h 428"/>
                <a:gd name="T58" fmla="*/ 839 w 1157"/>
                <a:gd name="T59" fmla="*/ 167 h 428"/>
                <a:gd name="T60" fmla="*/ 868 w 1157"/>
                <a:gd name="T61" fmla="*/ 139 h 428"/>
                <a:gd name="T62" fmla="*/ 896 w 1157"/>
                <a:gd name="T63" fmla="*/ 125 h 428"/>
                <a:gd name="T64" fmla="*/ 926 w 1157"/>
                <a:gd name="T65" fmla="*/ 103 h 428"/>
                <a:gd name="T66" fmla="*/ 955 w 1157"/>
                <a:gd name="T67" fmla="*/ 85 h 428"/>
                <a:gd name="T68" fmla="*/ 983 w 1157"/>
                <a:gd name="T69" fmla="*/ 43 h 428"/>
                <a:gd name="T70" fmla="*/ 1013 w 1157"/>
                <a:gd name="T71" fmla="*/ 27 h 428"/>
                <a:gd name="T72" fmla="*/ 1041 w 1157"/>
                <a:gd name="T73" fmla="*/ 49 h 428"/>
                <a:gd name="T74" fmla="*/ 1070 w 1157"/>
                <a:gd name="T75" fmla="*/ 56 h 428"/>
                <a:gd name="T76" fmla="*/ 1099 w 1157"/>
                <a:gd name="T77" fmla="*/ 59 h 428"/>
                <a:gd name="T78" fmla="*/ 1128 w 1157"/>
                <a:gd name="T79" fmla="*/ 50 h 428"/>
                <a:gd name="T80" fmla="*/ 1157 w 1157"/>
                <a:gd name="T81" fmla="*/ 2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28">
                  <a:moveTo>
                    <a:pt x="0" y="428"/>
                  </a:moveTo>
                  <a:lnTo>
                    <a:pt x="29" y="340"/>
                  </a:lnTo>
                  <a:lnTo>
                    <a:pt x="58" y="254"/>
                  </a:lnTo>
                  <a:lnTo>
                    <a:pt x="87" y="200"/>
                  </a:lnTo>
                  <a:lnTo>
                    <a:pt x="115" y="147"/>
                  </a:lnTo>
                  <a:lnTo>
                    <a:pt x="144" y="82"/>
                  </a:lnTo>
                  <a:lnTo>
                    <a:pt x="174" y="49"/>
                  </a:lnTo>
                  <a:lnTo>
                    <a:pt x="202" y="19"/>
                  </a:lnTo>
                  <a:lnTo>
                    <a:pt x="231" y="3"/>
                  </a:lnTo>
                  <a:lnTo>
                    <a:pt x="261" y="0"/>
                  </a:lnTo>
                  <a:lnTo>
                    <a:pt x="289" y="0"/>
                  </a:lnTo>
                  <a:lnTo>
                    <a:pt x="318" y="8"/>
                  </a:lnTo>
                  <a:lnTo>
                    <a:pt x="346" y="18"/>
                  </a:lnTo>
                  <a:lnTo>
                    <a:pt x="376" y="23"/>
                  </a:lnTo>
                  <a:lnTo>
                    <a:pt x="405" y="23"/>
                  </a:lnTo>
                  <a:lnTo>
                    <a:pt x="433" y="6"/>
                  </a:lnTo>
                  <a:lnTo>
                    <a:pt x="463" y="6"/>
                  </a:lnTo>
                  <a:lnTo>
                    <a:pt x="492" y="45"/>
                  </a:lnTo>
                  <a:lnTo>
                    <a:pt x="520" y="119"/>
                  </a:lnTo>
                  <a:lnTo>
                    <a:pt x="550" y="208"/>
                  </a:lnTo>
                  <a:lnTo>
                    <a:pt x="578" y="263"/>
                  </a:lnTo>
                  <a:lnTo>
                    <a:pt x="607" y="280"/>
                  </a:lnTo>
                  <a:lnTo>
                    <a:pt x="637" y="273"/>
                  </a:lnTo>
                  <a:lnTo>
                    <a:pt x="665" y="241"/>
                  </a:lnTo>
                  <a:lnTo>
                    <a:pt x="694" y="211"/>
                  </a:lnTo>
                  <a:lnTo>
                    <a:pt x="724" y="204"/>
                  </a:lnTo>
                  <a:lnTo>
                    <a:pt x="752" y="219"/>
                  </a:lnTo>
                  <a:lnTo>
                    <a:pt x="781" y="243"/>
                  </a:lnTo>
                  <a:lnTo>
                    <a:pt x="809" y="227"/>
                  </a:lnTo>
                  <a:lnTo>
                    <a:pt x="839" y="167"/>
                  </a:lnTo>
                  <a:lnTo>
                    <a:pt x="868" y="139"/>
                  </a:lnTo>
                  <a:lnTo>
                    <a:pt x="896" y="125"/>
                  </a:lnTo>
                  <a:lnTo>
                    <a:pt x="926" y="103"/>
                  </a:lnTo>
                  <a:lnTo>
                    <a:pt x="955" y="85"/>
                  </a:lnTo>
                  <a:lnTo>
                    <a:pt x="983" y="43"/>
                  </a:lnTo>
                  <a:lnTo>
                    <a:pt x="1013" y="27"/>
                  </a:lnTo>
                  <a:lnTo>
                    <a:pt x="1041" y="49"/>
                  </a:lnTo>
                  <a:lnTo>
                    <a:pt x="1070" y="56"/>
                  </a:lnTo>
                  <a:lnTo>
                    <a:pt x="1099" y="59"/>
                  </a:lnTo>
                  <a:lnTo>
                    <a:pt x="1128" y="50"/>
                  </a:lnTo>
                  <a:lnTo>
                    <a:pt x="1157" y="2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64" name="Freeform 38">
              <a:extLst>
                <a:ext uri="{FF2B5EF4-FFF2-40B4-BE49-F238E27FC236}">
                  <a16:creationId xmlns="" xmlns:a16="http://schemas.microsoft.com/office/drawing/2014/main" id="{3CBA6624-02F5-4773-B47B-1CE0E103412B}"/>
                </a:ext>
              </a:extLst>
            </p:cNvPr>
            <p:cNvSpPr>
              <a:spLocks/>
            </p:cNvSpPr>
            <p:nvPr/>
          </p:nvSpPr>
          <p:spPr bwMode="auto">
            <a:xfrm>
              <a:off x="4144963" y="4408488"/>
              <a:ext cx="1928813" cy="504825"/>
            </a:xfrm>
            <a:custGeom>
              <a:avLst/>
              <a:gdLst>
                <a:gd name="T0" fmla="*/ 0 w 1215"/>
                <a:gd name="T1" fmla="*/ 22 h 318"/>
                <a:gd name="T2" fmla="*/ 29 w 1215"/>
                <a:gd name="T3" fmla="*/ 107 h 318"/>
                <a:gd name="T4" fmla="*/ 58 w 1215"/>
                <a:gd name="T5" fmla="*/ 179 h 318"/>
                <a:gd name="T6" fmla="*/ 87 w 1215"/>
                <a:gd name="T7" fmla="*/ 219 h 318"/>
                <a:gd name="T8" fmla="*/ 115 w 1215"/>
                <a:gd name="T9" fmla="*/ 269 h 318"/>
                <a:gd name="T10" fmla="*/ 144 w 1215"/>
                <a:gd name="T11" fmla="*/ 307 h 318"/>
                <a:gd name="T12" fmla="*/ 174 w 1215"/>
                <a:gd name="T13" fmla="*/ 318 h 318"/>
                <a:gd name="T14" fmla="*/ 202 w 1215"/>
                <a:gd name="T15" fmla="*/ 313 h 318"/>
                <a:gd name="T16" fmla="*/ 231 w 1215"/>
                <a:gd name="T17" fmla="*/ 297 h 318"/>
                <a:gd name="T18" fmla="*/ 261 w 1215"/>
                <a:gd name="T19" fmla="*/ 283 h 318"/>
                <a:gd name="T20" fmla="*/ 289 w 1215"/>
                <a:gd name="T21" fmla="*/ 259 h 318"/>
                <a:gd name="T22" fmla="*/ 318 w 1215"/>
                <a:gd name="T23" fmla="*/ 231 h 318"/>
                <a:gd name="T24" fmla="*/ 346 w 1215"/>
                <a:gd name="T25" fmla="*/ 177 h 318"/>
                <a:gd name="T26" fmla="*/ 376 w 1215"/>
                <a:gd name="T27" fmla="*/ 119 h 318"/>
                <a:gd name="T28" fmla="*/ 405 w 1215"/>
                <a:gd name="T29" fmla="*/ 68 h 318"/>
                <a:gd name="T30" fmla="*/ 433 w 1215"/>
                <a:gd name="T31" fmla="*/ 25 h 318"/>
                <a:gd name="T32" fmla="*/ 463 w 1215"/>
                <a:gd name="T33" fmla="*/ 7 h 318"/>
                <a:gd name="T34" fmla="*/ 492 w 1215"/>
                <a:gd name="T35" fmla="*/ 3 h 318"/>
                <a:gd name="T36" fmla="*/ 520 w 1215"/>
                <a:gd name="T37" fmla="*/ 0 h 318"/>
                <a:gd name="T38" fmla="*/ 550 w 1215"/>
                <a:gd name="T39" fmla="*/ 4 h 318"/>
                <a:gd name="T40" fmla="*/ 578 w 1215"/>
                <a:gd name="T41" fmla="*/ 12 h 318"/>
                <a:gd name="T42" fmla="*/ 607 w 1215"/>
                <a:gd name="T43" fmla="*/ 14 h 318"/>
                <a:gd name="T44" fmla="*/ 637 w 1215"/>
                <a:gd name="T45" fmla="*/ 20 h 318"/>
                <a:gd name="T46" fmla="*/ 665 w 1215"/>
                <a:gd name="T47" fmla="*/ 16 h 318"/>
                <a:gd name="T48" fmla="*/ 694 w 1215"/>
                <a:gd name="T49" fmla="*/ 17 h 318"/>
                <a:gd name="T50" fmla="*/ 724 w 1215"/>
                <a:gd name="T51" fmla="*/ 33 h 318"/>
                <a:gd name="T52" fmla="*/ 752 w 1215"/>
                <a:gd name="T53" fmla="*/ 67 h 318"/>
                <a:gd name="T54" fmla="*/ 781 w 1215"/>
                <a:gd name="T55" fmla="*/ 121 h 318"/>
                <a:gd name="T56" fmla="*/ 809 w 1215"/>
                <a:gd name="T57" fmla="*/ 182 h 318"/>
                <a:gd name="T58" fmla="*/ 839 w 1215"/>
                <a:gd name="T59" fmla="*/ 225 h 318"/>
                <a:gd name="T60" fmla="*/ 868 w 1215"/>
                <a:gd name="T61" fmla="*/ 233 h 318"/>
                <a:gd name="T62" fmla="*/ 896 w 1215"/>
                <a:gd name="T63" fmla="*/ 230 h 318"/>
                <a:gd name="T64" fmla="*/ 926 w 1215"/>
                <a:gd name="T65" fmla="*/ 249 h 318"/>
                <a:gd name="T66" fmla="*/ 955 w 1215"/>
                <a:gd name="T67" fmla="*/ 279 h 318"/>
                <a:gd name="T68" fmla="*/ 983 w 1215"/>
                <a:gd name="T69" fmla="*/ 308 h 318"/>
                <a:gd name="T70" fmla="*/ 1013 w 1215"/>
                <a:gd name="T71" fmla="*/ 290 h 318"/>
                <a:gd name="T72" fmla="*/ 1041 w 1215"/>
                <a:gd name="T73" fmla="*/ 226 h 318"/>
                <a:gd name="T74" fmla="*/ 1070 w 1215"/>
                <a:gd name="T75" fmla="*/ 179 h 318"/>
                <a:gd name="T76" fmla="*/ 1099 w 1215"/>
                <a:gd name="T77" fmla="*/ 136 h 318"/>
                <a:gd name="T78" fmla="*/ 1128 w 1215"/>
                <a:gd name="T79" fmla="*/ 123 h 318"/>
                <a:gd name="T80" fmla="*/ 1157 w 1215"/>
                <a:gd name="T81" fmla="*/ 99 h 318"/>
                <a:gd name="T82" fmla="*/ 1186 w 1215"/>
                <a:gd name="T83" fmla="*/ 44 h 318"/>
                <a:gd name="T84" fmla="*/ 1215 w 1215"/>
                <a:gd name="T85" fmla="*/ 19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18">
                  <a:moveTo>
                    <a:pt x="0" y="22"/>
                  </a:moveTo>
                  <a:lnTo>
                    <a:pt x="29" y="107"/>
                  </a:lnTo>
                  <a:lnTo>
                    <a:pt x="58" y="179"/>
                  </a:lnTo>
                  <a:lnTo>
                    <a:pt x="87" y="219"/>
                  </a:lnTo>
                  <a:lnTo>
                    <a:pt x="115" y="269"/>
                  </a:lnTo>
                  <a:lnTo>
                    <a:pt x="144" y="307"/>
                  </a:lnTo>
                  <a:lnTo>
                    <a:pt x="174" y="318"/>
                  </a:lnTo>
                  <a:lnTo>
                    <a:pt x="202" y="313"/>
                  </a:lnTo>
                  <a:lnTo>
                    <a:pt x="231" y="297"/>
                  </a:lnTo>
                  <a:lnTo>
                    <a:pt x="261" y="283"/>
                  </a:lnTo>
                  <a:lnTo>
                    <a:pt x="289" y="259"/>
                  </a:lnTo>
                  <a:lnTo>
                    <a:pt x="318" y="231"/>
                  </a:lnTo>
                  <a:lnTo>
                    <a:pt x="346" y="177"/>
                  </a:lnTo>
                  <a:lnTo>
                    <a:pt x="376" y="119"/>
                  </a:lnTo>
                  <a:lnTo>
                    <a:pt x="405" y="68"/>
                  </a:lnTo>
                  <a:lnTo>
                    <a:pt x="433" y="25"/>
                  </a:lnTo>
                  <a:lnTo>
                    <a:pt x="463" y="7"/>
                  </a:lnTo>
                  <a:lnTo>
                    <a:pt x="492" y="3"/>
                  </a:lnTo>
                  <a:lnTo>
                    <a:pt x="520" y="0"/>
                  </a:lnTo>
                  <a:lnTo>
                    <a:pt x="550" y="4"/>
                  </a:lnTo>
                  <a:lnTo>
                    <a:pt x="578" y="12"/>
                  </a:lnTo>
                  <a:lnTo>
                    <a:pt x="607" y="14"/>
                  </a:lnTo>
                  <a:lnTo>
                    <a:pt x="637" y="20"/>
                  </a:lnTo>
                  <a:lnTo>
                    <a:pt x="665" y="16"/>
                  </a:lnTo>
                  <a:lnTo>
                    <a:pt x="694" y="17"/>
                  </a:lnTo>
                  <a:lnTo>
                    <a:pt x="724" y="33"/>
                  </a:lnTo>
                  <a:lnTo>
                    <a:pt x="752" y="67"/>
                  </a:lnTo>
                  <a:lnTo>
                    <a:pt x="781" y="121"/>
                  </a:lnTo>
                  <a:lnTo>
                    <a:pt x="809" y="182"/>
                  </a:lnTo>
                  <a:lnTo>
                    <a:pt x="839" y="225"/>
                  </a:lnTo>
                  <a:lnTo>
                    <a:pt x="868" y="233"/>
                  </a:lnTo>
                  <a:lnTo>
                    <a:pt x="896" y="230"/>
                  </a:lnTo>
                  <a:lnTo>
                    <a:pt x="926" y="249"/>
                  </a:lnTo>
                  <a:lnTo>
                    <a:pt x="955" y="279"/>
                  </a:lnTo>
                  <a:lnTo>
                    <a:pt x="983" y="308"/>
                  </a:lnTo>
                  <a:lnTo>
                    <a:pt x="1013" y="290"/>
                  </a:lnTo>
                  <a:lnTo>
                    <a:pt x="1041" y="226"/>
                  </a:lnTo>
                  <a:lnTo>
                    <a:pt x="1070" y="179"/>
                  </a:lnTo>
                  <a:lnTo>
                    <a:pt x="1099" y="136"/>
                  </a:lnTo>
                  <a:lnTo>
                    <a:pt x="1128" y="123"/>
                  </a:lnTo>
                  <a:lnTo>
                    <a:pt x="1157" y="99"/>
                  </a:lnTo>
                  <a:lnTo>
                    <a:pt x="1186" y="44"/>
                  </a:lnTo>
                  <a:lnTo>
                    <a:pt x="1215" y="1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65" name="Freeform 39">
              <a:extLst>
                <a:ext uri="{FF2B5EF4-FFF2-40B4-BE49-F238E27FC236}">
                  <a16:creationId xmlns="" xmlns:a16="http://schemas.microsoft.com/office/drawing/2014/main" id="{05ADC4C2-911E-49D6-84E8-C9D39710B4F1}"/>
                </a:ext>
              </a:extLst>
            </p:cNvPr>
            <p:cNvSpPr>
              <a:spLocks/>
            </p:cNvSpPr>
            <p:nvPr/>
          </p:nvSpPr>
          <p:spPr bwMode="auto">
            <a:xfrm>
              <a:off x="4144963" y="4327525"/>
              <a:ext cx="1882775" cy="515938"/>
            </a:xfrm>
            <a:custGeom>
              <a:avLst/>
              <a:gdLst>
                <a:gd name="T0" fmla="*/ 0 w 1186"/>
                <a:gd name="T1" fmla="*/ 51 h 325"/>
                <a:gd name="T2" fmla="*/ 29 w 1186"/>
                <a:gd name="T3" fmla="*/ 0 h 325"/>
                <a:gd name="T4" fmla="*/ 58 w 1186"/>
                <a:gd name="T5" fmla="*/ 5 h 325"/>
                <a:gd name="T6" fmla="*/ 87 w 1186"/>
                <a:gd name="T7" fmla="*/ 16 h 325"/>
                <a:gd name="T8" fmla="*/ 115 w 1186"/>
                <a:gd name="T9" fmla="*/ 10 h 325"/>
                <a:gd name="T10" fmla="*/ 144 w 1186"/>
                <a:gd name="T11" fmla="*/ 22 h 325"/>
                <a:gd name="T12" fmla="*/ 174 w 1186"/>
                <a:gd name="T13" fmla="*/ 49 h 325"/>
                <a:gd name="T14" fmla="*/ 202 w 1186"/>
                <a:gd name="T15" fmla="*/ 100 h 325"/>
                <a:gd name="T16" fmla="*/ 231 w 1186"/>
                <a:gd name="T17" fmla="*/ 169 h 325"/>
                <a:gd name="T18" fmla="*/ 261 w 1186"/>
                <a:gd name="T19" fmla="*/ 236 h 325"/>
                <a:gd name="T20" fmla="*/ 289 w 1186"/>
                <a:gd name="T21" fmla="*/ 286 h 325"/>
                <a:gd name="T22" fmla="*/ 318 w 1186"/>
                <a:gd name="T23" fmla="*/ 314 h 325"/>
                <a:gd name="T24" fmla="*/ 346 w 1186"/>
                <a:gd name="T25" fmla="*/ 325 h 325"/>
                <a:gd name="T26" fmla="*/ 376 w 1186"/>
                <a:gd name="T27" fmla="*/ 320 h 325"/>
                <a:gd name="T28" fmla="*/ 405 w 1186"/>
                <a:gd name="T29" fmla="*/ 315 h 325"/>
                <a:gd name="T30" fmla="*/ 433 w 1186"/>
                <a:gd name="T31" fmla="*/ 304 h 325"/>
                <a:gd name="T32" fmla="*/ 463 w 1186"/>
                <a:gd name="T33" fmla="*/ 288 h 325"/>
                <a:gd name="T34" fmla="*/ 492 w 1186"/>
                <a:gd name="T35" fmla="*/ 284 h 325"/>
                <a:gd name="T36" fmla="*/ 520 w 1186"/>
                <a:gd name="T37" fmla="*/ 276 h 325"/>
                <a:gd name="T38" fmla="*/ 550 w 1186"/>
                <a:gd name="T39" fmla="*/ 276 h 325"/>
                <a:gd name="T40" fmla="*/ 578 w 1186"/>
                <a:gd name="T41" fmla="*/ 283 h 325"/>
                <a:gd name="T42" fmla="*/ 607 w 1186"/>
                <a:gd name="T43" fmla="*/ 256 h 325"/>
                <a:gd name="T44" fmla="*/ 637 w 1186"/>
                <a:gd name="T45" fmla="*/ 208 h 325"/>
                <a:gd name="T46" fmla="*/ 665 w 1186"/>
                <a:gd name="T47" fmla="*/ 158 h 325"/>
                <a:gd name="T48" fmla="*/ 694 w 1186"/>
                <a:gd name="T49" fmla="*/ 110 h 325"/>
                <a:gd name="T50" fmla="*/ 724 w 1186"/>
                <a:gd name="T51" fmla="*/ 84 h 325"/>
                <a:gd name="T52" fmla="*/ 752 w 1186"/>
                <a:gd name="T53" fmla="*/ 78 h 325"/>
                <a:gd name="T54" fmla="*/ 781 w 1186"/>
                <a:gd name="T55" fmla="*/ 65 h 325"/>
                <a:gd name="T56" fmla="*/ 809 w 1186"/>
                <a:gd name="T57" fmla="*/ 64 h 325"/>
                <a:gd name="T58" fmla="*/ 839 w 1186"/>
                <a:gd name="T59" fmla="*/ 69 h 325"/>
                <a:gd name="T60" fmla="*/ 868 w 1186"/>
                <a:gd name="T61" fmla="*/ 55 h 325"/>
                <a:gd name="T62" fmla="*/ 896 w 1186"/>
                <a:gd name="T63" fmla="*/ 46 h 325"/>
                <a:gd name="T64" fmla="*/ 926 w 1186"/>
                <a:gd name="T65" fmla="*/ 43 h 325"/>
                <a:gd name="T66" fmla="*/ 955 w 1186"/>
                <a:gd name="T67" fmla="*/ 57 h 325"/>
                <a:gd name="T68" fmla="*/ 983 w 1186"/>
                <a:gd name="T69" fmla="*/ 107 h 325"/>
                <a:gd name="T70" fmla="*/ 1013 w 1186"/>
                <a:gd name="T71" fmla="*/ 149 h 325"/>
                <a:gd name="T72" fmla="*/ 1041 w 1186"/>
                <a:gd name="T73" fmla="*/ 175 h 325"/>
                <a:gd name="T74" fmla="*/ 1070 w 1186"/>
                <a:gd name="T75" fmla="*/ 188 h 325"/>
                <a:gd name="T76" fmla="*/ 1099 w 1186"/>
                <a:gd name="T77" fmla="*/ 191 h 325"/>
                <a:gd name="T78" fmla="*/ 1128 w 1186"/>
                <a:gd name="T79" fmla="*/ 192 h 325"/>
                <a:gd name="T80" fmla="*/ 1157 w 1186"/>
                <a:gd name="T81" fmla="*/ 202 h 325"/>
                <a:gd name="T82" fmla="*/ 1186 w 1186"/>
                <a:gd name="T83" fmla="*/ 233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25">
                  <a:moveTo>
                    <a:pt x="0" y="51"/>
                  </a:moveTo>
                  <a:lnTo>
                    <a:pt x="29" y="0"/>
                  </a:lnTo>
                  <a:lnTo>
                    <a:pt x="58" y="5"/>
                  </a:lnTo>
                  <a:lnTo>
                    <a:pt x="87" y="16"/>
                  </a:lnTo>
                  <a:lnTo>
                    <a:pt x="115" y="10"/>
                  </a:lnTo>
                  <a:lnTo>
                    <a:pt x="144" y="22"/>
                  </a:lnTo>
                  <a:lnTo>
                    <a:pt x="174" y="49"/>
                  </a:lnTo>
                  <a:lnTo>
                    <a:pt x="202" y="100"/>
                  </a:lnTo>
                  <a:lnTo>
                    <a:pt x="231" y="169"/>
                  </a:lnTo>
                  <a:lnTo>
                    <a:pt x="261" y="236"/>
                  </a:lnTo>
                  <a:lnTo>
                    <a:pt x="289" y="286"/>
                  </a:lnTo>
                  <a:lnTo>
                    <a:pt x="318" y="314"/>
                  </a:lnTo>
                  <a:lnTo>
                    <a:pt x="346" y="325"/>
                  </a:lnTo>
                  <a:lnTo>
                    <a:pt x="376" y="320"/>
                  </a:lnTo>
                  <a:lnTo>
                    <a:pt x="405" y="315"/>
                  </a:lnTo>
                  <a:lnTo>
                    <a:pt x="433" y="304"/>
                  </a:lnTo>
                  <a:lnTo>
                    <a:pt x="463" y="288"/>
                  </a:lnTo>
                  <a:lnTo>
                    <a:pt x="492" y="284"/>
                  </a:lnTo>
                  <a:lnTo>
                    <a:pt x="520" y="276"/>
                  </a:lnTo>
                  <a:lnTo>
                    <a:pt x="550" y="276"/>
                  </a:lnTo>
                  <a:lnTo>
                    <a:pt x="578" y="283"/>
                  </a:lnTo>
                  <a:lnTo>
                    <a:pt x="607" y="256"/>
                  </a:lnTo>
                  <a:lnTo>
                    <a:pt x="637" y="208"/>
                  </a:lnTo>
                  <a:lnTo>
                    <a:pt x="665" y="158"/>
                  </a:lnTo>
                  <a:lnTo>
                    <a:pt x="694" y="110"/>
                  </a:lnTo>
                  <a:lnTo>
                    <a:pt x="724" y="84"/>
                  </a:lnTo>
                  <a:lnTo>
                    <a:pt x="752" y="78"/>
                  </a:lnTo>
                  <a:lnTo>
                    <a:pt x="781" y="65"/>
                  </a:lnTo>
                  <a:lnTo>
                    <a:pt x="809" y="64"/>
                  </a:lnTo>
                  <a:lnTo>
                    <a:pt x="839" y="69"/>
                  </a:lnTo>
                  <a:lnTo>
                    <a:pt x="868" y="55"/>
                  </a:lnTo>
                  <a:lnTo>
                    <a:pt x="896" y="46"/>
                  </a:lnTo>
                  <a:lnTo>
                    <a:pt x="926" y="43"/>
                  </a:lnTo>
                  <a:lnTo>
                    <a:pt x="955" y="57"/>
                  </a:lnTo>
                  <a:lnTo>
                    <a:pt x="983" y="107"/>
                  </a:lnTo>
                  <a:lnTo>
                    <a:pt x="1013" y="149"/>
                  </a:lnTo>
                  <a:lnTo>
                    <a:pt x="1041" y="175"/>
                  </a:lnTo>
                  <a:lnTo>
                    <a:pt x="1070" y="188"/>
                  </a:lnTo>
                  <a:lnTo>
                    <a:pt x="1099" y="191"/>
                  </a:lnTo>
                  <a:lnTo>
                    <a:pt x="1128" y="192"/>
                  </a:lnTo>
                  <a:lnTo>
                    <a:pt x="1157" y="202"/>
                  </a:lnTo>
                  <a:lnTo>
                    <a:pt x="1186" y="23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66" name="Freeform 40">
              <a:extLst>
                <a:ext uri="{FF2B5EF4-FFF2-40B4-BE49-F238E27FC236}">
                  <a16:creationId xmlns="" xmlns:a16="http://schemas.microsoft.com/office/drawing/2014/main" id="{42C41EC7-20D2-4C28-8A92-508F1DBF899A}"/>
                </a:ext>
              </a:extLst>
            </p:cNvPr>
            <p:cNvSpPr>
              <a:spLocks/>
            </p:cNvSpPr>
            <p:nvPr/>
          </p:nvSpPr>
          <p:spPr bwMode="auto">
            <a:xfrm>
              <a:off x="4144963" y="4419600"/>
              <a:ext cx="1882775" cy="584200"/>
            </a:xfrm>
            <a:custGeom>
              <a:avLst/>
              <a:gdLst>
                <a:gd name="T0" fmla="*/ 0 w 1186"/>
                <a:gd name="T1" fmla="*/ 355 h 368"/>
                <a:gd name="T2" fmla="*/ 29 w 1186"/>
                <a:gd name="T3" fmla="*/ 368 h 368"/>
                <a:gd name="T4" fmla="*/ 58 w 1186"/>
                <a:gd name="T5" fmla="*/ 300 h 368"/>
                <a:gd name="T6" fmla="*/ 87 w 1186"/>
                <a:gd name="T7" fmla="*/ 216 h 368"/>
                <a:gd name="T8" fmla="*/ 115 w 1186"/>
                <a:gd name="T9" fmla="*/ 144 h 368"/>
                <a:gd name="T10" fmla="*/ 144 w 1186"/>
                <a:gd name="T11" fmla="*/ 64 h 368"/>
                <a:gd name="T12" fmla="*/ 174 w 1186"/>
                <a:gd name="T13" fmla="*/ 27 h 368"/>
                <a:gd name="T14" fmla="*/ 202 w 1186"/>
                <a:gd name="T15" fmla="*/ 16 h 368"/>
                <a:gd name="T16" fmla="*/ 231 w 1186"/>
                <a:gd name="T17" fmla="*/ 18 h 368"/>
                <a:gd name="T18" fmla="*/ 261 w 1186"/>
                <a:gd name="T19" fmla="*/ 13 h 368"/>
                <a:gd name="T20" fmla="*/ 289 w 1186"/>
                <a:gd name="T21" fmla="*/ 22 h 368"/>
                <a:gd name="T22" fmla="*/ 318 w 1186"/>
                <a:gd name="T23" fmla="*/ 28 h 368"/>
                <a:gd name="T24" fmla="*/ 346 w 1186"/>
                <a:gd name="T25" fmla="*/ 23 h 368"/>
                <a:gd name="T26" fmla="*/ 376 w 1186"/>
                <a:gd name="T27" fmla="*/ 21 h 368"/>
                <a:gd name="T28" fmla="*/ 405 w 1186"/>
                <a:gd name="T29" fmla="*/ 13 h 368"/>
                <a:gd name="T30" fmla="*/ 433 w 1186"/>
                <a:gd name="T31" fmla="*/ 11 h 368"/>
                <a:gd name="T32" fmla="*/ 463 w 1186"/>
                <a:gd name="T33" fmla="*/ 36 h 368"/>
                <a:gd name="T34" fmla="*/ 492 w 1186"/>
                <a:gd name="T35" fmla="*/ 103 h 368"/>
                <a:gd name="T36" fmla="*/ 520 w 1186"/>
                <a:gd name="T37" fmla="*/ 183 h 368"/>
                <a:gd name="T38" fmla="*/ 550 w 1186"/>
                <a:gd name="T39" fmla="*/ 253 h 368"/>
                <a:gd name="T40" fmla="*/ 578 w 1186"/>
                <a:gd name="T41" fmla="*/ 269 h 368"/>
                <a:gd name="T42" fmla="*/ 607 w 1186"/>
                <a:gd name="T43" fmla="*/ 252 h 368"/>
                <a:gd name="T44" fmla="*/ 637 w 1186"/>
                <a:gd name="T45" fmla="*/ 246 h 368"/>
                <a:gd name="T46" fmla="*/ 665 w 1186"/>
                <a:gd name="T47" fmla="*/ 230 h 368"/>
                <a:gd name="T48" fmla="*/ 694 w 1186"/>
                <a:gd name="T49" fmla="*/ 224 h 368"/>
                <a:gd name="T50" fmla="*/ 724 w 1186"/>
                <a:gd name="T51" fmla="*/ 220 h 368"/>
                <a:gd name="T52" fmla="*/ 752 w 1186"/>
                <a:gd name="T53" fmla="*/ 219 h 368"/>
                <a:gd name="T54" fmla="*/ 781 w 1186"/>
                <a:gd name="T55" fmla="*/ 225 h 368"/>
                <a:gd name="T56" fmla="*/ 809 w 1186"/>
                <a:gd name="T57" fmla="*/ 205 h 368"/>
                <a:gd name="T58" fmla="*/ 839 w 1186"/>
                <a:gd name="T59" fmla="*/ 164 h 368"/>
                <a:gd name="T60" fmla="*/ 868 w 1186"/>
                <a:gd name="T61" fmla="*/ 127 h 368"/>
                <a:gd name="T62" fmla="*/ 896 w 1186"/>
                <a:gd name="T63" fmla="*/ 70 h 368"/>
                <a:gd name="T64" fmla="*/ 926 w 1186"/>
                <a:gd name="T65" fmla="*/ 45 h 368"/>
                <a:gd name="T66" fmla="*/ 955 w 1186"/>
                <a:gd name="T67" fmla="*/ 55 h 368"/>
                <a:gd name="T68" fmla="*/ 983 w 1186"/>
                <a:gd name="T69" fmla="*/ 55 h 368"/>
                <a:gd name="T70" fmla="*/ 1013 w 1186"/>
                <a:gd name="T71" fmla="*/ 75 h 368"/>
                <a:gd name="T72" fmla="*/ 1041 w 1186"/>
                <a:gd name="T73" fmla="*/ 70 h 368"/>
                <a:gd name="T74" fmla="*/ 1070 w 1186"/>
                <a:gd name="T75" fmla="*/ 59 h 368"/>
                <a:gd name="T76" fmla="*/ 1099 w 1186"/>
                <a:gd name="T77" fmla="*/ 61 h 368"/>
                <a:gd name="T78" fmla="*/ 1128 w 1186"/>
                <a:gd name="T79" fmla="*/ 70 h 368"/>
                <a:gd name="T80" fmla="*/ 1157 w 1186"/>
                <a:gd name="T81" fmla="*/ 55 h 368"/>
                <a:gd name="T82" fmla="*/ 1186 w 1186"/>
                <a:gd name="T83" fmla="*/ 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68">
                  <a:moveTo>
                    <a:pt x="0" y="355"/>
                  </a:moveTo>
                  <a:lnTo>
                    <a:pt x="29" y="368"/>
                  </a:lnTo>
                  <a:lnTo>
                    <a:pt x="58" y="300"/>
                  </a:lnTo>
                  <a:lnTo>
                    <a:pt x="87" y="216"/>
                  </a:lnTo>
                  <a:lnTo>
                    <a:pt x="115" y="144"/>
                  </a:lnTo>
                  <a:lnTo>
                    <a:pt x="144" y="64"/>
                  </a:lnTo>
                  <a:lnTo>
                    <a:pt x="174" y="27"/>
                  </a:lnTo>
                  <a:lnTo>
                    <a:pt x="202" y="16"/>
                  </a:lnTo>
                  <a:lnTo>
                    <a:pt x="231" y="18"/>
                  </a:lnTo>
                  <a:lnTo>
                    <a:pt x="261" y="13"/>
                  </a:lnTo>
                  <a:lnTo>
                    <a:pt x="289" y="22"/>
                  </a:lnTo>
                  <a:lnTo>
                    <a:pt x="318" y="28"/>
                  </a:lnTo>
                  <a:lnTo>
                    <a:pt x="346" y="23"/>
                  </a:lnTo>
                  <a:lnTo>
                    <a:pt x="376" y="21"/>
                  </a:lnTo>
                  <a:lnTo>
                    <a:pt x="405" y="13"/>
                  </a:lnTo>
                  <a:lnTo>
                    <a:pt x="433" y="11"/>
                  </a:lnTo>
                  <a:lnTo>
                    <a:pt x="463" y="36"/>
                  </a:lnTo>
                  <a:lnTo>
                    <a:pt x="492" y="103"/>
                  </a:lnTo>
                  <a:lnTo>
                    <a:pt x="520" y="183"/>
                  </a:lnTo>
                  <a:lnTo>
                    <a:pt x="550" y="253"/>
                  </a:lnTo>
                  <a:lnTo>
                    <a:pt x="578" y="269"/>
                  </a:lnTo>
                  <a:lnTo>
                    <a:pt x="607" y="252"/>
                  </a:lnTo>
                  <a:lnTo>
                    <a:pt x="637" y="246"/>
                  </a:lnTo>
                  <a:lnTo>
                    <a:pt x="665" y="230"/>
                  </a:lnTo>
                  <a:lnTo>
                    <a:pt x="694" y="224"/>
                  </a:lnTo>
                  <a:lnTo>
                    <a:pt x="724" y="220"/>
                  </a:lnTo>
                  <a:lnTo>
                    <a:pt x="752" y="219"/>
                  </a:lnTo>
                  <a:lnTo>
                    <a:pt x="781" y="225"/>
                  </a:lnTo>
                  <a:lnTo>
                    <a:pt x="809" y="205"/>
                  </a:lnTo>
                  <a:lnTo>
                    <a:pt x="839" y="164"/>
                  </a:lnTo>
                  <a:lnTo>
                    <a:pt x="868" y="127"/>
                  </a:lnTo>
                  <a:lnTo>
                    <a:pt x="896" y="70"/>
                  </a:lnTo>
                  <a:lnTo>
                    <a:pt x="926" y="45"/>
                  </a:lnTo>
                  <a:lnTo>
                    <a:pt x="955" y="55"/>
                  </a:lnTo>
                  <a:lnTo>
                    <a:pt x="983" y="55"/>
                  </a:lnTo>
                  <a:lnTo>
                    <a:pt x="1013" y="75"/>
                  </a:lnTo>
                  <a:lnTo>
                    <a:pt x="1041" y="70"/>
                  </a:lnTo>
                  <a:lnTo>
                    <a:pt x="1070" y="59"/>
                  </a:lnTo>
                  <a:lnTo>
                    <a:pt x="1099" y="61"/>
                  </a:lnTo>
                  <a:lnTo>
                    <a:pt x="1128" y="70"/>
                  </a:lnTo>
                  <a:lnTo>
                    <a:pt x="1157" y="55"/>
                  </a:lnTo>
                  <a:lnTo>
                    <a:pt x="1186" y="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67" name="Freeform 41">
              <a:extLst>
                <a:ext uri="{FF2B5EF4-FFF2-40B4-BE49-F238E27FC236}">
                  <a16:creationId xmlns="" xmlns:a16="http://schemas.microsoft.com/office/drawing/2014/main" id="{B426F04B-AE80-45A0-847D-3D41180F4229}"/>
                </a:ext>
              </a:extLst>
            </p:cNvPr>
            <p:cNvSpPr>
              <a:spLocks/>
            </p:cNvSpPr>
            <p:nvPr/>
          </p:nvSpPr>
          <p:spPr bwMode="auto">
            <a:xfrm>
              <a:off x="4144963" y="4408488"/>
              <a:ext cx="1928813" cy="496888"/>
            </a:xfrm>
            <a:custGeom>
              <a:avLst/>
              <a:gdLst>
                <a:gd name="T0" fmla="*/ 0 w 1215"/>
                <a:gd name="T1" fmla="*/ 18 h 313"/>
                <a:gd name="T2" fmla="*/ 29 w 1215"/>
                <a:gd name="T3" fmla="*/ 124 h 313"/>
                <a:gd name="T4" fmla="*/ 58 w 1215"/>
                <a:gd name="T5" fmla="*/ 209 h 313"/>
                <a:gd name="T6" fmla="*/ 87 w 1215"/>
                <a:gd name="T7" fmla="*/ 244 h 313"/>
                <a:gd name="T8" fmla="*/ 115 w 1215"/>
                <a:gd name="T9" fmla="*/ 275 h 313"/>
                <a:gd name="T10" fmla="*/ 144 w 1215"/>
                <a:gd name="T11" fmla="*/ 313 h 313"/>
                <a:gd name="T12" fmla="*/ 174 w 1215"/>
                <a:gd name="T13" fmla="*/ 312 h 313"/>
                <a:gd name="T14" fmla="*/ 202 w 1215"/>
                <a:gd name="T15" fmla="*/ 308 h 313"/>
                <a:gd name="T16" fmla="*/ 231 w 1215"/>
                <a:gd name="T17" fmla="*/ 310 h 313"/>
                <a:gd name="T18" fmla="*/ 261 w 1215"/>
                <a:gd name="T19" fmla="*/ 295 h 313"/>
                <a:gd name="T20" fmla="*/ 289 w 1215"/>
                <a:gd name="T21" fmla="*/ 267 h 313"/>
                <a:gd name="T22" fmla="*/ 318 w 1215"/>
                <a:gd name="T23" fmla="*/ 210 h 313"/>
                <a:gd name="T24" fmla="*/ 346 w 1215"/>
                <a:gd name="T25" fmla="*/ 131 h 313"/>
                <a:gd name="T26" fmla="*/ 376 w 1215"/>
                <a:gd name="T27" fmla="*/ 70 h 313"/>
                <a:gd name="T28" fmla="*/ 405 w 1215"/>
                <a:gd name="T29" fmla="*/ 32 h 313"/>
                <a:gd name="T30" fmla="*/ 433 w 1215"/>
                <a:gd name="T31" fmla="*/ 17 h 313"/>
                <a:gd name="T32" fmla="*/ 463 w 1215"/>
                <a:gd name="T33" fmla="*/ 8 h 313"/>
                <a:gd name="T34" fmla="*/ 492 w 1215"/>
                <a:gd name="T35" fmla="*/ 0 h 313"/>
                <a:gd name="T36" fmla="*/ 520 w 1215"/>
                <a:gd name="T37" fmla="*/ 6 h 313"/>
                <a:gd name="T38" fmla="*/ 550 w 1215"/>
                <a:gd name="T39" fmla="*/ 12 h 313"/>
                <a:gd name="T40" fmla="*/ 578 w 1215"/>
                <a:gd name="T41" fmla="*/ 23 h 313"/>
                <a:gd name="T42" fmla="*/ 607 w 1215"/>
                <a:gd name="T43" fmla="*/ 34 h 313"/>
                <a:gd name="T44" fmla="*/ 637 w 1215"/>
                <a:gd name="T45" fmla="*/ 23 h 313"/>
                <a:gd name="T46" fmla="*/ 665 w 1215"/>
                <a:gd name="T47" fmla="*/ 19 h 313"/>
                <a:gd name="T48" fmla="*/ 694 w 1215"/>
                <a:gd name="T49" fmla="*/ 27 h 313"/>
                <a:gd name="T50" fmla="*/ 724 w 1215"/>
                <a:gd name="T51" fmla="*/ 62 h 313"/>
                <a:gd name="T52" fmla="*/ 752 w 1215"/>
                <a:gd name="T53" fmla="*/ 136 h 313"/>
                <a:gd name="T54" fmla="*/ 781 w 1215"/>
                <a:gd name="T55" fmla="*/ 178 h 313"/>
                <a:gd name="T56" fmla="*/ 809 w 1215"/>
                <a:gd name="T57" fmla="*/ 201 h 313"/>
                <a:gd name="T58" fmla="*/ 839 w 1215"/>
                <a:gd name="T59" fmla="*/ 231 h 313"/>
                <a:gd name="T60" fmla="*/ 868 w 1215"/>
                <a:gd name="T61" fmla="*/ 243 h 313"/>
                <a:gd name="T62" fmla="*/ 896 w 1215"/>
                <a:gd name="T63" fmla="*/ 270 h 313"/>
                <a:gd name="T64" fmla="*/ 926 w 1215"/>
                <a:gd name="T65" fmla="*/ 292 h 313"/>
                <a:gd name="T66" fmla="*/ 955 w 1215"/>
                <a:gd name="T67" fmla="*/ 274 h 313"/>
                <a:gd name="T68" fmla="*/ 983 w 1215"/>
                <a:gd name="T69" fmla="*/ 251 h 313"/>
                <a:gd name="T70" fmla="*/ 1013 w 1215"/>
                <a:gd name="T71" fmla="*/ 230 h 313"/>
                <a:gd name="T72" fmla="*/ 1041 w 1215"/>
                <a:gd name="T73" fmla="*/ 190 h 313"/>
                <a:gd name="T74" fmla="*/ 1070 w 1215"/>
                <a:gd name="T75" fmla="*/ 140 h 313"/>
                <a:gd name="T76" fmla="*/ 1099 w 1215"/>
                <a:gd name="T77" fmla="*/ 116 h 313"/>
                <a:gd name="T78" fmla="*/ 1128 w 1215"/>
                <a:gd name="T79" fmla="*/ 93 h 313"/>
                <a:gd name="T80" fmla="*/ 1157 w 1215"/>
                <a:gd name="T81" fmla="*/ 94 h 313"/>
                <a:gd name="T82" fmla="*/ 1186 w 1215"/>
                <a:gd name="T83" fmla="*/ 124 h 313"/>
                <a:gd name="T84" fmla="*/ 1215 w 1215"/>
                <a:gd name="T85" fmla="*/ 118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13">
                  <a:moveTo>
                    <a:pt x="0" y="18"/>
                  </a:moveTo>
                  <a:lnTo>
                    <a:pt x="29" y="124"/>
                  </a:lnTo>
                  <a:lnTo>
                    <a:pt x="58" y="209"/>
                  </a:lnTo>
                  <a:lnTo>
                    <a:pt x="87" y="244"/>
                  </a:lnTo>
                  <a:lnTo>
                    <a:pt x="115" y="275"/>
                  </a:lnTo>
                  <a:lnTo>
                    <a:pt x="144" y="313"/>
                  </a:lnTo>
                  <a:lnTo>
                    <a:pt x="174" y="312"/>
                  </a:lnTo>
                  <a:lnTo>
                    <a:pt x="202" y="308"/>
                  </a:lnTo>
                  <a:lnTo>
                    <a:pt x="231" y="310"/>
                  </a:lnTo>
                  <a:lnTo>
                    <a:pt x="261" y="295"/>
                  </a:lnTo>
                  <a:lnTo>
                    <a:pt x="289" y="267"/>
                  </a:lnTo>
                  <a:lnTo>
                    <a:pt x="318" y="210"/>
                  </a:lnTo>
                  <a:lnTo>
                    <a:pt x="346" y="131"/>
                  </a:lnTo>
                  <a:lnTo>
                    <a:pt x="376" y="70"/>
                  </a:lnTo>
                  <a:lnTo>
                    <a:pt x="405" y="32"/>
                  </a:lnTo>
                  <a:lnTo>
                    <a:pt x="433" y="17"/>
                  </a:lnTo>
                  <a:lnTo>
                    <a:pt x="463" y="8"/>
                  </a:lnTo>
                  <a:lnTo>
                    <a:pt x="492" y="0"/>
                  </a:lnTo>
                  <a:lnTo>
                    <a:pt x="520" y="6"/>
                  </a:lnTo>
                  <a:lnTo>
                    <a:pt x="550" y="12"/>
                  </a:lnTo>
                  <a:lnTo>
                    <a:pt x="578" y="23"/>
                  </a:lnTo>
                  <a:lnTo>
                    <a:pt x="607" y="34"/>
                  </a:lnTo>
                  <a:lnTo>
                    <a:pt x="637" y="23"/>
                  </a:lnTo>
                  <a:lnTo>
                    <a:pt x="665" y="19"/>
                  </a:lnTo>
                  <a:lnTo>
                    <a:pt x="694" y="27"/>
                  </a:lnTo>
                  <a:lnTo>
                    <a:pt x="724" y="62"/>
                  </a:lnTo>
                  <a:lnTo>
                    <a:pt x="752" y="136"/>
                  </a:lnTo>
                  <a:lnTo>
                    <a:pt x="781" y="178"/>
                  </a:lnTo>
                  <a:lnTo>
                    <a:pt x="809" y="201"/>
                  </a:lnTo>
                  <a:lnTo>
                    <a:pt x="839" y="231"/>
                  </a:lnTo>
                  <a:lnTo>
                    <a:pt x="868" y="243"/>
                  </a:lnTo>
                  <a:lnTo>
                    <a:pt x="896" y="270"/>
                  </a:lnTo>
                  <a:lnTo>
                    <a:pt x="926" y="292"/>
                  </a:lnTo>
                  <a:lnTo>
                    <a:pt x="955" y="274"/>
                  </a:lnTo>
                  <a:lnTo>
                    <a:pt x="983" y="251"/>
                  </a:lnTo>
                  <a:lnTo>
                    <a:pt x="1013" y="230"/>
                  </a:lnTo>
                  <a:lnTo>
                    <a:pt x="1041" y="190"/>
                  </a:lnTo>
                  <a:lnTo>
                    <a:pt x="1070" y="140"/>
                  </a:lnTo>
                  <a:lnTo>
                    <a:pt x="1099" y="116"/>
                  </a:lnTo>
                  <a:lnTo>
                    <a:pt x="1128" y="93"/>
                  </a:lnTo>
                  <a:lnTo>
                    <a:pt x="1157" y="94"/>
                  </a:lnTo>
                  <a:lnTo>
                    <a:pt x="1186" y="124"/>
                  </a:lnTo>
                  <a:lnTo>
                    <a:pt x="1215" y="11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68" name="Freeform 42">
              <a:extLst>
                <a:ext uri="{FF2B5EF4-FFF2-40B4-BE49-F238E27FC236}">
                  <a16:creationId xmlns="" xmlns:a16="http://schemas.microsoft.com/office/drawing/2014/main" id="{63D700C5-4EC3-4DF6-BB71-D8CF9C0EA50E}"/>
                </a:ext>
              </a:extLst>
            </p:cNvPr>
            <p:cNvSpPr>
              <a:spLocks/>
            </p:cNvSpPr>
            <p:nvPr/>
          </p:nvSpPr>
          <p:spPr bwMode="auto">
            <a:xfrm>
              <a:off x="4144963" y="4357688"/>
              <a:ext cx="1836738" cy="504825"/>
            </a:xfrm>
            <a:custGeom>
              <a:avLst/>
              <a:gdLst>
                <a:gd name="T0" fmla="*/ 0 w 1157"/>
                <a:gd name="T1" fmla="*/ 39 h 318"/>
                <a:gd name="T2" fmla="*/ 29 w 1157"/>
                <a:gd name="T3" fmla="*/ 33 h 318"/>
                <a:gd name="T4" fmla="*/ 58 w 1157"/>
                <a:gd name="T5" fmla="*/ 41 h 318"/>
                <a:gd name="T6" fmla="*/ 87 w 1157"/>
                <a:gd name="T7" fmla="*/ 36 h 318"/>
                <a:gd name="T8" fmla="*/ 115 w 1157"/>
                <a:gd name="T9" fmla="*/ 19 h 318"/>
                <a:gd name="T10" fmla="*/ 144 w 1157"/>
                <a:gd name="T11" fmla="*/ 3 h 318"/>
                <a:gd name="T12" fmla="*/ 174 w 1157"/>
                <a:gd name="T13" fmla="*/ 0 h 318"/>
                <a:gd name="T14" fmla="*/ 202 w 1157"/>
                <a:gd name="T15" fmla="*/ 30 h 318"/>
                <a:gd name="T16" fmla="*/ 231 w 1157"/>
                <a:gd name="T17" fmla="*/ 96 h 318"/>
                <a:gd name="T18" fmla="*/ 261 w 1157"/>
                <a:gd name="T19" fmla="*/ 171 h 318"/>
                <a:gd name="T20" fmla="*/ 289 w 1157"/>
                <a:gd name="T21" fmla="*/ 233 h 318"/>
                <a:gd name="T22" fmla="*/ 318 w 1157"/>
                <a:gd name="T23" fmla="*/ 279 h 318"/>
                <a:gd name="T24" fmla="*/ 346 w 1157"/>
                <a:gd name="T25" fmla="*/ 300 h 318"/>
                <a:gd name="T26" fmla="*/ 376 w 1157"/>
                <a:gd name="T27" fmla="*/ 313 h 318"/>
                <a:gd name="T28" fmla="*/ 405 w 1157"/>
                <a:gd name="T29" fmla="*/ 318 h 318"/>
                <a:gd name="T30" fmla="*/ 433 w 1157"/>
                <a:gd name="T31" fmla="*/ 310 h 318"/>
                <a:gd name="T32" fmla="*/ 463 w 1157"/>
                <a:gd name="T33" fmla="*/ 295 h 318"/>
                <a:gd name="T34" fmla="*/ 492 w 1157"/>
                <a:gd name="T35" fmla="*/ 274 h 318"/>
                <a:gd name="T36" fmla="*/ 520 w 1157"/>
                <a:gd name="T37" fmla="*/ 255 h 318"/>
                <a:gd name="T38" fmla="*/ 550 w 1157"/>
                <a:gd name="T39" fmla="*/ 263 h 318"/>
                <a:gd name="T40" fmla="*/ 578 w 1157"/>
                <a:gd name="T41" fmla="*/ 259 h 318"/>
                <a:gd name="T42" fmla="*/ 607 w 1157"/>
                <a:gd name="T43" fmla="*/ 232 h 318"/>
                <a:gd name="T44" fmla="*/ 637 w 1157"/>
                <a:gd name="T45" fmla="*/ 194 h 318"/>
                <a:gd name="T46" fmla="*/ 665 w 1157"/>
                <a:gd name="T47" fmla="*/ 142 h 318"/>
                <a:gd name="T48" fmla="*/ 694 w 1157"/>
                <a:gd name="T49" fmla="*/ 110 h 318"/>
                <a:gd name="T50" fmla="*/ 724 w 1157"/>
                <a:gd name="T51" fmla="*/ 87 h 318"/>
                <a:gd name="T52" fmla="*/ 752 w 1157"/>
                <a:gd name="T53" fmla="*/ 60 h 318"/>
                <a:gd name="T54" fmla="*/ 781 w 1157"/>
                <a:gd name="T55" fmla="*/ 46 h 318"/>
                <a:gd name="T56" fmla="*/ 809 w 1157"/>
                <a:gd name="T57" fmla="*/ 40 h 318"/>
                <a:gd name="T58" fmla="*/ 839 w 1157"/>
                <a:gd name="T59" fmla="*/ 44 h 318"/>
                <a:gd name="T60" fmla="*/ 868 w 1157"/>
                <a:gd name="T61" fmla="*/ 43 h 318"/>
                <a:gd name="T62" fmla="*/ 896 w 1157"/>
                <a:gd name="T63" fmla="*/ 33 h 318"/>
                <a:gd name="T64" fmla="*/ 926 w 1157"/>
                <a:gd name="T65" fmla="*/ 34 h 318"/>
                <a:gd name="T66" fmla="*/ 955 w 1157"/>
                <a:gd name="T67" fmla="*/ 59 h 318"/>
                <a:gd name="T68" fmla="*/ 983 w 1157"/>
                <a:gd name="T69" fmla="*/ 108 h 318"/>
                <a:gd name="T70" fmla="*/ 1013 w 1157"/>
                <a:gd name="T71" fmla="*/ 144 h 318"/>
                <a:gd name="T72" fmla="*/ 1041 w 1157"/>
                <a:gd name="T73" fmla="*/ 175 h 318"/>
                <a:gd name="T74" fmla="*/ 1070 w 1157"/>
                <a:gd name="T75" fmla="*/ 184 h 318"/>
                <a:gd name="T76" fmla="*/ 1099 w 1157"/>
                <a:gd name="T77" fmla="*/ 188 h 318"/>
                <a:gd name="T78" fmla="*/ 1128 w 1157"/>
                <a:gd name="T79" fmla="*/ 205 h 318"/>
                <a:gd name="T80" fmla="*/ 1157 w 1157"/>
                <a:gd name="T81" fmla="*/ 209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318">
                  <a:moveTo>
                    <a:pt x="0" y="39"/>
                  </a:moveTo>
                  <a:lnTo>
                    <a:pt x="29" y="33"/>
                  </a:lnTo>
                  <a:lnTo>
                    <a:pt x="58" y="41"/>
                  </a:lnTo>
                  <a:lnTo>
                    <a:pt x="87" y="36"/>
                  </a:lnTo>
                  <a:lnTo>
                    <a:pt x="115" y="19"/>
                  </a:lnTo>
                  <a:lnTo>
                    <a:pt x="144" y="3"/>
                  </a:lnTo>
                  <a:lnTo>
                    <a:pt x="174" y="0"/>
                  </a:lnTo>
                  <a:lnTo>
                    <a:pt x="202" y="30"/>
                  </a:lnTo>
                  <a:lnTo>
                    <a:pt x="231" y="96"/>
                  </a:lnTo>
                  <a:lnTo>
                    <a:pt x="261" y="171"/>
                  </a:lnTo>
                  <a:lnTo>
                    <a:pt x="289" y="233"/>
                  </a:lnTo>
                  <a:lnTo>
                    <a:pt x="318" y="279"/>
                  </a:lnTo>
                  <a:lnTo>
                    <a:pt x="346" y="300"/>
                  </a:lnTo>
                  <a:lnTo>
                    <a:pt x="376" y="313"/>
                  </a:lnTo>
                  <a:lnTo>
                    <a:pt x="405" y="318"/>
                  </a:lnTo>
                  <a:lnTo>
                    <a:pt x="433" y="310"/>
                  </a:lnTo>
                  <a:lnTo>
                    <a:pt x="463" y="295"/>
                  </a:lnTo>
                  <a:lnTo>
                    <a:pt x="492" y="274"/>
                  </a:lnTo>
                  <a:lnTo>
                    <a:pt x="520" y="255"/>
                  </a:lnTo>
                  <a:lnTo>
                    <a:pt x="550" y="263"/>
                  </a:lnTo>
                  <a:lnTo>
                    <a:pt x="578" y="259"/>
                  </a:lnTo>
                  <a:lnTo>
                    <a:pt x="607" y="232"/>
                  </a:lnTo>
                  <a:lnTo>
                    <a:pt x="637" y="194"/>
                  </a:lnTo>
                  <a:lnTo>
                    <a:pt x="665" y="142"/>
                  </a:lnTo>
                  <a:lnTo>
                    <a:pt x="694" y="110"/>
                  </a:lnTo>
                  <a:lnTo>
                    <a:pt x="724" y="87"/>
                  </a:lnTo>
                  <a:lnTo>
                    <a:pt x="752" y="60"/>
                  </a:lnTo>
                  <a:lnTo>
                    <a:pt x="781" y="46"/>
                  </a:lnTo>
                  <a:lnTo>
                    <a:pt x="809" y="40"/>
                  </a:lnTo>
                  <a:lnTo>
                    <a:pt x="839" y="44"/>
                  </a:lnTo>
                  <a:lnTo>
                    <a:pt x="868" y="43"/>
                  </a:lnTo>
                  <a:lnTo>
                    <a:pt x="896" y="33"/>
                  </a:lnTo>
                  <a:lnTo>
                    <a:pt x="926" y="34"/>
                  </a:lnTo>
                  <a:lnTo>
                    <a:pt x="955" y="59"/>
                  </a:lnTo>
                  <a:lnTo>
                    <a:pt x="983" y="108"/>
                  </a:lnTo>
                  <a:lnTo>
                    <a:pt x="1013" y="144"/>
                  </a:lnTo>
                  <a:lnTo>
                    <a:pt x="1041" y="175"/>
                  </a:lnTo>
                  <a:lnTo>
                    <a:pt x="1070" y="184"/>
                  </a:lnTo>
                  <a:lnTo>
                    <a:pt x="1099" y="188"/>
                  </a:lnTo>
                  <a:lnTo>
                    <a:pt x="1128" y="205"/>
                  </a:lnTo>
                  <a:lnTo>
                    <a:pt x="1157" y="20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69" name="Freeform 43">
              <a:extLst>
                <a:ext uri="{FF2B5EF4-FFF2-40B4-BE49-F238E27FC236}">
                  <a16:creationId xmlns="" xmlns:a16="http://schemas.microsoft.com/office/drawing/2014/main" id="{2F98C989-93BE-4F78-AEFD-14EE22BCC4A9}"/>
                </a:ext>
              </a:extLst>
            </p:cNvPr>
            <p:cNvSpPr>
              <a:spLocks/>
            </p:cNvSpPr>
            <p:nvPr/>
          </p:nvSpPr>
          <p:spPr bwMode="auto">
            <a:xfrm>
              <a:off x="4144963" y="4397375"/>
              <a:ext cx="1836738" cy="641350"/>
            </a:xfrm>
            <a:custGeom>
              <a:avLst/>
              <a:gdLst>
                <a:gd name="T0" fmla="*/ 0 w 1157"/>
                <a:gd name="T1" fmla="*/ 404 h 404"/>
                <a:gd name="T2" fmla="*/ 29 w 1157"/>
                <a:gd name="T3" fmla="*/ 394 h 404"/>
                <a:gd name="T4" fmla="*/ 58 w 1157"/>
                <a:gd name="T5" fmla="*/ 345 h 404"/>
                <a:gd name="T6" fmla="*/ 87 w 1157"/>
                <a:gd name="T7" fmla="*/ 281 h 404"/>
                <a:gd name="T8" fmla="*/ 115 w 1157"/>
                <a:gd name="T9" fmla="*/ 208 h 404"/>
                <a:gd name="T10" fmla="*/ 144 w 1157"/>
                <a:gd name="T11" fmla="*/ 117 h 404"/>
                <a:gd name="T12" fmla="*/ 174 w 1157"/>
                <a:gd name="T13" fmla="*/ 55 h 404"/>
                <a:gd name="T14" fmla="*/ 202 w 1157"/>
                <a:gd name="T15" fmla="*/ 30 h 404"/>
                <a:gd name="T16" fmla="*/ 231 w 1157"/>
                <a:gd name="T17" fmla="*/ 18 h 404"/>
                <a:gd name="T18" fmla="*/ 261 w 1157"/>
                <a:gd name="T19" fmla="*/ 4 h 404"/>
                <a:gd name="T20" fmla="*/ 289 w 1157"/>
                <a:gd name="T21" fmla="*/ 0 h 404"/>
                <a:gd name="T22" fmla="*/ 318 w 1157"/>
                <a:gd name="T23" fmla="*/ 10 h 404"/>
                <a:gd name="T24" fmla="*/ 346 w 1157"/>
                <a:gd name="T25" fmla="*/ 19 h 404"/>
                <a:gd name="T26" fmla="*/ 376 w 1157"/>
                <a:gd name="T27" fmla="*/ 34 h 404"/>
                <a:gd name="T28" fmla="*/ 405 w 1157"/>
                <a:gd name="T29" fmla="*/ 46 h 404"/>
                <a:gd name="T30" fmla="*/ 433 w 1157"/>
                <a:gd name="T31" fmla="*/ 37 h 404"/>
                <a:gd name="T32" fmla="*/ 463 w 1157"/>
                <a:gd name="T33" fmla="*/ 36 h 404"/>
                <a:gd name="T34" fmla="*/ 492 w 1157"/>
                <a:gd name="T35" fmla="*/ 57 h 404"/>
                <a:gd name="T36" fmla="*/ 520 w 1157"/>
                <a:gd name="T37" fmla="*/ 115 h 404"/>
                <a:gd name="T38" fmla="*/ 550 w 1157"/>
                <a:gd name="T39" fmla="*/ 202 h 404"/>
                <a:gd name="T40" fmla="*/ 578 w 1157"/>
                <a:gd name="T41" fmla="*/ 275 h 404"/>
                <a:gd name="T42" fmla="*/ 607 w 1157"/>
                <a:gd name="T43" fmla="*/ 318 h 404"/>
                <a:gd name="T44" fmla="*/ 637 w 1157"/>
                <a:gd name="T45" fmla="*/ 291 h 404"/>
                <a:gd name="T46" fmla="*/ 665 w 1157"/>
                <a:gd name="T47" fmla="*/ 264 h 404"/>
                <a:gd name="T48" fmla="*/ 694 w 1157"/>
                <a:gd name="T49" fmla="*/ 244 h 404"/>
                <a:gd name="T50" fmla="*/ 724 w 1157"/>
                <a:gd name="T51" fmla="*/ 208 h 404"/>
                <a:gd name="T52" fmla="*/ 752 w 1157"/>
                <a:gd name="T53" fmla="*/ 235 h 404"/>
                <a:gd name="T54" fmla="*/ 781 w 1157"/>
                <a:gd name="T55" fmla="*/ 233 h 404"/>
                <a:gd name="T56" fmla="*/ 809 w 1157"/>
                <a:gd name="T57" fmla="*/ 198 h 404"/>
                <a:gd name="T58" fmla="*/ 839 w 1157"/>
                <a:gd name="T59" fmla="*/ 187 h 404"/>
                <a:gd name="T60" fmla="*/ 868 w 1157"/>
                <a:gd name="T61" fmla="*/ 160 h 404"/>
                <a:gd name="T62" fmla="*/ 896 w 1157"/>
                <a:gd name="T63" fmla="*/ 148 h 404"/>
                <a:gd name="T64" fmla="*/ 926 w 1157"/>
                <a:gd name="T65" fmla="*/ 148 h 404"/>
                <a:gd name="T66" fmla="*/ 955 w 1157"/>
                <a:gd name="T67" fmla="*/ 104 h 404"/>
                <a:gd name="T68" fmla="*/ 983 w 1157"/>
                <a:gd name="T69" fmla="*/ 51 h 404"/>
                <a:gd name="T70" fmla="*/ 1013 w 1157"/>
                <a:gd name="T71" fmla="*/ 35 h 404"/>
                <a:gd name="T72" fmla="*/ 1041 w 1157"/>
                <a:gd name="T73" fmla="*/ 34 h 404"/>
                <a:gd name="T74" fmla="*/ 1070 w 1157"/>
                <a:gd name="T75" fmla="*/ 68 h 404"/>
                <a:gd name="T76" fmla="*/ 1099 w 1157"/>
                <a:gd name="T77" fmla="*/ 74 h 404"/>
                <a:gd name="T78" fmla="*/ 1128 w 1157"/>
                <a:gd name="T79" fmla="*/ 84 h 404"/>
                <a:gd name="T80" fmla="*/ 1157 w 1157"/>
                <a:gd name="T81" fmla="*/ 122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04">
                  <a:moveTo>
                    <a:pt x="0" y="404"/>
                  </a:moveTo>
                  <a:lnTo>
                    <a:pt x="29" y="394"/>
                  </a:lnTo>
                  <a:lnTo>
                    <a:pt x="58" y="345"/>
                  </a:lnTo>
                  <a:lnTo>
                    <a:pt x="87" y="281"/>
                  </a:lnTo>
                  <a:lnTo>
                    <a:pt x="115" y="208"/>
                  </a:lnTo>
                  <a:lnTo>
                    <a:pt x="144" y="117"/>
                  </a:lnTo>
                  <a:lnTo>
                    <a:pt x="174" y="55"/>
                  </a:lnTo>
                  <a:lnTo>
                    <a:pt x="202" y="30"/>
                  </a:lnTo>
                  <a:lnTo>
                    <a:pt x="231" y="18"/>
                  </a:lnTo>
                  <a:lnTo>
                    <a:pt x="261" y="4"/>
                  </a:lnTo>
                  <a:lnTo>
                    <a:pt x="289" y="0"/>
                  </a:lnTo>
                  <a:lnTo>
                    <a:pt x="318" y="10"/>
                  </a:lnTo>
                  <a:lnTo>
                    <a:pt x="346" y="19"/>
                  </a:lnTo>
                  <a:lnTo>
                    <a:pt x="376" y="34"/>
                  </a:lnTo>
                  <a:lnTo>
                    <a:pt x="405" y="46"/>
                  </a:lnTo>
                  <a:lnTo>
                    <a:pt x="433" y="37"/>
                  </a:lnTo>
                  <a:lnTo>
                    <a:pt x="463" y="36"/>
                  </a:lnTo>
                  <a:lnTo>
                    <a:pt x="492" y="57"/>
                  </a:lnTo>
                  <a:lnTo>
                    <a:pt x="520" y="115"/>
                  </a:lnTo>
                  <a:lnTo>
                    <a:pt x="550" y="202"/>
                  </a:lnTo>
                  <a:lnTo>
                    <a:pt x="578" y="275"/>
                  </a:lnTo>
                  <a:lnTo>
                    <a:pt x="607" y="318"/>
                  </a:lnTo>
                  <a:lnTo>
                    <a:pt x="637" y="291"/>
                  </a:lnTo>
                  <a:lnTo>
                    <a:pt x="665" y="264"/>
                  </a:lnTo>
                  <a:lnTo>
                    <a:pt x="694" y="244"/>
                  </a:lnTo>
                  <a:lnTo>
                    <a:pt x="724" y="208"/>
                  </a:lnTo>
                  <a:lnTo>
                    <a:pt x="752" y="235"/>
                  </a:lnTo>
                  <a:lnTo>
                    <a:pt x="781" y="233"/>
                  </a:lnTo>
                  <a:lnTo>
                    <a:pt x="809" y="198"/>
                  </a:lnTo>
                  <a:lnTo>
                    <a:pt x="839" y="187"/>
                  </a:lnTo>
                  <a:lnTo>
                    <a:pt x="868" y="160"/>
                  </a:lnTo>
                  <a:lnTo>
                    <a:pt x="896" y="148"/>
                  </a:lnTo>
                  <a:lnTo>
                    <a:pt x="926" y="148"/>
                  </a:lnTo>
                  <a:lnTo>
                    <a:pt x="955" y="104"/>
                  </a:lnTo>
                  <a:lnTo>
                    <a:pt x="983" y="51"/>
                  </a:lnTo>
                  <a:lnTo>
                    <a:pt x="1013" y="35"/>
                  </a:lnTo>
                  <a:lnTo>
                    <a:pt x="1041" y="34"/>
                  </a:lnTo>
                  <a:lnTo>
                    <a:pt x="1070" y="68"/>
                  </a:lnTo>
                  <a:lnTo>
                    <a:pt x="1099" y="74"/>
                  </a:lnTo>
                  <a:lnTo>
                    <a:pt x="1128" y="84"/>
                  </a:lnTo>
                  <a:lnTo>
                    <a:pt x="1157" y="12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70" name="Freeform 44">
              <a:extLst>
                <a:ext uri="{FF2B5EF4-FFF2-40B4-BE49-F238E27FC236}">
                  <a16:creationId xmlns="" xmlns:a16="http://schemas.microsoft.com/office/drawing/2014/main" id="{B2C31C0F-FC4E-4499-A560-A81D6A62CCE7}"/>
                </a:ext>
              </a:extLst>
            </p:cNvPr>
            <p:cNvSpPr>
              <a:spLocks/>
            </p:cNvSpPr>
            <p:nvPr/>
          </p:nvSpPr>
          <p:spPr bwMode="auto">
            <a:xfrm>
              <a:off x="4144963" y="4400550"/>
              <a:ext cx="1882775" cy="522288"/>
            </a:xfrm>
            <a:custGeom>
              <a:avLst/>
              <a:gdLst>
                <a:gd name="T0" fmla="*/ 0 w 1186"/>
                <a:gd name="T1" fmla="*/ 83 h 329"/>
                <a:gd name="T2" fmla="*/ 29 w 1186"/>
                <a:gd name="T3" fmla="*/ 131 h 329"/>
                <a:gd name="T4" fmla="*/ 58 w 1186"/>
                <a:gd name="T5" fmla="*/ 189 h 329"/>
                <a:gd name="T6" fmla="*/ 87 w 1186"/>
                <a:gd name="T7" fmla="*/ 240 h 329"/>
                <a:gd name="T8" fmla="*/ 115 w 1186"/>
                <a:gd name="T9" fmla="*/ 278 h 329"/>
                <a:gd name="T10" fmla="*/ 144 w 1186"/>
                <a:gd name="T11" fmla="*/ 315 h 329"/>
                <a:gd name="T12" fmla="*/ 174 w 1186"/>
                <a:gd name="T13" fmla="*/ 329 h 329"/>
                <a:gd name="T14" fmla="*/ 202 w 1186"/>
                <a:gd name="T15" fmla="*/ 323 h 329"/>
                <a:gd name="T16" fmla="*/ 231 w 1186"/>
                <a:gd name="T17" fmla="*/ 307 h 329"/>
                <a:gd name="T18" fmla="*/ 261 w 1186"/>
                <a:gd name="T19" fmla="*/ 285 h 329"/>
                <a:gd name="T20" fmla="*/ 289 w 1186"/>
                <a:gd name="T21" fmla="*/ 249 h 329"/>
                <a:gd name="T22" fmla="*/ 318 w 1186"/>
                <a:gd name="T23" fmla="*/ 203 h 329"/>
                <a:gd name="T24" fmla="*/ 346 w 1186"/>
                <a:gd name="T25" fmla="*/ 152 h 329"/>
                <a:gd name="T26" fmla="*/ 376 w 1186"/>
                <a:gd name="T27" fmla="*/ 101 h 329"/>
                <a:gd name="T28" fmla="*/ 405 w 1186"/>
                <a:gd name="T29" fmla="*/ 59 h 329"/>
                <a:gd name="T30" fmla="*/ 433 w 1186"/>
                <a:gd name="T31" fmla="*/ 35 h 329"/>
                <a:gd name="T32" fmla="*/ 463 w 1186"/>
                <a:gd name="T33" fmla="*/ 23 h 329"/>
                <a:gd name="T34" fmla="*/ 492 w 1186"/>
                <a:gd name="T35" fmla="*/ 23 h 329"/>
                <a:gd name="T36" fmla="*/ 520 w 1186"/>
                <a:gd name="T37" fmla="*/ 21 h 329"/>
                <a:gd name="T38" fmla="*/ 550 w 1186"/>
                <a:gd name="T39" fmla="*/ 25 h 329"/>
                <a:gd name="T40" fmla="*/ 578 w 1186"/>
                <a:gd name="T41" fmla="*/ 28 h 329"/>
                <a:gd name="T42" fmla="*/ 607 w 1186"/>
                <a:gd name="T43" fmla="*/ 21 h 329"/>
                <a:gd name="T44" fmla="*/ 637 w 1186"/>
                <a:gd name="T45" fmla="*/ 23 h 329"/>
                <a:gd name="T46" fmla="*/ 665 w 1186"/>
                <a:gd name="T47" fmla="*/ 23 h 329"/>
                <a:gd name="T48" fmla="*/ 694 w 1186"/>
                <a:gd name="T49" fmla="*/ 24 h 329"/>
                <a:gd name="T50" fmla="*/ 724 w 1186"/>
                <a:gd name="T51" fmla="*/ 35 h 329"/>
                <a:gd name="T52" fmla="*/ 752 w 1186"/>
                <a:gd name="T53" fmla="*/ 62 h 329"/>
                <a:gd name="T54" fmla="*/ 781 w 1186"/>
                <a:gd name="T55" fmla="*/ 118 h 329"/>
                <a:gd name="T56" fmla="*/ 809 w 1186"/>
                <a:gd name="T57" fmla="*/ 177 h 329"/>
                <a:gd name="T58" fmla="*/ 839 w 1186"/>
                <a:gd name="T59" fmla="*/ 221 h 329"/>
                <a:gd name="T60" fmla="*/ 868 w 1186"/>
                <a:gd name="T61" fmla="*/ 249 h 329"/>
                <a:gd name="T62" fmla="*/ 896 w 1186"/>
                <a:gd name="T63" fmla="*/ 260 h 329"/>
                <a:gd name="T64" fmla="*/ 926 w 1186"/>
                <a:gd name="T65" fmla="*/ 267 h 329"/>
                <a:gd name="T66" fmla="*/ 955 w 1186"/>
                <a:gd name="T67" fmla="*/ 284 h 329"/>
                <a:gd name="T68" fmla="*/ 983 w 1186"/>
                <a:gd name="T69" fmla="*/ 276 h 329"/>
                <a:gd name="T70" fmla="*/ 1013 w 1186"/>
                <a:gd name="T71" fmla="*/ 236 h 329"/>
                <a:gd name="T72" fmla="*/ 1041 w 1186"/>
                <a:gd name="T73" fmla="*/ 224 h 329"/>
                <a:gd name="T74" fmla="*/ 1070 w 1186"/>
                <a:gd name="T75" fmla="*/ 188 h 329"/>
                <a:gd name="T76" fmla="*/ 1099 w 1186"/>
                <a:gd name="T77" fmla="*/ 137 h 329"/>
                <a:gd name="T78" fmla="*/ 1128 w 1186"/>
                <a:gd name="T79" fmla="*/ 119 h 329"/>
                <a:gd name="T80" fmla="*/ 1157 w 1186"/>
                <a:gd name="T81" fmla="*/ 54 h 329"/>
                <a:gd name="T82" fmla="*/ 1186 w 1186"/>
                <a:gd name="T83"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29">
                  <a:moveTo>
                    <a:pt x="0" y="83"/>
                  </a:moveTo>
                  <a:lnTo>
                    <a:pt x="29" y="131"/>
                  </a:lnTo>
                  <a:lnTo>
                    <a:pt x="58" y="189"/>
                  </a:lnTo>
                  <a:lnTo>
                    <a:pt x="87" y="240"/>
                  </a:lnTo>
                  <a:lnTo>
                    <a:pt x="115" y="278"/>
                  </a:lnTo>
                  <a:lnTo>
                    <a:pt x="144" y="315"/>
                  </a:lnTo>
                  <a:lnTo>
                    <a:pt x="174" y="329"/>
                  </a:lnTo>
                  <a:lnTo>
                    <a:pt x="202" y="323"/>
                  </a:lnTo>
                  <a:lnTo>
                    <a:pt x="231" y="307"/>
                  </a:lnTo>
                  <a:lnTo>
                    <a:pt x="261" y="285"/>
                  </a:lnTo>
                  <a:lnTo>
                    <a:pt x="289" y="249"/>
                  </a:lnTo>
                  <a:lnTo>
                    <a:pt x="318" y="203"/>
                  </a:lnTo>
                  <a:lnTo>
                    <a:pt x="346" y="152"/>
                  </a:lnTo>
                  <a:lnTo>
                    <a:pt x="376" y="101"/>
                  </a:lnTo>
                  <a:lnTo>
                    <a:pt x="405" y="59"/>
                  </a:lnTo>
                  <a:lnTo>
                    <a:pt x="433" y="35"/>
                  </a:lnTo>
                  <a:lnTo>
                    <a:pt x="463" y="23"/>
                  </a:lnTo>
                  <a:lnTo>
                    <a:pt x="492" y="23"/>
                  </a:lnTo>
                  <a:lnTo>
                    <a:pt x="520" y="21"/>
                  </a:lnTo>
                  <a:lnTo>
                    <a:pt x="550" y="25"/>
                  </a:lnTo>
                  <a:lnTo>
                    <a:pt x="578" y="28"/>
                  </a:lnTo>
                  <a:lnTo>
                    <a:pt x="607" y="21"/>
                  </a:lnTo>
                  <a:lnTo>
                    <a:pt x="637" y="23"/>
                  </a:lnTo>
                  <a:lnTo>
                    <a:pt x="665" y="23"/>
                  </a:lnTo>
                  <a:lnTo>
                    <a:pt x="694" y="24"/>
                  </a:lnTo>
                  <a:lnTo>
                    <a:pt x="724" y="35"/>
                  </a:lnTo>
                  <a:lnTo>
                    <a:pt x="752" y="62"/>
                  </a:lnTo>
                  <a:lnTo>
                    <a:pt x="781" y="118"/>
                  </a:lnTo>
                  <a:lnTo>
                    <a:pt x="809" y="177"/>
                  </a:lnTo>
                  <a:lnTo>
                    <a:pt x="839" y="221"/>
                  </a:lnTo>
                  <a:lnTo>
                    <a:pt x="868" y="249"/>
                  </a:lnTo>
                  <a:lnTo>
                    <a:pt x="896" y="260"/>
                  </a:lnTo>
                  <a:lnTo>
                    <a:pt x="926" y="267"/>
                  </a:lnTo>
                  <a:lnTo>
                    <a:pt x="955" y="284"/>
                  </a:lnTo>
                  <a:lnTo>
                    <a:pt x="983" y="276"/>
                  </a:lnTo>
                  <a:lnTo>
                    <a:pt x="1013" y="236"/>
                  </a:lnTo>
                  <a:lnTo>
                    <a:pt x="1041" y="224"/>
                  </a:lnTo>
                  <a:lnTo>
                    <a:pt x="1070" y="188"/>
                  </a:lnTo>
                  <a:lnTo>
                    <a:pt x="1099" y="137"/>
                  </a:lnTo>
                  <a:lnTo>
                    <a:pt x="1128" y="119"/>
                  </a:lnTo>
                  <a:lnTo>
                    <a:pt x="1157" y="54"/>
                  </a:lnTo>
                  <a:lnTo>
                    <a:pt x="1186" y="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71" name="Freeform 45">
              <a:extLst>
                <a:ext uri="{FF2B5EF4-FFF2-40B4-BE49-F238E27FC236}">
                  <a16:creationId xmlns="" xmlns:a16="http://schemas.microsoft.com/office/drawing/2014/main" id="{0C3B492C-F170-4C47-A629-29CCB45C43EE}"/>
                </a:ext>
              </a:extLst>
            </p:cNvPr>
            <p:cNvSpPr>
              <a:spLocks/>
            </p:cNvSpPr>
            <p:nvPr/>
          </p:nvSpPr>
          <p:spPr bwMode="auto">
            <a:xfrm>
              <a:off x="4144963" y="4343400"/>
              <a:ext cx="1928813" cy="492125"/>
            </a:xfrm>
            <a:custGeom>
              <a:avLst/>
              <a:gdLst>
                <a:gd name="T0" fmla="*/ 0 w 1215"/>
                <a:gd name="T1" fmla="*/ 70 h 310"/>
                <a:gd name="T2" fmla="*/ 29 w 1215"/>
                <a:gd name="T3" fmla="*/ 49 h 310"/>
                <a:gd name="T4" fmla="*/ 58 w 1215"/>
                <a:gd name="T5" fmla="*/ 34 h 310"/>
                <a:gd name="T6" fmla="*/ 87 w 1215"/>
                <a:gd name="T7" fmla="*/ 16 h 310"/>
                <a:gd name="T8" fmla="*/ 115 w 1215"/>
                <a:gd name="T9" fmla="*/ 0 h 310"/>
                <a:gd name="T10" fmla="*/ 144 w 1215"/>
                <a:gd name="T11" fmla="*/ 4 h 310"/>
                <a:gd name="T12" fmla="*/ 174 w 1215"/>
                <a:gd name="T13" fmla="*/ 37 h 310"/>
                <a:gd name="T14" fmla="*/ 202 w 1215"/>
                <a:gd name="T15" fmla="*/ 103 h 310"/>
                <a:gd name="T16" fmla="*/ 231 w 1215"/>
                <a:gd name="T17" fmla="*/ 175 h 310"/>
                <a:gd name="T18" fmla="*/ 261 w 1215"/>
                <a:gd name="T19" fmla="*/ 236 h 310"/>
                <a:gd name="T20" fmla="*/ 289 w 1215"/>
                <a:gd name="T21" fmla="*/ 279 h 310"/>
                <a:gd name="T22" fmla="*/ 318 w 1215"/>
                <a:gd name="T23" fmla="*/ 299 h 310"/>
                <a:gd name="T24" fmla="*/ 346 w 1215"/>
                <a:gd name="T25" fmla="*/ 308 h 310"/>
                <a:gd name="T26" fmla="*/ 376 w 1215"/>
                <a:gd name="T27" fmla="*/ 310 h 310"/>
                <a:gd name="T28" fmla="*/ 405 w 1215"/>
                <a:gd name="T29" fmla="*/ 305 h 310"/>
                <a:gd name="T30" fmla="*/ 433 w 1215"/>
                <a:gd name="T31" fmla="*/ 298 h 310"/>
                <a:gd name="T32" fmla="*/ 463 w 1215"/>
                <a:gd name="T33" fmla="*/ 282 h 310"/>
                <a:gd name="T34" fmla="*/ 492 w 1215"/>
                <a:gd name="T35" fmla="*/ 262 h 310"/>
                <a:gd name="T36" fmla="*/ 520 w 1215"/>
                <a:gd name="T37" fmla="*/ 253 h 310"/>
                <a:gd name="T38" fmla="*/ 550 w 1215"/>
                <a:gd name="T39" fmla="*/ 257 h 310"/>
                <a:gd name="T40" fmla="*/ 578 w 1215"/>
                <a:gd name="T41" fmla="*/ 261 h 310"/>
                <a:gd name="T42" fmla="*/ 607 w 1215"/>
                <a:gd name="T43" fmla="*/ 241 h 310"/>
                <a:gd name="T44" fmla="*/ 637 w 1215"/>
                <a:gd name="T45" fmla="*/ 199 h 310"/>
                <a:gd name="T46" fmla="*/ 665 w 1215"/>
                <a:gd name="T47" fmla="*/ 145 h 310"/>
                <a:gd name="T48" fmla="*/ 694 w 1215"/>
                <a:gd name="T49" fmla="*/ 103 h 310"/>
                <a:gd name="T50" fmla="*/ 724 w 1215"/>
                <a:gd name="T51" fmla="*/ 91 h 310"/>
                <a:gd name="T52" fmla="*/ 752 w 1215"/>
                <a:gd name="T53" fmla="*/ 82 h 310"/>
                <a:gd name="T54" fmla="*/ 781 w 1215"/>
                <a:gd name="T55" fmla="*/ 64 h 310"/>
                <a:gd name="T56" fmla="*/ 809 w 1215"/>
                <a:gd name="T57" fmla="*/ 59 h 310"/>
                <a:gd name="T58" fmla="*/ 839 w 1215"/>
                <a:gd name="T59" fmla="*/ 52 h 310"/>
                <a:gd name="T60" fmla="*/ 868 w 1215"/>
                <a:gd name="T61" fmla="*/ 39 h 310"/>
                <a:gd name="T62" fmla="*/ 896 w 1215"/>
                <a:gd name="T63" fmla="*/ 32 h 310"/>
                <a:gd name="T64" fmla="*/ 926 w 1215"/>
                <a:gd name="T65" fmla="*/ 29 h 310"/>
                <a:gd name="T66" fmla="*/ 955 w 1215"/>
                <a:gd name="T67" fmla="*/ 55 h 310"/>
                <a:gd name="T68" fmla="*/ 983 w 1215"/>
                <a:gd name="T69" fmla="*/ 102 h 310"/>
                <a:gd name="T70" fmla="*/ 1013 w 1215"/>
                <a:gd name="T71" fmla="*/ 135 h 310"/>
                <a:gd name="T72" fmla="*/ 1041 w 1215"/>
                <a:gd name="T73" fmla="*/ 151 h 310"/>
                <a:gd name="T74" fmla="*/ 1070 w 1215"/>
                <a:gd name="T75" fmla="*/ 164 h 310"/>
                <a:gd name="T76" fmla="*/ 1099 w 1215"/>
                <a:gd name="T77" fmla="*/ 173 h 310"/>
                <a:gd name="T78" fmla="*/ 1128 w 1215"/>
                <a:gd name="T79" fmla="*/ 175 h 310"/>
                <a:gd name="T80" fmla="*/ 1157 w 1215"/>
                <a:gd name="T81" fmla="*/ 173 h 310"/>
                <a:gd name="T82" fmla="*/ 1186 w 1215"/>
                <a:gd name="T83" fmla="*/ 149 h 310"/>
                <a:gd name="T84" fmla="*/ 1215 w 1215"/>
                <a:gd name="T85" fmla="*/ 118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10">
                  <a:moveTo>
                    <a:pt x="0" y="70"/>
                  </a:moveTo>
                  <a:lnTo>
                    <a:pt x="29" y="49"/>
                  </a:lnTo>
                  <a:lnTo>
                    <a:pt x="58" y="34"/>
                  </a:lnTo>
                  <a:lnTo>
                    <a:pt x="87" y="16"/>
                  </a:lnTo>
                  <a:lnTo>
                    <a:pt x="115" y="0"/>
                  </a:lnTo>
                  <a:lnTo>
                    <a:pt x="144" y="4"/>
                  </a:lnTo>
                  <a:lnTo>
                    <a:pt x="174" y="37"/>
                  </a:lnTo>
                  <a:lnTo>
                    <a:pt x="202" y="103"/>
                  </a:lnTo>
                  <a:lnTo>
                    <a:pt x="231" y="175"/>
                  </a:lnTo>
                  <a:lnTo>
                    <a:pt x="261" y="236"/>
                  </a:lnTo>
                  <a:lnTo>
                    <a:pt x="289" y="279"/>
                  </a:lnTo>
                  <a:lnTo>
                    <a:pt x="318" y="299"/>
                  </a:lnTo>
                  <a:lnTo>
                    <a:pt x="346" y="308"/>
                  </a:lnTo>
                  <a:lnTo>
                    <a:pt x="376" y="310"/>
                  </a:lnTo>
                  <a:lnTo>
                    <a:pt x="405" y="305"/>
                  </a:lnTo>
                  <a:lnTo>
                    <a:pt x="433" y="298"/>
                  </a:lnTo>
                  <a:lnTo>
                    <a:pt x="463" y="282"/>
                  </a:lnTo>
                  <a:lnTo>
                    <a:pt x="492" y="262"/>
                  </a:lnTo>
                  <a:lnTo>
                    <a:pt x="520" y="253"/>
                  </a:lnTo>
                  <a:lnTo>
                    <a:pt x="550" y="257"/>
                  </a:lnTo>
                  <a:lnTo>
                    <a:pt x="578" y="261"/>
                  </a:lnTo>
                  <a:lnTo>
                    <a:pt x="607" y="241"/>
                  </a:lnTo>
                  <a:lnTo>
                    <a:pt x="637" y="199"/>
                  </a:lnTo>
                  <a:lnTo>
                    <a:pt x="665" y="145"/>
                  </a:lnTo>
                  <a:lnTo>
                    <a:pt x="694" y="103"/>
                  </a:lnTo>
                  <a:lnTo>
                    <a:pt x="724" y="91"/>
                  </a:lnTo>
                  <a:lnTo>
                    <a:pt x="752" y="82"/>
                  </a:lnTo>
                  <a:lnTo>
                    <a:pt x="781" y="64"/>
                  </a:lnTo>
                  <a:lnTo>
                    <a:pt x="809" y="59"/>
                  </a:lnTo>
                  <a:lnTo>
                    <a:pt x="839" y="52"/>
                  </a:lnTo>
                  <a:lnTo>
                    <a:pt x="868" y="39"/>
                  </a:lnTo>
                  <a:lnTo>
                    <a:pt x="896" y="32"/>
                  </a:lnTo>
                  <a:lnTo>
                    <a:pt x="926" y="29"/>
                  </a:lnTo>
                  <a:lnTo>
                    <a:pt x="955" y="55"/>
                  </a:lnTo>
                  <a:lnTo>
                    <a:pt x="983" y="102"/>
                  </a:lnTo>
                  <a:lnTo>
                    <a:pt x="1013" y="135"/>
                  </a:lnTo>
                  <a:lnTo>
                    <a:pt x="1041" y="151"/>
                  </a:lnTo>
                  <a:lnTo>
                    <a:pt x="1070" y="164"/>
                  </a:lnTo>
                  <a:lnTo>
                    <a:pt x="1099" y="173"/>
                  </a:lnTo>
                  <a:lnTo>
                    <a:pt x="1128" y="175"/>
                  </a:lnTo>
                  <a:lnTo>
                    <a:pt x="1157" y="173"/>
                  </a:lnTo>
                  <a:lnTo>
                    <a:pt x="1186" y="149"/>
                  </a:lnTo>
                  <a:lnTo>
                    <a:pt x="1215" y="11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72" name="Freeform 46">
              <a:extLst>
                <a:ext uri="{FF2B5EF4-FFF2-40B4-BE49-F238E27FC236}">
                  <a16:creationId xmlns="" xmlns:a16="http://schemas.microsoft.com/office/drawing/2014/main" id="{FADD2EE3-9047-464D-8789-229B15BB3018}"/>
                </a:ext>
              </a:extLst>
            </p:cNvPr>
            <p:cNvSpPr>
              <a:spLocks/>
            </p:cNvSpPr>
            <p:nvPr/>
          </p:nvSpPr>
          <p:spPr bwMode="auto">
            <a:xfrm>
              <a:off x="4144963" y="4397375"/>
              <a:ext cx="1974850" cy="609600"/>
            </a:xfrm>
            <a:custGeom>
              <a:avLst/>
              <a:gdLst>
                <a:gd name="T0" fmla="*/ 0 w 1244"/>
                <a:gd name="T1" fmla="*/ 384 h 384"/>
                <a:gd name="T2" fmla="*/ 29 w 1244"/>
                <a:gd name="T3" fmla="*/ 323 h 384"/>
                <a:gd name="T4" fmla="*/ 58 w 1244"/>
                <a:gd name="T5" fmla="*/ 253 h 384"/>
                <a:gd name="T6" fmla="*/ 87 w 1244"/>
                <a:gd name="T7" fmla="*/ 197 h 384"/>
                <a:gd name="T8" fmla="*/ 115 w 1244"/>
                <a:gd name="T9" fmla="*/ 134 h 384"/>
                <a:gd name="T10" fmla="*/ 144 w 1244"/>
                <a:gd name="T11" fmla="*/ 63 h 384"/>
                <a:gd name="T12" fmla="*/ 174 w 1244"/>
                <a:gd name="T13" fmla="*/ 34 h 384"/>
                <a:gd name="T14" fmla="*/ 202 w 1244"/>
                <a:gd name="T15" fmla="*/ 16 h 384"/>
                <a:gd name="T16" fmla="*/ 231 w 1244"/>
                <a:gd name="T17" fmla="*/ 5 h 384"/>
                <a:gd name="T18" fmla="*/ 261 w 1244"/>
                <a:gd name="T19" fmla="*/ 9 h 384"/>
                <a:gd name="T20" fmla="*/ 289 w 1244"/>
                <a:gd name="T21" fmla="*/ 14 h 384"/>
                <a:gd name="T22" fmla="*/ 318 w 1244"/>
                <a:gd name="T23" fmla="*/ 31 h 384"/>
                <a:gd name="T24" fmla="*/ 346 w 1244"/>
                <a:gd name="T25" fmla="*/ 43 h 384"/>
                <a:gd name="T26" fmla="*/ 376 w 1244"/>
                <a:gd name="T27" fmla="*/ 41 h 384"/>
                <a:gd name="T28" fmla="*/ 405 w 1244"/>
                <a:gd name="T29" fmla="*/ 34 h 384"/>
                <a:gd name="T30" fmla="*/ 433 w 1244"/>
                <a:gd name="T31" fmla="*/ 34 h 384"/>
                <a:gd name="T32" fmla="*/ 463 w 1244"/>
                <a:gd name="T33" fmla="*/ 52 h 384"/>
                <a:gd name="T34" fmla="*/ 492 w 1244"/>
                <a:gd name="T35" fmla="*/ 106 h 384"/>
                <a:gd name="T36" fmla="*/ 520 w 1244"/>
                <a:gd name="T37" fmla="*/ 179 h 384"/>
                <a:gd name="T38" fmla="*/ 550 w 1244"/>
                <a:gd name="T39" fmla="*/ 243 h 384"/>
                <a:gd name="T40" fmla="*/ 578 w 1244"/>
                <a:gd name="T41" fmla="*/ 282 h 384"/>
                <a:gd name="T42" fmla="*/ 607 w 1244"/>
                <a:gd name="T43" fmla="*/ 280 h 384"/>
                <a:gd name="T44" fmla="*/ 637 w 1244"/>
                <a:gd name="T45" fmla="*/ 270 h 384"/>
                <a:gd name="T46" fmla="*/ 665 w 1244"/>
                <a:gd name="T47" fmla="*/ 265 h 384"/>
                <a:gd name="T48" fmla="*/ 694 w 1244"/>
                <a:gd name="T49" fmla="*/ 266 h 384"/>
                <a:gd name="T50" fmla="*/ 724 w 1244"/>
                <a:gd name="T51" fmla="*/ 260 h 384"/>
                <a:gd name="T52" fmla="*/ 752 w 1244"/>
                <a:gd name="T53" fmla="*/ 232 h 384"/>
                <a:gd name="T54" fmla="*/ 781 w 1244"/>
                <a:gd name="T55" fmla="*/ 208 h 384"/>
                <a:gd name="T56" fmla="*/ 809 w 1244"/>
                <a:gd name="T57" fmla="*/ 189 h 384"/>
                <a:gd name="T58" fmla="*/ 839 w 1244"/>
                <a:gd name="T59" fmla="*/ 169 h 384"/>
                <a:gd name="T60" fmla="*/ 868 w 1244"/>
                <a:gd name="T61" fmla="*/ 164 h 384"/>
                <a:gd name="T62" fmla="*/ 896 w 1244"/>
                <a:gd name="T63" fmla="*/ 150 h 384"/>
                <a:gd name="T64" fmla="*/ 926 w 1244"/>
                <a:gd name="T65" fmla="*/ 98 h 384"/>
                <a:gd name="T66" fmla="*/ 955 w 1244"/>
                <a:gd name="T67" fmla="*/ 77 h 384"/>
                <a:gd name="T68" fmla="*/ 983 w 1244"/>
                <a:gd name="T69" fmla="*/ 63 h 384"/>
                <a:gd name="T70" fmla="*/ 1013 w 1244"/>
                <a:gd name="T71" fmla="*/ 52 h 384"/>
                <a:gd name="T72" fmla="*/ 1041 w 1244"/>
                <a:gd name="T73" fmla="*/ 58 h 384"/>
                <a:gd name="T74" fmla="*/ 1070 w 1244"/>
                <a:gd name="T75" fmla="*/ 37 h 384"/>
                <a:gd name="T76" fmla="*/ 1099 w 1244"/>
                <a:gd name="T77" fmla="*/ 47 h 384"/>
                <a:gd name="T78" fmla="*/ 1128 w 1244"/>
                <a:gd name="T79" fmla="*/ 68 h 384"/>
                <a:gd name="T80" fmla="*/ 1157 w 1244"/>
                <a:gd name="T81" fmla="*/ 78 h 384"/>
                <a:gd name="T82" fmla="*/ 1186 w 1244"/>
                <a:gd name="T83" fmla="*/ 78 h 384"/>
                <a:gd name="T84" fmla="*/ 1215 w 1244"/>
                <a:gd name="T85" fmla="*/ 35 h 384"/>
                <a:gd name="T86" fmla="*/ 1244 w 1244"/>
                <a:gd name="T87"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84">
                  <a:moveTo>
                    <a:pt x="0" y="384"/>
                  </a:moveTo>
                  <a:lnTo>
                    <a:pt x="29" y="323"/>
                  </a:lnTo>
                  <a:lnTo>
                    <a:pt x="58" y="253"/>
                  </a:lnTo>
                  <a:lnTo>
                    <a:pt x="87" y="197"/>
                  </a:lnTo>
                  <a:lnTo>
                    <a:pt x="115" y="134"/>
                  </a:lnTo>
                  <a:lnTo>
                    <a:pt x="144" y="63"/>
                  </a:lnTo>
                  <a:lnTo>
                    <a:pt x="174" y="34"/>
                  </a:lnTo>
                  <a:lnTo>
                    <a:pt x="202" y="16"/>
                  </a:lnTo>
                  <a:lnTo>
                    <a:pt x="231" y="5"/>
                  </a:lnTo>
                  <a:lnTo>
                    <a:pt x="261" y="9"/>
                  </a:lnTo>
                  <a:lnTo>
                    <a:pt x="289" y="14"/>
                  </a:lnTo>
                  <a:lnTo>
                    <a:pt x="318" y="31"/>
                  </a:lnTo>
                  <a:lnTo>
                    <a:pt x="346" y="43"/>
                  </a:lnTo>
                  <a:lnTo>
                    <a:pt x="376" y="41"/>
                  </a:lnTo>
                  <a:lnTo>
                    <a:pt x="405" y="34"/>
                  </a:lnTo>
                  <a:lnTo>
                    <a:pt x="433" y="34"/>
                  </a:lnTo>
                  <a:lnTo>
                    <a:pt x="463" y="52"/>
                  </a:lnTo>
                  <a:lnTo>
                    <a:pt x="492" y="106"/>
                  </a:lnTo>
                  <a:lnTo>
                    <a:pt x="520" y="179"/>
                  </a:lnTo>
                  <a:lnTo>
                    <a:pt x="550" y="243"/>
                  </a:lnTo>
                  <a:lnTo>
                    <a:pt x="578" y="282"/>
                  </a:lnTo>
                  <a:lnTo>
                    <a:pt x="607" y="280"/>
                  </a:lnTo>
                  <a:lnTo>
                    <a:pt x="637" y="270"/>
                  </a:lnTo>
                  <a:lnTo>
                    <a:pt x="665" y="265"/>
                  </a:lnTo>
                  <a:lnTo>
                    <a:pt x="694" y="266"/>
                  </a:lnTo>
                  <a:lnTo>
                    <a:pt x="724" y="260"/>
                  </a:lnTo>
                  <a:lnTo>
                    <a:pt x="752" y="232"/>
                  </a:lnTo>
                  <a:lnTo>
                    <a:pt x="781" y="208"/>
                  </a:lnTo>
                  <a:lnTo>
                    <a:pt x="809" y="189"/>
                  </a:lnTo>
                  <a:lnTo>
                    <a:pt x="839" y="169"/>
                  </a:lnTo>
                  <a:lnTo>
                    <a:pt x="868" y="164"/>
                  </a:lnTo>
                  <a:lnTo>
                    <a:pt x="896" y="150"/>
                  </a:lnTo>
                  <a:lnTo>
                    <a:pt x="926" y="98"/>
                  </a:lnTo>
                  <a:lnTo>
                    <a:pt x="955" y="77"/>
                  </a:lnTo>
                  <a:lnTo>
                    <a:pt x="983" y="63"/>
                  </a:lnTo>
                  <a:lnTo>
                    <a:pt x="1013" y="52"/>
                  </a:lnTo>
                  <a:lnTo>
                    <a:pt x="1041" y="58"/>
                  </a:lnTo>
                  <a:lnTo>
                    <a:pt x="1070" y="37"/>
                  </a:lnTo>
                  <a:lnTo>
                    <a:pt x="1099" y="47"/>
                  </a:lnTo>
                  <a:lnTo>
                    <a:pt x="1128" y="68"/>
                  </a:lnTo>
                  <a:lnTo>
                    <a:pt x="1157" y="78"/>
                  </a:lnTo>
                  <a:lnTo>
                    <a:pt x="1186" y="78"/>
                  </a:lnTo>
                  <a:lnTo>
                    <a:pt x="1215" y="35"/>
                  </a:lnTo>
                  <a:lnTo>
                    <a:pt x="1244" y="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73" name="Freeform 47">
              <a:extLst>
                <a:ext uri="{FF2B5EF4-FFF2-40B4-BE49-F238E27FC236}">
                  <a16:creationId xmlns="" xmlns:a16="http://schemas.microsoft.com/office/drawing/2014/main" id="{1B461B9C-8A99-4A61-8723-6962D2A47DA6}"/>
                </a:ext>
              </a:extLst>
            </p:cNvPr>
            <p:cNvSpPr>
              <a:spLocks/>
            </p:cNvSpPr>
            <p:nvPr/>
          </p:nvSpPr>
          <p:spPr bwMode="auto">
            <a:xfrm>
              <a:off x="4144963" y="4411663"/>
              <a:ext cx="1836738" cy="517525"/>
            </a:xfrm>
            <a:custGeom>
              <a:avLst/>
              <a:gdLst>
                <a:gd name="T0" fmla="*/ 0 w 1157"/>
                <a:gd name="T1" fmla="*/ 108 h 326"/>
                <a:gd name="T2" fmla="*/ 29 w 1157"/>
                <a:gd name="T3" fmla="*/ 196 h 326"/>
                <a:gd name="T4" fmla="*/ 58 w 1157"/>
                <a:gd name="T5" fmla="*/ 220 h 326"/>
                <a:gd name="T6" fmla="*/ 87 w 1157"/>
                <a:gd name="T7" fmla="*/ 234 h 326"/>
                <a:gd name="T8" fmla="*/ 115 w 1157"/>
                <a:gd name="T9" fmla="*/ 281 h 326"/>
                <a:gd name="T10" fmla="*/ 144 w 1157"/>
                <a:gd name="T11" fmla="*/ 310 h 326"/>
                <a:gd name="T12" fmla="*/ 174 w 1157"/>
                <a:gd name="T13" fmla="*/ 326 h 326"/>
                <a:gd name="T14" fmla="*/ 202 w 1157"/>
                <a:gd name="T15" fmla="*/ 319 h 326"/>
                <a:gd name="T16" fmla="*/ 231 w 1157"/>
                <a:gd name="T17" fmla="*/ 292 h 326"/>
                <a:gd name="T18" fmla="*/ 261 w 1157"/>
                <a:gd name="T19" fmla="*/ 266 h 326"/>
                <a:gd name="T20" fmla="*/ 289 w 1157"/>
                <a:gd name="T21" fmla="*/ 218 h 326"/>
                <a:gd name="T22" fmla="*/ 318 w 1157"/>
                <a:gd name="T23" fmla="*/ 160 h 326"/>
                <a:gd name="T24" fmla="*/ 346 w 1157"/>
                <a:gd name="T25" fmla="*/ 95 h 326"/>
                <a:gd name="T26" fmla="*/ 376 w 1157"/>
                <a:gd name="T27" fmla="*/ 43 h 326"/>
                <a:gd name="T28" fmla="*/ 405 w 1157"/>
                <a:gd name="T29" fmla="*/ 23 h 326"/>
                <a:gd name="T30" fmla="*/ 433 w 1157"/>
                <a:gd name="T31" fmla="*/ 6 h 326"/>
                <a:gd name="T32" fmla="*/ 463 w 1157"/>
                <a:gd name="T33" fmla="*/ 0 h 326"/>
                <a:gd name="T34" fmla="*/ 492 w 1157"/>
                <a:gd name="T35" fmla="*/ 2 h 326"/>
                <a:gd name="T36" fmla="*/ 520 w 1157"/>
                <a:gd name="T37" fmla="*/ 1 h 326"/>
                <a:gd name="T38" fmla="*/ 550 w 1157"/>
                <a:gd name="T39" fmla="*/ 12 h 326"/>
                <a:gd name="T40" fmla="*/ 578 w 1157"/>
                <a:gd name="T41" fmla="*/ 23 h 326"/>
                <a:gd name="T42" fmla="*/ 607 w 1157"/>
                <a:gd name="T43" fmla="*/ 17 h 326"/>
                <a:gd name="T44" fmla="*/ 637 w 1157"/>
                <a:gd name="T45" fmla="*/ 21 h 326"/>
                <a:gd name="T46" fmla="*/ 665 w 1157"/>
                <a:gd name="T47" fmla="*/ 23 h 326"/>
                <a:gd name="T48" fmla="*/ 694 w 1157"/>
                <a:gd name="T49" fmla="*/ 23 h 326"/>
                <a:gd name="T50" fmla="*/ 724 w 1157"/>
                <a:gd name="T51" fmla="*/ 60 h 326"/>
                <a:gd name="T52" fmla="*/ 752 w 1157"/>
                <a:gd name="T53" fmla="*/ 124 h 326"/>
                <a:gd name="T54" fmla="*/ 781 w 1157"/>
                <a:gd name="T55" fmla="*/ 178 h 326"/>
                <a:gd name="T56" fmla="*/ 809 w 1157"/>
                <a:gd name="T57" fmla="*/ 221 h 326"/>
                <a:gd name="T58" fmla="*/ 839 w 1157"/>
                <a:gd name="T59" fmla="*/ 240 h 326"/>
                <a:gd name="T60" fmla="*/ 868 w 1157"/>
                <a:gd name="T61" fmla="*/ 266 h 326"/>
                <a:gd name="T62" fmla="*/ 896 w 1157"/>
                <a:gd name="T63" fmla="*/ 281 h 326"/>
                <a:gd name="T64" fmla="*/ 926 w 1157"/>
                <a:gd name="T65" fmla="*/ 242 h 326"/>
                <a:gd name="T66" fmla="*/ 955 w 1157"/>
                <a:gd name="T67" fmla="*/ 221 h 326"/>
                <a:gd name="T68" fmla="*/ 983 w 1157"/>
                <a:gd name="T69" fmla="*/ 235 h 326"/>
                <a:gd name="T70" fmla="*/ 1013 w 1157"/>
                <a:gd name="T71" fmla="*/ 241 h 326"/>
                <a:gd name="T72" fmla="*/ 1041 w 1157"/>
                <a:gd name="T73" fmla="*/ 230 h 326"/>
                <a:gd name="T74" fmla="*/ 1070 w 1157"/>
                <a:gd name="T75" fmla="*/ 167 h 326"/>
                <a:gd name="T76" fmla="*/ 1099 w 1157"/>
                <a:gd name="T77" fmla="*/ 95 h 326"/>
                <a:gd name="T78" fmla="*/ 1128 w 1157"/>
                <a:gd name="T79" fmla="*/ 74 h 326"/>
                <a:gd name="T80" fmla="*/ 1157 w 1157"/>
                <a:gd name="T81" fmla="*/ 64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326">
                  <a:moveTo>
                    <a:pt x="0" y="108"/>
                  </a:moveTo>
                  <a:lnTo>
                    <a:pt x="29" y="196"/>
                  </a:lnTo>
                  <a:lnTo>
                    <a:pt x="58" y="220"/>
                  </a:lnTo>
                  <a:lnTo>
                    <a:pt x="87" y="234"/>
                  </a:lnTo>
                  <a:lnTo>
                    <a:pt x="115" y="281"/>
                  </a:lnTo>
                  <a:lnTo>
                    <a:pt x="144" y="310"/>
                  </a:lnTo>
                  <a:lnTo>
                    <a:pt x="174" y="326"/>
                  </a:lnTo>
                  <a:lnTo>
                    <a:pt x="202" y="319"/>
                  </a:lnTo>
                  <a:lnTo>
                    <a:pt x="231" y="292"/>
                  </a:lnTo>
                  <a:lnTo>
                    <a:pt x="261" y="266"/>
                  </a:lnTo>
                  <a:lnTo>
                    <a:pt x="289" y="218"/>
                  </a:lnTo>
                  <a:lnTo>
                    <a:pt x="318" y="160"/>
                  </a:lnTo>
                  <a:lnTo>
                    <a:pt x="346" y="95"/>
                  </a:lnTo>
                  <a:lnTo>
                    <a:pt x="376" y="43"/>
                  </a:lnTo>
                  <a:lnTo>
                    <a:pt x="405" y="23"/>
                  </a:lnTo>
                  <a:lnTo>
                    <a:pt x="433" y="6"/>
                  </a:lnTo>
                  <a:lnTo>
                    <a:pt x="463" y="0"/>
                  </a:lnTo>
                  <a:lnTo>
                    <a:pt x="492" y="2"/>
                  </a:lnTo>
                  <a:lnTo>
                    <a:pt x="520" y="1"/>
                  </a:lnTo>
                  <a:lnTo>
                    <a:pt x="550" y="12"/>
                  </a:lnTo>
                  <a:lnTo>
                    <a:pt x="578" y="23"/>
                  </a:lnTo>
                  <a:lnTo>
                    <a:pt x="607" y="17"/>
                  </a:lnTo>
                  <a:lnTo>
                    <a:pt x="637" y="21"/>
                  </a:lnTo>
                  <a:lnTo>
                    <a:pt x="665" y="23"/>
                  </a:lnTo>
                  <a:lnTo>
                    <a:pt x="694" y="23"/>
                  </a:lnTo>
                  <a:lnTo>
                    <a:pt x="724" y="60"/>
                  </a:lnTo>
                  <a:lnTo>
                    <a:pt x="752" y="124"/>
                  </a:lnTo>
                  <a:lnTo>
                    <a:pt x="781" y="178"/>
                  </a:lnTo>
                  <a:lnTo>
                    <a:pt x="809" y="221"/>
                  </a:lnTo>
                  <a:lnTo>
                    <a:pt x="839" y="240"/>
                  </a:lnTo>
                  <a:lnTo>
                    <a:pt x="868" y="266"/>
                  </a:lnTo>
                  <a:lnTo>
                    <a:pt x="896" y="281"/>
                  </a:lnTo>
                  <a:lnTo>
                    <a:pt x="926" y="242"/>
                  </a:lnTo>
                  <a:lnTo>
                    <a:pt x="955" y="221"/>
                  </a:lnTo>
                  <a:lnTo>
                    <a:pt x="983" y="235"/>
                  </a:lnTo>
                  <a:lnTo>
                    <a:pt x="1013" y="241"/>
                  </a:lnTo>
                  <a:lnTo>
                    <a:pt x="1041" y="230"/>
                  </a:lnTo>
                  <a:lnTo>
                    <a:pt x="1070" y="167"/>
                  </a:lnTo>
                  <a:lnTo>
                    <a:pt x="1099" y="95"/>
                  </a:lnTo>
                  <a:lnTo>
                    <a:pt x="1128" y="74"/>
                  </a:lnTo>
                  <a:lnTo>
                    <a:pt x="1157" y="6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74" name="Freeform 48">
              <a:extLst>
                <a:ext uri="{FF2B5EF4-FFF2-40B4-BE49-F238E27FC236}">
                  <a16:creationId xmlns="" xmlns:a16="http://schemas.microsoft.com/office/drawing/2014/main" id="{E104E5DB-E89B-402D-AD12-B54F82E56B2E}"/>
                </a:ext>
              </a:extLst>
            </p:cNvPr>
            <p:cNvSpPr>
              <a:spLocks/>
            </p:cNvSpPr>
            <p:nvPr/>
          </p:nvSpPr>
          <p:spPr bwMode="auto">
            <a:xfrm>
              <a:off x="4144963" y="4321175"/>
              <a:ext cx="1928813" cy="536575"/>
            </a:xfrm>
            <a:custGeom>
              <a:avLst/>
              <a:gdLst>
                <a:gd name="T0" fmla="*/ 0 w 1215"/>
                <a:gd name="T1" fmla="*/ 95 h 338"/>
                <a:gd name="T2" fmla="*/ 29 w 1215"/>
                <a:gd name="T3" fmla="*/ 53 h 338"/>
                <a:gd name="T4" fmla="*/ 58 w 1215"/>
                <a:gd name="T5" fmla="*/ 30 h 338"/>
                <a:gd name="T6" fmla="*/ 87 w 1215"/>
                <a:gd name="T7" fmla="*/ 16 h 338"/>
                <a:gd name="T8" fmla="*/ 115 w 1215"/>
                <a:gd name="T9" fmla="*/ 0 h 338"/>
                <a:gd name="T10" fmla="*/ 144 w 1215"/>
                <a:gd name="T11" fmla="*/ 9 h 338"/>
                <a:gd name="T12" fmla="*/ 174 w 1215"/>
                <a:gd name="T13" fmla="*/ 53 h 338"/>
                <a:gd name="T14" fmla="*/ 202 w 1215"/>
                <a:gd name="T15" fmla="*/ 125 h 338"/>
                <a:gd name="T16" fmla="*/ 231 w 1215"/>
                <a:gd name="T17" fmla="*/ 210 h 338"/>
                <a:gd name="T18" fmla="*/ 261 w 1215"/>
                <a:gd name="T19" fmla="*/ 277 h 338"/>
                <a:gd name="T20" fmla="*/ 289 w 1215"/>
                <a:gd name="T21" fmla="*/ 317 h 338"/>
                <a:gd name="T22" fmla="*/ 318 w 1215"/>
                <a:gd name="T23" fmla="*/ 338 h 338"/>
                <a:gd name="T24" fmla="*/ 346 w 1215"/>
                <a:gd name="T25" fmla="*/ 338 h 338"/>
                <a:gd name="T26" fmla="*/ 376 w 1215"/>
                <a:gd name="T27" fmla="*/ 326 h 338"/>
                <a:gd name="T28" fmla="*/ 405 w 1215"/>
                <a:gd name="T29" fmla="*/ 320 h 338"/>
                <a:gd name="T30" fmla="*/ 433 w 1215"/>
                <a:gd name="T31" fmla="*/ 309 h 338"/>
                <a:gd name="T32" fmla="*/ 463 w 1215"/>
                <a:gd name="T33" fmla="*/ 297 h 338"/>
                <a:gd name="T34" fmla="*/ 492 w 1215"/>
                <a:gd name="T35" fmla="*/ 280 h 338"/>
                <a:gd name="T36" fmla="*/ 520 w 1215"/>
                <a:gd name="T37" fmla="*/ 272 h 338"/>
                <a:gd name="T38" fmla="*/ 550 w 1215"/>
                <a:gd name="T39" fmla="*/ 265 h 338"/>
                <a:gd name="T40" fmla="*/ 578 w 1215"/>
                <a:gd name="T41" fmla="*/ 248 h 338"/>
                <a:gd name="T42" fmla="*/ 607 w 1215"/>
                <a:gd name="T43" fmla="*/ 221 h 338"/>
                <a:gd name="T44" fmla="*/ 637 w 1215"/>
                <a:gd name="T45" fmla="*/ 164 h 338"/>
                <a:gd name="T46" fmla="*/ 665 w 1215"/>
                <a:gd name="T47" fmla="*/ 122 h 338"/>
                <a:gd name="T48" fmla="*/ 694 w 1215"/>
                <a:gd name="T49" fmla="*/ 105 h 338"/>
                <a:gd name="T50" fmla="*/ 724 w 1215"/>
                <a:gd name="T51" fmla="*/ 91 h 338"/>
                <a:gd name="T52" fmla="*/ 752 w 1215"/>
                <a:gd name="T53" fmla="*/ 89 h 338"/>
                <a:gd name="T54" fmla="*/ 781 w 1215"/>
                <a:gd name="T55" fmla="*/ 73 h 338"/>
                <a:gd name="T56" fmla="*/ 809 w 1215"/>
                <a:gd name="T57" fmla="*/ 67 h 338"/>
                <a:gd name="T58" fmla="*/ 839 w 1215"/>
                <a:gd name="T59" fmla="*/ 71 h 338"/>
                <a:gd name="T60" fmla="*/ 868 w 1215"/>
                <a:gd name="T61" fmla="*/ 67 h 338"/>
                <a:gd name="T62" fmla="*/ 896 w 1215"/>
                <a:gd name="T63" fmla="*/ 56 h 338"/>
                <a:gd name="T64" fmla="*/ 926 w 1215"/>
                <a:gd name="T65" fmla="*/ 50 h 338"/>
                <a:gd name="T66" fmla="*/ 955 w 1215"/>
                <a:gd name="T67" fmla="*/ 78 h 338"/>
                <a:gd name="T68" fmla="*/ 983 w 1215"/>
                <a:gd name="T69" fmla="*/ 121 h 338"/>
                <a:gd name="T70" fmla="*/ 1013 w 1215"/>
                <a:gd name="T71" fmla="*/ 163 h 338"/>
                <a:gd name="T72" fmla="*/ 1041 w 1215"/>
                <a:gd name="T73" fmla="*/ 179 h 338"/>
                <a:gd name="T74" fmla="*/ 1070 w 1215"/>
                <a:gd name="T75" fmla="*/ 190 h 338"/>
                <a:gd name="T76" fmla="*/ 1099 w 1215"/>
                <a:gd name="T77" fmla="*/ 190 h 338"/>
                <a:gd name="T78" fmla="*/ 1128 w 1215"/>
                <a:gd name="T79" fmla="*/ 194 h 338"/>
                <a:gd name="T80" fmla="*/ 1157 w 1215"/>
                <a:gd name="T81" fmla="*/ 200 h 338"/>
                <a:gd name="T82" fmla="*/ 1186 w 1215"/>
                <a:gd name="T83" fmla="*/ 181 h 338"/>
                <a:gd name="T84" fmla="*/ 1215 w 1215"/>
                <a:gd name="T85" fmla="*/ 17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38">
                  <a:moveTo>
                    <a:pt x="0" y="95"/>
                  </a:moveTo>
                  <a:lnTo>
                    <a:pt x="29" y="53"/>
                  </a:lnTo>
                  <a:lnTo>
                    <a:pt x="58" y="30"/>
                  </a:lnTo>
                  <a:lnTo>
                    <a:pt x="87" y="16"/>
                  </a:lnTo>
                  <a:lnTo>
                    <a:pt x="115" y="0"/>
                  </a:lnTo>
                  <a:lnTo>
                    <a:pt x="144" y="9"/>
                  </a:lnTo>
                  <a:lnTo>
                    <a:pt x="174" y="53"/>
                  </a:lnTo>
                  <a:lnTo>
                    <a:pt x="202" y="125"/>
                  </a:lnTo>
                  <a:lnTo>
                    <a:pt x="231" y="210"/>
                  </a:lnTo>
                  <a:lnTo>
                    <a:pt x="261" y="277"/>
                  </a:lnTo>
                  <a:lnTo>
                    <a:pt x="289" y="317"/>
                  </a:lnTo>
                  <a:lnTo>
                    <a:pt x="318" y="338"/>
                  </a:lnTo>
                  <a:lnTo>
                    <a:pt x="346" y="338"/>
                  </a:lnTo>
                  <a:lnTo>
                    <a:pt x="376" y="326"/>
                  </a:lnTo>
                  <a:lnTo>
                    <a:pt x="405" y="320"/>
                  </a:lnTo>
                  <a:lnTo>
                    <a:pt x="433" y="309"/>
                  </a:lnTo>
                  <a:lnTo>
                    <a:pt x="463" y="297"/>
                  </a:lnTo>
                  <a:lnTo>
                    <a:pt x="492" y="280"/>
                  </a:lnTo>
                  <a:lnTo>
                    <a:pt x="520" y="272"/>
                  </a:lnTo>
                  <a:lnTo>
                    <a:pt x="550" y="265"/>
                  </a:lnTo>
                  <a:lnTo>
                    <a:pt x="578" y="248"/>
                  </a:lnTo>
                  <a:lnTo>
                    <a:pt x="607" y="221"/>
                  </a:lnTo>
                  <a:lnTo>
                    <a:pt x="637" y="164"/>
                  </a:lnTo>
                  <a:lnTo>
                    <a:pt x="665" y="122"/>
                  </a:lnTo>
                  <a:lnTo>
                    <a:pt x="694" y="105"/>
                  </a:lnTo>
                  <a:lnTo>
                    <a:pt x="724" y="91"/>
                  </a:lnTo>
                  <a:lnTo>
                    <a:pt x="752" y="89"/>
                  </a:lnTo>
                  <a:lnTo>
                    <a:pt x="781" y="73"/>
                  </a:lnTo>
                  <a:lnTo>
                    <a:pt x="809" y="67"/>
                  </a:lnTo>
                  <a:lnTo>
                    <a:pt x="839" y="71"/>
                  </a:lnTo>
                  <a:lnTo>
                    <a:pt x="868" y="67"/>
                  </a:lnTo>
                  <a:lnTo>
                    <a:pt x="896" y="56"/>
                  </a:lnTo>
                  <a:lnTo>
                    <a:pt x="926" y="50"/>
                  </a:lnTo>
                  <a:lnTo>
                    <a:pt x="955" y="78"/>
                  </a:lnTo>
                  <a:lnTo>
                    <a:pt x="983" y="121"/>
                  </a:lnTo>
                  <a:lnTo>
                    <a:pt x="1013" y="163"/>
                  </a:lnTo>
                  <a:lnTo>
                    <a:pt x="1041" y="179"/>
                  </a:lnTo>
                  <a:lnTo>
                    <a:pt x="1070" y="190"/>
                  </a:lnTo>
                  <a:lnTo>
                    <a:pt x="1099" y="190"/>
                  </a:lnTo>
                  <a:lnTo>
                    <a:pt x="1128" y="194"/>
                  </a:lnTo>
                  <a:lnTo>
                    <a:pt x="1157" y="200"/>
                  </a:lnTo>
                  <a:lnTo>
                    <a:pt x="1186" y="181"/>
                  </a:lnTo>
                  <a:lnTo>
                    <a:pt x="1215" y="17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75" name="Freeform 49">
              <a:extLst>
                <a:ext uri="{FF2B5EF4-FFF2-40B4-BE49-F238E27FC236}">
                  <a16:creationId xmlns="" xmlns:a16="http://schemas.microsoft.com/office/drawing/2014/main" id="{2DF716B3-2844-4487-ACB0-8AB57ADE109A}"/>
                </a:ext>
              </a:extLst>
            </p:cNvPr>
            <p:cNvSpPr>
              <a:spLocks/>
            </p:cNvSpPr>
            <p:nvPr/>
          </p:nvSpPr>
          <p:spPr bwMode="auto">
            <a:xfrm>
              <a:off x="4144963" y="4403725"/>
              <a:ext cx="1928813" cy="628650"/>
            </a:xfrm>
            <a:custGeom>
              <a:avLst/>
              <a:gdLst>
                <a:gd name="T0" fmla="*/ 0 w 1215"/>
                <a:gd name="T1" fmla="*/ 396 h 396"/>
                <a:gd name="T2" fmla="*/ 29 w 1215"/>
                <a:gd name="T3" fmla="*/ 321 h 396"/>
                <a:gd name="T4" fmla="*/ 58 w 1215"/>
                <a:gd name="T5" fmla="*/ 241 h 396"/>
                <a:gd name="T6" fmla="*/ 87 w 1215"/>
                <a:gd name="T7" fmla="*/ 192 h 396"/>
                <a:gd name="T8" fmla="*/ 115 w 1215"/>
                <a:gd name="T9" fmla="*/ 137 h 396"/>
                <a:gd name="T10" fmla="*/ 144 w 1215"/>
                <a:gd name="T11" fmla="*/ 68 h 396"/>
                <a:gd name="T12" fmla="*/ 174 w 1215"/>
                <a:gd name="T13" fmla="*/ 32 h 396"/>
                <a:gd name="T14" fmla="*/ 202 w 1215"/>
                <a:gd name="T15" fmla="*/ 1 h 396"/>
                <a:gd name="T16" fmla="*/ 231 w 1215"/>
                <a:gd name="T17" fmla="*/ 0 h 396"/>
                <a:gd name="T18" fmla="*/ 261 w 1215"/>
                <a:gd name="T19" fmla="*/ 3 h 396"/>
                <a:gd name="T20" fmla="*/ 289 w 1215"/>
                <a:gd name="T21" fmla="*/ 12 h 396"/>
                <a:gd name="T22" fmla="*/ 318 w 1215"/>
                <a:gd name="T23" fmla="*/ 27 h 396"/>
                <a:gd name="T24" fmla="*/ 346 w 1215"/>
                <a:gd name="T25" fmla="*/ 28 h 396"/>
                <a:gd name="T26" fmla="*/ 376 w 1215"/>
                <a:gd name="T27" fmla="*/ 27 h 396"/>
                <a:gd name="T28" fmla="*/ 405 w 1215"/>
                <a:gd name="T29" fmla="*/ 23 h 396"/>
                <a:gd name="T30" fmla="*/ 433 w 1215"/>
                <a:gd name="T31" fmla="*/ 32 h 396"/>
                <a:gd name="T32" fmla="*/ 463 w 1215"/>
                <a:gd name="T33" fmla="*/ 68 h 396"/>
                <a:gd name="T34" fmla="*/ 492 w 1215"/>
                <a:gd name="T35" fmla="*/ 132 h 396"/>
                <a:gd name="T36" fmla="*/ 520 w 1215"/>
                <a:gd name="T37" fmla="*/ 196 h 396"/>
                <a:gd name="T38" fmla="*/ 550 w 1215"/>
                <a:gd name="T39" fmla="*/ 251 h 396"/>
                <a:gd name="T40" fmla="*/ 578 w 1215"/>
                <a:gd name="T41" fmla="*/ 294 h 396"/>
                <a:gd name="T42" fmla="*/ 607 w 1215"/>
                <a:gd name="T43" fmla="*/ 297 h 396"/>
                <a:gd name="T44" fmla="*/ 637 w 1215"/>
                <a:gd name="T45" fmla="*/ 276 h 396"/>
                <a:gd name="T46" fmla="*/ 665 w 1215"/>
                <a:gd name="T47" fmla="*/ 249 h 396"/>
                <a:gd name="T48" fmla="*/ 694 w 1215"/>
                <a:gd name="T49" fmla="*/ 233 h 396"/>
                <a:gd name="T50" fmla="*/ 724 w 1215"/>
                <a:gd name="T51" fmla="*/ 241 h 396"/>
                <a:gd name="T52" fmla="*/ 752 w 1215"/>
                <a:gd name="T53" fmla="*/ 252 h 396"/>
                <a:gd name="T54" fmla="*/ 781 w 1215"/>
                <a:gd name="T55" fmla="*/ 225 h 396"/>
                <a:gd name="T56" fmla="*/ 809 w 1215"/>
                <a:gd name="T57" fmla="*/ 167 h 396"/>
                <a:gd name="T58" fmla="*/ 839 w 1215"/>
                <a:gd name="T59" fmla="*/ 124 h 396"/>
                <a:gd name="T60" fmla="*/ 868 w 1215"/>
                <a:gd name="T61" fmla="*/ 110 h 396"/>
                <a:gd name="T62" fmla="*/ 896 w 1215"/>
                <a:gd name="T63" fmla="*/ 103 h 396"/>
                <a:gd name="T64" fmla="*/ 926 w 1215"/>
                <a:gd name="T65" fmla="*/ 81 h 396"/>
                <a:gd name="T66" fmla="*/ 955 w 1215"/>
                <a:gd name="T67" fmla="*/ 52 h 396"/>
                <a:gd name="T68" fmla="*/ 983 w 1215"/>
                <a:gd name="T69" fmla="*/ 41 h 396"/>
                <a:gd name="T70" fmla="*/ 1013 w 1215"/>
                <a:gd name="T71" fmla="*/ 57 h 396"/>
                <a:gd name="T72" fmla="*/ 1041 w 1215"/>
                <a:gd name="T73" fmla="*/ 67 h 396"/>
                <a:gd name="T74" fmla="*/ 1070 w 1215"/>
                <a:gd name="T75" fmla="*/ 63 h 396"/>
                <a:gd name="T76" fmla="*/ 1099 w 1215"/>
                <a:gd name="T77" fmla="*/ 52 h 396"/>
                <a:gd name="T78" fmla="*/ 1128 w 1215"/>
                <a:gd name="T79" fmla="*/ 41 h 396"/>
                <a:gd name="T80" fmla="*/ 1157 w 1215"/>
                <a:gd name="T81" fmla="*/ 54 h 396"/>
                <a:gd name="T82" fmla="*/ 1186 w 1215"/>
                <a:gd name="T83" fmla="*/ 59 h 396"/>
                <a:gd name="T84" fmla="*/ 1215 w 1215"/>
                <a:gd name="T85" fmla="*/ 55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96">
                  <a:moveTo>
                    <a:pt x="0" y="396"/>
                  </a:moveTo>
                  <a:lnTo>
                    <a:pt x="29" y="321"/>
                  </a:lnTo>
                  <a:lnTo>
                    <a:pt x="58" y="241"/>
                  </a:lnTo>
                  <a:lnTo>
                    <a:pt x="87" y="192"/>
                  </a:lnTo>
                  <a:lnTo>
                    <a:pt x="115" y="137"/>
                  </a:lnTo>
                  <a:lnTo>
                    <a:pt x="144" y="68"/>
                  </a:lnTo>
                  <a:lnTo>
                    <a:pt x="174" y="32"/>
                  </a:lnTo>
                  <a:lnTo>
                    <a:pt x="202" y="1"/>
                  </a:lnTo>
                  <a:lnTo>
                    <a:pt x="231" y="0"/>
                  </a:lnTo>
                  <a:lnTo>
                    <a:pt x="261" y="3"/>
                  </a:lnTo>
                  <a:lnTo>
                    <a:pt x="289" y="12"/>
                  </a:lnTo>
                  <a:lnTo>
                    <a:pt x="318" y="27"/>
                  </a:lnTo>
                  <a:lnTo>
                    <a:pt x="346" y="28"/>
                  </a:lnTo>
                  <a:lnTo>
                    <a:pt x="376" y="27"/>
                  </a:lnTo>
                  <a:lnTo>
                    <a:pt x="405" y="23"/>
                  </a:lnTo>
                  <a:lnTo>
                    <a:pt x="433" y="32"/>
                  </a:lnTo>
                  <a:lnTo>
                    <a:pt x="463" y="68"/>
                  </a:lnTo>
                  <a:lnTo>
                    <a:pt x="492" y="132"/>
                  </a:lnTo>
                  <a:lnTo>
                    <a:pt x="520" y="196"/>
                  </a:lnTo>
                  <a:lnTo>
                    <a:pt x="550" y="251"/>
                  </a:lnTo>
                  <a:lnTo>
                    <a:pt x="578" y="294"/>
                  </a:lnTo>
                  <a:lnTo>
                    <a:pt x="607" y="297"/>
                  </a:lnTo>
                  <a:lnTo>
                    <a:pt x="637" y="276"/>
                  </a:lnTo>
                  <a:lnTo>
                    <a:pt x="665" y="249"/>
                  </a:lnTo>
                  <a:lnTo>
                    <a:pt x="694" y="233"/>
                  </a:lnTo>
                  <a:lnTo>
                    <a:pt x="724" y="241"/>
                  </a:lnTo>
                  <a:lnTo>
                    <a:pt x="752" y="252"/>
                  </a:lnTo>
                  <a:lnTo>
                    <a:pt x="781" y="225"/>
                  </a:lnTo>
                  <a:lnTo>
                    <a:pt x="809" y="167"/>
                  </a:lnTo>
                  <a:lnTo>
                    <a:pt x="839" y="124"/>
                  </a:lnTo>
                  <a:lnTo>
                    <a:pt x="868" y="110"/>
                  </a:lnTo>
                  <a:lnTo>
                    <a:pt x="896" y="103"/>
                  </a:lnTo>
                  <a:lnTo>
                    <a:pt x="926" y="81"/>
                  </a:lnTo>
                  <a:lnTo>
                    <a:pt x="955" y="52"/>
                  </a:lnTo>
                  <a:lnTo>
                    <a:pt x="983" y="41"/>
                  </a:lnTo>
                  <a:lnTo>
                    <a:pt x="1013" y="57"/>
                  </a:lnTo>
                  <a:lnTo>
                    <a:pt x="1041" y="67"/>
                  </a:lnTo>
                  <a:lnTo>
                    <a:pt x="1070" y="63"/>
                  </a:lnTo>
                  <a:lnTo>
                    <a:pt x="1099" y="52"/>
                  </a:lnTo>
                  <a:lnTo>
                    <a:pt x="1128" y="41"/>
                  </a:lnTo>
                  <a:lnTo>
                    <a:pt x="1157" y="54"/>
                  </a:lnTo>
                  <a:lnTo>
                    <a:pt x="1186" y="59"/>
                  </a:lnTo>
                  <a:lnTo>
                    <a:pt x="1215" y="5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76" name="Freeform 50">
              <a:extLst>
                <a:ext uri="{FF2B5EF4-FFF2-40B4-BE49-F238E27FC236}">
                  <a16:creationId xmlns="" xmlns:a16="http://schemas.microsoft.com/office/drawing/2014/main" id="{722A6E90-4C8C-4076-B240-0EAA9690848C}"/>
                </a:ext>
              </a:extLst>
            </p:cNvPr>
            <p:cNvSpPr>
              <a:spLocks/>
            </p:cNvSpPr>
            <p:nvPr/>
          </p:nvSpPr>
          <p:spPr bwMode="auto">
            <a:xfrm>
              <a:off x="4144963" y="4394200"/>
              <a:ext cx="1928813" cy="506413"/>
            </a:xfrm>
            <a:custGeom>
              <a:avLst/>
              <a:gdLst>
                <a:gd name="T0" fmla="*/ 0 w 1215"/>
                <a:gd name="T1" fmla="*/ 70 h 319"/>
                <a:gd name="T2" fmla="*/ 29 w 1215"/>
                <a:gd name="T3" fmla="*/ 114 h 319"/>
                <a:gd name="T4" fmla="*/ 58 w 1215"/>
                <a:gd name="T5" fmla="*/ 182 h 319"/>
                <a:gd name="T6" fmla="*/ 87 w 1215"/>
                <a:gd name="T7" fmla="*/ 237 h 319"/>
                <a:gd name="T8" fmla="*/ 115 w 1215"/>
                <a:gd name="T9" fmla="*/ 280 h 319"/>
                <a:gd name="T10" fmla="*/ 144 w 1215"/>
                <a:gd name="T11" fmla="*/ 317 h 319"/>
                <a:gd name="T12" fmla="*/ 174 w 1215"/>
                <a:gd name="T13" fmla="*/ 319 h 319"/>
                <a:gd name="T14" fmla="*/ 202 w 1215"/>
                <a:gd name="T15" fmla="*/ 307 h 319"/>
                <a:gd name="T16" fmla="*/ 231 w 1215"/>
                <a:gd name="T17" fmla="*/ 303 h 319"/>
                <a:gd name="T18" fmla="*/ 261 w 1215"/>
                <a:gd name="T19" fmla="*/ 296 h 319"/>
                <a:gd name="T20" fmla="*/ 289 w 1215"/>
                <a:gd name="T21" fmla="*/ 260 h 319"/>
                <a:gd name="T22" fmla="*/ 318 w 1215"/>
                <a:gd name="T23" fmla="*/ 209 h 319"/>
                <a:gd name="T24" fmla="*/ 346 w 1215"/>
                <a:gd name="T25" fmla="*/ 138 h 319"/>
                <a:gd name="T26" fmla="*/ 376 w 1215"/>
                <a:gd name="T27" fmla="*/ 70 h 319"/>
                <a:gd name="T28" fmla="*/ 405 w 1215"/>
                <a:gd name="T29" fmla="*/ 38 h 319"/>
                <a:gd name="T30" fmla="*/ 433 w 1215"/>
                <a:gd name="T31" fmla="*/ 13 h 319"/>
                <a:gd name="T32" fmla="*/ 463 w 1215"/>
                <a:gd name="T33" fmla="*/ 6 h 319"/>
                <a:gd name="T34" fmla="*/ 492 w 1215"/>
                <a:gd name="T35" fmla="*/ 15 h 319"/>
                <a:gd name="T36" fmla="*/ 520 w 1215"/>
                <a:gd name="T37" fmla="*/ 20 h 319"/>
                <a:gd name="T38" fmla="*/ 550 w 1215"/>
                <a:gd name="T39" fmla="*/ 22 h 319"/>
                <a:gd name="T40" fmla="*/ 578 w 1215"/>
                <a:gd name="T41" fmla="*/ 28 h 319"/>
                <a:gd name="T42" fmla="*/ 607 w 1215"/>
                <a:gd name="T43" fmla="*/ 28 h 319"/>
                <a:gd name="T44" fmla="*/ 637 w 1215"/>
                <a:gd name="T45" fmla="*/ 32 h 319"/>
                <a:gd name="T46" fmla="*/ 665 w 1215"/>
                <a:gd name="T47" fmla="*/ 39 h 319"/>
                <a:gd name="T48" fmla="*/ 694 w 1215"/>
                <a:gd name="T49" fmla="*/ 47 h 319"/>
                <a:gd name="T50" fmla="*/ 724 w 1215"/>
                <a:gd name="T51" fmla="*/ 74 h 319"/>
                <a:gd name="T52" fmla="*/ 752 w 1215"/>
                <a:gd name="T53" fmla="*/ 122 h 319"/>
                <a:gd name="T54" fmla="*/ 781 w 1215"/>
                <a:gd name="T55" fmla="*/ 189 h 319"/>
                <a:gd name="T56" fmla="*/ 809 w 1215"/>
                <a:gd name="T57" fmla="*/ 244 h 319"/>
                <a:gd name="T58" fmla="*/ 839 w 1215"/>
                <a:gd name="T59" fmla="*/ 248 h 319"/>
                <a:gd name="T60" fmla="*/ 868 w 1215"/>
                <a:gd name="T61" fmla="*/ 234 h 319"/>
                <a:gd name="T62" fmla="*/ 896 w 1215"/>
                <a:gd name="T63" fmla="*/ 228 h 319"/>
                <a:gd name="T64" fmla="*/ 926 w 1215"/>
                <a:gd name="T65" fmla="*/ 232 h 319"/>
                <a:gd name="T66" fmla="*/ 955 w 1215"/>
                <a:gd name="T67" fmla="*/ 268 h 319"/>
                <a:gd name="T68" fmla="*/ 983 w 1215"/>
                <a:gd name="T69" fmla="*/ 287 h 319"/>
                <a:gd name="T70" fmla="*/ 1013 w 1215"/>
                <a:gd name="T71" fmla="*/ 282 h 319"/>
                <a:gd name="T72" fmla="*/ 1041 w 1215"/>
                <a:gd name="T73" fmla="*/ 251 h 319"/>
                <a:gd name="T74" fmla="*/ 1070 w 1215"/>
                <a:gd name="T75" fmla="*/ 171 h 319"/>
                <a:gd name="T76" fmla="*/ 1099 w 1215"/>
                <a:gd name="T77" fmla="*/ 97 h 319"/>
                <a:gd name="T78" fmla="*/ 1128 w 1215"/>
                <a:gd name="T79" fmla="*/ 26 h 319"/>
                <a:gd name="T80" fmla="*/ 1157 w 1215"/>
                <a:gd name="T81" fmla="*/ 0 h 319"/>
                <a:gd name="T82" fmla="*/ 1186 w 1215"/>
                <a:gd name="T83" fmla="*/ 13 h 319"/>
                <a:gd name="T84" fmla="*/ 1215 w 1215"/>
                <a:gd name="T85" fmla="*/ 4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19">
                  <a:moveTo>
                    <a:pt x="0" y="70"/>
                  </a:moveTo>
                  <a:lnTo>
                    <a:pt x="29" y="114"/>
                  </a:lnTo>
                  <a:lnTo>
                    <a:pt x="58" y="182"/>
                  </a:lnTo>
                  <a:lnTo>
                    <a:pt x="87" y="237"/>
                  </a:lnTo>
                  <a:lnTo>
                    <a:pt x="115" y="280"/>
                  </a:lnTo>
                  <a:lnTo>
                    <a:pt x="144" y="317"/>
                  </a:lnTo>
                  <a:lnTo>
                    <a:pt x="174" y="319"/>
                  </a:lnTo>
                  <a:lnTo>
                    <a:pt x="202" y="307"/>
                  </a:lnTo>
                  <a:lnTo>
                    <a:pt x="231" y="303"/>
                  </a:lnTo>
                  <a:lnTo>
                    <a:pt x="261" y="296"/>
                  </a:lnTo>
                  <a:lnTo>
                    <a:pt x="289" y="260"/>
                  </a:lnTo>
                  <a:lnTo>
                    <a:pt x="318" y="209"/>
                  </a:lnTo>
                  <a:lnTo>
                    <a:pt x="346" y="138"/>
                  </a:lnTo>
                  <a:lnTo>
                    <a:pt x="376" y="70"/>
                  </a:lnTo>
                  <a:lnTo>
                    <a:pt x="405" y="38"/>
                  </a:lnTo>
                  <a:lnTo>
                    <a:pt x="433" y="13"/>
                  </a:lnTo>
                  <a:lnTo>
                    <a:pt x="463" y="6"/>
                  </a:lnTo>
                  <a:lnTo>
                    <a:pt x="492" y="15"/>
                  </a:lnTo>
                  <a:lnTo>
                    <a:pt x="520" y="20"/>
                  </a:lnTo>
                  <a:lnTo>
                    <a:pt x="550" y="22"/>
                  </a:lnTo>
                  <a:lnTo>
                    <a:pt x="578" y="28"/>
                  </a:lnTo>
                  <a:lnTo>
                    <a:pt x="607" y="28"/>
                  </a:lnTo>
                  <a:lnTo>
                    <a:pt x="637" y="32"/>
                  </a:lnTo>
                  <a:lnTo>
                    <a:pt x="665" y="39"/>
                  </a:lnTo>
                  <a:lnTo>
                    <a:pt x="694" y="47"/>
                  </a:lnTo>
                  <a:lnTo>
                    <a:pt x="724" y="74"/>
                  </a:lnTo>
                  <a:lnTo>
                    <a:pt x="752" y="122"/>
                  </a:lnTo>
                  <a:lnTo>
                    <a:pt x="781" y="189"/>
                  </a:lnTo>
                  <a:lnTo>
                    <a:pt x="809" y="244"/>
                  </a:lnTo>
                  <a:lnTo>
                    <a:pt x="839" y="248"/>
                  </a:lnTo>
                  <a:lnTo>
                    <a:pt x="868" y="234"/>
                  </a:lnTo>
                  <a:lnTo>
                    <a:pt x="896" y="228"/>
                  </a:lnTo>
                  <a:lnTo>
                    <a:pt x="926" y="232"/>
                  </a:lnTo>
                  <a:lnTo>
                    <a:pt x="955" y="268"/>
                  </a:lnTo>
                  <a:lnTo>
                    <a:pt x="983" y="287"/>
                  </a:lnTo>
                  <a:lnTo>
                    <a:pt x="1013" y="282"/>
                  </a:lnTo>
                  <a:lnTo>
                    <a:pt x="1041" y="251"/>
                  </a:lnTo>
                  <a:lnTo>
                    <a:pt x="1070" y="171"/>
                  </a:lnTo>
                  <a:lnTo>
                    <a:pt x="1099" y="97"/>
                  </a:lnTo>
                  <a:lnTo>
                    <a:pt x="1128" y="26"/>
                  </a:lnTo>
                  <a:lnTo>
                    <a:pt x="1157" y="0"/>
                  </a:lnTo>
                  <a:lnTo>
                    <a:pt x="1186" y="13"/>
                  </a:lnTo>
                  <a:lnTo>
                    <a:pt x="1215" y="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77" name="Freeform 51">
              <a:extLst>
                <a:ext uri="{FF2B5EF4-FFF2-40B4-BE49-F238E27FC236}">
                  <a16:creationId xmlns="" xmlns:a16="http://schemas.microsoft.com/office/drawing/2014/main" id="{7CF25418-8F5F-4E5C-BA74-C6786A1C1D78}"/>
                </a:ext>
              </a:extLst>
            </p:cNvPr>
            <p:cNvSpPr>
              <a:spLocks/>
            </p:cNvSpPr>
            <p:nvPr/>
          </p:nvSpPr>
          <p:spPr bwMode="auto">
            <a:xfrm>
              <a:off x="4144963" y="4351338"/>
              <a:ext cx="1882775" cy="508000"/>
            </a:xfrm>
            <a:custGeom>
              <a:avLst/>
              <a:gdLst>
                <a:gd name="T0" fmla="*/ 0 w 1186"/>
                <a:gd name="T1" fmla="*/ 0 h 320"/>
                <a:gd name="T2" fmla="*/ 29 w 1186"/>
                <a:gd name="T3" fmla="*/ 17 h 320"/>
                <a:gd name="T4" fmla="*/ 58 w 1186"/>
                <a:gd name="T5" fmla="*/ 31 h 320"/>
                <a:gd name="T6" fmla="*/ 87 w 1186"/>
                <a:gd name="T7" fmla="*/ 27 h 320"/>
                <a:gd name="T8" fmla="*/ 115 w 1186"/>
                <a:gd name="T9" fmla="*/ 20 h 320"/>
                <a:gd name="T10" fmla="*/ 144 w 1186"/>
                <a:gd name="T11" fmla="*/ 18 h 320"/>
                <a:gd name="T12" fmla="*/ 174 w 1186"/>
                <a:gd name="T13" fmla="*/ 38 h 320"/>
                <a:gd name="T14" fmla="*/ 202 w 1186"/>
                <a:gd name="T15" fmla="*/ 88 h 320"/>
                <a:gd name="T16" fmla="*/ 231 w 1186"/>
                <a:gd name="T17" fmla="*/ 154 h 320"/>
                <a:gd name="T18" fmla="*/ 261 w 1186"/>
                <a:gd name="T19" fmla="*/ 219 h 320"/>
                <a:gd name="T20" fmla="*/ 289 w 1186"/>
                <a:gd name="T21" fmla="*/ 271 h 320"/>
                <a:gd name="T22" fmla="*/ 318 w 1186"/>
                <a:gd name="T23" fmla="*/ 298 h 320"/>
                <a:gd name="T24" fmla="*/ 346 w 1186"/>
                <a:gd name="T25" fmla="*/ 319 h 320"/>
                <a:gd name="T26" fmla="*/ 376 w 1186"/>
                <a:gd name="T27" fmla="*/ 320 h 320"/>
                <a:gd name="T28" fmla="*/ 405 w 1186"/>
                <a:gd name="T29" fmla="*/ 303 h 320"/>
                <a:gd name="T30" fmla="*/ 433 w 1186"/>
                <a:gd name="T31" fmla="*/ 295 h 320"/>
                <a:gd name="T32" fmla="*/ 463 w 1186"/>
                <a:gd name="T33" fmla="*/ 282 h 320"/>
                <a:gd name="T34" fmla="*/ 492 w 1186"/>
                <a:gd name="T35" fmla="*/ 266 h 320"/>
                <a:gd name="T36" fmla="*/ 520 w 1186"/>
                <a:gd name="T37" fmla="*/ 263 h 320"/>
                <a:gd name="T38" fmla="*/ 550 w 1186"/>
                <a:gd name="T39" fmla="*/ 264 h 320"/>
                <a:gd name="T40" fmla="*/ 578 w 1186"/>
                <a:gd name="T41" fmla="*/ 257 h 320"/>
                <a:gd name="T42" fmla="*/ 607 w 1186"/>
                <a:gd name="T43" fmla="*/ 229 h 320"/>
                <a:gd name="T44" fmla="*/ 637 w 1186"/>
                <a:gd name="T45" fmla="*/ 171 h 320"/>
                <a:gd name="T46" fmla="*/ 665 w 1186"/>
                <a:gd name="T47" fmla="*/ 114 h 320"/>
                <a:gd name="T48" fmla="*/ 694 w 1186"/>
                <a:gd name="T49" fmla="*/ 79 h 320"/>
                <a:gd name="T50" fmla="*/ 724 w 1186"/>
                <a:gd name="T51" fmla="*/ 59 h 320"/>
                <a:gd name="T52" fmla="*/ 752 w 1186"/>
                <a:gd name="T53" fmla="*/ 49 h 320"/>
                <a:gd name="T54" fmla="*/ 781 w 1186"/>
                <a:gd name="T55" fmla="*/ 48 h 320"/>
                <a:gd name="T56" fmla="*/ 809 w 1186"/>
                <a:gd name="T57" fmla="*/ 53 h 320"/>
                <a:gd name="T58" fmla="*/ 839 w 1186"/>
                <a:gd name="T59" fmla="*/ 50 h 320"/>
                <a:gd name="T60" fmla="*/ 868 w 1186"/>
                <a:gd name="T61" fmla="*/ 40 h 320"/>
                <a:gd name="T62" fmla="*/ 896 w 1186"/>
                <a:gd name="T63" fmla="*/ 29 h 320"/>
                <a:gd name="T64" fmla="*/ 926 w 1186"/>
                <a:gd name="T65" fmla="*/ 34 h 320"/>
                <a:gd name="T66" fmla="*/ 955 w 1186"/>
                <a:gd name="T67" fmla="*/ 65 h 320"/>
                <a:gd name="T68" fmla="*/ 983 w 1186"/>
                <a:gd name="T69" fmla="*/ 93 h 320"/>
                <a:gd name="T70" fmla="*/ 1013 w 1186"/>
                <a:gd name="T71" fmla="*/ 125 h 320"/>
                <a:gd name="T72" fmla="*/ 1041 w 1186"/>
                <a:gd name="T73" fmla="*/ 162 h 320"/>
                <a:gd name="T74" fmla="*/ 1070 w 1186"/>
                <a:gd name="T75" fmla="*/ 178 h 320"/>
                <a:gd name="T76" fmla="*/ 1099 w 1186"/>
                <a:gd name="T77" fmla="*/ 187 h 320"/>
                <a:gd name="T78" fmla="*/ 1128 w 1186"/>
                <a:gd name="T79" fmla="*/ 191 h 320"/>
                <a:gd name="T80" fmla="*/ 1157 w 1186"/>
                <a:gd name="T81" fmla="*/ 172 h 320"/>
                <a:gd name="T82" fmla="*/ 1186 w 1186"/>
                <a:gd name="T83"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20">
                  <a:moveTo>
                    <a:pt x="0" y="0"/>
                  </a:moveTo>
                  <a:lnTo>
                    <a:pt x="29" y="17"/>
                  </a:lnTo>
                  <a:lnTo>
                    <a:pt x="58" y="31"/>
                  </a:lnTo>
                  <a:lnTo>
                    <a:pt x="87" y="27"/>
                  </a:lnTo>
                  <a:lnTo>
                    <a:pt x="115" y="20"/>
                  </a:lnTo>
                  <a:lnTo>
                    <a:pt x="144" y="18"/>
                  </a:lnTo>
                  <a:lnTo>
                    <a:pt x="174" y="38"/>
                  </a:lnTo>
                  <a:lnTo>
                    <a:pt x="202" y="88"/>
                  </a:lnTo>
                  <a:lnTo>
                    <a:pt x="231" y="154"/>
                  </a:lnTo>
                  <a:lnTo>
                    <a:pt x="261" y="219"/>
                  </a:lnTo>
                  <a:lnTo>
                    <a:pt x="289" y="271"/>
                  </a:lnTo>
                  <a:lnTo>
                    <a:pt x="318" y="298"/>
                  </a:lnTo>
                  <a:lnTo>
                    <a:pt x="346" y="319"/>
                  </a:lnTo>
                  <a:lnTo>
                    <a:pt x="376" y="320"/>
                  </a:lnTo>
                  <a:lnTo>
                    <a:pt x="405" y="303"/>
                  </a:lnTo>
                  <a:lnTo>
                    <a:pt x="433" y="295"/>
                  </a:lnTo>
                  <a:lnTo>
                    <a:pt x="463" y="282"/>
                  </a:lnTo>
                  <a:lnTo>
                    <a:pt x="492" y="266"/>
                  </a:lnTo>
                  <a:lnTo>
                    <a:pt x="520" y="263"/>
                  </a:lnTo>
                  <a:lnTo>
                    <a:pt x="550" y="264"/>
                  </a:lnTo>
                  <a:lnTo>
                    <a:pt x="578" y="257"/>
                  </a:lnTo>
                  <a:lnTo>
                    <a:pt x="607" y="229"/>
                  </a:lnTo>
                  <a:lnTo>
                    <a:pt x="637" y="171"/>
                  </a:lnTo>
                  <a:lnTo>
                    <a:pt x="665" y="114"/>
                  </a:lnTo>
                  <a:lnTo>
                    <a:pt x="694" y="79"/>
                  </a:lnTo>
                  <a:lnTo>
                    <a:pt x="724" y="59"/>
                  </a:lnTo>
                  <a:lnTo>
                    <a:pt x="752" y="49"/>
                  </a:lnTo>
                  <a:lnTo>
                    <a:pt x="781" y="48"/>
                  </a:lnTo>
                  <a:lnTo>
                    <a:pt x="809" y="53"/>
                  </a:lnTo>
                  <a:lnTo>
                    <a:pt x="839" y="50"/>
                  </a:lnTo>
                  <a:lnTo>
                    <a:pt x="868" y="40"/>
                  </a:lnTo>
                  <a:lnTo>
                    <a:pt x="896" y="29"/>
                  </a:lnTo>
                  <a:lnTo>
                    <a:pt x="926" y="34"/>
                  </a:lnTo>
                  <a:lnTo>
                    <a:pt x="955" y="65"/>
                  </a:lnTo>
                  <a:lnTo>
                    <a:pt x="983" y="93"/>
                  </a:lnTo>
                  <a:lnTo>
                    <a:pt x="1013" y="125"/>
                  </a:lnTo>
                  <a:lnTo>
                    <a:pt x="1041" y="162"/>
                  </a:lnTo>
                  <a:lnTo>
                    <a:pt x="1070" y="178"/>
                  </a:lnTo>
                  <a:lnTo>
                    <a:pt x="1099" y="187"/>
                  </a:lnTo>
                  <a:lnTo>
                    <a:pt x="1128" y="191"/>
                  </a:lnTo>
                  <a:lnTo>
                    <a:pt x="1157" y="172"/>
                  </a:lnTo>
                  <a:lnTo>
                    <a:pt x="1186" y="15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78" name="Freeform 52">
              <a:extLst>
                <a:ext uri="{FF2B5EF4-FFF2-40B4-BE49-F238E27FC236}">
                  <a16:creationId xmlns="" xmlns:a16="http://schemas.microsoft.com/office/drawing/2014/main" id="{96705349-9CD0-4A3B-8397-18D2CB4C4643}"/>
                </a:ext>
              </a:extLst>
            </p:cNvPr>
            <p:cNvSpPr>
              <a:spLocks/>
            </p:cNvSpPr>
            <p:nvPr/>
          </p:nvSpPr>
          <p:spPr bwMode="auto">
            <a:xfrm>
              <a:off x="4144963" y="4403725"/>
              <a:ext cx="1882775" cy="604838"/>
            </a:xfrm>
            <a:custGeom>
              <a:avLst/>
              <a:gdLst>
                <a:gd name="T0" fmla="*/ 0 w 1186"/>
                <a:gd name="T1" fmla="*/ 381 h 381"/>
                <a:gd name="T2" fmla="*/ 29 w 1186"/>
                <a:gd name="T3" fmla="*/ 347 h 381"/>
                <a:gd name="T4" fmla="*/ 58 w 1186"/>
                <a:gd name="T5" fmla="*/ 288 h 381"/>
                <a:gd name="T6" fmla="*/ 87 w 1186"/>
                <a:gd name="T7" fmla="*/ 233 h 381"/>
                <a:gd name="T8" fmla="*/ 115 w 1186"/>
                <a:gd name="T9" fmla="*/ 169 h 381"/>
                <a:gd name="T10" fmla="*/ 144 w 1186"/>
                <a:gd name="T11" fmla="*/ 84 h 381"/>
                <a:gd name="T12" fmla="*/ 174 w 1186"/>
                <a:gd name="T13" fmla="*/ 31 h 381"/>
                <a:gd name="T14" fmla="*/ 202 w 1186"/>
                <a:gd name="T15" fmla="*/ 5 h 381"/>
                <a:gd name="T16" fmla="*/ 231 w 1186"/>
                <a:gd name="T17" fmla="*/ 0 h 381"/>
                <a:gd name="T18" fmla="*/ 261 w 1186"/>
                <a:gd name="T19" fmla="*/ 4 h 381"/>
                <a:gd name="T20" fmla="*/ 289 w 1186"/>
                <a:gd name="T21" fmla="*/ 10 h 381"/>
                <a:gd name="T22" fmla="*/ 318 w 1186"/>
                <a:gd name="T23" fmla="*/ 19 h 381"/>
                <a:gd name="T24" fmla="*/ 346 w 1186"/>
                <a:gd name="T25" fmla="*/ 28 h 381"/>
                <a:gd name="T26" fmla="*/ 376 w 1186"/>
                <a:gd name="T27" fmla="*/ 28 h 381"/>
                <a:gd name="T28" fmla="*/ 405 w 1186"/>
                <a:gd name="T29" fmla="*/ 25 h 381"/>
                <a:gd name="T30" fmla="*/ 433 w 1186"/>
                <a:gd name="T31" fmla="*/ 28 h 381"/>
                <a:gd name="T32" fmla="*/ 463 w 1186"/>
                <a:gd name="T33" fmla="*/ 44 h 381"/>
                <a:gd name="T34" fmla="*/ 492 w 1186"/>
                <a:gd name="T35" fmla="*/ 96 h 381"/>
                <a:gd name="T36" fmla="*/ 520 w 1186"/>
                <a:gd name="T37" fmla="*/ 176 h 381"/>
                <a:gd name="T38" fmla="*/ 550 w 1186"/>
                <a:gd name="T39" fmla="*/ 252 h 381"/>
                <a:gd name="T40" fmla="*/ 578 w 1186"/>
                <a:gd name="T41" fmla="*/ 303 h 381"/>
                <a:gd name="T42" fmla="*/ 607 w 1186"/>
                <a:gd name="T43" fmla="*/ 305 h 381"/>
                <a:gd name="T44" fmla="*/ 637 w 1186"/>
                <a:gd name="T45" fmla="*/ 288 h 381"/>
                <a:gd name="T46" fmla="*/ 665 w 1186"/>
                <a:gd name="T47" fmla="*/ 261 h 381"/>
                <a:gd name="T48" fmla="*/ 694 w 1186"/>
                <a:gd name="T49" fmla="*/ 225 h 381"/>
                <a:gd name="T50" fmla="*/ 724 w 1186"/>
                <a:gd name="T51" fmla="*/ 223 h 381"/>
                <a:gd name="T52" fmla="*/ 752 w 1186"/>
                <a:gd name="T53" fmla="*/ 229 h 381"/>
                <a:gd name="T54" fmla="*/ 781 w 1186"/>
                <a:gd name="T55" fmla="*/ 234 h 381"/>
                <a:gd name="T56" fmla="*/ 809 w 1186"/>
                <a:gd name="T57" fmla="*/ 212 h 381"/>
                <a:gd name="T58" fmla="*/ 839 w 1186"/>
                <a:gd name="T59" fmla="*/ 158 h 381"/>
                <a:gd name="T60" fmla="*/ 868 w 1186"/>
                <a:gd name="T61" fmla="*/ 112 h 381"/>
                <a:gd name="T62" fmla="*/ 896 w 1186"/>
                <a:gd name="T63" fmla="*/ 71 h 381"/>
                <a:gd name="T64" fmla="*/ 926 w 1186"/>
                <a:gd name="T65" fmla="*/ 55 h 381"/>
                <a:gd name="T66" fmla="*/ 955 w 1186"/>
                <a:gd name="T67" fmla="*/ 51 h 381"/>
                <a:gd name="T68" fmla="*/ 983 w 1186"/>
                <a:gd name="T69" fmla="*/ 43 h 381"/>
                <a:gd name="T70" fmla="*/ 1013 w 1186"/>
                <a:gd name="T71" fmla="*/ 67 h 381"/>
                <a:gd name="T72" fmla="*/ 1041 w 1186"/>
                <a:gd name="T73" fmla="*/ 91 h 381"/>
                <a:gd name="T74" fmla="*/ 1070 w 1186"/>
                <a:gd name="T75" fmla="*/ 84 h 381"/>
                <a:gd name="T76" fmla="*/ 1099 w 1186"/>
                <a:gd name="T77" fmla="*/ 75 h 381"/>
                <a:gd name="T78" fmla="*/ 1128 w 1186"/>
                <a:gd name="T79" fmla="*/ 49 h 381"/>
                <a:gd name="T80" fmla="*/ 1157 w 1186"/>
                <a:gd name="T81" fmla="*/ 21 h 381"/>
                <a:gd name="T82" fmla="*/ 1186 w 1186"/>
                <a:gd name="T83" fmla="*/ 19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81">
                  <a:moveTo>
                    <a:pt x="0" y="381"/>
                  </a:moveTo>
                  <a:lnTo>
                    <a:pt x="29" y="347"/>
                  </a:lnTo>
                  <a:lnTo>
                    <a:pt x="58" y="288"/>
                  </a:lnTo>
                  <a:lnTo>
                    <a:pt x="87" y="233"/>
                  </a:lnTo>
                  <a:lnTo>
                    <a:pt x="115" y="169"/>
                  </a:lnTo>
                  <a:lnTo>
                    <a:pt x="144" y="84"/>
                  </a:lnTo>
                  <a:lnTo>
                    <a:pt x="174" y="31"/>
                  </a:lnTo>
                  <a:lnTo>
                    <a:pt x="202" y="5"/>
                  </a:lnTo>
                  <a:lnTo>
                    <a:pt x="231" y="0"/>
                  </a:lnTo>
                  <a:lnTo>
                    <a:pt x="261" y="4"/>
                  </a:lnTo>
                  <a:lnTo>
                    <a:pt x="289" y="10"/>
                  </a:lnTo>
                  <a:lnTo>
                    <a:pt x="318" y="19"/>
                  </a:lnTo>
                  <a:lnTo>
                    <a:pt x="346" y="28"/>
                  </a:lnTo>
                  <a:lnTo>
                    <a:pt x="376" y="28"/>
                  </a:lnTo>
                  <a:lnTo>
                    <a:pt x="405" y="25"/>
                  </a:lnTo>
                  <a:lnTo>
                    <a:pt x="433" y="28"/>
                  </a:lnTo>
                  <a:lnTo>
                    <a:pt x="463" y="44"/>
                  </a:lnTo>
                  <a:lnTo>
                    <a:pt x="492" y="96"/>
                  </a:lnTo>
                  <a:lnTo>
                    <a:pt x="520" y="176"/>
                  </a:lnTo>
                  <a:lnTo>
                    <a:pt x="550" y="252"/>
                  </a:lnTo>
                  <a:lnTo>
                    <a:pt x="578" y="303"/>
                  </a:lnTo>
                  <a:lnTo>
                    <a:pt x="607" y="305"/>
                  </a:lnTo>
                  <a:lnTo>
                    <a:pt x="637" y="288"/>
                  </a:lnTo>
                  <a:lnTo>
                    <a:pt x="665" y="261"/>
                  </a:lnTo>
                  <a:lnTo>
                    <a:pt x="694" y="225"/>
                  </a:lnTo>
                  <a:lnTo>
                    <a:pt x="724" y="223"/>
                  </a:lnTo>
                  <a:lnTo>
                    <a:pt x="752" y="229"/>
                  </a:lnTo>
                  <a:lnTo>
                    <a:pt x="781" y="234"/>
                  </a:lnTo>
                  <a:lnTo>
                    <a:pt x="809" y="212"/>
                  </a:lnTo>
                  <a:lnTo>
                    <a:pt x="839" y="158"/>
                  </a:lnTo>
                  <a:lnTo>
                    <a:pt x="868" y="112"/>
                  </a:lnTo>
                  <a:lnTo>
                    <a:pt x="896" y="71"/>
                  </a:lnTo>
                  <a:lnTo>
                    <a:pt x="926" y="55"/>
                  </a:lnTo>
                  <a:lnTo>
                    <a:pt x="955" y="51"/>
                  </a:lnTo>
                  <a:lnTo>
                    <a:pt x="983" y="43"/>
                  </a:lnTo>
                  <a:lnTo>
                    <a:pt x="1013" y="67"/>
                  </a:lnTo>
                  <a:lnTo>
                    <a:pt x="1041" y="91"/>
                  </a:lnTo>
                  <a:lnTo>
                    <a:pt x="1070" y="84"/>
                  </a:lnTo>
                  <a:lnTo>
                    <a:pt x="1099" y="75"/>
                  </a:lnTo>
                  <a:lnTo>
                    <a:pt x="1128" y="49"/>
                  </a:lnTo>
                  <a:lnTo>
                    <a:pt x="1157" y="21"/>
                  </a:lnTo>
                  <a:lnTo>
                    <a:pt x="1186" y="1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79" name="Freeform 53">
              <a:extLst>
                <a:ext uri="{FF2B5EF4-FFF2-40B4-BE49-F238E27FC236}">
                  <a16:creationId xmlns="" xmlns:a16="http://schemas.microsoft.com/office/drawing/2014/main" id="{68D3E0A1-0BCA-4536-BC1F-4D3BAEFDAFD4}"/>
                </a:ext>
              </a:extLst>
            </p:cNvPr>
            <p:cNvSpPr>
              <a:spLocks/>
            </p:cNvSpPr>
            <p:nvPr/>
          </p:nvSpPr>
          <p:spPr bwMode="auto">
            <a:xfrm>
              <a:off x="4144963" y="4402138"/>
              <a:ext cx="2019300" cy="501650"/>
            </a:xfrm>
            <a:custGeom>
              <a:avLst/>
              <a:gdLst>
                <a:gd name="T0" fmla="*/ 0 w 1272"/>
                <a:gd name="T1" fmla="*/ 43 h 316"/>
                <a:gd name="T2" fmla="*/ 29 w 1272"/>
                <a:gd name="T3" fmla="*/ 122 h 316"/>
                <a:gd name="T4" fmla="*/ 58 w 1272"/>
                <a:gd name="T5" fmla="*/ 203 h 316"/>
                <a:gd name="T6" fmla="*/ 87 w 1272"/>
                <a:gd name="T7" fmla="*/ 248 h 316"/>
                <a:gd name="T8" fmla="*/ 115 w 1272"/>
                <a:gd name="T9" fmla="*/ 267 h 316"/>
                <a:gd name="T10" fmla="*/ 144 w 1272"/>
                <a:gd name="T11" fmla="*/ 304 h 316"/>
                <a:gd name="T12" fmla="*/ 174 w 1272"/>
                <a:gd name="T13" fmla="*/ 310 h 316"/>
                <a:gd name="T14" fmla="*/ 202 w 1272"/>
                <a:gd name="T15" fmla="*/ 315 h 316"/>
                <a:gd name="T16" fmla="*/ 231 w 1272"/>
                <a:gd name="T17" fmla="*/ 316 h 316"/>
                <a:gd name="T18" fmla="*/ 261 w 1272"/>
                <a:gd name="T19" fmla="*/ 301 h 316"/>
                <a:gd name="T20" fmla="*/ 289 w 1272"/>
                <a:gd name="T21" fmla="*/ 264 h 316"/>
                <a:gd name="T22" fmla="*/ 318 w 1272"/>
                <a:gd name="T23" fmla="*/ 205 h 316"/>
                <a:gd name="T24" fmla="*/ 346 w 1272"/>
                <a:gd name="T25" fmla="*/ 140 h 316"/>
                <a:gd name="T26" fmla="*/ 376 w 1272"/>
                <a:gd name="T27" fmla="*/ 75 h 316"/>
                <a:gd name="T28" fmla="*/ 405 w 1272"/>
                <a:gd name="T29" fmla="*/ 37 h 316"/>
                <a:gd name="T30" fmla="*/ 433 w 1272"/>
                <a:gd name="T31" fmla="*/ 17 h 316"/>
                <a:gd name="T32" fmla="*/ 463 w 1272"/>
                <a:gd name="T33" fmla="*/ 4 h 316"/>
                <a:gd name="T34" fmla="*/ 492 w 1272"/>
                <a:gd name="T35" fmla="*/ 0 h 316"/>
                <a:gd name="T36" fmla="*/ 520 w 1272"/>
                <a:gd name="T37" fmla="*/ 4 h 316"/>
                <a:gd name="T38" fmla="*/ 550 w 1272"/>
                <a:gd name="T39" fmla="*/ 11 h 316"/>
                <a:gd name="T40" fmla="*/ 578 w 1272"/>
                <a:gd name="T41" fmla="*/ 22 h 316"/>
                <a:gd name="T42" fmla="*/ 607 w 1272"/>
                <a:gd name="T43" fmla="*/ 27 h 316"/>
                <a:gd name="T44" fmla="*/ 637 w 1272"/>
                <a:gd name="T45" fmla="*/ 24 h 316"/>
                <a:gd name="T46" fmla="*/ 665 w 1272"/>
                <a:gd name="T47" fmla="*/ 28 h 316"/>
                <a:gd name="T48" fmla="*/ 694 w 1272"/>
                <a:gd name="T49" fmla="*/ 48 h 316"/>
                <a:gd name="T50" fmla="*/ 724 w 1272"/>
                <a:gd name="T51" fmla="*/ 76 h 316"/>
                <a:gd name="T52" fmla="*/ 752 w 1272"/>
                <a:gd name="T53" fmla="*/ 112 h 316"/>
                <a:gd name="T54" fmla="*/ 781 w 1272"/>
                <a:gd name="T55" fmla="*/ 147 h 316"/>
                <a:gd name="T56" fmla="*/ 809 w 1272"/>
                <a:gd name="T57" fmla="*/ 187 h 316"/>
                <a:gd name="T58" fmla="*/ 839 w 1272"/>
                <a:gd name="T59" fmla="*/ 219 h 316"/>
                <a:gd name="T60" fmla="*/ 868 w 1272"/>
                <a:gd name="T61" fmla="*/ 234 h 316"/>
                <a:gd name="T62" fmla="*/ 896 w 1272"/>
                <a:gd name="T63" fmla="*/ 258 h 316"/>
                <a:gd name="T64" fmla="*/ 926 w 1272"/>
                <a:gd name="T65" fmla="*/ 287 h 316"/>
                <a:gd name="T66" fmla="*/ 955 w 1272"/>
                <a:gd name="T67" fmla="*/ 306 h 316"/>
                <a:gd name="T68" fmla="*/ 983 w 1272"/>
                <a:gd name="T69" fmla="*/ 296 h 316"/>
                <a:gd name="T70" fmla="*/ 1013 w 1272"/>
                <a:gd name="T71" fmla="*/ 245 h 316"/>
                <a:gd name="T72" fmla="*/ 1041 w 1272"/>
                <a:gd name="T73" fmla="*/ 191 h 316"/>
                <a:gd name="T74" fmla="*/ 1070 w 1272"/>
                <a:gd name="T75" fmla="*/ 147 h 316"/>
                <a:gd name="T76" fmla="*/ 1099 w 1272"/>
                <a:gd name="T77" fmla="*/ 128 h 316"/>
                <a:gd name="T78" fmla="*/ 1128 w 1272"/>
                <a:gd name="T79" fmla="*/ 119 h 316"/>
                <a:gd name="T80" fmla="*/ 1157 w 1272"/>
                <a:gd name="T81" fmla="*/ 93 h 316"/>
                <a:gd name="T82" fmla="*/ 1186 w 1272"/>
                <a:gd name="T83" fmla="*/ 70 h 316"/>
                <a:gd name="T84" fmla="*/ 1215 w 1272"/>
                <a:gd name="T85" fmla="*/ 58 h 316"/>
                <a:gd name="T86" fmla="*/ 1244 w 1272"/>
                <a:gd name="T87" fmla="*/ 31 h 316"/>
                <a:gd name="T88" fmla="*/ 1272 w 1272"/>
                <a:gd name="T89" fmla="*/ 1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316">
                  <a:moveTo>
                    <a:pt x="0" y="43"/>
                  </a:moveTo>
                  <a:lnTo>
                    <a:pt x="29" y="122"/>
                  </a:lnTo>
                  <a:lnTo>
                    <a:pt x="58" y="203"/>
                  </a:lnTo>
                  <a:lnTo>
                    <a:pt x="87" y="248"/>
                  </a:lnTo>
                  <a:lnTo>
                    <a:pt x="115" y="267"/>
                  </a:lnTo>
                  <a:lnTo>
                    <a:pt x="144" y="304"/>
                  </a:lnTo>
                  <a:lnTo>
                    <a:pt x="174" y="310"/>
                  </a:lnTo>
                  <a:lnTo>
                    <a:pt x="202" y="315"/>
                  </a:lnTo>
                  <a:lnTo>
                    <a:pt x="231" y="316"/>
                  </a:lnTo>
                  <a:lnTo>
                    <a:pt x="261" y="301"/>
                  </a:lnTo>
                  <a:lnTo>
                    <a:pt x="289" y="264"/>
                  </a:lnTo>
                  <a:lnTo>
                    <a:pt x="318" y="205"/>
                  </a:lnTo>
                  <a:lnTo>
                    <a:pt x="346" y="140"/>
                  </a:lnTo>
                  <a:lnTo>
                    <a:pt x="376" y="75"/>
                  </a:lnTo>
                  <a:lnTo>
                    <a:pt x="405" y="37"/>
                  </a:lnTo>
                  <a:lnTo>
                    <a:pt x="433" y="17"/>
                  </a:lnTo>
                  <a:lnTo>
                    <a:pt x="463" y="4"/>
                  </a:lnTo>
                  <a:lnTo>
                    <a:pt x="492" y="0"/>
                  </a:lnTo>
                  <a:lnTo>
                    <a:pt x="520" y="4"/>
                  </a:lnTo>
                  <a:lnTo>
                    <a:pt x="550" y="11"/>
                  </a:lnTo>
                  <a:lnTo>
                    <a:pt x="578" y="22"/>
                  </a:lnTo>
                  <a:lnTo>
                    <a:pt x="607" y="27"/>
                  </a:lnTo>
                  <a:lnTo>
                    <a:pt x="637" y="24"/>
                  </a:lnTo>
                  <a:lnTo>
                    <a:pt x="665" y="28"/>
                  </a:lnTo>
                  <a:lnTo>
                    <a:pt x="694" y="48"/>
                  </a:lnTo>
                  <a:lnTo>
                    <a:pt x="724" y="76"/>
                  </a:lnTo>
                  <a:lnTo>
                    <a:pt x="752" y="112"/>
                  </a:lnTo>
                  <a:lnTo>
                    <a:pt x="781" y="147"/>
                  </a:lnTo>
                  <a:lnTo>
                    <a:pt x="809" y="187"/>
                  </a:lnTo>
                  <a:lnTo>
                    <a:pt x="839" y="219"/>
                  </a:lnTo>
                  <a:lnTo>
                    <a:pt x="868" y="234"/>
                  </a:lnTo>
                  <a:lnTo>
                    <a:pt x="896" y="258"/>
                  </a:lnTo>
                  <a:lnTo>
                    <a:pt x="926" y="287"/>
                  </a:lnTo>
                  <a:lnTo>
                    <a:pt x="955" y="306"/>
                  </a:lnTo>
                  <a:lnTo>
                    <a:pt x="983" y="296"/>
                  </a:lnTo>
                  <a:lnTo>
                    <a:pt x="1013" y="245"/>
                  </a:lnTo>
                  <a:lnTo>
                    <a:pt x="1041" y="191"/>
                  </a:lnTo>
                  <a:lnTo>
                    <a:pt x="1070" y="147"/>
                  </a:lnTo>
                  <a:lnTo>
                    <a:pt x="1099" y="128"/>
                  </a:lnTo>
                  <a:lnTo>
                    <a:pt x="1128" y="119"/>
                  </a:lnTo>
                  <a:lnTo>
                    <a:pt x="1157" y="93"/>
                  </a:lnTo>
                  <a:lnTo>
                    <a:pt x="1186" y="70"/>
                  </a:lnTo>
                  <a:lnTo>
                    <a:pt x="1215" y="58"/>
                  </a:lnTo>
                  <a:lnTo>
                    <a:pt x="1244" y="31"/>
                  </a:lnTo>
                  <a:lnTo>
                    <a:pt x="1272" y="1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80" name="Freeform 54">
              <a:extLst>
                <a:ext uri="{FF2B5EF4-FFF2-40B4-BE49-F238E27FC236}">
                  <a16:creationId xmlns="" xmlns:a16="http://schemas.microsoft.com/office/drawing/2014/main" id="{FC04BCDC-E3B6-4288-8A12-94327B3FF61E}"/>
                </a:ext>
              </a:extLst>
            </p:cNvPr>
            <p:cNvSpPr>
              <a:spLocks/>
            </p:cNvSpPr>
            <p:nvPr/>
          </p:nvSpPr>
          <p:spPr bwMode="auto">
            <a:xfrm>
              <a:off x="4144963" y="4351338"/>
              <a:ext cx="1928813" cy="506413"/>
            </a:xfrm>
            <a:custGeom>
              <a:avLst/>
              <a:gdLst>
                <a:gd name="T0" fmla="*/ 0 w 1215"/>
                <a:gd name="T1" fmla="*/ 96 h 319"/>
                <a:gd name="T2" fmla="*/ 29 w 1215"/>
                <a:gd name="T3" fmla="*/ 58 h 319"/>
                <a:gd name="T4" fmla="*/ 58 w 1215"/>
                <a:gd name="T5" fmla="*/ 34 h 319"/>
                <a:gd name="T6" fmla="*/ 87 w 1215"/>
                <a:gd name="T7" fmla="*/ 16 h 319"/>
                <a:gd name="T8" fmla="*/ 115 w 1215"/>
                <a:gd name="T9" fmla="*/ 0 h 319"/>
                <a:gd name="T10" fmla="*/ 144 w 1215"/>
                <a:gd name="T11" fmla="*/ 0 h 319"/>
                <a:gd name="T12" fmla="*/ 174 w 1215"/>
                <a:gd name="T13" fmla="*/ 33 h 319"/>
                <a:gd name="T14" fmla="*/ 202 w 1215"/>
                <a:gd name="T15" fmla="*/ 97 h 319"/>
                <a:gd name="T16" fmla="*/ 231 w 1215"/>
                <a:gd name="T17" fmla="*/ 176 h 319"/>
                <a:gd name="T18" fmla="*/ 261 w 1215"/>
                <a:gd name="T19" fmla="*/ 234 h 319"/>
                <a:gd name="T20" fmla="*/ 289 w 1215"/>
                <a:gd name="T21" fmla="*/ 273 h 319"/>
                <a:gd name="T22" fmla="*/ 318 w 1215"/>
                <a:gd name="T23" fmla="*/ 296 h 319"/>
                <a:gd name="T24" fmla="*/ 346 w 1215"/>
                <a:gd name="T25" fmla="*/ 309 h 319"/>
                <a:gd name="T26" fmla="*/ 376 w 1215"/>
                <a:gd name="T27" fmla="*/ 319 h 319"/>
                <a:gd name="T28" fmla="*/ 405 w 1215"/>
                <a:gd name="T29" fmla="*/ 317 h 319"/>
                <a:gd name="T30" fmla="*/ 433 w 1215"/>
                <a:gd name="T31" fmla="*/ 303 h 319"/>
                <a:gd name="T32" fmla="*/ 463 w 1215"/>
                <a:gd name="T33" fmla="*/ 280 h 319"/>
                <a:gd name="T34" fmla="*/ 492 w 1215"/>
                <a:gd name="T35" fmla="*/ 261 h 319"/>
                <a:gd name="T36" fmla="*/ 520 w 1215"/>
                <a:gd name="T37" fmla="*/ 262 h 319"/>
                <a:gd name="T38" fmla="*/ 550 w 1215"/>
                <a:gd name="T39" fmla="*/ 258 h 319"/>
                <a:gd name="T40" fmla="*/ 578 w 1215"/>
                <a:gd name="T41" fmla="*/ 239 h 319"/>
                <a:gd name="T42" fmla="*/ 607 w 1215"/>
                <a:gd name="T43" fmla="*/ 213 h 319"/>
                <a:gd name="T44" fmla="*/ 637 w 1215"/>
                <a:gd name="T45" fmla="*/ 160 h 319"/>
                <a:gd name="T46" fmla="*/ 665 w 1215"/>
                <a:gd name="T47" fmla="*/ 119 h 319"/>
                <a:gd name="T48" fmla="*/ 694 w 1215"/>
                <a:gd name="T49" fmla="*/ 87 h 319"/>
                <a:gd name="T50" fmla="*/ 724 w 1215"/>
                <a:gd name="T51" fmla="*/ 60 h 319"/>
                <a:gd name="T52" fmla="*/ 752 w 1215"/>
                <a:gd name="T53" fmla="*/ 49 h 319"/>
                <a:gd name="T54" fmla="*/ 781 w 1215"/>
                <a:gd name="T55" fmla="*/ 43 h 319"/>
                <a:gd name="T56" fmla="*/ 809 w 1215"/>
                <a:gd name="T57" fmla="*/ 48 h 319"/>
                <a:gd name="T58" fmla="*/ 839 w 1215"/>
                <a:gd name="T59" fmla="*/ 49 h 319"/>
                <a:gd name="T60" fmla="*/ 868 w 1215"/>
                <a:gd name="T61" fmla="*/ 42 h 319"/>
                <a:gd name="T62" fmla="*/ 896 w 1215"/>
                <a:gd name="T63" fmla="*/ 42 h 319"/>
                <a:gd name="T64" fmla="*/ 926 w 1215"/>
                <a:gd name="T65" fmla="*/ 50 h 319"/>
                <a:gd name="T66" fmla="*/ 955 w 1215"/>
                <a:gd name="T67" fmla="*/ 71 h 319"/>
                <a:gd name="T68" fmla="*/ 983 w 1215"/>
                <a:gd name="T69" fmla="*/ 112 h 319"/>
                <a:gd name="T70" fmla="*/ 1013 w 1215"/>
                <a:gd name="T71" fmla="*/ 139 h 319"/>
                <a:gd name="T72" fmla="*/ 1041 w 1215"/>
                <a:gd name="T73" fmla="*/ 170 h 319"/>
                <a:gd name="T74" fmla="*/ 1070 w 1215"/>
                <a:gd name="T75" fmla="*/ 189 h 319"/>
                <a:gd name="T76" fmla="*/ 1099 w 1215"/>
                <a:gd name="T77" fmla="*/ 166 h 319"/>
                <a:gd name="T78" fmla="*/ 1128 w 1215"/>
                <a:gd name="T79" fmla="*/ 128 h 319"/>
                <a:gd name="T80" fmla="*/ 1157 w 1215"/>
                <a:gd name="T81" fmla="*/ 93 h 319"/>
                <a:gd name="T82" fmla="*/ 1186 w 1215"/>
                <a:gd name="T83" fmla="*/ 56 h 319"/>
                <a:gd name="T84" fmla="*/ 1215 w 1215"/>
                <a:gd name="T85" fmla="*/ 32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19">
                  <a:moveTo>
                    <a:pt x="0" y="96"/>
                  </a:moveTo>
                  <a:lnTo>
                    <a:pt x="29" y="58"/>
                  </a:lnTo>
                  <a:lnTo>
                    <a:pt x="58" y="34"/>
                  </a:lnTo>
                  <a:lnTo>
                    <a:pt x="87" y="16"/>
                  </a:lnTo>
                  <a:lnTo>
                    <a:pt x="115" y="0"/>
                  </a:lnTo>
                  <a:lnTo>
                    <a:pt x="144" y="0"/>
                  </a:lnTo>
                  <a:lnTo>
                    <a:pt x="174" y="33"/>
                  </a:lnTo>
                  <a:lnTo>
                    <a:pt x="202" y="97"/>
                  </a:lnTo>
                  <a:lnTo>
                    <a:pt x="231" y="176"/>
                  </a:lnTo>
                  <a:lnTo>
                    <a:pt x="261" y="234"/>
                  </a:lnTo>
                  <a:lnTo>
                    <a:pt x="289" y="273"/>
                  </a:lnTo>
                  <a:lnTo>
                    <a:pt x="318" y="296"/>
                  </a:lnTo>
                  <a:lnTo>
                    <a:pt x="346" y="309"/>
                  </a:lnTo>
                  <a:lnTo>
                    <a:pt x="376" y="319"/>
                  </a:lnTo>
                  <a:lnTo>
                    <a:pt x="405" y="317"/>
                  </a:lnTo>
                  <a:lnTo>
                    <a:pt x="433" y="303"/>
                  </a:lnTo>
                  <a:lnTo>
                    <a:pt x="463" y="280"/>
                  </a:lnTo>
                  <a:lnTo>
                    <a:pt x="492" y="261"/>
                  </a:lnTo>
                  <a:lnTo>
                    <a:pt x="520" y="262"/>
                  </a:lnTo>
                  <a:lnTo>
                    <a:pt x="550" y="258"/>
                  </a:lnTo>
                  <a:lnTo>
                    <a:pt x="578" y="239"/>
                  </a:lnTo>
                  <a:lnTo>
                    <a:pt x="607" y="213"/>
                  </a:lnTo>
                  <a:lnTo>
                    <a:pt x="637" y="160"/>
                  </a:lnTo>
                  <a:lnTo>
                    <a:pt x="665" y="119"/>
                  </a:lnTo>
                  <a:lnTo>
                    <a:pt x="694" y="87"/>
                  </a:lnTo>
                  <a:lnTo>
                    <a:pt x="724" y="60"/>
                  </a:lnTo>
                  <a:lnTo>
                    <a:pt x="752" y="49"/>
                  </a:lnTo>
                  <a:lnTo>
                    <a:pt x="781" y="43"/>
                  </a:lnTo>
                  <a:lnTo>
                    <a:pt x="809" y="48"/>
                  </a:lnTo>
                  <a:lnTo>
                    <a:pt x="839" y="49"/>
                  </a:lnTo>
                  <a:lnTo>
                    <a:pt x="868" y="42"/>
                  </a:lnTo>
                  <a:lnTo>
                    <a:pt x="896" y="42"/>
                  </a:lnTo>
                  <a:lnTo>
                    <a:pt x="926" y="50"/>
                  </a:lnTo>
                  <a:lnTo>
                    <a:pt x="955" y="71"/>
                  </a:lnTo>
                  <a:lnTo>
                    <a:pt x="983" y="112"/>
                  </a:lnTo>
                  <a:lnTo>
                    <a:pt x="1013" y="139"/>
                  </a:lnTo>
                  <a:lnTo>
                    <a:pt x="1041" y="170"/>
                  </a:lnTo>
                  <a:lnTo>
                    <a:pt x="1070" y="189"/>
                  </a:lnTo>
                  <a:lnTo>
                    <a:pt x="1099" y="166"/>
                  </a:lnTo>
                  <a:lnTo>
                    <a:pt x="1128" y="128"/>
                  </a:lnTo>
                  <a:lnTo>
                    <a:pt x="1157" y="93"/>
                  </a:lnTo>
                  <a:lnTo>
                    <a:pt x="1186" y="56"/>
                  </a:lnTo>
                  <a:lnTo>
                    <a:pt x="1215" y="3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81" name="Freeform 55">
              <a:extLst>
                <a:ext uri="{FF2B5EF4-FFF2-40B4-BE49-F238E27FC236}">
                  <a16:creationId xmlns="" xmlns:a16="http://schemas.microsoft.com/office/drawing/2014/main" id="{51EF9434-78E9-408C-8DC6-78879595F93E}"/>
                </a:ext>
              </a:extLst>
            </p:cNvPr>
            <p:cNvSpPr>
              <a:spLocks/>
            </p:cNvSpPr>
            <p:nvPr/>
          </p:nvSpPr>
          <p:spPr bwMode="auto">
            <a:xfrm>
              <a:off x="4144963" y="4413250"/>
              <a:ext cx="1928813" cy="603250"/>
            </a:xfrm>
            <a:custGeom>
              <a:avLst/>
              <a:gdLst>
                <a:gd name="T0" fmla="*/ 0 w 1215"/>
                <a:gd name="T1" fmla="*/ 380 h 380"/>
                <a:gd name="T2" fmla="*/ 29 w 1215"/>
                <a:gd name="T3" fmla="*/ 297 h 380"/>
                <a:gd name="T4" fmla="*/ 58 w 1215"/>
                <a:gd name="T5" fmla="*/ 195 h 380"/>
                <a:gd name="T6" fmla="*/ 87 w 1215"/>
                <a:gd name="T7" fmla="*/ 139 h 380"/>
                <a:gd name="T8" fmla="*/ 115 w 1215"/>
                <a:gd name="T9" fmla="*/ 118 h 380"/>
                <a:gd name="T10" fmla="*/ 144 w 1215"/>
                <a:gd name="T11" fmla="*/ 52 h 380"/>
                <a:gd name="T12" fmla="*/ 174 w 1215"/>
                <a:gd name="T13" fmla="*/ 22 h 380"/>
                <a:gd name="T14" fmla="*/ 202 w 1215"/>
                <a:gd name="T15" fmla="*/ 5 h 380"/>
                <a:gd name="T16" fmla="*/ 231 w 1215"/>
                <a:gd name="T17" fmla="*/ 0 h 380"/>
                <a:gd name="T18" fmla="*/ 261 w 1215"/>
                <a:gd name="T19" fmla="*/ 13 h 380"/>
                <a:gd name="T20" fmla="*/ 289 w 1215"/>
                <a:gd name="T21" fmla="*/ 17 h 380"/>
                <a:gd name="T22" fmla="*/ 318 w 1215"/>
                <a:gd name="T23" fmla="*/ 13 h 380"/>
                <a:gd name="T24" fmla="*/ 346 w 1215"/>
                <a:gd name="T25" fmla="*/ 17 h 380"/>
                <a:gd name="T26" fmla="*/ 376 w 1215"/>
                <a:gd name="T27" fmla="*/ 20 h 380"/>
                <a:gd name="T28" fmla="*/ 405 w 1215"/>
                <a:gd name="T29" fmla="*/ 22 h 380"/>
                <a:gd name="T30" fmla="*/ 433 w 1215"/>
                <a:gd name="T31" fmla="*/ 32 h 380"/>
                <a:gd name="T32" fmla="*/ 463 w 1215"/>
                <a:gd name="T33" fmla="*/ 64 h 380"/>
                <a:gd name="T34" fmla="*/ 492 w 1215"/>
                <a:gd name="T35" fmla="*/ 120 h 380"/>
                <a:gd name="T36" fmla="*/ 520 w 1215"/>
                <a:gd name="T37" fmla="*/ 191 h 380"/>
                <a:gd name="T38" fmla="*/ 550 w 1215"/>
                <a:gd name="T39" fmla="*/ 248 h 380"/>
                <a:gd name="T40" fmla="*/ 578 w 1215"/>
                <a:gd name="T41" fmla="*/ 251 h 380"/>
                <a:gd name="T42" fmla="*/ 607 w 1215"/>
                <a:gd name="T43" fmla="*/ 239 h 380"/>
                <a:gd name="T44" fmla="*/ 637 w 1215"/>
                <a:gd name="T45" fmla="*/ 241 h 380"/>
                <a:gd name="T46" fmla="*/ 665 w 1215"/>
                <a:gd name="T47" fmla="*/ 251 h 380"/>
                <a:gd name="T48" fmla="*/ 694 w 1215"/>
                <a:gd name="T49" fmla="*/ 265 h 380"/>
                <a:gd name="T50" fmla="*/ 724 w 1215"/>
                <a:gd name="T51" fmla="*/ 288 h 380"/>
                <a:gd name="T52" fmla="*/ 752 w 1215"/>
                <a:gd name="T53" fmla="*/ 265 h 380"/>
                <a:gd name="T54" fmla="*/ 781 w 1215"/>
                <a:gd name="T55" fmla="*/ 220 h 380"/>
                <a:gd name="T56" fmla="*/ 809 w 1215"/>
                <a:gd name="T57" fmla="*/ 185 h 380"/>
                <a:gd name="T58" fmla="*/ 839 w 1215"/>
                <a:gd name="T59" fmla="*/ 145 h 380"/>
                <a:gd name="T60" fmla="*/ 868 w 1215"/>
                <a:gd name="T61" fmla="*/ 112 h 380"/>
                <a:gd name="T62" fmla="*/ 896 w 1215"/>
                <a:gd name="T63" fmla="*/ 84 h 380"/>
                <a:gd name="T64" fmla="*/ 926 w 1215"/>
                <a:gd name="T65" fmla="*/ 73 h 380"/>
                <a:gd name="T66" fmla="*/ 955 w 1215"/>
                <a:gd name="T67" fmla="*/ 58 h 380"/>
                <a:gd name="T68" fmla="*/ 983 w 1215"/>
                <a:gd name="T69" fmla="*/ 65 h 380"/>
                <a:gd name="T70" fmla="*/ 1013 w 1215"/>
                <a:gd name="T71" fmla="*/ 70 h 380"/>
                <a:gd name="T72" fmla="*/ 1041 w 1215"/>
                <a:gd name="T73" fmla="*/ 42 h 380"/>
                <a:gd name="T74" fmla="*/ 1070 w 1215"/>
                <a:gd name="T75" fmla="*/ 26 h 380"/>
                <a:gd name="T76" fmla="*/ 1099 w 1215"/>
                <a:gd name="T77" fmla="*/ 40 h 380"/>
                <a:gd name="T78" fmla="*/ 1128 w 1215"/>
                <a:gd name="T79" fmla="*/ 61 h 380"/>
                <a:gd name="T80" fmla="*/ 1157 w 1215"/>
                <a:gd name="T81" fmla="*/ 84 h 380"/>
                <a:gd name="T82" fmla="*/ 1186 w 1215"/>
                <a:gd name="T83" fmla="*/ 102 h 380"/>
                <a:gd name="T84" fmla="*/ 1215 w 1215"/>
                <a:gd name="T85" fmla="*/ 101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80">
                  <a:moveTo>
                    <a:pt x="0" y="380"/>
                  </a:moveTo>
                  <a:lnTo>
                    <a:pt x="29" y="297"/>
                  </a:lnTo>
                  <a:lnTo>
                    <a:pt x="58" y="195"/>
                  </a:lnTo>
                  <a:lnTo>
                    <a:pt x="87" y="139"/>
                  </a:lnTo>
                  <a:lnTo>
                    <a:pt x="115" y="118"/>
                  </a:lnTo>
                  <a:lnTo>
                    <a:pt x="144" y="52"/>
                  </a:lnTo>
                  <a:lnTo>
                    <a:pt x="174" y="22"/>
                  </a:lnTo>
                  <a:lnTo>
                    <a:pt x="202" y="5"/>
                  </a:lnTo>
                  <a:lnTo>
                    <a:pt x="231" y="0"/>
                  </a:lnTo>
                  <a:lnTo>
                    <a:pt x="261" y="13"/>
                  </a:lnTo>
                  <a:lnTo>
                    <a:pt x="289" y="17"/>
                  </a:lnTo>
                  <a:lnTo>
                    <a:pt x="318" y="13"/>
                  </a:lnTo>
                  <a:lnTo>
                    <a:pt x="346" y="17"/>
                  </a:lnTo>
                  <a:lnTo>
                    <a:pt x="376" y="20"/>
                  </a:lnTo>
                  <a:lnTo>
                    <a:pt x="405" y="22"/>
                  </a:lnTo>
                  <a:lnTo>
                    <a:pt x="433" y="32"/>
                  </a:lnTo>
                  <a:lnTo>
                    <a:pt x="463" y="64"/>
                  </a:lnTo>
                  <a:lnTo>
                    <a:pt x="492" y="120"/>
                  </a:lnTo>
                  <a:lnTo>
                    <a:pt x="520" y="191"/>
                  </a:lnTo>
                  <a:lnTo>
                    <a:pt x="550" y="248"/>
                  </a:lnTo>
                  <a:lnTo>
                    <a:pt x="578" y="251"/>
                  </a:lnTo>
                  <a:lnTo>
                    <a:pt x="607" y="239"/>
                  </a:lnTo>
                  <a:lnTo>
                    <a:pt x="637" y="241"/>
                  </a:lnTo>
                  <a:lnTo>
                    <a:pt x="665" y="251"/>
                  </a:lnTo>
                  <a:lnTo>
                    <a:pt x="694" y="265"/>
                  </a:lnTo>
                  <a:lnTo>
                    <a:pt x="724" y="288"/>
                  </a:lnTo>
                  <a:lnTo>
                    <a:pt x="752" y="265"/>
                  </a:lnTo>
                  <a:lnTo>
                    <a:pt x="781" y="220"/>
                  </a:lnTo>
                  <a:lnTo>
                    <a:pt x="809" y="185"/>
                  </a:lnTo>
                  <a:lnTo>
                    <a:pt x="839" y="145"/>
                  </a:lnTo>
                  <a:lnTo>
                    <a:pt x="868" y="112"/>
                  </a:lnTo>
                  <a:lnTo>
                    <a:pt x="896" y="84"/>
                  </a:lnTo>
                  <a:lnTo>
                    <a:pt x="926" y="73"/>
                  </a:lnTo>
                  <a:lnTo>
                    <a:pt x="955" y="58"/>
                  </a:lnTo>
                  <a:lnTo>
                    <a:pt x="983" y="65"/>
                  </a:lnTo>
                  <a:lnTo>
                    <a:pt x="1013" y="70"/>
                  </a:lnTo>
                  <a:lnTo>
                    <a:pt x="1041" y="42"/>
                  </a:lnTo>
                  <a:lnTo>
                    <a:pt x="1070" y="26"/>
                  </a:lnTo>
                  <a:lnTo>
                    <a:pt x="1099" y="40"/>
                  </a:lnTo>
                  <a:lnTo>
                    <a:pt x="1128" y="61"/>
                  </a:lnTo>
                  <a:lnTo>
                    <a:pt x="1157" y="84"/>
                  </a:lnTo>
                  <a:lnTo>
                    <a:pt x="1186" y="102"/>
                  </a:lnTo>
                  <a:lnTo>
                    <a:pt x="1215" y="10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82" name="Freeform 56">
              <a:extLst>
                <a:ext uri="{FF2B5EF4-FFF2-40B4-BE49-F238E27FC236}">
                  <a16:creationId xmlns="" xmlns:a16="http://schemas.microsoft.com/office/drawing/2014/main" id="{24A5069F-2C6E-416A-915D-391447F9E165}"/>
                </a:ext>
              </a:extLst>
            </p:cNvPr>
            <p:cNvSpPr>
              <a:spLocks/>
            </p:cNvSpPr>
            <p:nvPr/>
          </p:nvSpPr>
          <p:spPr bwMode="auto">
            <a:xfrm>
              <a:off x="4144963" y="4364038"/>
              <a:ext cx="1882775" cy="565150"/>
            </a:xfrm>
            <a:custGeom>
              <a:avLst/>
              <a:gdLst>
                <a:gd name="T0" fmla="*/ 0 w 1186"/>
                <a:gd name="T1" fmla="*/ 77 h 356"/>
                <a:gd name="T2" fmla="*/ 29 w 1186"/>
                <a:gd name="T3" fmla="*/ 184 h 356"/>
                <a:gd name="T4" fmla="*/ 58 w 1186"/>
                <a:gd name="T5" fmla="*/ 260 h 356"/>
                <a:gd name="T6" fmla="*/ 87 w 1186"/>
                <a:gd name="T7" fmla="*/ 283 h 356"/>
                <a:gd name="T8" fmla="*/ 115 w 1186"/>
                <a:gd name="T9" fmla="*/ 313 h 356"/>
                <a:gd name="T10" fmla="*/ 144 w 1186"/>
                <a:gd name="T11" fmla="*/ 347 h 356"/>
                <a:gd name="T12" fmla="*/ 174 w 1186"/>
                <a:gd name="T13" fmla="*/ 356 h 356"/>
                <a:gd name="T14" fmla="*/ 202 w 1186"/>
                <a:gd name="T15" fmla="*/ 354 h 356"/>
                <a:gd name="T16" fmla="*/ 231 w 1186"/>
                <a:gd name="T17" fmla="*/ 330 h 356"/>
                <a:gd name="T18" fmla="*/ 261 w 1186"/>
                <a:gd name="T19" fmla="*/ 297 h 356"/>
                <a:gd name="T20" fmla="*/ 289 w 1186"/>
                <a:gd name="T21" fmla="*/ 253 h 356"/>
                <a:gd name="T22" fmla="*/ 318 w 1186"/>
                <a:gd name="T23" fmla="*/ 199 h 356"/>
                <a:gd name="T24" fmla="*/ 346 w 1186"/>
                <a:gd name="T25" fmla="*/ 132 h 356"/>
                <a:gd name="T26" fmla="*/ 376 w 1186"/>
                <a:gd name="T27" fmla="*/ 79 h 356"/>
                <a:gd name="T28" fmla="*/ 405 w 1186"/>
                <a:gd name="T29" fmla="*/ 48 h 356"/>
                <a:gd name="T30" fmla="*/ 433 w 1186"/>
                <a:gd name="T31" fmla="*/ 34 h 356"/>
                <a:gd name="T32" fmla="*/ 463 w 1186"/>
                <a:gd name="T33" fmla="*/ 26 h 356"/>
                <a:gd name="T34" fmla="*/ 492 w 1186"/>
                <a:gd name="T35" fmla="*/ 26 h 356"/>
                <a:gd name="T36" fmla="*/ 520 w 1186"/>
                <a:gd name="T37" fmla="*/ 34 h 356"/>
                <a:gd name="T38" fmla="*/ 550 w 1186"/>
                <a:gd name="T39" fmla="*/ 41 h 356"/>
                <a:gd name="T40" fmla="*/ 578 w 1186"/>
                <a:gd name="T41" fmla="*/ 53 h 356"/>
                <a:gd name="T42" fmla="*/ 607 w 1186"/>
                <a:gd name="T43" fmla="*/ 61 h 356"/>
                <a:gd name="T44" fmla="*/ 637 w 1186"/>
                <a:gd name="T45" fmla="*/ 48 h 356"/>
                <a:gd name="T46" fmla="*/ 665 w 1186"/>
                <a:gd name="T47" fmla="*/ 42 h 356"/>
                <a:gd name="T48" fmla="*/ 694 w 1186"/>
                <a:gd name="T49" fmla="*/ 67 h 356"/>
                <a:gd name="T50" fmla="*/ 724 w 1186"/>
                <a:gd name="T51" fmla="*/ 106 h 356"/>
                <a:gd name="T52" fmla="*/ 752 w 1186"/>
                <a:gd name="T53" fmla="*/ 167 h 356"/>
                <a:gd name="T54" fmla="*/ 781 w 1186"/>
                <a:gd name="T55" fmla="*/ 212 h 356"/>
                <a:gd name="T56" fmla="*/ 809 w 1186"/>
                <a:gd name="T57" fmla="*/ 216 h 356"/>
                <a:gd name="T58" fmla="*/ 839 w 1186"/>
                <a:gd name="T59" fmla="*/ 242 h 356"/>
                <a:gd name="T60" fmla="*/ 868 w 1186"/>
                <a:gd name="T61" fmla="*/ 259 h 356"/>
                <a:gd name="T62" fmla="*/ 896 w 1186"/>
                <a:gd name="T63" fmla="*/ 277 h 356"/>
                <a:gd name="T64" fmla="*/ 926 w 1186"/>
                <a:gd name="T65" fmla="*/ 329 h 356"/>
                <a:gd name="T66" fmla="*/ 955 w 1186"/>
                <a:gd name="T67" fmla="*/ 330 h 356"/>
                <a:gd name="T68" fmla="*/ 983 w 1186"/>
                <a:gd name="T69" fmla="*/ 304 h 356"/>
                <a:gd name="T70" fmla="*/ 1013 w 1186"/>
                <a:gd name="T71" fmla="*/ 274 h 356"/>
                <a:gd name="T72" fmla="*/ 1041 w 1186"/>
                <a:gd name="T73" fmla="*/ 212 h 356"/>
                <a:gd name="T74" fmla="*/ 1070 w 1186"/>
                <a:gd name="T75" fmla="*/ 179 h 356"/>
                <a:gd name="T76" fmla="*/ 1099 w 1186"/>
                <a:gd name="T77" fmla="*/ 136 h 356"/>
                <a:gd name="T78" fmla="*/ 1128 w 1186"/>
                <a:gd name="T79" fmla="*/ 92 h 356"/>
                <a:gd name="T80" fmla="*/ 1157 w 1186"/>
                <a:gd name="T81" fmla="*/ 50 h 356"/>
                <a:gd name="T82" fmla="*/ 1186 w 1186"/>
                <a:gd name="T83" fmla="*/ 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56">
                  <a:moveTo>
                    <a:pt x="0" y="77"/>
                  </a:moveTo>
                  <a:lnTo>
                    <a:pt x="29" y="184"/>
                  </a:lnTo>
                  <a:lnTo>
                    <a:pt x="58" y="260"/>
                  </a:lnTo>
                  <a:lnTo>
                    <a:pt x="87" y="283"/>
                  </a:lnTo>
                  <a:lnTo>
                    <a:pt x="115" y="313"/>
                  </a:lnTo>
                  <a:lnTo>
                    <a:pt x="144" y="347"/>
                  </a:lnTo>
                  <a:lnTo>
                    <a:pt x="174" y="356"/>
                  </a:lnTo>
                  <a:lnTo>
                    <a:pt x="202" y="354"/>
                  </a:lnTo>
                  <a:lnTo>
                    <a:pt x="231" y="330"/>
                  </a:lnTo>
                  <a:lnTo>
                    <a:pt x="261" y="297"/>
                  </a:lnTo>
                  <a:lnTo>
                    <a:pt x="289" y="253"/>
                  </a:lnTo>
                  <a:lnTo>
                    <a:pt x="318" y="199"/>
                  </a:lnTo>
                  <a:lnTo>
                    <a:pt x="346" y="132"/>
                  </a:lnTo>
                  <a:lnTo>
                    <a:pt x="376" y="79"/>
                  </a:lnTo>
                  <a:lnTo>
                    <a:pt x="405" y="48"/>
                  </a:lnTo>
                  <a:lnTo>
                    <a:pt x="433" y="34"/>
                  </a:lnTo>
                  <a:lnTo>
                    <a:pt x="463" y="26"/>
                  </a:lnTo>
                  <a:lnTo>
                    <a:pt x="492" y="26"/>
                  </a:lnTo>
                  <a:lnTo>
                    <a:pt x="520" y="34"/>
                  </a:lnTo>
                  <a:lnTo>
                    <a:pt x="550" y="41"/>
                  </a:lnTo>
                  <a:lnTo>
                    <a:pt x="578" y="53"/>
                  </a:lnTo>
                  <a:lnTo>
                    <a:pt x="607" y="61"/>
                  </a:lnTo>
                  <a:lnTo>
                    <a:pt x="637" y="48"/>
                  </a:lnTo>
                  <a:lnTo>
                    <a:pt x="665" y="42"/>
                  </a:lnTo>
                  <a:lnTo>
                    <a:pt x="694" y="67"/>
                  </a:lnTo>
                  <a:lnTo>
                    <a:pt x="724" y="106"/>
                  </a:lnTo>
                  <a:lnTo>
                    <a:pt x="752" y="167"/>
                  </a:lnTo>
                  <a:lnTo>
                    <a:pt x="781" y="212"/>
                  </a:lnTo>
                  <a:lnTo>
                    <a:pt x="809" y="216"/>
                  </a:lnTo>
                  <a:lnTo>
                    <a:pt x="839" y="242"/>
                  </a:lnTo>
                  <a:lnTo>
                    <a:pt x="868" y="259"/>
                  </a:lnTo>
                  <a:lnTo>
                    <a:pt x="896" y="277"/>
                  </a:lnTo>
                  <a:lnTo>
                    <a:pt x="926" y="329"/>
                  </a:lnTo>
                  <a:lnTo>
                    <a:pt x="955" y="330"/>
                  </a:lnTo>
                  <a:lnTo>
                    <a:pt x="983" y="304"/>
                  </a:lnTo>
                  <a:lnTo>
                    <a:pt x="1013" y="274"/>
                  </a:lnTo>
                  <a:lnTo>
                    <a:pt x="1041" y="212"/>
                  </a:lnTo>
                  <a:lnTo>
                    <a:pt x="1070" y="179"/>
                  </a:lnTo>
                  <a:lnTo>
                    <a:pt x="1099" y="136"/>
                  </a:lnTo>
                  <a:lnTo>
                    <a:pt x="1128" y="92"/>
                  </a:lnTo>
                  <a:lnTo>
                    <a:pt x="1157" y="50"/>
                  </a:lnTo>
                  <a:lnTo>
                    <a:pt x="1186" y="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83" name="Freeform 57">
              <a:extLst>
                <a:ext uri="{FF2B5EF4-FFF2-40B4-BE49-F238E27FC236}">
                  <a16:creationId xmlns="" xmlns:a16="http://schemas.microsoft.com/office/drawing/2014/main" id="{7C11B399-9CCD-4871-8544-6FFD0E704345}"/>
                </a:ext>
              </a:extLst>
            </p:cNvPr>
            <p:cNvSpPr>
              <a:spLocks/>
            </p:cNvSpPr>
            <p:nvPr/>
          </p:nvSpPr>
          <p:spPr bwMode="auto">
            <a:xfrm>
              <a:off x="4144963" y="4344988"/>
              <a:ext cx="1882775" cy="512763"/>
            </a:xfrm>
            <a:custGeom>
              <a:avLst/>
              <a:gdLst>
                <a:gd name="T0" fmla="*/ 0 w 1186"/>
                <a:gd name="T1" fmla="*/ 21 h 323"/>
                <a:gd name="T2" fmla="*/ 29 w 1186"/>
                <a:gd name="T3" fmla="*/ 32 h 323"/>
                <a:gd name="T4" fmla="*/ 58 w 1186"/>
                <a:gd name="T5" fmla="*/ 35 h 323"/>
                <a:gd name="T6" fmla="*/ 87 w 1186"/>
                <a:gd name="T7" fmla="*/ 26 h 323"/>
                <a:gd name="T8" fmla="*/ 115 w 1186"/>
                <a:gd name="T9" fmla="*/ 4 h 323"/>
                <a:gd name="T10" fmla="*/ 144 w 1186"/>
                <a:gd name="T11" fmla="*/ 0 h 323"/>
                <a:gd name="T12" fmla="*/ 174 w 1186"/>
                <a:gd name="T13" fmla="*/ 37 h 323"/>
                <a:gd name="T14" fmla="*/ 202 w 1186"/>
                <a:gd name="T15" fmla="*/ 106 h 323"/>
                <a:gd name="T16" fmla="*/ 231 w 1186"/>
                <a:gd name="T17" fmla="*/ 193 h 323"/>
                <a:gd name="T18" fmla="*/ 261 w 1186"/>
                <a:gd name="T19" fmla="*/ 256 h 323"/>
                <a:gd name="T20" fmla="*/ 289 w 1186"/>
                <a:gd name="T21" fmla="*/ 292 h 323"/>
                <a:gd name="T22" fmla="*/ 318 w 1186"/>
                <a:gd name="T23" fmla="*/ 309 h 323"/>
                <a:gd name="T24" fmla="*/ 346 w 1186"/>
                <a:gd name="T25" fmla="*/ 321 h 323"/>
                <a:gd name="T26" fmla="*/ 376 w 1186"/>
                <a:gd name="T27" fmla="*/ 323 h 323"/>
                <a:gd name="T28" fmla="*/ 405 w 1186"/>
                <a:gd name="T29" fmla="*/ 308 h 323"/>
                <a:gd name="T30" fmla="*/ 433 w 1186"/>
                <a:gd name="T31" fmla="*/ 293 h 323"/>
                <a:gd name="T32" fmla="*/ 463 w 1186"/>
                <a:gd name="T33" fmla="*/ 277 h 323"/>
                <a:gd name="T34" fmla="*/ 492 w 1186"/>
                <a:gd name="T35" fmla="*/ 266 h 323"/>
                <a:gd name="T36" fmla="*/ 520 w 1186"/>
                <a:gd name="T37" fmla="*/ 273 h 323"/>
                <a:gd name="T38" fmla="*/ 550 w 1186"/>
                <a:gd name="T39" fmla="*/ 271 h 323"/>
                <a:gd name="T40" fmla="*/ 578 w 1186"/>
                <a:gd name="T41" fmla="*/ 245 h 323"/>
                <a:gd name="T42" fmla="*/ 607 w 1186"/>
                <a:gd name="T43" fmla="*/ 207 h 323"/>
                <a:gd name="T44" fmla="*/ 637 w 1186"/>
                <a:gd name="T45" fmla="*/ 150 h 323"/>
                <a:gd name="T46" fmla="*/ 665 w 1186"/>
                <a:gd name="T47" fmla="*/ 102 h 323"/>
                <a:gd name="T48" fmla="*/ 694 w 1186"/>
                <a:gd name="T49" fmla="*/ 78 h 323"/>
                <a:gd name="T50" fmla="*/ 724 w 1186"/>
                <a:gd name="T51" fmla="*/ 63 h 323"/>
                <a:gd name="T52" fmla="*/ 752 w 1186"/>
                <a:gd name="T53" fmla="*/ 58 h 323"/>
                <a:gd name="T54" fmla="*/ 781 w 1186"/>
                <a:gd name="T55" fmla="*/ 59 h 323"/>
                <a:gd name="T56" fmla="*/ 809 w 1186"/>
                <a:gd name="T57" fmla="*/ 52 h 323"/>
                <a:gd name="T58" fmla="*/ 839 w 1186"/>
                <a:gd name="T59" fmla="*/ 44 h 323"/>
                <a:gd name="T60" fmla="*/ 868 w 1186"/>
                <a:gd name="T61" fmla="*/ 40 h 323"/>
                <a:gd name="T62" fmla="*/ 896 w 1186"/>
                <a:gd name="T63" fmla="*/ 42 h 323"/>
                <a:gd name="T64" fmla="*/ 926 w 1186"/>
                <a:gd name="T65" fmla="*/ 67 h 323"/>
                <a:gd name="T66" fmla="*/ 955 w 1186"/>
                <a:gd name="T67" fmla="*/ 86 h 323"/>
                <a:gd name="T68" fmla="*/ 983 w 1186"/>
                <a:gd name="T69" fmla="*/ 117 h 323"/>
                <a:gd name="T70" fmla="*/ 1013 w 1186"/>
                <a:gd name="T71" fmla="*/ 163 h 323"/>
                <a:gd name="T72" fmla="*/ 1041 w 1186"/>
                <a:gd name="T73" fmla="*/ 175 h 323"/>
                <a:gd name="T74" fmla="*/ 1070 w 1186"/>
                <a:gd name="T75" fmla="*/ 175 h 323"/>
                <a:gd name="T76" fmla="*/ 1099 w 1186"/>
                <a:gd name="T77" fmla="*/ 152 h 323"/>
                <a:gd name="T78" fmla="*/ 1128 w 1186"/>
                <a:gd name="T79" fmla="*/ 116 h 323"/>
                <a:gd name="T80" fmla="*/ 1157 w 1186"/>
                <a:gd name="T81" fmla="*/ 124 h 323"/>
                <a:gd name="T82" fmla="*/ 1186 w 1186"/>
                <a:gd name="T83" fmla="*/ 152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23">
                  <a:moveTo>
                    <a:pt x="0" y="21"/>
                  </a:moveTo>
                  <a:lnTo>
                    <a:pt x="29" y="32"/>
                  </a:lnTo>
                  <a:lnTo>
                    <a:pt x="58" y="35"/>
                  </a:lnTo>
                  <a:lnTo>
                    <a:pt x="87" y="26"/>
                  </a:lnTo>
                  <a:lnTo>
                    <a:pt x="115" y="4"/>
                  </a:lnTo>
                  <a:lnTo>
                    <a:pt x="144" y="0"/>
                  </a:lnTo>
                  <a:lnTo>
                    <a:pt x="174" y="37"/>
                  </a:lnTo>
                  <a:lnTo>
                    <a:pt x="202" y="106"/>
                  </a:lnTo>
                  <a:lnTo>
                    <a:pt x="231" y="193"/>
                  </a:lnTo>
                  <a:lnTo>
                    <a:pt x="261" y="256"/>
                  </a:lnTo>
                  <a:lnTo>
                    <a:pt x="289" y="292"/>
                  </a:lnTo>
                  <a:lnTo>
                    <a:pt x="318" y="309"/>
                  </a:lnTo>
                  <a:lnTo>
                    <a:pt x="346" y="321"/>
                  </a:lnTo>
                  <a:lnTo>
                    <a:pt x="376" y="323"/>
                  </a:lnTo>
                  <a:lnTo>
                    <a:pt x="405" y="308"/>
                  </a:lnTo>
                  <a:lnTo>
                    <a:pt x="433" y="293"/>
                  </a:lnTo>
                  <a:lnTo>
                    <a:pt x="463" y="277"/>
                  </a:lnTo>
                  <a:lnTo>
                    <a:pt x="492" y="266"/>
                  </a:lnTo>
                  <a:lnTo>
                    <a:pt x="520" y="273"/>
                  </a:lnTo>
                  <a:lnTo>
                    <a:pt x="550" y="271"/>
                  </a:lnTo>
                  <a:lnTo>
                    <a:pt x="578" y="245"/>
                  </a:lnTo>
                  <a:lnTo>
                    <a:pt x="607" y="207"/>
                  </a:lnTo>
                  <a:lnTo>
                    <a:pt x="637" y="150"/>
                  </a:lnTo>
                  <a:lnTo>
                    <a:pt x="665" y="102"/>
                  </a:lnTo>
                  <a:lnTo>
                    <a:pt x="694" y="78"/>
                  </a:lnTo>
                  <a:lnTo>
                    <a:pt x="724" y="63"/>
                  </a:lnTo>
                  <a:lnTo>
                    <a:pt x="752" y="58"/>
                  </a:lnTo>
                  <a:lnTo>
                    <a:pt x="781" y="59"/>
                  </a:lnTo>
                  <a:lnTo>
                    <a:pt x="809" y="52"/>
                  </a:lnTo>
                  <a:lnTo>
                    <a:pt x="839" y="44"/>
                  </a:lnTo>
                  <a:lnTo>
                    <a:pt x="868" y="40"/>
                  </a:lnTo>
                  <a:lnTo>
                    <a:pt x="896" y="42"/>
                  </a:lnTo>
                  <a:lnTo>
                    <a:pt x="926" y="67"/>
                  </a:lnTo>
                  <a:lnTo>
                    <a:pt x="955" y="86"/>
                  </a:lnTo>
                  <a:lnTo>
                    <a:pt x="983" y="117"/>
                  </a:lnTo>
                  <a:lnTo>
                    <a:pt x="1013" y="163"/>
                  </a:lnTo>
                  <a:lnTo>
                    <a:pt x="1041" y="175"/>
                  </a:lnTo>
                  <a:lnTo>
                    <a:pt x="1070" y="175"/>
                  </a:lnTo>
                  <a:lnTo>
                    <a:pt x="1099" y="152"/>
                  </a:lnTo>
                  <a:lnTo>
                    <a:pt x="1128" y="116"/>
                  </a:lnTo>
                  <a:lnTo>
                    <a:pt x="1157" y="124"/>
                  </a:lnTo>
                  <a:lnTo>
                    <a:pt x="1186" y="15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84" name="Freeform 58">
              <a:extLst>
                <a:ext uri="{FF2B5EF4-FFF2-40B4-BE49-F238E27FC236}">
                  <a16:creationId xmlns="" xmlns:a16="http://schemas.microsoft.com/office/drawing/2014/main" id="{9B9CCCDE-3DA8-4C81-BCF2-5A64B7360407}"/>
                </a:ext>
              </a:extLst>
            </p:cNvPr>
            <p:cNvSpPr>
              <a:spLocks/>
            </p:cNvSpPr>
            <p:nvPr/>
          </p:nvSpPr>
          <p:spPr bwMode="auto">
            <a:xfrm>
              <a:off x="4144963" y="4383088"/>
              <a:ext cx="1836738" cy="561975"/>
            </a:xfrm>
            <a:custGeom>
              <a:avLst/>
              <a:gdLst>
                <a:gd name="T0" fmla="*/ 0 w 1157"/>
                <a:gd name="T1" fmla="*/ 354 h 354"/>
                <a:gd name="T2" fmla="*/ 29 w 1157"/>
                <a:gd name="T3" fmla="*/ 346 h 354"/>
                <a:gd name="T4" fmla="*/ 58 w 1157"/>
                <a:gd name="T5" fmla="*/ 285 h 354"/>
                <a:gd name="T6" fmla="*/ 87 w 1157"/>
                <a:gd name="T7" fmla="*/ 225 h 354"/>
                <a:gd name="T8" fmla="*/ 115 w 1157"/>
                <a:gd name="T9" fmla="*/ 161 h 354"/>
                <a:gd name="T10" fmla="*/ 144 w 1157"/>
                <a:gd name="T11" fmla="*/ 72 h 354"/>
                <a:gd name="T12" fmla="*/ 174 w 1157"/>
                <a:gd name="T13" fmla="*/ 23 h 354"/>
                <a:gd name="T14" fmla="*/ 202 w 1157"/>
                <a:gd name="T15" fmla="*/ 0 h 354"/>
                <a:gd name="T16" fmla="*/ 231 w 1157"/>
                <a:gd name="T17" fmla="*/ 3 h 354"/>
                <a:gd name="T18" fmla="*/ 261 w 1157"/>
                <a:gd name="T19" fmla="*/ 14 h 354"/>
                <a:gd name="T20" fmla="*/ 289 w 1157"/>
                <a:gd name="T21" fmla="*/ 24 h 354"/>
                <a:gd name="T22" fmla="*/ 318 w 1157"/>
                <a:gd name="T23" fmla="*/ 34 h 354"/>
                <a:gd name="T24" fmla="*/ 346 w 1157"/>
                <a:gd name="T25" fmla="*/ 43 h 354"/>
                <a:gd name="T26" fmla="*/ 376 w 1157"/>
                <a:gd name="T27" fmla="*/ 48 h 354"/>
                <a:gd name="T28" fmla="*/ 405 w 1157"/>
                <a:gd name="T29" fmla="*/ 48 h 354"/>
                <a:gd name="T30" fmla="*/ 433 w 1157"/>
                <a:gd name="T31" fmla="*/ 56 h 354"/>
                <a:gd name="T32" fmla="*/ 463 w 1157"/>
                <a:gd name="T33" fmla="*/ 87 h 354"/>
                <a:gd name="T34" fmla="*/ 492 w 1157"/>
                <a:gd name="T35" fmla="*/ 145 h 354"/>
                <a:gd name="T36" fmla="*/ 520 w 1157"/>
                <a:gd name="T37" fmla="*/ 221 h 354"/>
                <a:gd name="T38" fmla="*/ 550 w 1157"/>
                <a:gd name="T39" fmla="*/ 283 h 354"/>
                <a:gd name="T40" fmla="*/ 578 w 1157"/>
                <a:gd name="T41" fmla="*/ 296 h 354"/>
                <a:gd name="T42" fmla="*/ 607 w 1157"/>
                <a:gd name="T43" fmla="*/ 283 h 354"/>
                <a:gd name="T44" fmla="*/ 637 w 1157"/>
                <a:gd name="T45" fmla="*/ 267 h 354"/>
                <a:gd name="T46" fmla="*/ 665 w 1157"/>
                <a:gd name="T47" fmla="*/ 269 h 354"/>
                <a:gd name="T48" fmla="*/ 694 w 1157"/>
                <a:gd name="T49" fmla="*/ 279 h 354"/>
                <a:gd name="T50" fmla="*/ 724 w 1157"/>
                <a:gd name="T51" fmla="*/ 284 h 354"/>
                <a:gd name="T52" fmla="*/ 752 w 1157"/>
                <a:gd name="T53" fmla="*/ 265 h 354"/>
                <a:gd name="T54" fmla="*/ 781 w 1157"/>
                <a:gd name="T55" fmla="*/ 220 h 354"/>
                <a:gd name="T56" fmla="*/ 809 w 1157"/>
                <a:gd name="T57" fmla="*/ 177 h 354"/>
                <a:gd name="T58" fmla="*/ 839 w 1157"/>
                <a:gd name="T59" fmla="*/ 128 h 354"/>
                <a:gd name="T60" fmla="*/ 868 w 1157"/>
                <a:gd name="T61" fmla="*/ 94 h 354"/>
                <a:gd name="T62" fmla="*/ 896 w 1157"/>
                <a:gd name="T63" fmla="*/ 86 h 354"/>
                <a:gd name="T64" fmla="*/ 926 w 1157"/>
                <a:gd name="T65" fmla="*/ 84 h 354"/>
                <a:gd name="T66" fmla="*/ 955 w 1157"/>
                <a:gd name="T67" fmla="*/ 91 h 354"/>
                <a:gd name="T68" fmla="*/ 983 w 1157"/>
                <a:gd name="T69" fmla="*/ 92 h 354"/>
                <a:gd name="T70" fmla="*/ 1013 w 1157"/>
                <a:gd name="T71" fmla="*/ 83 h 354"/>
                <a:gd name="T72" fmla="*/ 1041 w 1157"/>
                <a:gd name="T73" fmla="*/ 71 h 354"/>
                <a:gd name="T74" fmla="*/ 1070 w 1157"/>
                <a:gd name="T75" fmla="*/ 61 h 354"/>
                <a:gd name="T76" fmla="*/ 1099 w 1157"/>
                <a:gd name="T77" fmla="*/ 55 h 354"/>
                <a:gd name="T78" fmla="*/ 1128 w 1157"/>
                <a:gd name="T79" fmla="*/ 45 h 354"/>
                <a:gd name="T80" fmla="*/ 1157 w 1157"/>
                <a:gd name="T81" fmla="*/ 4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354">
                  <a:moveTo>
                    <a:pt x="0" y="354"/>
                  </a:moveTo>
                  <a:lnTo>
                    <a:pt x="29" y="346"/>
                  </a:lnTo>
                  <a:lnTo>
                    <a:pt x="58" y="285"/>
                  </a:lnTo>
                  <a:lnTo>
                    <a:pt x="87" y="225"/>
                  </a:lnTo>
                  <a:lnTo>
                    <a:pt x="115" y="161"/>
                  </a:lnTo>
                  <a:lnTo>
                    <a:pt x="144" y="72"/>
                  </a:lnTo>
                  <a:lnTo>
                    <a:pt x="174" y="23"/>
                  </a:lnTo>
                  <a:lnTo>
                    <a:pt x="202" y="0"/>
                  </a:lnTo>
                  <a:lnTo>
                    <a:pt x="231" y="3"/>
                  </a:lnTo>
                  <a:lnTo>
                    <a:pt x="261" y="14"/>
                  </a:lnTo>
                  <a:lnTo>
                    <a:pt x="289" y="24"/>
                  </a:lnTo>
                  <a:lnTo>
                    <a:pt x="318" y="34"/>
                  </a:lnTo>
                  <a:lnTo>
                    <a:pt x="346" y="43"/>
                  </a:lnTo>
                  <a:lnTo>
                    <a:pt x="376" y="48"/>
                  </a:lnTo>
                  <a:lnTo>
                    <a:pt x="405" y="48"/>
                  </a:lnTo>
                  <a:lnTo>
                    <a:pt x="433" y="56"/>
                  </a:lnTo>
                  <a:lnTo>
                    <a:pt x="463" y="87"/>
                  </a:lnTo>
                  <a:lnTo>
                    <a:pt x="492" y="145"/>
                  </a:lnTo>
                  <a:lnTo>
                    <a:pt x="520" y="221"/>
                  </a:lnTo>
                  <a:lnTo>
                    <a:pt x="550" y="283"/>
                  </a:lnTo>
                  <a:lnTo>
                    <a:pt x="578" y="296"/>
                  </a:lnTo>
                  <a:lnTo>
                    <a:pt x="607" y="283"/>
                  </a:lnTo>
                  <a:lnTo>
                    <a:pt x="637" y="267"/>
                  </a:lnTo>
                  <a:lnTo>
                    <a:pt x="665" y="269"/>
                  </a:lnTo>
                  <a:lnTo>
                    <a:pt x="694" y="279"/>
                  </a:lnTo>
                  <a:lnTo>
                    <a:pt x="724" y="284"/>
                  </a:lnTo>
                  <a:lnTo>
                    <a:pt x="752" y="265"/>
                  </a:lnTo>
                  <a:lnTo>
                    <a:pt x="781" y="220"/>
                  </a:lnTo>
                  <a:lnTo>
                    <a:pt x="809" y="177"/>
                  </a:lnTo>
                  <a:lnTo>
                    <a:pt x="839" y="128"/>
                  </a:lnTo>
                  <a:lnTo>
                    <a:pt x="868" y="94"/>
                  </a:lnTo>
                  <a:lnTo>
                    <a:pt x="896" y="86"/>
                  </a:lnTo>
                  <a:lnTo>
                    <a:pt x="926" y="84"/>
                  </a:lnTo>
                  <a:lnTo>
                    <a:pt x="955" y="91"/>
                  </a:lnTo>
                  <a:lnTo>
                    <a:pt x="983" y="92"/>
                  </a:lnTo>
                  <a:lnTo>
                    <a:pt x="1013" y="83"/>
                  </a:lnTo>
                  <a:lnTo>
                    <a:pt x="1041" y="71"/>
                  </a:lnTo>
                  <a:lnTo>
                    <a:pt x="1070" y="61"/>
                  </a:lnTo>
                  <a:lnTo>
                    <a:pt x="1099" y="55"/>
                  </a:lnTo>
                  <a:lnTo>
                    <a:pt x="1128" y="45"/>
                  </a:lnTo>
                  <a:lnTo>
                    <a:pt x="1157" y="4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85" name="Freeform 59">
              <a:extLst>
                <a:ext uri="{FF2B5EF4-FFF2-40B4-BE49-F238E27FC236}">
                  <a16:creationId xmlns="" xmlns:a16="http://schemas.microsoft.com/office/drawing/2014/main" id="{A4CDDD2C-C00B-498A-8623-995CB23788FE}"/>
                </a:ext>
              </a:extLst>
            </p:cNvPr>
            <p:cNvSpPr>
              <a:spLocks/>
            </p:cNvSpPr>
            <p:nvPr/>
          </p:nvSpPr>
          <p:spPr bwMode="auto">
            <a:xfrm>
              <a:off x="4144963" y="4392613"/>
              <a:ext cx="1928813" cy="503238"/>
            </a:xfrm>
            <a:custGeom>
              <a:avLst/>
              <a:gdLst>
                <a:gd name="T0" fmla="*/ 0 w 1215"/>
                <a:gd name="T1" fmla="*/ 38 h 317"/>
                <a:gd name="T2" fmla="*/ 29 w 1215"/>
                <a:gd name="T3" fmla="*/ 128 h 317"/>
                <a:gd name="T4" fmla="*/ 58 w 1215"/>
                <a:gd name="T5" fmla="*/ 197 h 317"/>
                <a:gd name="T6" fmla="*/ 87 w 1215"/>
                <a:gd name="T7" fmla="*/ 236 h 317"/>
                <a:gd name="T8" fmla="*/ 115 w 1215"/>
                <a:gd name="T9" fmla="*/ 277 h 317"/>
                <a:gd name="T10" fmla="*/ 144 w 1215"/>
                <a:gd name="T11" fmla="*/ 312 h 317"/>
                <a:gd name="T12" fmla="*/ 174 w 1215"/>
                <a:gd name="T13" fmla="*/ 317 h 317"/>
                <a:gd name="T14" fmla="*/ 202 w 1215"/>
                <a:gd name="T15" fmla="*/ 315 h 317"/>
                <a:gd name="T16" fmla="*/ 231 w 1215"/>
                <a:gd name="T17" fmla="*/ 308 h 317"/>
                <a:gd name="T18" fmla="*/ 261 w 1215"/>
                <a:gd name="T19" fmla="*/ 296 h 317"/>
                <a:gd name="T20" fmla="*/ 289 w 1215"/>
                <a:gd name="T21" fmla="*/ 261 h 317"/>
                <a:gd name="T22" fmla="*/ 318 w 1215"/>
                <a:gd name="T23" fmla="*/ 203 h 317"/>
                <a:gd name="T24" fmla="*/ 346 w 1215"/>
                <a:gd name="T25" fmla="*/ 134 h 317"/>
                <a:gd name="T26" fmla="*/ 376 w 1215"/>
                <a:gd name="T27" fmla="*/ 64 h 317"/>
                <a:gd name="T28" fmla="*/ 405 w 1215"/>
                <a:gd name="T29" fmla="*/ 27 h 317"/>
                <a:gd name="T30" fmla="*/ 433 w 1215"/>
                <a:gd name="T31" fmla="*/ 8 h 317"/>
                <a:gd name="T32" fmla="*/ 463 w 1215"/>
                <a:gd name="T33" fmla="*/ 3 h 317"/>
                <a:gd name="T34" fmla="*/ 492 w 1215"/>
                <a:gd name="T35" fmla="*/ 8 h 317"/>
                <a:gd name="T36" fmla="*/ 520 w 1215"/>
                <a:gd name="T37" fmla="*/ 14 h 317"/>
                <a:gd name="T38" fmla="*/ 550 w 1215"/>
                <a:gd name="T39" fmla="*/ 19 h 317"/>
                <a:gd name="T40" fmla="*/ 578 w 1215"/>
                <a:gd name="T41" fmla="*/ 27 h 317"/>
                <a:gd name="T42" fmla="*/ 607 w 1215"/>
                <a:gd name="T43" fmla="*/ 35 h 317"/>
                <a:gd name="T44" fmla="*/ 637 w 1215"/>
                <a:gd name="T45" fmla="*/ 30 h 317"/>
                <a:gd name="T46" fmla="*/ 665 w 1215"/>
                <a:gd name="T47" fmla="*/ 32 h 317"/>
                <a:gd name="T48" fmla="*/ 694 w 1215"/>
                <a:gd name="T49" fmla="*/ 54 h 317"/>
                <a:gd name="T50" fmla="*/ 724 w 1215"/>
                <a:gd name="T51" fmla="*/ 97 h 317"/>
                <a:gd name="T52" fmla="*/ 752 w 1215"/>
                <a:gd name="T53" fmla="*/ 157 h 317"/>
                <a:gd name="T54" fmla="*/ 781 w 1215"/>
                <a:gd name="T55" fmla="*/ 204 h 317"/>
                <a:gd name="T56" fmla="*/ 809 w 1215"/>
                <a:gd name="T57" fmla="*/ 216 h 317"/>
                <a:gd name="T58" fmla="*/ 839 w 1215"/>
                <a:gd name="T59" fmla="*/ 219 h 317"/>
                <a:gd name="T60" fmla="*/ 868 w 1215"/>
                <a:gd name="T61" fmla="*/ 252 h 317"/>
                <a:gd name="T62" fmla="*/ 896 w 1215"/>
                <a:gd name="T63" fmla="*/ 258 h 317"/>
                <a:gd name="T64" fmla="*/ 926 w 1215"/>
                <a:gd name="T65" fmla="*/ 248 h 317"/>
                <a:gd name="T66" fmla="*/ 955 w 1215"/>
                <a:gd name="T67" fmla="*/ 236 h 317"/>
                <a:gd name="T68" fmla="*/ 983 w 1215"/>
                <a:gd name="T69" fmla="*/ 206 h 317"/>
                <a:gd name="T70" fmla="*/ 1013 w 1215"/>
                <a:gd name="T71" fmla="*/ 237 h 317"/>
                <a:gd name="T72" fmla="*/ 1041 w 1215"/>
                <a:gd name="T73" fmla="*/ 267 h 317"/>
                <a:gd name="T74" fmla="*/ 1070 w 1215"/>
                <a:gd name="T75" fmla="*/ 243 h 317"/>
                <a:gd name="T76" fmla="*/ 1099 w 1215"/>
                <a:gd name="T77" fmla="*/ 171 h 317"/>
                <a:gd name="T78" fmla="*/ 1128 w 1215"/>
                <a:gd name="T79" fmla="*/ 91 h 317"/>
                <a:gd name="T80" fmla="*/ 1157 w 1215"/>
                <a:gd name="T81" fmla="*/ 24 h 317"/>
                <a:gd name="T82" fmla="*/ 1186 w 1215"/>
                <a:gd name="T83" fmla="*/ 0 h 317"/>
                <a:gd name="T84" fmla="*/ 1215 w 1215"/>
                <a:gd name="T85" fmla="*/ 35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17">
                  <a:moveTo>
                    <a:pt x="0" y="38"/>
                  </a:moveTo>
                  <a:lnTo>
                    <a:pt x="29" y="128"/>
                  </a:lnTo>
                  <a:lnTo>
                    <a:pt x="58" y="197"/>
                  </a:lnTo>
                  <a:lnTo>
                    <a:pt x="87" y="236"/>
                  </a:lnTo>
                  <a:lnTo>
                    <a:pt x="115" y="277"/>
                  </a:lnTo>
                  <a:lnTo>
                    <a:pt x="144" y="312"/>
                  </a:lnTo>
                  <a:lnTo>
                    <a:pt x="174" y="317"/>
                  </a:lnTo>
                  <a:lnTo>
                    <a:pt x="202" y="315"/>
                  </a:lnTo>
                  <a:lnTo>
                    <a:pt x="231" y="308"/>
                  </a:lnTo>
                  <a:lnTo>
                    <a:pt x="261" y="296"/>
                  </a:lnTo>
                  <a:lnTo>
                    <a:pt x="289" y="261"/>
                  </a:lnTo>
                  <a:lnTo>
                    <a:pt x="318" y="203"/>
                  </a:lnTo>
                  <a:lnTo>
                    <a:pt x="346" y="134"/>
                  </a:lnTo>
                  <a:lnTo>
                    <a:pt x="376" y="64"/>
                  </a:lnTo>
                  <a:lnTo>
                    <a:pt x="405" y="27"/>
                  </a:lnTo>
                  <a:lnTo>
                    <a:pt x="433" y="8"/>
                  </a:lnTo>
                  <a:lnTo>
                    <a:pt x="463" y="3"/>
                  </a:lnTo>
                  <a:lnTo>
                    <a:pt x="492" y="8"/>
                  </a:lnTo>
                  <a:lnTo>
                    <a:pt x="520" y="14"/>
                  </a:lnTo>
                  <a:lnTo>
                    <a:pt x="550" y="19"/>
                  </a:lnTo>
                  <a:lnTo>
                    <a:pt x="578" y="27"/>
                  </a:lnTo>
                  <a:lnTo>
                    <a:pt x="607" y="35"/>
                  </a:lnTo>
                  <a:lnTo>
                    <a:pt x="637" y="30"/>
                  </a:lnTo>
                  <a:lnTo>
                    <a:pt x="665" y="32"/>
                  </a:lnTo>
                  <a:lnTo>
                    <a:pt x="694" y="54"/>
                  </a:lnTo>
                  <a:lnTo>
                    <a:pt x="724" y="97"/>
                  </a:lnTo>
                  <a:lnTo>
                    <a:pt x="752" y="157"/>
                  </a:lnTo>
                  <a:lnTo>
                    <a:pt x="781" y="204"/>
                  </a:lnTo>
                  <a:lnTo>
                    <a:pt x="809" y="216"/>
                  </a:lnTo>
                  <a:lnTo>
                    <a:pt x="839" y="219"/>
                  </a:lnTo>
                  <a:lnTo>
                    <a:pt x="868" y="252"/>
                  </a:lnTo>
                  <a:lnTo>
                    <a:pt x="896" y="258"/>
                  </a:lnTo>
                  <a:lnTo>
                    <a:pt x="926" y="248"/>
                  </a:lnTo>
                  <a:lnTo>
                    <a:pt x="955" y="236"/>
                  </a:lnTo>
                  <a:lnTo>
                    <a:pt x="983" y="206"/>
                  </a:lnTo>
                  <a:lnTo>
                    <a:pt x="1013" y="237"/>
                  </a:lnTo>
                  <a:lnTo>
                    <a:pt x="1041" y="267"/>
                  </a:lnTo>
                  <a:lnTo>
                    <a:pt x="1070" y="243"/>
                  </a:lnTo>
                  <a:lnTo>
                    <a:pt x="1099" y="171"/>
                  </a:lnTo>
                  <a:lnTo>
                    <a:pt x="1128" y="91"/>
                  </a:lnTo>
                  <a:lnTo>
                    <a:pt x="1157" y="24"/>
                  </a:lnTo>
                  <a:lnTo>
                    <a:pt x="1186" y="0"/>
                  </a:lnTo>
                  <a:lnTo>
                    <a:pt x="1215" y="3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86" name="Freeform 60">
              <a:extLst>
                <a:ext uri="{FF2B5EF4-FFF2-40B4-BE49-F238E27FC236}">
                  <a16:creationId xmlns="" xmlns:a16="http://schemas.microsoft.com/office/drawing/2014/main" id="{6C0DAFD2-AE9A-43E5-89DA-8B80C34960EC}"/>
                </a:ext>
              </a:extLst>
            </p:cNvPr>
            <p:cNvSpPr>
              <a:spLocks/>
            </p:cNvSpPr>
            <p:nvPr/>
          </p:nvSpPr>
          <p:spPr bwMode="auto">
            <a:xfrm>
              <a:off x="4144963" y="4359275"/>
              <a:ext cx="1882775" cy="508000"/>
            </a:xfrm>
            <a:custGeom>
              <a:avLst/>
              <a:gdLst>
                <a:gd name="T0" fmla="*/ 0 w 1186"/>
                <a:gd name="T1" fmla="*/ 16 h 320"/>
                <a:gd name="T2" fmla="*/ 29 w 1186"/>
                <a:gd name="T3" fmla="*/ 13 h 320"/>
                <a:gd name="T4" fmla="*/ 58 w 1186"/>
                <a:gd name="T5" fmla="*/ 16 h 320"/>
                <a:gd name="T6" fmla="*/ 87 w 1186"/>
                <a:gd name="T7" fmla="*/ 15 h 320"/>
                <a:gd name="T8" fmla="*/ 115 w 1186"/>
                <a:gd name="T9" fmla="*/ 5 h 320"/>
                <a:gd name="T10" fmla="*/ 144 w 1186"/>
                <a:gd name="T11" fmla="*/ 0 h 320"/>
                <a:gd name="T12" fmla="*/ 174 w 1186"/>
                <a:gd name="T13" fmla="*/ 21 h 320"/>
                <a:gd name="T14" fmla="*/ 202 w 1186"/>
                <a:gd name="T15" fmla="*/ 71 h 320"/>
                <a:gd name="T16" fmla="*/ 231 w 1186"/>
                <a:gd name="T17" fmla="*/ 144 h 320"/>
                <a:gd name="T18" fmla="*/ 261 w 1186"/>
                <a:gd name="T19" fmla="*/ 214 h 320"/>
                <a:gd name="T20" fmla="*/ 289 w 1186"/>
                <a:gd name="T21" fmla="*/ 263 h 320"/>
                <a:gd name="T22" fmla="*/ 318 w 1186"/>
                <a:gd name="T23" fmla="*/ 295 h 320"/>
                <a:gd name="T24" fmla="*/ 346 w 1186"/>
                <a:gd name="T25" fmla="*/ 314 h 320"/>
                <a:gd name="T26" fmla="*/ 376 w 1186"/>
                <a:gd name="T27" fmla="*/ 320 h 320"/>
                <a:gd name="T28" fmla="*/ 405 w 1186"/>
                <a:gd name="T29" fmla="*/ 315 h 320"/>
                <a:gd name="T30" fmla="*/ 433 w 1186"/>
                <a:gd name="T31" fmla="*/ 302 h 320"/>
                <a:gd name="T32" fmla="*/ 463 w 1186"/>
                <a:gd name="T33" fmla="*/ 293 h 320"/>
                <a:gd name="T34" fmla="*/ 492 w 1186"/>
                <a:gd name="T35" fmla="*/ 280 h 320"/>
                <a:gd name="T36" fmla="*/ 520 w 1186"/>
                <a:gd name="T37" fmla="*/ 269 h 320"/>
                <a:gd name="T38" fmla="*/ 550 w 1186"/>
                <a:gd name="T39" fmla="*/ 258 h 320"/>
                <a:gd name="T40" fmla="*/ 578 w 1186"/>
                <a:gd name="T41" fmla="*/ 225 h 320"/>
                <a:gd name="T42" fmla="*/ 607 w 1186"/>
                <a:gd name="T43" fmla="*/ 176 h 320"/>
                <a:gd name="T44" fmla="*/ 637 w 1186"/>
                <a:gd name="T45" fmla="*/ 128 h 320"/>
                <a:gd name="T46" fmla="*/ 665 w 1186"/>
                <a:gd name="T47" fmla="*/ 87 h 320"/>
                <a:gd name="T48" fmla="*/ 694 w 1186"/>
                <a:gd name="T49" fmla="*/ 61 h 320"/>
                <a:gd name="T50" fmla="*/ 724 w 1186"/>
                <a:gd name="T51" fmla="*/ 48 h 320"/>
                <a:gd name="T52" fmla="*/ 752 w 1186"/>
                <a:gd name="T53" fmla="*/ 43 h 320"/>
                <a:gd name="T54" fmla="*/ 781 w 1186"/>
                <a:gd name="T55" fmla="*/ 45 h 320"/>
                <a:gd name="T56" fmla="*/ 809 w 1186"/>
                <a:gd name="T57" fmla="*/ 50 h 320"/>
                <a:gd name="T58" fmla="*/ 839 w 1186"/>
                <a:gd name="T59" fmla="*/ 47 h 320"/>
                <a:gd name="T60" fmla="*/ 868 w 1186"/>
                <a:gd name="T61" fmla="*/ 34 h 320"/>
                <a:gd name="T62" fmla="*/ 896 w 1186"/>
                <a:gd name="T63" fmla="*/ 26 h 320"/>
                <a:gd name="T64" fmla="*/ 926 w 1186"/>
                <a:gd name="T65" fmla="*/ 37 h 320"/>
                <a:gd name="T66" fmla="*/ 955 w 1186"/>
                <a:gd name="T67" fmla="*/ 69 h 320"/>
                <a:gd name="T68" fmla="*/ 983 w 1186"/>
                <a:gd name="T69" fmla="*/ 102 h 320"/>
                <a:gd name="T70" fmla="*/ 1013 w 1186"/>
                <a:gd name="T71" fmla="*/ 157 h 320"/>
                <a:gd name="T72" fmla="*/ 1041 w 1186"/>
                <a:gd name="T73" fmla="*/ 184 h 320"/>
                <a:gd name="T74" fmla="*/ 1070 w 1186"/>
                <a:gd name="T75" fmla="*/ 173 h 320"/>
                <a:gd name="T76" fmla="*/ 1099 w 1186"/>
                <a:gd name="T77" fmla="*/ 163 h 320"/>
                <a:gd name="T78" fmla="*/ 1128 w 1186"/>
                <a:gd name="T79" fmla="*/ 119 h 320"/>
                <a:gd name="T80" fmla="*/ 1157 w 1186"/>
                <a:gd name="T81" fmla="*/ 114 h 320"/>
                <a:gd name="T82" fmla="*/ 1186 w 1186"/>
                <a:gd name="T83" fmla="*/ 1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20">
                  <a:moveTo>
                    <a:pt x="0" y="16"/>
                  </a:moveTo>
                  <a:lnTo>
                    <a:pt x="29" y="13"/>
                  </a:lnTo>
                  <a:lnTo>
                    <a:pt x="58" y="16"/>
                  </a:lnTo>
                  <a:lnTo>
                    <a:pt x="87" y="15"/>
                  </a:lnTo>
                  <a:lnTo>
                    <a:pt x="115" y="5"/>
                  </a:lnTo>
                  <a:lnTo>
                    <a:pt x="144" y="0"/>
                  </a:lnTo>
                  <a:lnTo>
                    <a:pt x="174" y="21"/>
                  </a:lnTo>
                  <a:lnTo>
                    <a:pt x="202" y="71"/>
                  </a:lnTo>
                  <a:lnTo>
                    <a:pt x="231" y="144"/>
                  </a:lnTo>
                  <a:lnTo>
                    <a:pt x="261" y="214"/>
                  </a:lnTo>
                  <a:lnTo>
                    <a:pt x="289" y="263"/>
                  </a:lnTo>
                  <a:lnTo>
                    <a:pt x="318" y="295"/>
                  </a:lnTo>
                  <a:lnTo>
                    <a:pt x="346" y="314"/>
                  </a:lnTo>
                  <a:lnTo>
                    <a:pt x="376" y="320"/>
                  </a:lnTo>
                  <a:lnTo>
                    <a:pt x="405" y="315"/>
                  </a:lnTo>
                  <a:lnTo>
                    <a:pt x="433" y="302"/>
                  </a:lnTo>
                  <a:lnTo>
                    <a:pt x="463" y="293"/>
                  </a:lnTo>
                  <a:lnTo>
                    <a:pt x="492" y="280"/>
                  </a:lnTo>
                  <a:lnTo>
                    <a:pt x="520" y="269"/>
                  </a:lnTo>
                  <a:lnTo>
                    <a:pt x="550" y="258"/>
                  </a:lnTo>
                  <a:lnTo>
                    <a:pt x="578" y="225"/>
                  </a:lnTo>
                  <a:lnTo>
                    <a:pt x="607" y="176"/>
                  </a:lnTo>
                  <a:lnTo>
                    <a:pt x="637" y="128"/>
                  </a:lnTo>
                  <a:lnTo>
                    <a:pt x="665" y="87"/>
                  </a:lnTo>
                  <a:lnTo>
                    <a:pt x="694" y="61"/>
                  </a:lnTo>
                  <a:lnTo>
                    <a:pt x="724" y="48"/>
                  </a:lnTo>
                  <a:lnTo>
                    <a:pt x="752" y="43"/>
                  </a:lnTo>
                  <a:lnTo>
                    <a:pt x="781" y="45"/>
                  </a:lnTo>
                  <a:lnTo>
                    <a:pt x="809" y="50"/>
                  </a:lnTo>
                  <a:lnTo>
                    <a:pt x="839" y="47"/>
                  </a:lnTo>
                  <a:lnTo>
                    <a:pt x="868" y="34"/>
                  </a:lnTo>
                  <a:lnTo>
                    <a:pt x="896" y="26"/>
                  </a:lnTo>
                  <a:lnTo>
                    <a:pt x="926" y="37"/>
                  </a:lnTo>
                  <a:lnTo>
                    <a:pt x="955" y="69"/>
                  </a:lnTo>
                  <a:lnTo>
                    <a:pt x="983" y="102"/>
                  </a:lnTo>
                  <a:lnTo>
                    <a:pt x="1013" y="157"/>
                  </a:lnTo>
                  <a:lnTo>
                    <a:pt x="1041" y="184"/>
                  </a:lnTo>
                  <a:lnTo>
                    <a:pt x="1070" y="173"/>
                  </a:lnTo>
                  <a:lnTo>
                    <a:pt x="1099" y="163"/>
                  </a:lnTo>
                  <a:lnTo>
                    <a:pt x="1128" y="119"/>
                  </a:lnTo>
                  <a:lnTo>
                    <a:pt x="1157" y="114"/>
                  </a:lnTo>
                  <a:lnTo>
                    <a:pt x="1186" y="15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87" name="Freeform 61">
              <a:extLst>
                <a:ext uri="{FF2B5EF4-FFF2-40B4-BE49-F238E27FC236}">
                  <a16:creationId xmlns="" xmlns:a16="http://schemas.microsoft.com/office/drawing/2014/main" id="{3CF5C12A-BBB3-4CD4-A9CA-29C2BEBA201E}"/>
                </a:ext>
              </a:extLst>
            </p:cNvPr>
            <p:cNvSpPr>
              <a:spLocks/>
            </p:cNvSpPr>
            <p:nvPr/>
          </p:nvSpPr>
          <p:spPr bwMode="auto">
            <a:xfrm>
              <a:off x="4144963" y="4379913"/>
              <a:ext cx="1882775" cy="601663"/>
            </a:xfrm>
            <a:custGeom>
              <a:avLst/>
              <a:gdLst>
                <a:gd name="T0" fmla="*/ 0 w 1186"/>
                <a:gd name="T1" fmla="*/ 379 h 379"/>
                <a:gd name="T2" fmla="*/ 29 w 1186"/>
                <a:gd name="T3" fmla="*/ 293 h 379"/>
                <a:gd name="T4" fmla="*/ 58 w 1186"/>
                <a:gd name="T5" fmla="*/ 239 h 379"/>
                <a:gd name="T6" fmla="*/ 87 w 1186"/>
                <a:gd name="T7" fmla="*/ 203 h 379"/>
                <a:gd name="T8" fmla="*/ 115 w 1186"/>
                <a:gd name="T9" fmla="*/ 170 h 379"/>
                <a:gd name="T10" fmla="*/ 144 w 1186"/>
                <a:gd name="T11" fmla="*/ 106 h 379"/>
                <a:gd name="T12" fmla="*/ 174 w 1186"/>
                <a:gd name="T13" fmla="*/ 63 h 379"/>
                <a:gd name="T14" fmla="*/ 202 w 1186"/>
                <a:gd name="T15" fmla="*/ 24 h 379"/>
                <a:gd name="T16" fmla="*/ 231 w 1186"/>
                <a:gd name="T17" fmla="*/ 5 h 379"/>
                <a:gd name="T18" fmla="*/ 261 w 1186"/>
                <a:gd name="T19" fmla="*/ 5 h 379"/>
                <a:gd name="T20" fmla="*/ 289 w 1186"/>
                <a:gd name="T21" fmla="*/ 0 h 379"/>
                <a:gd name="T22" fmla="*/ 318 w 1186"/>
                <a:gd name="T23" fmla="*/ 8 h 379"/>
                <a:gd name="T24" fmla="*/ 346 w 1186"/>
                <a:gd name="T25" fmla="*/ 20 h 379"/>
                <a:gd name="T26" fmla="*/ 376 w 1186"/>
                <a:gd name="T27" fmla="*/ 27 h 379"/>
                <a:gd name="T28" fmla="*/ 405 w 1186"/>
                <a:gd name="T29" fmla="*/ 37 h 379"/>
                <a:gd name="T30" fmla="*/ 433 w 1186"/>
                <a:gd name="T31" fmla="*/ 57 h 379"/>
                <a:gd name="T32" fmla="*/ 463 w 1186"/>
                <a:gd name="T33" fmla="*/ 88 h 379"/>
                <a:gd name="T34" fmla="*/ 492 w 1186"/>
                <a:gd name="T35" fmla="*/ 141 h 379"/>
                <a:gd name="T36" fmla="*/ 520 w 1186"/>
                <a:gd name="T37" fmla="*/ 223 h 379"/>
                <a:gd name="T38" fmla="*/ 550 w 1186"/>
                <a:gd name="T39" fmla="*/ 293 h 379"/>
                <a:gd name="T40" fmla="*/ 578 w 1186"/>
                <a:gd name="T41" fmla="*/ 314 h 379"/>
                <a:gd name="T42" fmla="*/ 607 w 1186"/>
                <a:gd name="T43" fmla="*/ 301 h 379"/>
                <a:gd name="T44" fmla="*/ 637 w 1186"/>
                <a:gd name="T45" fmla="*/ 291 h 379"/>
                <a:gd name="T46" fmla="*/ 665 w 1186"/>
                <a:gd name="T47" fmla="*/ 276 h 379"/>
                <a:gd name="T48" fmla="*/ 694 w 1186"/>
                <a:gd name="T49" fmla="*/ 269 h 379"/>
                <a:gd name="T50" fmla="*/ 724 w 1186"/>
                <a:gd name="T51" fmla="*/ 265 h 379"/>
                <a:gd name="T52" fmla="*/ 752 w 1186"/>
                <a:gd name="T53" fmla="*/ 229 h 379"/>
                <a:gd name="T54" fmla="*/ 781 w 1186"/>
                <a:gd name="T55" fmla="*/ 207 h 379"/>
                <a:gd name="T56" fmla="*/ 809 w 1186"/>
                <a:gd name="T57" fmla="*/ 186 h 379"/>
                <a:gd name="T58" fmla="*/ 839 w 1186"/>
                <a:gd name="T59" fmla="*/ 137 h 379"/>
                <a:gd name="T60" fmla="*/ 868 w 1186"/>
                <a:gd name="T61" fmla="*/ 106 h 379"/>
                <a:gd name="T62" fmla="*/ 896 w 1186"/>
                <a:gd name="T63" fmla="*/ 91 h 379"/>
                <a:gd name="T64" fmla="*/ 926 w 1186"/>
                <a:gd name="T65" fmla="*/ 69 h 379"/>
                <a:gd name="T66" fmla="*/ 955 w 1186"/>
                <a:gd name="T67" fmla="*/ 63 h 379"/>
                <a:gd name="T68" fmla="*/ 983 w 1186"/>
                <a:gd name="T69" fmla="*/ 57 h 379"/>
                <a:gd name="T70" fmla="*/ 1013 w 1186"/>
                <a:gd name="T71" fmla="*/ 40 h 379"/>
                <a:gd name="T72" fmla="*/ 1041 w 1186"/>
                <a:gd name="T73" fmla="*/ 61 h 379"/>
                <a:gd name="T74" fmla="*/ 1070 w 1186"/>
                <a:gd name="T75" fmla="*/ 74 h 379"/>
                <a:gd name="T76" fmla="*/ 1099 w 1186"/>
                <a:gd name="T77" fmla="*/ 79 h 379"/>
                <a:gd name="T78" fmla="*/ 1128 w 1186"/>
                <a:gd name="T79" fmla="*/ 95 h 379"/>
                <a:gd name="T80" fmla="*/ 1157 w 1186"/>
                <a:gd name="T81" fmla="*/ 91 h 379"/>
                <a:gd name="T82" fmla="*/ 1186 w 1186"/>
                <a:gd name="T83" fmla="*/ 88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79">
                  <a:moveTo>
                    <a:pt x="0" y="379"/>
                  </a:moveTo>
                  <a:lnTo>
                    <a:pt x="29" y="293"/>
                  </a:lnTo>
                  <a:lnTo>
                    <a:pt x="58" y="239"/>
                  </a:lnTo>
                  <a:lnTo>
                    <a:pt x="87" y="203"/>
                  </a:lnTo>
                  <a:lnTo>
                    <a:pt x="115" y="170"/>
                  </a:lnTo>
                  <a:lnTo>
                    <a:pt x="144" y="106"/>
                  </a:lnTo>
                  <a:lnTo>
                    <a:pt x="174" y="63"/>
                  </a:lnTo>
                  <a:lnTo>
                    <a:pt x="202" y="24"/>
                  </a:lnTo>
                  <a:lnTo>
                    <a:pt x="231" y="5"/>
                  </a:lnTo>
                  <a:lnTo>
                    <a:pt x="261" y="5"/>
                  </a:lnTo>
                  <a:lnTo>
                    <a:pt x="289" y="0"/>
                  </a:lnTo>
                  <a:lnTo>
                    <a:pt x="318" y="8"/>
                  </a:lnTo>
                  <a:lnTo>
                    <a:pt x="346" y="20"/>
                  </a:lnTo>
                  <a:lnTo>
                    <a:pt x="376" y="27"/>
                  </a:lnTo>
                  <a:lnTo>
                    <a:pt x="405" y="37"/>
                  </a:lnTo>
                  <a:lnTo>
                    <a:pt x="433" y="57"/>
                  </a:lnTo>
                  <a:lnTo>
                    <a:pt x="463" y="88"/>
                  </a:lnTo>
                  <a:lnTo>
                    <a:pt x="492" y="141"/>
                  </a:lnTo>
                  <a:lnTo>
                    <a:pt x="520" y="223"/>
                  </a:lnTo>
                  <a:lnTo>
                    <a:pt x="550" y="293"/>
                  </a:lnTo>
                  <a:lnTo>
                    <a:pt x="578" y="314"/>
                  </a:lnTo>
                  <a:lnTo>
                    <a:pt x="607" y="301"/>
                  </a:lnTo>
                  <a:lnTo>
                    <a:pt x="637" y="291"/>
                  </a:lnTo>
                  <a:lnTo>
                    <a:pt x="665" y="276"/>
                  </a:lnTo>
                  <a:lnTo>
                    <a:pt x="694" y="269"/>
                  </a:lnTo>
                  <a:lnTo>
                    <a:pt x="724" y="265"/>
                  </a:lnTo>
                  <a:lnTo>
                    <a:pt x="752" y="229"/>
                  </a:lnTo>
                  <a:lnTo>
                    <a:pt x="781" y="207"/>
                  </a:lnTo>
                  <a:lnTo>
                    <a:pt x="809" y="186"/>
                  </a:lnTo>
                  <a:lnTo>
                    <a:pt x="839" y="137"/>
                  </a:lnTo>
                  <a:lnTo>
                    <a:pt x="868" y="106"/>
                  </a:lnTo>
                  <a:lnTo>
                    <a:pt x="896" y="91"/>
                  </a:lnTo>
                  <a:lnTo>
                    <a:pt x="926" y="69"/>
                  </a:lnTo>
                  <a:lnTo>
                    <a:pt x="955" y="63"/>
                  </a:lnTo>
                  <a:lnTo>
                    <a:pt x="983" y="57"/>
                  </a:lnTo>
                  <a:lnTo>
                    <a:pt x="1013" y="40"/>
                  </a:lnTo>
                  <a:lnTo>
                    <a:pt x="1041" y="61"/>
                  </a:lnTo>
                  <a:lnTo>
                    <a:pt x="1070" y="74"/>
                  </a:lnTo>
                  <a:lnTo>
                    <a:pt x="1099" y="79"/>
                  </a:lnTo>
                  <a:lnTo>
                    <a:pt x="1128" y="95"/>
                  </a:lnTo>
                  <a:lnTo>
                    <a:pt x="1157" y="91"/>
                  </a:lnTo>
                  <a:lnTo>
                    <a:pt x="1186" y="8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88" name="Freeform 62">
              <a:extLst>
                <a:ext uri="{FF2B5EF4-FFF2-40B4-BE49-F238E27FC236}">
                  <a16:creationId xmlns="" xmlns:a16="http://schemas.microsoft.com/office/drawing/2014/main" id="{23B42164-5D24-445F-9F68-5B98686F1F6B}"/>
                </a:ext>
              </a:extLst>
            </p:cNvPr>
            <p:cNvSpPr>
              <a:spLocks/>
            </p:cNvSpPr>
            <p:nvPr/>
          </p:nvSpPr>
          <p:spPr bwMode="auto">
            <a:xfrm>
              <a:off x="4144963" y="4403725"/>
              <a:ext cx="1928813" cy="485775"/>
            </a:xfrm>
            <a:custGeom>
              <a:avLst/>
              <a:gdLst>
                <a:gd name="T0" fmla="*/ 0 w 1215"/>
                <a:gd name="T1" fmla="*/ 26 h 306"/>
                <a:gd name="T2" fmla="*/ 29 w 1215"/>
                <a:gd name="T3" fmla="*/ 117 h 306"/>
                <a:gd name="T4" fmla="*/ 58 w 1215"/>
                <a:gd name="T5" fmla="*/ 190 h 306"/>
                <a:gd name="T6" fmla="*/ 87 w 1215"/>
                <a:gd name="T7" fmla="*/ 236 h 306"/>
                <a:gd name="T8" fmla="*/ 115 w 1215"/>
                <a:gd name="T9" fmla="*/ 273 h 306"/>
                <a:gd name="T10" fmla="*/ 144 w 1215"/>
                <a:gd name="T11" fmla="*/ 294 h 306"/>
                <a:gd name="T12" fmla="*/ 174 w 1215"/>
                <a:gd name="T13" fmla="*/ 295 h 306"/>
                <a:gd name="T14" fmla="*/ 202 w 1215"/>
                <a:gd name="T15" fmla="*/ 297 h 306"/>
                <a:gd name="T16" fmla="*/ 231 w 1215"/>
                <a:gd name="T17" fmla="*/ 299 h 306"/>
                <a:gd name="T18" fmla="*/ 261 w 1215"/>
                <a:gd name="T19" fmla="*/ 306 h 306"/>
                <a:gd name="T20" fmla="*/ 289 w 1215"/>
                <a:gd name="T21" fmla="*/ 284 h 306"/>
                <a:gd name="T22" fmla="*/ 318 w 1215"/>
                <a:gd name="T23" fmla="*/ 233 h 306"/>
                <a:gd name="T24" fmla="*/ 346 w 1215"/>
                <a:gd name="T25" fmla="*/ 171 h 306"/>
                <a:gd name="T26" fmla="*/ 376 w 1215"/>
                <a:gd name="T27" fmla="*/ 103 h 306"/>
                <a:gd name="T28" fmla="*/ 405 w 1215"/>
                <a:gd name="T29" fmla="*/ 53 h 306"/>
                <a:gd name="T30" fmla="*/ 433 w 1215"/>
                <a:gd name="T31" fmla="*/ 21 h 306"/>
                <a:gd name="T32" fmla="*/ 463 w 1215"/>
                <a:gd name="T33" fmla="*/ 5 h 306"/>
                <a:gd name="T34" fmla="*/ 492 w 1215"/>
                <a:gd name="T35" fmla="*/ 0 h 306"/>
                <a:gd name="T36" fmla="*/ 520 w 1215"/>
                <a:gd name="T37" fmla="*/ 0 h 306"/>
                <a:gd name="T38" fmla="*/ 550 w 1215"/>
                <a:gd name="T39" fmla="*/ 10 h 306"/>
                <a:gd name="T40" fmla="*/ 578 w 1215"/>
                <a:gd name="T41" fmla="*/ 17 h 306"/>
                <a:gd name="T42" fmla="*/ 607 w 1215"/>
                <a:gd name="T43" fmla="*/ 22 h 306"/>
                <a:gd name="T44" fmla="*/ 637 w 1215"/>
                <a:gd name="T45" fmla="*/ 28 h 306"/>
                <a:gd name="T46" fmla="*/ 665 w 1215"/>
                <a:gd name="T47" fmla="*/ 32 h 306"/>
                <a:gd name="T48" fmla="*/ 694 w 1215"/>
                <a:gd name="T49" fmla="*/ 38 h 306"/>
                <a:gd name="T50" fmla="*/ 724 w 1215"/>
                <a:gd name="T51" fmla="*/ 74 h 306"/>
                <a:gd name="T52" fmla="*/ 752 w 1215"/>
                <a:gd name="T53" fmla="*/ 118 h 306"/>
                <a:gd name="T54" fmla="*/ 781 w 1215"/>
                <a:gd name="T55" fmla="*/ 149 h 306"/>
                <a:gd name="T56" fmla="*/ 809 w 1215"/>
                <a:gd name="T57" fmla="*/ 175 h 306"/>
                <a:gd name="T58" fmla="*/ 839 w 1215"/>
                <a:gd name="T59" fmla="*/ 198 h 306"/>
                <a:gd name="T60" fmla="*/ 868 w 1215"/>
                <a:gd name="T61" fmla="*/ 234 h 306"/>
                <a:gd name="T62" fmla="*/ 896 w 1215"/>
                <a:gd name="T63" fmla="*/ 277 h 306"/>
                <a:gd name="T64" fmla="*/ 926 w 1215"/>
                <a:gd name="T65" fmla="*/ 294 h 306"/>
                <a:gd name="T66" fmla="*/ 955 w 1215"/>
                <a:gd name="T67" fmla="*/ 267 h 306"/>
                <a:gd name="T68" fmla="*/ 983 w 1215"/>
                <a:gd name="T69" fmla="*/ 233 h 306"/>
                <a:gd name="T70" fmla="*/ 1013 w 1215"/>
                <a:gd name="T71" fmla="*/ 215 h 306"/>
                <a:gd name="T72" fmla="*/ 1041 w 1215"/>
                <a:gd name="T73" fmla="*/ 191 h 306"/>
                <a:gd name="T74" fmla="*/ 1070 w 1215"/>
                <a:gd name="T75" fmla="*/ 167 h 306"/>
                <a:gd name="T76" fmla="*/ 1099 w 1215"/>
                <a:gd name="T77" fmla="*/ 138 h 306"/>
                <a:gd name="T78" fmla="*/ 1128 w 1215"/>
                <a:gd name="T79" fmla="*/ 103 h 306"/>
                <a:gd name="T80" fmla="*/ 1157 w 1215"/>
                <a:gd name="T81" fmla="*/ 86 h 306"/>
                <a:gd name="T82" fmla="*/ 1186 w 1215"/>
                <a:gd name="T83" fmla="*/ 84 h 306"/>
                <a:gd name="T84" fmla="*/ 1215 w 1215"/>
                <a:gd name="T85" fmla="*/ 102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06">
                  <a:moveTo>
                    <a:pt x="0" y="26"/>
                  </a:moveTo>
                  <a:lnTo>
                    <a:pt x="29" y="117"/>
                  </a:lnTo>
                  <a:lnTo>
                    <a:pt x="58" y="190"/>
                  </a:lnTo>
                  <a:lnTo>
                    <a:pt x="87" y="236"/>
                  </a:lnTo>
                  <a:lnTo>
                    <a:pt x="115" y="273"/>
                  </a:lnTo>
                  <a:lnTo>
                    <a:pt x="144" y="294"/>
                  </a:lnTo>
                  <a:lnTo>
                    <a:pt x="174" y="295"/>
                  </a:lnTo>
                  <a:lnTo>
                    <a:pt x="202" y="297"/>
                  </a:lnTo>
                  <a:lnTo>
                    <a:pt x="231" y="299"/>
                  </a:lnTo>
                  <a:lnTo>
                    <a:pt x="261" y="306"/>
                  </a:lnTo>
                  <a:lnTo>
                    <a:pt x="289" y="284"/>
                  </a:lnTo>
                  <a:lnTo>
                    <a:pt x="318" y="233"/>
                  </a:lnTo>
                  <a:lnTo>
                    <a:pt x="346" y="171"/>
                  </a:lnTo>
                  <a:lnTo>
                    <a:pt x="376" y="103"/>
                  </a:lnTo>
                  <a:lnTo>
                    <a:pt x="405" y="53"/>
                  </a:lnTo>
                  <a:lnTo>
                    <a:pt x="433" y="21"/>
                  </a:lnTo>
                  <a:lnTo>
                    <a:pt x="463" y="5"/>
                  </a:lnTo>
                  <a:lnTo>
                    <a:pt x="492" y="0"/>
                  </a:lnTo>
                  <a:lnTo>
                    <a:pt x="520" y="0"/>
                  </a:lnTo>
                  <a:lnTo>
                    <a:pt x="550" y="10"/>
                  </a:lnTo>
                  <a:lnTo>
                    <a:pt x="578" y="17"/>
                  </a:lnTo>
                  <a:lnTo>
                    <a:pt x="607" y="22"/>
                  </a:lnTo>
                  <a:lnTo>
                    <a:pt x="637" y="28"/>
                  </a:lnTo>
                  <a:lnTo>
                    <a:pt x="665" y="32"/>
                  </a:lnTo>
                  <a:lnTo>
                    <a:pt x="694" y="38"/>
                  </a:lnTo>
                  <a:lnTo>
                    <a:pt x="724" y="74"/>
                  </a:lnTo>
                  <a:lnTo>
                    <a:pt x="752" y="118"/>
                  </a:lnTo>
                  <a:lnTo>
                    <a:pt x="781" y="149"/>
                  </a:lnTo>
                  <a:lnTo>
                    <a:pt x="809" y="175"/>
                  </a:lnTo>
                  <a:lnTo>
                    <a:pt x="839" y="198"/>
                  </a:lnTo>
                  <a:lnTo>
                    <a:pt x="868" y="234"/>
                  </a:lnTo>
                  <a:lnTo>
                    <a:pt x="896" y="277"/>
                  </a:lnTo>
                  <a:lnTo>
                    <a:pt x="926" y="294"/>
                  </a:lnTo>
                  <a:lnTo>
                    <a:pt x="955" y="267"/>
                  </a:lnTo>
                  <a:lnTo>
                    <a:pt x="983" y="233"/>
                  </a:lnTo>
                  <a:lnTo>
                    <a:pt x="1013" y="215"/>
                  </a:lnTo>
                  <a:lnTo>
                    <a:pt x="1041" y="191"/>
                  </a:lnTo>
                  <a:lnTo>
                    <a:pt x="1070" y="167"/>
                  </a:lnTo>
                  <a:lnTo>
                    <a:pt x="1099" y="138"/>
                  </a:lnTo>
                  <a:lnTo>
                    <a:pt x="1128" y="103"/>
                  </a:lnTo>
                  <a:lnTo>
                    <a:pt x="1157" y="86"/>
                  </a:lnTo>
                  <a:lnTo>
                    <a:pt x="1186" y="84"/>
                  </a:lnTo>
                  <a:lnTo>
                    <a:pt x="1215" y="10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89" name="Freeform 63">
              <a:extLst>
                <a:ext uri="{FF2B5EF4-FFF2-40B4-BE49-F238E27FC236}">
                  <a16:creationId xmlns="" xmlns:a16="http://schemas.microsoft.com/office/drawing/2014/main" id="{59716F98-49F4-43CA-AB6C-662D1BF24AE9}"/>
                </a:ext>
              </a:extLst>
            </p:cNvPr>
            <p:cNvSpPr>
              <a:spLocks/>
            </p:cNvSpPr>
            <p:nvPr/>
          </p:nvSpPr>
          <p:spPr bwMode="auto">
            <a:xfrm>
              <a:off x="4144963" y="4346575"/>
              <a:ext cx="1882775" cy="508000"/>
            </a:xfrm>
            <a:custGeom>
              <a:avLst/>
              <a:gdLst>
                <a:gd name="T0" fmla="*/ 0 w 1186"/>
                <a:gd name="T1" fmla="*/ 61 h 320"/>
                <a:gd name="T2" fmla="*/ 29 w 1186"/>
                <a:gd name="T3" fmla="*/ 30 h 320"/>
                <a:gd name="T4" fmla="*/ 58 w 1186"/>
                <a:gd name="T5" fmla="*/ 11 h 320"/>
                <a:gd name="T6" fmla="*/ 87 w 1186"/>
                <a:gd name="T7" fmla="*/ 0 h 320"/>
                <a:gd name="T8" fmla="*/ 115 w 1186"/>
                <a:gd name="T9" fmla="*/ 3 h 320"/>
                <a:gd name="T10" fmla="*/ 144 w 1186"/>
                <a:gd name="T11" fmla="*/ 4 h 320"/>
                <a:gd name="T12" fmla="*/ 174 w 1186"/>
                <a:gd name="T13" fmla="*/ 25 h 320"/>
                <a:gd name="T14" fmla="*/ 202 w 1186"/>
                <a:gd name="T15" fmla="*/ 66 h 320"/>
                <a:gd name="T16" fmla="*/ 231 w 1186"/>
                <a:gd name="T17" fmla="*/ 119 h 320"/>
                <a:gd name="T18" fmla="*/ 261 w 1186"/>
                <a:gd name="T19" fmla="*/ 187 h 320"/>
                <a:gd name="T20" fmla="*/ 289 w 1186"/>
                <a:gd name="T21" fmla="*/ 248 h 320"/>
                <a:gd name="T22" fmla="*/ 318 w 1186"/>
                <a:gd name="T23" fmla="*/ 288 h 320"/>
                <a:gd name="T24" fmla="*/ 346 w 1186"/>
                <a:gd name="T25" fmla="*/ 312 h 320"/>
                <a:gd name="T26" fmla="*/ 376 w 1186"/>
                <a:gd name="T27" fmla="*/ 320 h 320"/>
                <a:gd name="T28" fmla="*/ 405 w 1186"/>
                <a:gd name="T29" fmla="*/ 312 h 320"/>
                <a:gd name="T30" fmla="*/ 433 w 1186"/>
                <a:gd name="T31" fmla="*/ 308 h 320"/>
                <a:gd name="T32" fmla="*/ 463 w 1186"/>
                <a:gd name="T33" fmla="*/ 298 h 320"/>
                <a:gd name="T34" fmla="*/ 492 w 1186"/>
                <a:gd name="T35" fmla="*/ 287 h 320"/>
                <a:gd name="T36" fmla="*/ 520 w 1186"/>
                <a:gd name="T37" fmla="*/ 285 h 320"/>
                <a:gd name="T38" fmla="*/ 550 w 1186"/>
                <a:gd name="T39" fmla="*/ 271 h 320"/>
                <a:gd name="T40" fmla="*/ 578 w 1186"/>
                <a:gd name="T41" fmla="*/ 266 h 320"/>
                <a:gd name="T42" fmla="*/ 607 w 1186"/>
                <a:gd name="T43" fmla="*/ 240 h 320"/>
                <a:gd name="T44" fmla="*/ 637 w 1186"/>
                <a:gd name="T45" fmla="*/ 186 h 320"/>
                <a:gd name="T46" fmla="*/ 665 w 1186"/>
                <a:gd name="T47" fmla="*/ 132 h 320"/>
                <a:gd name="T48" fmla="*/ 694 w 1186"/>
                <a:gd name="T49" fmla="*/ 83 h 320"/>
                <a:gd name="T50" fmla="*/ 724 w 1186"/>
                <a:gd name="T51" fmla="*/ 62 h 320"/>
                <a:gd name="T52" fmla="*/ 752 w 1186"/>
                <a:gd name="T53" fmla="*/ 51 h 320"/>
                <a:gd name="T54" fmla="*/ 781 w 1186"/>
                <a:gd name="T55" fmla="*/ 43 h 320"/>
                <a:gd name="T56" fmla="*/ 809 w 1186"/>
                <a:gd name="T57" fmla="*/ 45 h 320"/>
                <a:gd name="T58" fmla="*/ 839 w 1186"/>
                <a:gd name="T59" fmla="*/ 46 h 320"/>
                <a:gd name="T60" fmla="*/ 868 w 1186"/>
                <a:gd name="T61" fmla="*/ 40 h 320"/>
                <a:gd name="T62" fmla="*/ 896 w 1186"/>
                <a:gd name="T63" fmla="*/ 29 h 320"/>
                <a:gd name="T64" fmla="*/ 926 w 1186"/>
                <a:gd name="T65" fmla="*/ 40 h 320"/>
                <a:gd name="T66" fmla="*/ 955 w 1186"/>
                <a:gd name="T67" fmla="*/ 84 h 320"/>
                <a:gd name="T68" fmla="*/ 983 w 1186"/>
                <a:gd name="T69" fmla="*/ 141 h 320"/>
                <a:gd name="T70" fmla="*/ 1013 w 1186"/>
                <a:gd name="T71" fmla="*/ 176 h 320"/>
                <a:gd name="T72" fmla="*/ 1041 w 1186"/>
                <a:gd name="T73" fmla="*/ 192 h 320"/>
                <a:gd name="T74" fmla="*/ 1070 w 1186"/>
                <a:gd name="T75" fmla="*/ 179 h 320"/>
                <a:gd name="T76" fmla="*/ 1099 w 1186"/>
                <a:gd name="T77" fmla="*/ 165 h 320"/>
                <a:gd name="T78" fmla="*/ 1128 w 1186"/>
                <a:gd name="T79" fmla="*/ 155 h 320"/>
                <a:gd name="T80" fmla="*/ 1157 w 1186"/>
                <a:gd name="T81" fmla="*/ 120 h 320"/>
                <a:gd name="T82" fmla="*/ 1186 w 1186"/>
                <a:gd name="T83" fmla="*/ 107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20">
                  <a:moveTo>
                    <a:pt x="0" y="61"/>
                  </a:moveTo>
                  <a:lnTo>
                    <a:pt x="29" y="30"/>
                  </a:lnTo>
                  <a:lnTo>
                    <a:pt x="58" y="11"/>
                  </a:lnTo>
                  <a:lnTo>
                    <a:pt x="87" y="0"/>
                  </a:lnTo>
                  <a:lnTo>
                    <a:pt x="115" y="3"/>
                  </a:lnTo>
                  <a:lnTo>
                    <a:pt x="144" y="4"/>
                  </a:lnTo>
                  <a:lnTo>
                    <a:pt x="174" y="25"/>
                  </a:lnTo>
                  <a:lnTo>
                    <a:pt x="202" y="66"/>
                  </a:lnTo>
                  <a:lnTo>
                    <a:pt x="231" y="119"/>
                  </a:lnTo>
                  <a:lnTo>
                    <a:pt x="261" y="187"/>
                  </a:lnTo>
                  <a:lnTo>
                    <a:pt x="289" y="248"/>
                  </a:lnTo>
                  <a:lnTo>
                    <a:pt x="318" y="288"/>
                  </a:lnTo>
                  <a:lnTo>
                    <a:pt x="346" y="312"/>
                  </a:lnTo>
                  <a:lnTo>
                    <a:pt x="376" y="320"/>
                  </a:lnTo>
                  <a:lnTo>
                    <a:pt x="405" y="312"/>
                  </a:lnTo>
                  <a:lnTo>
                    <a:pt x="433" y="308"/>
                  </a:lnTo>
                  <a:lnTo>
                    <a:pt x="463" y="298"/>
                  </a:lnTo>
                  <a:lnTo>
                    <a:pt x="492" y="287"/>
                  </a:lnTo>
                  <a:lnTo>
                    <a:pt x="520" y="285"/>
                  </a:lnTo>
                  <a:lnTo>
                    <a:pt x="550" y="271"/>
                  </a:lnTo>
                  <a:lnTo>
                    <a:pt x="578" y="266"/>
                  </a:lnTo>
                  <a:lnTo>
                    <a:pt x="607" y="240"/>
                  </a:lnTo>
                  <a:lnTo>
                    <a:pt x="637" y="186"/>
                  </a:lnTo>
                  <a:lnTo>
                    <a:pt x="665" y="132"/>
                  </a:lnTo>
                  <a:lnTo>
                    <a:pt x="694" y="83"/>
                  </a:lnTo>
                  <a:lnTo>
                    <a:pt x="724" y="62"/>
                  </a:lnTo>
                  <a:lnTo>
                    <a:pt x="752" y="51"/>
                  </a:lnTo>
                  <a:lnTo>
                    <a:pt x="781" y="43"/>
                  </a:lnTo>
                  <a:lnTo>
                    <a:pt x="809" y="45"/>
                  </a:lnTo>
                  <a:lnTo>
                    <a:pt x="839" y="46"/>
                  </a:lnTo>
                  <a:lnTo>
                    <a:pt x="868" y="40"/>
                  </a:lnTo>
                  <a:lnTo>
                    <a:pt x="896" y="29"/>
                  </a:lnTo>
                  <a:lnTo>
                    <a:pt x="926" y="40"/>
                  </a:lnTo>
                  <a:lnTo>
                    <a:pt x="955" y="84"/>
                  </a:lnTo>
                  <a:lnTo>
                    <a:pt x="983" y="141"/>
                  </a:lnTo>
                  <a:lnTo>
                    <a:pt x="1013" y="176"/>
                  </a:lnTo>
                  <a:lnTo>
                    <a:pt x="1041" y="192"/>
                  </a:lnTo>
                  <a:lnTo>
                    <a:pt x="1070" y="179"/>
                  </a:lnTo>
                  <a:lnTo>
                    <a:pt x="1099" y="165"/>
                  </a:lnTo>
                  <a:lnTo>
                    <a:pt x="1128" y="155"/>
                  </a:lnTo>
                  <a:lnTo>
                    <a:pt x="1157" y="120"/>
                  </a:lnTo>
                  <a:lnTo>
                    <a:pt x="1186" y="10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90" name="Freeform 64">
              <a:extLst>
                <a:ext uri="{FF2B5EF4-FFF2-40B4-BE49-F238E27FC236}">
                  <a16:creationId xmlns="" xmlns:a16="http://schemas.microsoft.com/office/drawing/2014/main" id="{09FAFB5A-87A4-430F-A0BD-617AE553A73F}"/>
                </a:ext>
              </a:extLst>
            </p:cNvPr>
            <p:cNvSpPr>
              <a:spLocks/>
            </p:cNvSpPr>
            <p:nvPr/>
          </p:nvSpPr>
          <p:spPr bwMode="auto">
            <a:xfrm>
              <a:off x="4144963" y="4392613"/>
              <a:ext cx="1928813" cy="581025"/>
            </a:xfrm>
            <a:custGeom>
              <a:avLst/>
              <a:gdLst>
                <a:gd name="T0" fmla="*/ 0 w 1215"/>
                <a:gd name="T1" fmla="*/ 366 h 366"/>
                <a:gd name="T2" fmla="*/ 29 w 1215"/>
                <a:gd name="T3" fmla="*/ 310 h 366"/>
                <a:gd name="T4" fmla="*/ 58 w 1215"/>
                <a:gd name="T5" fmla="*/ 254 h 366"/>
                <a:gd name="T6" fmla="*/ 87 w 1215"/>
                <a:gd name="T7" fmla="*/ 204 h 366"/>
                <a:gd name="T8" fmla="*/ 115 w 1215"/>
                <a:gd name="T9" fmla="*/ 149 h 366"/>
                <a:gd name="T10" fmla="*/ 144 w 1215"/>
                <a:gd name="T11" fmla="*/ 86 h 366"/>
                <a:gd name="T12" fmla="*/ 174 w 1215"/>
                <a:gd name="T13" fmla="*/ 46 h 366"/>
                <a:gd name="T14" fmla="*/ 202 w 1215"/>
                <a:gd name="T15" fmla="*/ 22 h 366"/>
                <a:gd name="T16" fmla="*/ 231 w 1215"/>
                <a:gd name="T17" fmla="*/ 3 h 366"/>
                <a:gd name="T18" fmla="*/ 261 w 1215"/>
                <a:gd name="T19" fmla="*/ 0 h 366"/>
                <a:gd name="T20" fmla="*/ 289 w 1215"/>
                <a:gd name="T21" fmla="*/ 10 h 366"/>
                <a:gd name="T22" fmla="*/ 318 w 1215"/>
                <a:gd name="T23" fmla="*/ 17 h 366"/>
                <a:gd name="T24" fmla="*/ 346 w 1215"/>
                <a:gd name="T25" fmla="*/ 27 h 366"/>
                <a:gd name="T26" fmla="*/ 376 w 1215"/>
                <a:gd name="T27" fmla="*/ 27 h 366"/>
                <a:gd name="T28" fmla="*/ 405 w 1215"/>
                <a:gd name="T29" fmla="*/ 27 h 366"/>
                <a:gd name="T30" fmla="*/ 433 w 1215"/>
                <a:gd name="T31" fmla="*/ 38 h 366"/>
                <a:gd name="T32" fmla="*/ 463 w 1215"/>
                <a:gd name="T33" fmla="*/ 56 h 366"/>
                <a:gd name="T34" fmla="*/ 492 w 1215"/>
                <a:gd name="T35" fmla="*/ 102 h 366"/>
                <a:gd name="T36" fmla="*/ 520 w 1215"/>
                <a:gd name="T37" fmla="*/ 179 h 366"/>
                <a:gd name="T38" fmla="*/ 550 w 1215"/>
                <a:gd name="T39" fmla="*/ 258 h 366"/>
                <a:gd name="T40" fmla="*/ 578 w 1215"/>
                <a:gd name="T41" fmla="*/ 321 h 366"/>
                <a:gd name="T42" fmla="*/ 607 w 1215"/>
                <a:gd name="T43" fmla="*/ 324 h 366"/>
                <a:gd name="T44" fmla="*/ 637 w 1215"/>
                <a:gd name="T45" fmla="*/ 293 h 366"/>
                <a:gd name="T46" fmla="*/ 665 w 1215"/>
                <a:gd name="T47" fmla="*/ 248 h 366"/>
                <a:gd name="T48" fmla="*/ 694 w 1215"/>
                <a:gd name="T49" fmla="*/ 200 h 366"/>
                <a:gd name="T50" fmla="*/ 724 w 1215"/>
                <a:gd name="T51" fmla="*/ 219 h 366"/>
                <a:gd name="T52" fmla="*/ 752 w 1215"/>
                <a:gd name="T53" fmla="*/ 257 h 366"/>
                <a:gd name="T54" fmla="*/ 781 w 1215"/>
                <a:gd name="T55" fmla="*/ 259 h 366"/>
                <a:gd name="T56" fmla="*/ 809 w 1215"/>
                <a:gd name="T57" fmla="*/ 235 h 366"/>
                <a:gd name="T58" fmla="*/ 839 w 1215"/>
                <a:gd name="T59" fmla="*/ 166 h 366"/>
                <a:gd name="T60" fmla="*/ 868 w 1215"/>
                <a:gd name="T61" fmla="*/ 106 h 366"/>
                <a:gd name="T62" fmla="*/ 896 w 1215"/>
                <a:gd name="T63" fmla="*/ 85 h 366"/>
                <a:gd name="T64" fmla="*/ 926 w 1215"/>
                <a:gd name="T65" fmla="*/ 77 h 366"/>
                <a:gd name="T66" fmla="*/ 955 w 1215"/>
                <a:gd name="T67" fmla="*/ 72 h 366"/>
                <a:gd name="T68" fmla="*/ 983 w 1215"/>
                <a:gd name="T69" fmla="*/ 70 h 366"/>
                <a:gd name="T70" fmla="*/ 1013 w 1215"/>
                <a:gd name="T71" fmla="*/ 71 h 366"/>
                <a:gd name="T72" fmla="*/ 1041 w 1215"/>
                <a:gd name="T73" fmla="*/ 54 h 366"/>
                <a:gd name="T74" fmla="*/ 1070 w 1215"/>
                <a:gd name="T75" fmla="*/ 49 h 366"/>
                <a:gd name="T76" fmla="*/ 1099 w 1215"/>
                <a:gd name="T77" fmla="*/ 60 h 366"/>
                <a:gd name="T78" fmla="*/ 1128 w 1215"/>
                <a:gd name="T79" fmla="*/ 64 h 366"/>
                <a:gd name="T80" fmla="*/ 1157 w 1215"/>
                <a:gd name="T81" fmla="*/ 96 h 366"/>
                <a:gd name="T82" fmla="*/ 1186 w 1215"/>
                <a:gd name="T83" fmla="*/ 109 h 366"/>
                <a:gd name="T84" fmla="*/ 1215 w 1215"/>
                <a:gd name="T85" fmla="*/ 8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66">
                  <a:moveTo>
                    <a:pt x="0" y="366"/>
                  </a:moveTo>
                  <a:lnTo>
                    <a:pt x="29" y="310"/>
                  </a:lnTo>
                  <a:lnTo>
                    <a:pt x="58" y="254"/>
                  </a:lnTo>
                  <a:lnTo>
                    <a:pt x="87" y="204"/>
                  </a:lnTo>
                  <a:lnTo>
                    <a:pt x="115" y="149"/>
                  </a:lnTo>
                  <a:lnTo>
                    <a:pt x="144" y="86"/>
                  </a:lnTo>
                  <a:lnTo>
                    <a:pt x="174" y="46"/>
                  </a:lnTo>
                  <a:lnTo>
                    <a:pt x="202" y="22"/>
                  </a:lnTo>
                  <a:lnTo>
                    <a:pt x="231" y="3"/>
                  </a:lnTo>
                  <a:lnTo>
                    <a:pt x="261" y="0"/>
                  </a:lnTo>
                  <a:lnTo>
                    <a:pt x="289" y="10"/>
                  </a:lnTo>
                  <a:lnTo>
                    <a:pt x="318" y="17"/>
                  </a:lnTo>
                  <a:lnTo>
                    <a:pt x="346" y="27"/>
                  </a:lnTo>
                  <a:lnTo>
                    <a:pt x="376" y="27"/>
                  </a:lnTo>
                  <a:lnTo>
                    <a:pt x="405" y="27"/>
                  </a:lnTo>
                  <a:lnTo>
                    <a:pt x="433" y="38"/>
                  </a:lnTo>
                  <a:lnTo>
                    <a:pt x="463" y="56"/>
                  </a:lnTo>
                  <a:lnTo>
                    <a:pt x="492" y="102"/>
                  </a:lnTo>
                  <a:lnTo>
                    <a:pt x="520" y="179"/>
                  </a:lnTo>
                  <a:lnTo>
                    <a:pt x="550" y="258"/>
                  </a:lnTo>
                  <a:lnTo>
                    <a:pt x="578" y="321"/>
                  </a:lnTo>
                  <a:lnTo>
                    <a:pt x="607" y="324"/>
                  </a:lnTo>
                  <a:lnTo>
                    <a:pt x="637" y="293"/>
                  </a:lnTo>
                  <a:lnTo>
                    <a:pt x="665" y="248"/>
                  </a:lnTo>
                  <a:lnTo>
                    <a:pt x="694" y="200"/>
                  </a:lnTo>
                  <a:lnTo>
                    <a:pt x="724" y="219"/>
                  </a:lnTo>
                  <a:lnTo>
                    <a:pt x="752" y="257"/>
                  </a:lnTo>
                  <a:lnTo>
                    <a:pt x="781" y="259"/>
                  </a:lnTo>
                  <a:lnTo>
                    <a:pt x="809" y="235"/>
                  </a:lnTo>
                  <a:lnTo>
                    <a:pt x="839" y="166"/>
                  </a:lnTo>
                  <a:lnTo>
                    <a:pt x="868" y="106"/>
                  </a:lnTo>
                  <a:lnTo>
                    <a:pt x="896" y="85"/>
                  </a:lnTo>
                  <a:lnTo>
                    <a:pt x="926" y="77"/>
                  </a:lnTo>
                  <a:lnTo>
                    <a:pt x="955" y="72"/>
                  </a:lnTo>
                  <a:lnTo>
                    <a:pt x="983" y="70"/>
                  </a:lnTo>
                  <a:lnTo>
                    <a:pt x="1013" y="71"/>
                  </a:lnTo>
                  <a:lnTo>
                    <a:pt x="1041" y="54"/>
                  </a:lnTo>
                  <a:lnTo>
                    <a:pt x="1070" y="49"/>
                  </a:lnTo>
                  <a:lnTo>
                    <a:pt x="1099" y="60"/>
                  </a:lnTo>
                  <a:lnTo>
                    <a:pt x="1128" y="64"/>
                  </a:lnTo>
                  <a:lnTo>
                    <a:pt x="1157" y="96"/>
                  </a:lnTo>
                  <a:lnTo>
                    <a:pt x="1186" y="109"/>
                  </a:lnTo>
                  <a:lnTo>
                    <a:pt x="1215" y="8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91" name="Freeform 65">
              <a:extLst>
                <a:ext uri="{FF2B5EF4-FFF2-40B4-BE49-F238E27FC236}">
                  <a16:creationId xmlns="" xmlns:a16="http://schemas.microsoft.com/office/drawing/2014/main" id="{F5642DBE-4A89-43CD-8C5D-D2D3EBC2822E}"/>
                </a:ext>
              </a:extLst>
            </p:cNvPr>
            <p:cNvSpPr>
              <a:spLocks/>
            </p:cNvSpPr>
            <p:nvPr/>
          </p:nvSpPr>
          <p:spPr bwMode="auto">
            <a:xfrm>
              <a:off x="4144963" y="4414838"/>
              <a:ext cx="1928813" cy="492125"/>
            </a:xfrm>
            <a:custGeom>
              <a:avLst/>
              <a:gdLst>
                <a:gd name="T0" fmla="*/ 0 w 1215"/>
                <a:gd name="T1" fmla="*/ 56 h 310"/>
                <a:gd name="T2" fmla="*/ 29 w 1215"/>
                <a:gd name="T3" fmla="*/ 143 h 310"/>
                <a:gd name="T4" fmla="*/ 58 w 1215"/>
                <a:gd name="T5" fmla="*/ 200 h 310"/>
                <a:gd name="T6" fmla="*/ 87 w 1215"/>
                <a:gd name="T7" fmla="*/ 219 h 310"/>
                <a:gd name="T8" fmla="*/ 115 w 1215"/>
                <a:gd name="T9" fmla="*/ 259 h 310"/>
                <a:gd name="T10" fmla="*/ 144 w 1215"/>
                <a:gd name="T11" fmla="*/ 294 h 310"/>
                <a:gd name="T12" fmla="*/ 174 w 1215"/>
                <a:gd name="T13" fmla="*/ 310 h 310"/>
                <a:gd name="T14" fmla="*/ 202 w 1215"/>
                <a:gd name="T15" fmla="*/ 309 h 310"/>
                <a:gd name="T16" fmla="*/ 231 w 1215"/>
                <a:gd name="T17" fmla="*/ 283 h 310"/>
                <a:gd name="T18" fmla="*/ 261 w 1215"/>
                <a:gd name="T19" fmla="*/ 270 h 310"/>
                <a:gd name="T20" fmla="*/ 289 w 1215"/>
                <a:gd name="T21" fmla="*/ 247 h 310"/>
                <a:gd name="T22" fmla="*/ 318 w 1215"/>
                <a:gd name="T23" fmla="*/ 202 h 310"/>
                <a:gd name="T24" fmla="*/ 346 w 1215"/>
                <a:gd name="T25" fmla="*/ 152 h 310"/>
                <a:gd name="T26" fmla="*/ 376 w 1215"/>
                <a:gd name="T27" fmla="*/ 87 h 310"/>
                <a:gd name="T28" fmla="*/ 405 w 1215"/>
                <a:gd name="T29" fmla="*/ 39 h 310"/>
                <a:gd name="T30" fmla="*/ 433 w 1215"/>
                <a:gd name="T31" fmla="*/ 15 h 310"/>
                <a:gd name="T32" fmla="*/ 463 w 1215"/>
                <a:gd name="T33" fmla="*/ 0 h 310"/>
                <a:gd name="T34" fmla="*/ 492 w 1215"/>
                <a:gd name="T35" fmla="*/ 2 h 310"/>
                <a:gd name="T36" fmla="*/ 520 w 1215"/>
                <a:gd name="T37" fmla="*/ 7 h 310"/>
                <a:gd name="T38" fmla="*/ 550 w 1215"/>
                <a:gd name="T39" fmla="*/ 8 h 310"/>
                <a:gd name="T40" fmla="*/ 578 w 1215"/>
                <a:gd name="T41" fmla="*/ 13 h 310"/>
                <a:gd name="T42" fmla="*/ 607 w 1215"/>
                <a:gd name="T43" fmla="*/ 21 h 310"/>
                <a:gd name="T44" fmla="*/ 637 w 1215"/>
                <a:gd name="T45" fmla="*/ 25 h 310"/>
                <a:gd name="T46" fmla="*/ 665 w 1215"/>
                <a:gd name="T47" fmla="*/ 23 h 310"/>
                <a:gd name="T48" fmla="*/ 694 w 1215"/>
                <a:gd name="T49" fmla="*/ 34 h 310"/>
                <a:gd name="T50" fmla="*/ 724 w 1215"/>
                <a:gd name="T51" fmla="*/ 62 h 310"/>
                <a:gd name="T52" fmla="*/ 752 w 1215"/>
                <a:gd name="T53" fmla="*/ 83 h 310"/>
                <a:gd name="T54" fmla="*/ 781 w 1215"/>
                <a:gd name="T55" fmla="*/ 111 h 310"/>
                <a:gd name="T56" fmla="*/ 809 w 1215"/>
                <a:gd name="T57" fmla="*/ 164 h 310"/>
                <a:gd name="T58" fmla="*/ 839 w 1215"/>
                <a:gd name="T59" fmla="*/ 226 h 310"/>
                <a:gd name="T60" fmla="*/ 868 w 1215"/>
                <a:gd name="T61" fmla="*/ 267 h 310"/>
                <a:gd name="T62" fmla="*/ 896 w 1215"/>
                <a:gd name="T63" fmla="*/ 258 h 310"/>
                <a:gd name="T64" fmla="*/ 926 w 1215"/>
                <a:gd name="T65" fmla="*/ 219 h 310"/>
                <a:gd name="T66" fmla="*/ 955 w 1215"/>
                <a:gd name="T67" fmla="*/ 215 h 310"/>
                <a:gd name="T68" fmla="*/ 983 w 1215"/>
                <a:gd name="T69" fmla="*/ 238 h 310"/>
                <a:gd name="T70" fmla="*/ 1013 w 1215"/>
                <a:gd name="T71" fmla="*/ 253 h 310"/>
                <a:gd name="T72" fmla="*/ 1041 w 1215"/>
                <a:gd name="T73" fmla="*/ 229 h 310"/>
                <a:gd name="T74" fmla="*/ 1070 w 1215"/>
                <a:gd name="T75" fmla="*/ 195 h 310"/>
                <a:gd name="T76" fmla="*/ 1099 w 1215"/>
                <a:gd name="T77" fmla="*/ 151 h 310"/>
                <a:gd name="T78" fmla="*/ 1128 w 1215"/>
                <a:gd name="T79" fmla="*/ 114 h 310"/>
                <a:gd name="T80" fmla="*/ 1157 w 1215"/>
                <a:gd name="T81" fmla="*/ 88 h 310"/>
                <a:gd name="T82" fmla="*/ 1186 w 1215"/>
                <a:gd name="T83" fmla="*/ 57 h 310"/>
                <a:gd name="T84" fmla="*/ 1215 w 1215"/>
                <a:gd name="T85" fmla="*/ 48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10">
                  <a:moveTo>
                    <a:pt x="0" y="56"/>
                  </a:moveTo>
                  <a:lnTo>
                    <a:pt x="29" y="143"/>
                  </a:lnTo>
                  <a:lnTo>
                    <a:pt x="58" y="200"/>
                  </a:lnTo>
                  <a:lnTo>
                    <a:pt x="87" y="219"/>
                  </a:lnTo>
                  <a:lnTo>
                    <a:pt x="115" y="259"/>
                  </a:lnTo>
                  <a:lnTo>
                    <a:pt x="144" y="294"/>
                  </a:lnTo>
                  <a:lnTo>
                    <a:pt x="174" y="310"/>
                  </a:lnTo>
                  <a:lnTo>
                    <a:pt x="202" y="309"/>
                  </a:lnTo>
                  <a:lnTo>
                    <a:pt x="231" y="283"/>
                  </a:lnTo>
                  <a:lnTo>
                    <a:pt x="261" y="270"/>
                  </a:lnTo>
                  <a:lnTo>
                    <a:pt x="289" y="247"/>
                  </a:lnTo>
                  <a:lnTo>
                    <a:pt x="318" y="202"/>
                  </a:lnTo>
                  <a:lnTo>
                    <a:pt x="346" y="152"/>
                  </a:lnTo>
                  <a:lnTo>
                    <a:pt x="376" y="87"/>
                  </a:lnTo>
                  <a:lnTo>
                    <a:pt x="405" y="39"/>
                  </a:lnTo>
                  <a:lnTo>
                    <a:pt x="433" y="15"/>
                  </a:lnTo>
                  <a:lnTo>
                    <a:pt x="463" y="0"/>
                  </a:lnTo>
                  <a:lnTo>
                    <a:pt x="492" y="2"/>
                  </a:lnTo>
                  <a:lnTo>
                    <a:pt x="520" y="7"/>
                  </a:lnTo>
                  <a:lnTo>
                    <a:pt x="550" y="8"/>
                  </a:lnTo>
                  <a:lnTo>
                    <a:pt x="578" y="13"/>
                  </a:lnTo>
                  <a:lnTo>
                    <a:pt x="607" y="21"/>
                  </a:lnTo>
                  <a:lnTo>
                    <a:pt x="637" y="25"/>
                  </a:lnTo>
                  <a:lnTo>
                    <a:pt x="665" y="23"/>
                  </a:lnTo>
                  <a:lnTo>
                    <a:pt x="694" y="34"/>
                  </a:lnTo>
                  <a:lnTo>
                    <a:pt x="724" y="62"/>
                  </a:lnTo>
                  <a:lnTo>
                    <a:pt x="752" y="83"/>
                  </a:lnTo>
                  <a:lnTo>
                    <a:pt x="781" y="111"/>
                  </a:lnTo>
                  <a:lnTo>
                    <a:pt x="809" y="164"/>
                  </a:lnTo>
                  <a:lnTo>
                    <a:pt x="839" y="226"/>
                  </a:lnTo>
                  <a:lnTo>
                    <a:pt x="868" y="267"/>
                  </a:lnTo>
                  <a:lnTo>
                    <a:pt x="896" y="258"/>
                  </a:lnTo>
                  <a:lnTo>
                    <a:pt x="926" y="219"/>
                  </a:lnTo>
                  <a:lnTo>
                    <a:pt x="955" y="215"/>
                  </a:lnTo>
                  <a:lnTo>
                    <a:pt x="983" y="238"/>
                  </a:lnTo>
                  <a:lnTo>
                    <a:pt x="1013" y="253"/>
                  </a:lnTo>
                  <a:lnTo>
                    <a:pt x="1041" y="229"/>
                  </a:lnTo>
                  <a:lnTo>
                    <a:pt x="1070" y="195"/>
                  </a:lnTo>
                  <a:lnTo>
                    <a:pt x="1099" y="151"/>
                  </a:lnTo>
                  <a:lnTo>
                    <a:pt x="1128" y="114"/>
                  </a:lnTo>
                  <a:lnTo>
                    <a:pt x="1157" y="88"/>
                  </a:lnTo>
                  <a:lnTo>
                    <a:pt x="1186" y="57"/>
                  </a:lnTo>
                  <a:lnTo>
                    <a:pt x="1215" y="4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92" name="Freeform 66">
              <a:extLst>
                <a:ext uri="{FF2B5EF4-FFF2-40B4-BE49-F238E27FC236}">
                  <a16:creationId xmlns="" xmlns:a16="http://schemas.microsoft.com/office/drawing/2014/main" id="{1100BAF2-C046-4C25-9E84-5653867E3E22}"/>
                </a:ext>
              </a:extLst>
            </p:cNvPr>
            <p:cNvSpPr>
              <a:spLocks/>
            </p:cNvSpPr>
            <p:nvPr/>
          </p:nvSpPr>
          <p:spPr bwMode="auto">
            <a:xfrm>
              <a:off x="4144963" y="4346575"/>
              <a:ext cx="1882775" cy="485775"/>
            </a:xfrm>
            <a:custGeom>
              <a:avLst/>
              <a:gdLst>
                <a:gd name="T0" fmla="*/ 0 w 1186"/>
                <a:gd name="T1" fmla="*/ 67 h 306"/>
                <a:gd name="T2" fmla="*/ 29 w 1186"/>
                <a:gd name="T3" fmla="*/ 35 h 306"/>
                <a:gd name="T4" fmla="*/ 58 w 1186"/>
                <a:gd name="T5" fmla="*/ 19 h 306"/>
                <a:gd name="T6" fmla="*/ 87 w 1186"/>
                <a:gd name="T7" fmla="*/ 8 h 306"/>
                <a:gd name="T8" fmla="*/ 115 w 1186"/>
                <a:gd name="T9" fmla="*/ 0 h 306"/>
                <a:gd name="T10" fmla="*/ 144 w 1186"/>
                <a:gd name="T11" fmla="*/ 7 h 306"/>
                <a:gd name="T12" fmla="*/ 174 w 1186"/>
                <a:gd name="T13" fmla="*/ 40 h 306"/>
                <a:gd name="T14" fmla="*/ 202 w 1186"/>
                <a:gd name="T15" fmla="*/ 99 h 306"/>
                <a:gd name="T16" fmla="*/ 231 w 1186"/>
                <a:gd name="T17" fmla="*/ 169 h 306"/>
                <a:gd name="T18" fmla="*/ 261 w 1186"/>
                <a:gd name="T19" fmla="*/ 235 h 306"/>
                <a:gd name="T20" fmla="*/ 289 w 1186"/>
                <a:gd name="T21" fmla="*/ 278 h 306"/>
                <a:gd name="T22" fmla="*/ 318 w 1186"/>
                <a:gd name="T23" fmla="*/ 303 h 306"/>
                <a:gd name="T24" fmla="*/ 346 w 1186"/>
                <a:gd name="T25" fmla="*/ 306 h 306"/>
                <a:gd name="T26" fmla="*/ 376 w 1186"/>
                <a:gd name="T27" fmla="*/ 299 h 306"/>
                <a:gd name="T28" fmla="*/ 405 w 1186"/>
                <a:gd name="T29" fmla="*/ 294 h 306"/>
                <a:gd name="T30" fmla="*/ 433 w 1186"/>
                <a:gd name="T31" fmla="*/ 290 h 306"/>
                <a:gd name="T32" fmla="*/ 463 w 1186"/>
                <a:gd name="T33" fmla="*/ 282 h 306"/>
                <a:gd name="T34" fmla="*/ 492 w 1186"/>
                <a:gd name="T35" fmla="*/ 267 h 306"/>
                <a:gd name="T36" fmla="*/ 520 w 1186"/>
                <a:gd name="T37" fmla="*/ 265 h 306"/>
                <a:gd name="T38" fmla="*/ 550 w 1186"/>
                <a:gd name="T39" fmla="*/ 262 h 306"/>
                <a:gd name="T40" fmla="*/ 578 w 1186"/>
                <a:gd name="T41" fmla="*/ 256 h 306"/>
                <a:gd name="T42" fmla="*/ 607 w 1186"/>
                <a:gd name="T43" fmla="*/ 237 h 306"/>
                <a:gd name="T44" fmla="*/ 637 w 1186"/>
                <a:gd name="T45" fmla="*/ 190 h 306"/>
                <a:gd name="T46" fmla="*/ 665 w 1186"/>
                <a:gd name="T47" fmla="*/ 144 h 306"/>
                <a:gd name="T48" fmla="*/ 694 w 1186"/>
                <a:gd name="T49" fmla="*/ 101 h 306"/>
                <a:gd name="T50" fmla="*/ 724 w 1186"/>
                <a:gd name="T51" fmla="*/ 78 h 306"/>
                <a:gd name="T52" fmla="*/ 752 w 1186"/>
                <a:gd name="T53" fmla="*/ 61 h 306"/>
                <a:gd name="T54" fmla="*/ 781 w 1186"/>
                <a:gd name="T55" fmla="*/ 48 h 306"/>
                <a:gd name="T56" fmla="*/ 809 w 1186"/>
                <a:gd name="T57" fmla="*/ 50 h 306"/>
                <a:gd name="T58" fmla="*/ 839 w 1186"/>
                <a:gd name="T59" fmla="*/ 46 h 306"/>
                <a:gd name="T60" fmla="*/ 868 w 1186"/>
                <a:gd name="T61" fmla="*/ 45 h 306"/>
                <a:gd name="T62" fmla="*/ 896 w 1186"/>
                <a:gd name="T63" fmla="*/ 35 h 306"/>
                <a:gd name="T64" fmla="*/ 926 w 1186"/>
                <a:gd name="T65" fmla="*/ 31 h 306"/>
                <a:gd name="T66" fmla="*/ 955 w 1186"/>
                <a:gd name="T67" fmla="*/ 62 h 306"/>
                <a:gd name="T68" fmla="*/ 983 w 1186"/>
                <a:gd name="T69" fmla="*/ 101 h 306"/>
                <a:gd name="T70" fmla="*/ 1013 w 1186"/>
                <a:gd name="T71" fmla="*/ 126 h 306"/>
                <a:gd name="T72" fmla="*/ 1041 w 1186"/>
                <a:gd name="T73" fmla="*/ 144 h 306"/>
                <a:gd name="T74" fmla="*/ 1070 w 1186"/>
                <a:gd name="T75" fmla="*/ 149 h 306"/>
                <a:gd name="T76" fmla="*/ 1099 w 1186"/>
                <a:gd name="T77" fmla="*/ 147 h 306"/>
                <a:gd name="T78" fmla="*/ 1128 w 1186"/>
                <a:gd name="T79" fmla="*/ 169 h 306"/>
                <a:gd name="T80" fmla="*/ 1157 w 1186"/>
                <a:gd name="T81" fmla="*/ 149 h 306"/>
                <a:gd name="T82" fmla="*/ 1186 w 1186"/>
                <a:gd name="T83" fmla="*/ 91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06">
                  <a:moveTo>
                    <a:pt x="0" y="67"/>
                  </a:moveTo>
                  <a:lnTo>
                    <a:pt x="29" y="35"/>
                  </a:lnTo>
                  <a:lnTo>
                    <a:pt x="58" y="19"/>
                  </a:lnTo>
                  <a:lnTo>
                    <a:pt x="87" y="8"/>
                  </a:lnTo>
                  <a:lnTo>
                    <a:pt x="115" y="0"/>
                  </a:lnTo>
                  <a:lnTo>
                    <a:pt x="144" y="7"/>
                  </a:lnTo>
                  <a:lnTo>
                    <a:pt x="174" y="40"/>
                  </a:lnTo>
                  <a:lnTo>
                    <a:pt x="202" y="99"/>
                  </a:lnTo>
                  <a:lnTo>
                    <a:pt x="231" y="169"/>
                  </a:lnTo>
                  <a:lnTo>
                    <a:pt x="261" y="235"/>
                  </a:lnTo>
                  <a:lnTo>
                    <a:pt x="289" y="278"/>
                  </a:lnTo>
                  <a:lnTo>
                    <a:pt x="318" y="303"/>
                  </a:lnTo>
                  <a:lnTo>
                    <a:pt x="346" y="306"/>
                  </a:lnTo>
                  <a:lnTo>
                    <a:pt x="376" y="299"/>
                  </a:lnTo>
                  <a:lnTo>
                    <a:pt x="405" y="294"/>
                  </a:lnTo>
                  <a:lnTo>
                    <a:pt x="433" y="290"/>
                  </a:lnTo>
                  <a:lnTo>
                    <a:pt x="463" y="282"/>
                  </a:lnTo>
                  <a:lnTo>
                    <a:pt x="492" y="267"/>
                  </a:lnTo>
                  <a:lnTo>
                    <a:pt x="520" y="265"/>
                  </a:lnTo>
                  <a:lnTo>
                    <a:pt x="550" y="262"/>
                  </a:lnTo>
                  <a:lnTo>
                    <a:pt x="578" y="256"/>
                  </a:lnTo>
                  <a:lnTo>
                    <a:pt x="607" y="237"/>
                  </a:lnTo>
                  <a:lnTo>
                    <a:pt x="637" y="190"/>
                  </a:lnTo>
                  <a:lnTo>
                    <a:pt x="665" y="144"/>
                  </a:lnTo>
                  <a:lnTo>
                    <a:pt x="694" y="101"/>
                  </a:lnTo>
                  <a:lnTo>
                    <a:pt x="724" y="78"/>
                  </a:lnTo>
                  <a:lnTo>
                    <a:pt x="752" y="61"/>
                  </a:lnTo>
                  <a:lnTo>
                    <a:pt x="781" y="48"/>
                  </a:lnTo>
                  <a:lnTo>
                    <a:pt x="809" y="50"/>
                  </a:lnTo>
                  <a:lnTo>
                    <a:pt x="839" y="46"/>
                  </a:lnTo>
                  <a:lnTo>
                    <a:pt x="868" y="45"/>
                  </a:lnTo>
                  <a:lnTo>
                    <a:pt x="896" y="35"/>
                  </a:lnTo>
                  <a:lnTo>
                    <a:pt x="926" y="31"/>
                  </a:lnTo>
                  <a:lnTo>
                    <a:pt x="955" y="62"/>
                  </a:lnTo>
                  <a:lnTo>
                    <a:pt x="983" y="101"/>
                  </a:lnTo>
                  <a:lnTo>
                    <a:pt x="1013" y="126"/>
                  </a:lnTo>
                  <a:lnTo>
                    <a:pt x="1041" y="144"/>
                  </a:lnTo>
                  <a:lnTo>
                    <a:pt x="1070" y="149"/>
                  </a:lnTo>
                  <a:lnTo>
                    <a:pt x="1099" y="147"/>
                  </a:lnTo>
                  <a:lnTo>
                    <a:pt x="1128" y="169"/>
                  </a:lnTo>
                  <a:lnTo>
                    <a:pt x="1157" y="149"/>
                  </a:lnTo>
                  <a:lnTo>
                    <a:pt x="1186" y="9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93" name="Freeform 67">
              <a:extLst>
                <a:ext uri="{FF2B5EF4-FFF2-40B4-BE49-F238E27FC236}">
                  <a16:creationId xmlns="" xmlns:a16="http://schemas.microsoft.com/office/drawing/2014/main" id="{B7642F30-3CA7-4B56-9C31-EAAB9DF103AC}"/>
                </a:ext>
              </a:extLst>
            </p:cNvPr>
            <p:cNvSpPr>
              <a:spLocks/>
            </p:cNvSpPr>
            <p:nvPr/>
          </p:nvSpPr>
          <p:spPr bwMode="auto">
            <a:xfrm>
              <a:off x="4144963" y="4389438"/>
              <a:ext cx="1882775" cy="538163"/>
            </a:xfrm>
            <a:custGeom>
              <a:avLst/>
              <a:gdLst>
                <a:gd name="T0" fmla="*/ 0 w 1186"/>
                <a:gd name="T1" fmla="*/ 339 h 339"/>
                <a:gd name="T2" fmla="*/ 29 w 1186"/>
                <a:gd name="T3" fmla="*/ 279 h 339"/>
                <a:gd name="T4" fmla="*/ 58 w 1186"/>
                <a:gd name="T5" fmla="*/ 222 h 339"/>
                <a:gd name="T6" fmla="*/ 87 w 1186"/>
                <a:gd name="T7" fmla="*/ 180 h 339"/>
                <a:gd name="T8" fmla="*/ 115 w 1186"/>
                <a:gd name="T9" fmla="*/ 142 h 339"/>
                <a:gd name="T10" fmla="*/ 144 w 1186"/>
                <a:gd name="T11" fmla="*/ 77 h 339"/>
                <a:gd name="T12" fmla="*/ 174 w 1186"/>
                <a:gd name="T13" fmla="*/ 31 h 339"/>
                <a:gd name="T14" fmla="*/ 202 w 1186"/>
                <a:gd name="T15" fmla="*/ 8 h 339"/>
                <a:gd name="T16" fmla="*/ 231 w 1186"/>
                <a:gd name="T17" fmla="*/ 0 h 339"/>
                <a:gd name="T18" fmla="*/ 261 w 1186"/>
                <a:gd name="T19" fmla="*/ 14 h 339"/>
                <a:gd name="T20" fmla="*/ 289 w 1186"/>
                <a:gd name="T21" fmla="*/ 29 h 339"/>
                <a:gd name="T22" fmla="*/ 318 w 1186"/>
                <a:gd name="T23" fmla="*/ 29 h 339"/>
                <a:gd name="T24" fmla="*/ 346 w 1186"/>
                <a:gd name="T25" fmla="*/ 30 h 339"/>
                <a:gd name="T26" fmla="*/ 376 w 1186"/>
                <a:gd name="T27" fmla="*/ 34 h 339"/>
                <a:gd name="T28" fmla="*/ 405 w 1186"/>
                <a:gd name="T29" fmla="*/ 40 h 339"/>
                <a:gd name="T30" fmla="*/ 433 w 1186"/>
                <a:gd name="T31" fmla="*/ 47 h 339"/>
                <a:gd name="T32" fmla="*/ 463 w 1186"/>
                <a:gd name="T33" fmla="*/ 72 h 339"/>
                <a:gd name="T34" fmla="*/ 492 w 1186"/>
                <a:gd name="T35" fmla="*/ 116 h 339"/>
                <a:gd name="T36" fmla="*/ 520 w 1186"/>
                <a:gd name="T37" fmla="*/ 179 h 339"/>
                <a:gd name="T38" fmla="*/ 550 w 1186"/>
                <a:gd name="T39" fmla="*/ 243 h 339"/>
                <a:gd name="T40" fmla="*/ 578 w 1186"/>
                <a:gd name="T41" fmla="*/ 275 h 339"/>
                <a:gd name="T42" fmla="*/ 607 w 1186"/>
                <a:gd name="T43" fmla="*/ 288 h 339"/>
                <a:gd name="T44" fmla="*/ 637 w 1186"/>
                <a:gd name="T45" fmla="*/ 287 h 339"/>
                <a:gd name="T46" fmla="*/ 665 w 1186"/>
                <a:gd name="T47" fmla="*/ 271 h 339"/>
                <a:gd name="T48" fmla="*/ 694 w 1186"/>
                <a:gd name="T49" fmla="*/ 260 h 339"/>
                <a:gd name="T50" fmla="*/ 724 w 1186"/>
                <a:gd name="T51" fmla="*/ 250 h 339"/>
                <a:gd name="T52" fmla="*/ 752 w 1186"/>
                <a:gd name="T53" fmla="*/ 240 h 339"/>
                <a:gd name="T54" fmla="*/ 781 w 1186"/>
                <a:gd name="T55" fmla="*/ 242 h 339"/>
                <a:gd name="T56" fmla="*/ 809 w 1186"/>
                <a:gd name="T57" fmla="*/ 221 h 339"/>
                <a:gd name="T58" fmla="*/ 839 w 1186"/>
                <a:gd name="T59" fmla="*/ 176 h 339"/>
                <a:gd name="T60" fmla="*/ 868 w 1186"/>
                <a:gd name="T61" fmla="*/ 135 h 339"/>
                <a:gd name="T62" fmla="*/ 896 w 1186"/>
                <a:gd name="T63" fmla="*/ 99 h 339"/>
                <a:gd name="T64" fmla="*/ 926 w 1186"/>
                <a:gd name="T65" fmla="*/ 83 h 339"/>
                <a:gd name="T66" fmla="*/ 955 w 1186"/>
                <a:gd name="T67" fmla="*/ 88 h 339"/>
                <a:gd name="T68" fmla="*/ 983 w 1186"/>
                <a:gd name="T69" fmla="*/ 83 h 339"/>
                <a:gd name="T70" fmla="*/ 1013 w 1186"/>
                <a:gd name="T71" fmla="*/ 64 h 339"/>
                <a:gd name="T72" fmla="*/ 1041 w 1186"/>
                <a:gd name="T73" fmla="*/ 58 h 339"/>
                <a:gd name="T74" fmla="*/ 1070 w 1186"/>
                <a:gd name="T75" fmla="*/ 69 h 339"/>
                <a:gd name="T76" fmla="*/ 1099 w 1186"/>
                <a:gd name="T77" fmla="*/ 78 h 339"/>
                <a:gd name="T78" fmla="*/ 1128 w 1186"/>
                <a:gd name="T79" fmla="*/ 98 h 339"/>
                <a:gd name="T80" fmla="*/ 1157 w 1186"/>
                <a:gd name="T81" fmla="*/ 87 h 339"/>
                <a:gd name="T82" fmla="*/ 1186 w 1186"/>
                <a:gd name="T83" fmla="*/ 63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39">
                  <a:moveTo>
                    <a:pt x="0" y="339"/>
                  </a:moveTo>
                  <a:lnTo>
                    <a:pt x="29" y="279"/>
                  </a:lnTo>
                  <a:lnTo>
                    <a:pt x="58" y="222"/>
                  </a:lnTo>
                  <a:lnTo>
                    <a:pt x="87" y="180"/>
                  </a:lnTo>
                  <a:lnTo>
                    <a:pt x="115" y="142"/>
                  </a:lnTo>
                  <a:lnTo>
                    <a:pt x="144" y="77"/>
                  </a:lnTo>
                  <a:lnTo>
                    <a:pt x="174" y="31"/>
                  </a:lnTo>
                  <a:lnTo>
                    <a:pt x="202" y="8"/>
                  </a:lnTo>
                  <a:lnTo>
                    <a:pt x="231" y="0"/>
                  </a:lnTo>
                  <a:lnTo>
                    <a:pt x="261" y="14"/>
                  </a:lnTo>
                  <a:lnTo>
                    <a:pt x="289" y="29"/>
                  </a:lnTo>
                  <a:lnTo>
                    <a:pt x="318" y="29"/>
                  </a:lnTo>
                  <a:lnTo>
                    <a:pt x="346" y="30"/>
                  </a:lnTo>
                  <a:lnTo>
                    <a:pt x="376" y="34"/>
                  </a:lnTo>
                  <a:lnTo>
                    <a:pt x="405" y="40"/>
                  </a:lnTo>
                  <a:lnTo>
                    <a:pt x="433" y="47"/>
                  </a:lnTo>
                  <a:lnTo>
                    <a:pt x="463" y="72"/>
                  </a:lnTo>
                  <a:lnTo>
                    <a:pt x="492" y="116"/>
                  </a:lnTo>
                  <a:lnTo>
                    <a:pt x="520" y="179"/>
                  </a:lnTo>
                  <a:lnTo>
                    <a:pt x="550" y="243"/>
                  </a:lnTo>
                  <a:lnTo>
                    <a:pt x="578" y="275"/>
                  </a:lnTo>
                  <a:lnTo>
                    <a:pt x="607" y="288"/>
                  </a:lnTo>
                  <a:lnTo>
                    <a:pt x="637" y="287"/>
                  </a:lnTo>
                  <a:lnTo>
                    <a:pt x="665" y="271"/>
                  </a:lnTo>
                  <a:lnTo>
                    <a:pt x="694" y="260"/>
                  </a:lnTo>
                  <a:lnTo>
                    <a:pt x="724" y="250"/>
                  </a:lnTo>
                  <a:lnTo>
                    <a:pt x="752" y="240"/>
                  </a:lnTo>
                  <a:lnTo>
                    <a:pt x="781" y="242"/>
                  </a:lnTo>
                  <a:lnTo>
                    <a:pt x="809" y="221"/>
                  </a:lnTo>
                  <a:lnTo>
                    <a:pt x="839" y="176"/>
                  </a:lnTo>
                  <a:lnTo>
                    <a:pt x="868" y="135"/>
                  </a:lnTo>
                  <a:lnTo>
                    <a:pt x="896" y="99"/>
                  </a:lnTo>
                  <a:lnTo>
                    <a:pt x="926" y="83"/>
                  </a:lnTo>
                  <a:lnTo>
                    <a:pt x="955" y="88"/>
                  </a:lnTo>
                  <a:lnTo>
                    <a:pt x="983" y="83"/>
                  </a:lnTo>
                  <a:lnTo>
                    <a:pt x="1013" y="64"/>
                  </a:lnTo>
                  <a:lnTo>
                    <a:pt x="1041" y="58"/>
                  </a:lnTo>
                  <a:lnTo>
                    <a:pt x="1070" y="69"/>
                  </a:lnTo>
                  <a:lnTo>
                    <a:pt x="1099" y="78"/>
                  </a:lnTo>
                  <a:lnTo>
                    <a:pt x="1128" y="98"/>
                  </a:lnTo>
                  <a:lnTo>
                    <a:pt x="1157" y="87"/>
                  </a:lnTo>
                  <a:lnTo>
                    <a:pt x="1186" y="6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94" name="Freeform 68">
              <a:extLst>
                <a:ext uri="{FF2B5EF4-FFF2-40B4-BE49-F238E27FC236}">
                  <a16:creationId xmlns="" xmlns:a16="http://schemas.microsoft.com/office/drawing/2014/main" id="{3015A50E-5074-41C8-A5D5-687F9DFBB02E}"/>
                </a:ext>
              </a:extLst>
            </p:cNvPr>
            <p:cNvSpPr>
              <a:spLocks/>
            </p:cNvSpPr>
            <p:nvPr/>
          </p:nvSpPr>
          <p:spPr bwMode="auto">
            <a:xfrm>
              <a:off x="4144963" y="4410075"/>
              <a:ext cx="1882775" cy="525463"/>
            </a:xfrm>
            <a:custGeom>
              <a:avLst/>
              <a:gdLst>
                <a:gd name="T0" fmla="*/ 0 w 1186"/>
                <a:gd name="T1" fmla="*/ 96 h 331"/>
                <a:gd name="T2" fmla="*/ 29 w 1186"/>
                <a:gd name="T3" fmla="*/ 145 h 331"/>
                <a:gd name="T4" fmla="*/ 58 w 1186"/>
                <a:gd name="T5" fmla="*/ 213 h 331"/>
                <a:gd name="T6" fmla="*/ 87 w 1186"/>
                <a:gd name="T7" fmla="*/ 261 h 331"/>
                <a:gd name="T8" fmla="*/ 115 w 1186"/>
                <a:gd name="T9" fmla="*/ 291 h 331"/>
                <a:gd name="T10" fmla="*/ 144 w 1186"/>
                <a:gd name="T11" fmla="*/ 331 h 331"/>
                <a:gd name="T12" fmla="*/ 174 w 1186"/>
                <a:gd name="T13" fmla="*/ 329 h 331"/>
                <a:gd name="T14" fmla="*/ 202 w 1186"/>
                <a:gd name="T15" fmla="*/ 316 h 331"/>
                <a:gd name="T16" fmla="*/ 231 w 1186"/>
                <a:gd name="T17" fmla="*/ 286 h 331"/>
                <a:gd name="T18" fmla="*/ 261 w 1186"/>
                <a:gd name="T19" fmla="*/ 257 h 331"/>
                <a:gd name="T20" fmla="*/ 289 w 1186"/>
                <a:gd name="T21" fmla="*/ 218 h 331"/>
                <a:gd name="T22" fmla="*/ 318 w 1186"/>
                <a:gd name="T23" fmla="*/ 165 h 331"/>
                <a:gd name="T24" fmla="*/ 346 w 1186"/>
                <a:gd name="T25" fmla="*/ 109 h 331"/>
                <a:gd name="T26" fmla="*/ 376 w 1186"/>
                <a:gd name="T27" fmla="*/ 58 h 331"/>
                <a:gd name="T28" fmla="*/ 405 w 1186"/>
                <a:gd name="T29" fmla="*/ 23 h 331"/>
                <a:gd name="T30" fmla="*/ 433 w 1186"/>
                <a:gd name="T31" fmla="*/ 1 h 331"/>
                <a:gd name="T32" fmla="*/ 463 w 1186"/>
                <a:gd name="T33" fmla="*/ 0 h 331"/>
                <a:gd name="T34" fmla="*/ 492 w 1186"/>
                <a:gd name="T35" fmla="*/ 1 h 331"/>
                <a:gd name="T36" fmla="*/ 520 w 1186"/>
                <a:gd name="T37" fmla="*/ 5 h 331"/>
                <a:gd name="T38" fmla="*/ 550 w 1186"/>
                <a:gd name="T39" fmla="*/ 17 h 331"/>
                <a:gd name="T40" fmla="*/ 578 w 1186"/>
                <a:gd name="T41" fmla="*/ 22 h 331"/>
                <a:gd name="T42" fmla="*/ 607 w 1186"/>
                <a:gd name="T43" fmla="*/ 23 h 331"/>
                <a:gd name="T44" fmla="*/ 637 w 1186"/>
                <a:gd name="T45" fmla="*/ 27 h 331"/>
                <a:gd name="T46" fmla="*/ 665 w 1186"/>
                <a:gd name="T47" fmla="*/ 22 h 331"/>
                <a:gd name="T48" fmla="*/ 694 w 1186"/>
                <a:gd name="T49" fmla="*/ 33 h 331"/>
                <a:gd name="T50" fmla="*/ 724 w 1186"/>
                <a:gd name="T51" fmla="*/ 65 h 331"/>
                <a:gd name="T52" fmla="*/ 752 w 1186"/>
                <a:gd name="T53" fmla="*/ 98 h 331"/>
                <a:gd name="T54" fmla="*/ 781 w 1186"/>
                <a:gd name="T55" fmla="*/ 146 h 331"/>
                <a:gd name="T56" fmla="*/ 809 w 1186"/>
                <a:gd name="T57" fmla="*/ 190 h 331"/>
                <a:gd name="T58" fmla="*/ 839 w 1186"/>
                <a:gd name="T59" fmla="*/ 231 h 331"/>
                <a:gd name="T60" fmla="*/ 868 w 1186"/>
                <a:gd name="T61" fmla="*/ 253 h 331"/>
                <a:gd name="T62" fmla="*/ 896 w 1186"/>
                <a:gd name="T63" fmla="*/ 250 h 331"/>
                <a:gd name="T64" fmla="*/ 926 w 1186"/>
                <a:gd name="T65" fmla="*/ 245 h 331"/>
                <a:gd name="T66" fmla="*/ 955 w 1186"/>
                <a:gd name="T67" fmla="*/ 251 h 331"/>
                <a:gd name="T68" fmla="*/ 983 w 1186"/>
                <a:gd name="T69" fmla="*/ 258 h 331"/>
                <a:gd name="T70" fmla="*/ 1013 w 1186"/>
                <a:gd name="T71" fmla="*/ 245 h 331"/>
                <a:gd name="T72" fmla="*/ 1041 w 1186"/>
                <a:gd name="T73" fmla="*/ 205 h 331"/>
                <a:gd name="T74" fmla="*/ 1070 w 1186"/>
                <a:gd name="T75" fmla="*/ 154 h 331"/>
                <a:gd name="T76" fmla="*/ 1099 w 1186"/>
                <a:gd name="T77" fmla="*/ 126 h 331"/>
                <a:gd name="T78" fmla="*/ 1128 w 1186"/>
                <a:gd name="T79" fmla="*/ 126 h 331"/>
                <a:gd name="T80" fmla="*/ 1157 w 1186"/>
                <a:gd name="T81" fmla="*/ 125 h 331"/>
                <a:gd name="T82" fmla="*/ 1186 w 1186"/>
                <a:gd name="T83" fmla="*/ 103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31">
                  <a:moveTo>
                    <a:pt x="0" y="96"/>
                  </a:moveTo>
                  <a:lnTo>
                    <a:pt x="29" y="145"/>
                  </a:lnTo>
                  <a:lnTo>
                    <a:pt x="58" y="213"/>
                  </a:lnTo>
                  <a:lnTo>
                    <a:pt x="87" y="261"/>
                  </a:lnTo>
                  <a:lnTo>
                    <a:pt x="115" y="291"/>
                  </a:lnTo>
                  <a:lnTo>
                    <a:pt x="144" y="331"/>
                  </a:lnTo>
                  <a:lnTo>
                    <a:pt x="174" y="329"/>
                  </a:lnTo>
                  <a:lnTo>
                    <a:pt x="202" y="316"/>
                  </a:lnTo>
                  <a:lnTo>
                    <a:pt x="231" y="286"/>
                  </a:lnTo>
                  <a:lnTo>
                    <a:pt x="261" y="257"/>
                  </a:lnTo>
                  <a:lnTo>
                    <a:pt x="289" y="218"/>
                  </a:lnTo>
                  <a:lnTo>
                    <a:pt x="318" y="165"/>
                  </a:lnTo>
                  <a:lnTo>
                    <a:pt x="346" y="109"/>
                  </a:lnTo>
                  <a:lnTo>
                    <a:pt x="376" y="58"/>
                  </a:lnTo>
                  <a:lnTo>
                    <a:pt x="405" y="23"/>
                  </a:lnTo>
                  <a:lnTo>
                    <a:pt x="433" y="1"/>
                  </a:lnTo>
                  <a:lnTo>
                    <a:pt x="463" y="0"/>
                  </a:lnTo>
                  <a:lnTo>
                    <a:pt x="492" y="1"/>
                  </a:lnTo>
                  <a:lnTo>
                    <a:pt x="520" y="5"/>
                  </a:lnTo>
                  <a:lnTo>
                    <a:pt x="550" y="17"/>
                  </a:lnTo>
                  <a:lnTo>
                    <a:pt x="578" y="22"/>
                  </a:lnTo>
                  <a:lnTo>
                    <a:pt x="607" y="23"/>
                  </a:lnTo>
                  <a:lnTo>
                    <a:pt x="637" y="27"/>
                  </a:lnTo>
                  <a:lnTo>
                    <a:pt x="665" y="22"/>
                  </a:lnTo>
                  <a:lnTo>
                    <a:pt x="694" y="33"/>
                  </a:lnTo>
                  <a:lnTo>
                    <a:pt x="724" y="65"/>
                  </a:lnTo>
                  <a:lnTo>
                    <a:pt x="752" y="98"/>
                  </a:lnTo>
                  <a:lnTo>
                    <a:pt x="781" y="146"/>
                  </a:lnTo>
                  <a:lnTo>
                    <a:pt x="809" y="190"/>
                  </a:lnTo>
                  <a:lnTo>
                    <a:pt x="839" y="231"/>
                  </a:lnTo>
                  <a:lnTo>
                    <a:pt x="868" y="253"/>
                  </a:lnTo>
                  <a:lnTo>
                    <a:pt x="896" y="250"/>
                  </a:lnTo>
                  <a:lnTo>
                    <a:pt x="926" y="245"/>
                  </a:lnTo>
                  <a:lnTo>
                    <a:pt x="955" y="251"/>
                  </a:lnTo>
                  <a:lnTo>
                    <a:pt x="983" y="258"/>
                  </a:lnTo>
                  <a:lnTo>
                    <a:pt x="1013" y="245"/>
                  </a:lnTo>
                  <a:lnTo>
                    <a:pt x="1041" y="205"/>
                  </a:lnTo>
                  <a:lnTo>
                    <a:pt x="1070" y="154"/>
                  </a:lnTo>
                  <a:lnTo>
                    <a:pt x="1099" y="126"/>
                  </a:lnTo>
                  <a:lnTo>
                    <a:pt x="1128" y="126"/>
                  </a:lnTo>
                  <a:lnTo>
                    <a:pt x="1157" y="125"/>
                  </a:lnTo>
                  <a:lnTo>
                    <a:pt x="1186" y="10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95" name="Freeform 69">
              <a:extLst>
                <a:ext uri="{FF2B5EF4-FFF2-40B4-BE49-F238E27FC236}">
                  <a16:creationId xmlns="" xmlns:a16="http://schemas.microsoft.com/office/drawing/2014/main" id="{AF6C20E3-87AD-4DFC-93F0-F81246A4D00D}"/>
                </a:ext>
              </a:extLst>
            </p:cNvPr>
            <p:cNvSpPr>
              <a:spLocks/>
            </p:cNvSpPr>
            <p:nvPr/>
          </p:nvSpPr>
          <p:spPr bwMode="auto">
            <a:xfrm>
              <a:off x="4144963" y="4319588"/>
              <a:ext cx="1836738" cy="517525"/>
            </a:xfrm>
            <a:custGeom>
              <a:avLst/>
              <a:gdLst>
                <a:gd name="T0" fmla="*/ 0 w 1157"/>
                <a:gd name="T1" fmla="*/ 74 h 326"/>
                <a:gd name="T2" fmla="*/ 29 w 1157"/>
                <a:gd name="T3" fmla="*/ 31 h 326"/>
                <a:gd name="T4" fmla="*/ 58 w 1157"/>
                <a:gd name="T5" fmla="*/ 10 h 326"/>
                <a:gd name="T6" fmla="*/ 87 w 1157"/>
                <a:gd name="T7" fmla="*/ 5 h 326"/>
                <a:gd name="T8" fmla="*/ 115 w 1157"/>
                <a:gd name="T9" fmla="*/ 0 h 326"/>
                <a:gd name="T10" fmla="*/ 144 w 1157"/>
                <a:gd name="T11" fmla="*/ 30 h 326"/>
                <a:gd name="T12" fmla="*/ 174 w 1157"/>
                <a:gd name="T13" fmla="*/ 96 h 326"/>
                <a:gd name="T14" fmla="*/ 202 w 1157"/>
                <a:gd name="T15" fmla="*/ 180 h 326"/>
                <a:gd name="T16" fmla="*/ 231 w 1157"/>
                <a:gd name="T17" fmla="*/ 256 h 326"/>
                <a:gd name="T18" fmla="*/ 261 w 1157"/>
                <a:gd name="T19" fmla="*/ 297 h 326"/>
                <a:gd name="T20" fmla="*/ 289 w 1157"/>
                <a:gd name="T21" fmla="*/ 319 h 326"/>
                <a:gd name="T22" fmla="*/ 318 w 1157"/>
                <a:gd name="T23" fmla="*/ 326 h 326"/>
                <a:gd name="T24" fmla="*/ 346 w 1157"/>
                <a:gd name="T25" fmla="*/ 324 h 326"/>
                <a:gd name="T26" fmla="*/ 376 w 1157"/>
                <a:gd name="T27" fmla="*/ 320 h 326"/>
                <a:gd name="T28" fmla="*/ 405 w 1157"/>
                <a:gd name="T29" fmla="*/ 307 h 326"/>
                <a:gd name="T30" fmla="*/ 433 w 1157"/>
                <a:gd name="T31" fmla="*/ 295 h 326"/>
                <a:gd name="T32" fmla="*/ 463 w 1157"/>
                <a:gd name="T33" fmla="*/ 294 h 326"/>
                <a:gd name="T34" fmla="*/ 492 w 1157"/>
                <a:gd name="T35" fmla="*/ 286 h 326"/>
                <a:gd name="T36" fmla="*/ 520 w 1157"/>
                <a:gd name="T37" fmla="*/ 282 h 326"/>
                <a:gd name="T38" fmla="*/ 550 w 1157"/>
                <a:gd name="T39" fmla="*/ 284 h 326"/>
                <a:gd name="T40" fmla="*/ 578 w 1157"/>
                <a:gd name="T41" fmla="*/ 250 h 326"/>
                <a:gd name="T42" fmla="*/ 607 w 1157"/>
                <a:gd name="T43" fmla="*/ 204 h 326"/>
                <a:gd name="T44" fmla="*/ 637 w 1157"/>
                <a:gd name="T45" fmla="*/ 150 h 326"/>
                <a:gd name="T46" fmla="*/ 665 w 1157"/>
                <a:gd name="T47" fmla="*/ 106 h 326"/>
                <a:gd name="T48" fmla="*/ 694 w 1157"/>
                <a:gd name="T49" fmla="*/ 96 h 326"/>
                <a:gd name="T50" fmla="*/ 724 w 1157"/>
                <a:gd name="T51" fmla="*/ 81 h 326"/>
                <a:gd name="T52" fmla="*/ 752 w 1157"/>
                <a:gd name="T53" fmla="*/ 69 h 326"/>
                <a:gd name="T54" fmla="*/ 781 w 1157"/>
                <a:gd name="T55" fmla="*/ 68 h 326"/>
                <a:gd name="T56" fmla="*/ 809 w 1157"/>
                <a:gd name="T57" fmla="*/ 72 h 326"/>
                <a:gd name="T58" fmla="*/ 839 w 1157"/>
                <a:gd name="T59" fmla="*/ 80 h 326"/>
                <a:gd name="T60" fmla="*/ 868 w 1157"/>
                <a:gd name="T61" fmla="*/ 78 h 326"/>
                <a:gd name="T62" fmla="*/ 896 w 1157"/>
                <a:gd name="T63" fmla="*/ 62 h 326"/>
                <a:gd name="T64" fmla="*/ 926 w 1157"/>
                <a:gd name="T65" fmla="*/ 53 h 326"/>
                <a:gd name="T66" fmla="*/ 955 w 1157"/>
                <a:gd name="T67" fmla="*/ 83 h 326"/>
                <a:gd name="T68" fmla="*/ 983 w 1157"/>
                <a:gd name="T69" fmla="*/ 118 h 326"/>
                <a:gd name="T70" fmla="*/ 1013 w 1157"/>
                <a:gd name="T71" fmla="*/ 154 h 326"/>
                <a:gd name="T72" fmla="*/ 1041 w 1157"/>
                <a:gd name="T73" fmla="*/ 183 h 326"/>
                <a:gd name="T74" fmla="*/ 1070 w 1157"/>
                <a:gd name="T75" fmla="*/ 182 h 326"/>
                <a:gd name="T76" fmla="*/ 1099 w 1157"/>
                <a:gd name="T77" fmla="*/ 188 h 326"/>
                <a:gd name="T78" fmla="*/ 1128 w 1157"/>
                <a:gd name="T79" fmla="*/ 193 h 326"/>
                <a:gd name="T80" fmla="*/ 1157 w 1157"/>
                <a:gd name="T81" fmla="*/ 197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326">
                  <a:moveTo>
                    <a:pt x="0" y="74"/>
                  </a:moveTo>
                  <a:lnTo>
                    <a:pt x="29" y="31"/>
                  </a:lnTo>
                  <a:lnTo>
                    <a:pt x="58" y="10"/>
                  </a:lnTo>
                  <a:lnTo>
                    <a:pt x="87" y="5"/>
                  </a:lnTo>
                  <a:lnTo>
                    <a:pt x="115" y="0"/>
                  </a:lnTo>
                  <a:lnTo>
                    <a:pt x="144" y="30"/>
                  </a:lnTo>
                  <a:lnTo>
                    <a:pt x="174" y="96"/>
                  </a:lnTo>
                  <a:lnTo>
                    <a:pt x="202" y="180"/>
                  </a:lnTo>
                  <a:lnTo>
                    <a:pt x="231" y="256"/>
                  </a:lnTo>
                  <a:lnTo>
                    <a:pt x="261" y="297"/>
                  </a:lnTo>
                  <a:lnTo>
                    <a:pt x="289" y="319"/>
                  </a:lnTo>
                  <a:lnTo>
                    <a:pt x="318" y="326"/>
                  </a:lnTo>
                  <a:lnTo>
                    <a:pt x="346" y="324"/>
                  </a:lnTo>
                  <a:lnTo>
                    <a:pt x="376" y="320"/>
                  </a:lnTo>
                  <a:lnTo>
                    <a:pt x="405" y="307"/>
                  </a:lnTo>
                  <a:lnTo>
                    <a:pt x="433" y="295"/>
                  </a:lnTo>
                  <a:lnTo>
                    <a:pt x="463" y="294"/>
                  </a:lnTo>
                  <a:lnTo>
                    <a:pt x="492" y="286"/>
                  </a:lnTo>
                  <a:lnTo>
                    <a:pt x="520" y="282"/>
                  </a:lnTo>
                  <a:lnTo>
                    <a:pt x="550" y="284"/>
                  </a:lnTo>
                  <a:lnTo>
                    <a:pt x="578" y="250"/>
                  </a:lnTo>
                  <a:lnTo>
                    <a:pt x="607" y="204"/>
                  </a:lnTo>
                  <a:lnTo>
                    <a:pt x="637" y="150"/>
                  </a:lnTo>
                  <a:lnTo>
                    <a:pt x="665" y="106"/>
                  </a:lnTo>
                  <a:lnTo>
                    <a:pt x="694" y="96"/>
                  </a:lnTo>
                  <a:lnTo>
                    <a:pt x="724" y="81"/>
                  </a:lnTo>
                  <a:lnTo>
                    <a:pt x="752" y="69"/>
                  </a:lnTo>
                  <a:lnTo>
                    <a:pt x="781" y="68"/>
                  </a:lnTo>
                  <a:lnTo>
                    <a:pt x="809" y="72"/>
                  </a:lnTo>
                  <a:lnTo>
                    <a:pt x="839" y="80"/>
                  </a:lnTo>
                  <a:lnTo>
                    <a:pt x="868" y="78"/>
                  </a:lnTo>
                  <a:lnTo>
                    <a:pt x="896" y="62"/>
                  </a:lnTo>
                  <a:lnTo>
                    <a:pt x="926" y="53"/>
                  </a:lnTo>
                  <a:lnTo>
                    <a:pt x="955" y="83"/>
                  </a:lnTo>
                  <a:lnTo>
                    <a:pt x="983" y="118"/>
                  </a:lnTo>
                  <a:lnTo>
                    <a:pt x="1013" y="154"/>
                  </a:lnTo>
                  <a:lnTo>
                    <a:pt x="1041" y="183"/>
                  </a:lnTo>
                  <a:lnTo>
                    <a:pt x="1070" y="182"/>
                  </a:lnTo>
                  <a:lnTo>
                    <a:pt x="1099" y="188"/>
                  </a:lnTo>
                  <a:lnTo>
                    <a:pt x="1128" y="193"/>
                  </a:lnTo>
                  <a:lnTo>
                    <a:pt x="1157" y="19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96" name="Freeform 70">
              <a:extLst>
                <a:ext uri="{FF2B5EF4-FFF2-40B4-BE49-F238E27FC236}">
                  <a16:creationId xmlns="" xmlns:a16="http://schemas.microsoft.com/office/drawing/2014/main" id="{F99EAFAB-63AA-4471-9C19-3956E8686584}"/>
                </a:ext>
              </a:extLst>
            </p:cNvPr>
            <p:cNvSpPr>
              <a:spLocks/>
            </p:cNvSpPr>
            <p:nvPr/>
          </p:nvSpPr>
          <p:spPr bwMode="auto">
            <a:xfrm>
              <a:off x="4144963" y="4403725"/>
              <a:ext cx="1836738" cy="449263"/>
            </a:xfrm>
            <a:custGeom>
              <a:avLst/>
              <a:gdLst>
                <a:gd name="T0" fmla="*/ 0 w 1157"/>
                <a:gd name="T1" fmla="*/ 278 h 283"/>
                <a:gd name="T2" fmla="*/ 29 w 1157"/>
                <a:gd name="T3" fmla="*/ 210 h 283"/>
                <a:gd name="T4" fmla="*/ 58 w 1157"/>
                <a:gd name="T5" fmla="*/ 162 h 283"/>
                <a:gd name="T6" fmla="*/ 87 w 1157"/>
                <a:gd name="T7" fmla="*/ 128 h 283"/>
                <a:gd name="T8" fmla="*/ 115 w 1157"/>
                <a:gd name="T9" fmla="*/ 85 h 283"/>
                <a:gd name="T10" fmla="*/ 144 w 1157"/>
                <a:gd name="T11" fmla="*/ 33 h 283"/>
                <a:gd name="T12" fmla="*/ 174 w 1157"/>
                <a:gd name="T13" fmla="*/ 5 h 283"/>
                <a:gd name="T14" fmla="*/ 202 w 1157"/>
                <a:gd name="T15" fmla="*/ 0 h 283"/>
                <a:gd name="T16" fmla="*/ 231 w 1157"/>
                <a:gd name="T17" fmla="*/ 5 h 283"/>
                <a:gd name="T18" fmla="*/ 261 w 1157"/>
                <a:gd name="T19" fmla="*/ 16 h 283"/>
                <a:gd name="T20" fmla="*/ 289 w 1157"/>
                <a:gd name="T21" fmla="*/ 22 h 283"/>
                <a:gd name="T22" fmla="*/ 318 w 1157"/>
                <a:gd name="T23" fmla="*/ 27 h 283"/>
                <a:gd name="T24" fmla="*/ 346 w 1157"/>
                <a:gd name="T25" fmla="*/ 32 h 283"/>
                <a:gd name="T26" fmla="*/ 376 w 1157"/>
                <a:gd name="T27" fmla="*/ 23 h 283"/>
                <a:gd name="T28" fmla="*/ 405 w 1157"/>
                <a:gd name="T29" fmla="*/ 27 h 283"/>
                <a:gd name="T30" fmla="*/ 433 w 1157"/>
                <a:gd name="T31" fmla="*/ 54 h 283"/>
                <a:gd name="T32" fmla="*/ 463 w 1157"/>
                <a:gd name="T33" fmla="*/ 108 h 283"/>
                <a:gd name="T34" fmla="*/ 492 w 1157"/>
                <a:gd name="T35" fmla="*/ 182 h 283"/>
                <a:gd name="T36" fmla="*/ 520 w 1157"/>
                <a:gd name="T37" fmla="*/ 246 h 283"/>
                <a:gd name="T38" fmla="*/ 550 w 1157"/>
                <a:gd name="T39" fmla="*/ 283 h 283"/>
                <a:gd name="T40" fmla="*/ 578 w 1157"/>
                <a:gd name="T41" fmla="*/ 277 h 283"/>
                <a:gd name="T42" fmla="*/ 607 w 1157"/>
                <a:gd name="T43" fmla="*/ 267 h 283"/>
                <a:gd name="T44" fmla="*/ 637 w 1157"/>
                <a:gd name="T45" fmla="*/ 274 h 283"/>
                <a:gd name="T46" fmla="*/ 665 w 1157"/>
                <a:gd name="T47" fmla="*/ 263 h 283"/>
                <a:gd name="T48" fmla="*/ 694 w 1157"/>
                <a:gd name="T49" fmla="*/ 265 h 283"/>
                <a:gd name="T50" fmla="*/ 724 w 1157"/>
                <a:gd name="T51" fmla="*/ 242 h 283"/>
                <a:gd name="T52" fmla="*/ 752 w 1157"/>
                <a:gd name="T53" fmla="*/ 218 h 283"/>
                <a:gd name="T54" fmla="*/ 781 w 1157"/>
                <a:gd name="T55" fmla="*/ 202 h 283"/>
                <a:gd name="T56" fmla="*/ 809 w 1157"/>
                <a:gd name="T57" fmla="*/ 165 h 283"/>
                <a:gd name="T58" fmla="*/ 839 w 1157"/>
                <a:gd name="T59" fmla="*/ 124 h 283"/>
                <a:gd name="T60" fmla="*/ 868 w 1157"/>
                <a:gd name="T61" fmla="*/ 71 h 283"/>
                <a:gd name="T62" fmla="*/ 896 w 1157"/>
                <a:gd name="T63" fmla="*/ 60 h 283"/>
                <a:gd name="T64" fmla="*/ 926 w 1157"/>
                <a:gd name="T65" fmla="*/ 60 h 283"/>
                <a:gd name="T66" fmla="*/ 955 w 1157"/>
                <a:gd name="T67" fmla="*/ 70 h 283"/>
                <a:gd name="T68" fmla="*/ 983 w 1157"/>
                <a:gd name="T69" fmla="*/ 63 h 283"/>
                <a:gd name="T70" fmla="*/ 1013 w 1157"/>
                <a:gd name="T71" fmla="*/ 33 h 283"/>
                <a:gd name="T72" fmla="*/ 1041 w 1157"/>
                <a:gd name="T73" fmla="*/ 38 h 283"/>
                <a:gd name="T74" fmla="*/ 1070 w 1157"/>
                <a:gd name="T75" fmla="*/ 51 h 283"/>
                <a:gd name="T76" fmla="*/ 1099 w 1157"/>
                <a:gd name="T77" fmla="*/ 94 h 283"/>
                <a:gd name="T78" fmla="*/ 1128 w 1157"/>
                <a:gd name="T79" fmla="*/ 118 h 283"/>
                <a:gd name="T80" fmla="*/ 1157 w 1157"/>
                <a:gd name="T81" fmla="*/ 91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283">
                  <a:moveTo>
                    <a:pt x="0" y="278"/>
                  </a:moveTo>
                  <a:lnTo>
                    <a:pt x="29" y="210"/>
                  </a:lnTo>
                  <a:lnTo>
                    <a:pt x="58" y="162"/>
                  </a:lnTo>
                  <a:lnTo>
                    <a:pt x="87" y="128"/>
                  </a:lnTo>
                  <a:lnTo>
                    <a:pt x="115" y="85"/>
                  </a:lnTo>
                  <a:lnTo>
                    <a:pt x="144" y="33"/>
                  </a:lnTo>
                  <a:lnTo>
                    <a:pt x="174" y="5"/>
                  </a:lnTo>
                  <a:lnTo>
                    <a:pt x="202" y="0"/>
                  </a:lnTo>
                  <a:lnTo>
                    <a:pt x="231" y="5"/>
                  </a:lnTo>
                  <a:lnTo>
                    <a:pt x="261" y="16"/>
                  </a:lnTo>
                  <a:lnTo>
                    <a:pt x="289" y="22"/>
                  </a:lnTo>
                  <a:lnTo>
                    <a:pt x="318" y="27"/>
                  </a:lnTo>
                  <a:lnTo>
                    <a:pt x="346" y="32"/>
                  </a:lnTo>
                  <a:lnTo>
                    <a:pt x="376" y="23"/>
                  </a:lnTo>
                  <a:lnTo>
                    <a:pt x="405" y="27"/>
                  </a:lnTo>
                  <a:lnTo>
                    <a:pt x="433" y="54"/>
                  </a:lnTo>
                  <a:lnTo>
                    <a:pt x="463" y="108"/>
                  </a:lnTo>
                  <a:lnTo>
                    <a:pt x="492" y="182"/>
                  </a:lnTo>
                  <a:lnTo>
                    <a:pt x="520" y="246"/>
                  </a:lnTo>
                  <a:lnTo>
                    <a:pt x="550" y="283"/>
                  </a:lnTo>
                  <a:lnTo>
                    <a:pt x="578" y="277"/>
                  </a:lnTo>
                  <a:lnTo>
                    <a:pt x="607" y="267"/>
                  </a:lnTo>
                  <a:lnTo>
                    <a:pt x="637" y="274"/>
                  </a:lnTo>
                  <a:lnTo>
                    <a:pt x="665" y="263"/>
                  </a:lnTo>
                  <a:lnTo>
                    <a:pt x="694" y="265"/>
                  </a:lnTo>
                  <a:lnTo>
                    <a:pt x="724" y="242"/>
                  </a:lnTo>
                  <a:lnTo>
                    <a:pt x="752" y="218"/>
                  </a:lnTo>
                  <a:lnTo>
                    <a:pt x="781" y="202"/>
                  </a:lnTo>
                  <a:lnTo>
                    <a:pt x="809" y="165"/>
                  </a:lnTo>
                  <a:lnTo>
                    <a:pt x="839" y="124"/>
                  </a:lnTo>
                  <a:lnTo>
                    <a:pt x="868" y="71"/>
                  </a:lnTo>
                  <a:lnTo>
                    <a:pt x="896" y="60"/>
                  </a:lnTo>
                  <a:lnTo>
                    <a:pt x="926" y="60"/>
                  </a:lnTo>
                  <a:lnTo>
                    <a:pt x="955" y="70"/>
                  </a:lnTo>
                  <a:lnTo>
                    <a:pt x="983" y="63"/>
                  </a:lnTo>
                  <a:lnTo>
                    <a:pt x="1013" y="33"/>
                  </a:lnTo>
                  <a:lnTo>
                    <a:pt x="1041" y="38"/>
                  </a:lnTo>
                  <a:lnTo>
                    <a:pt x="1070" y="51"/>
                  </a:lnTo>
                  <a:lnTo>
                    <a:pt x="1099" y="94"/>
                  </a:lnTo>
                  <a:lnTo>
                    <a:pt x="1128" y="118"/>
                  </a:lnTo>
                  <a:lnTo>
                    <a:pt x="1157" y="9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97" name="Freeform 71">
              <a:extLst>
                <a:ext uri="{FF2B5EF4-FFF2-40B4-BE49-F238E27FC236}">
                  <a16:creationId xmlns="" xmlns:a16="http://schemas.microsoft.com/office/drawing/2014/main" id="{54C10225-A216-48FE-9444-9943A8E33B0A}"/>
                </a:ext>
              </a:extLst>
            </p:cNvPr>
            <p:cNvSpPr>
              <a:spLocks/>
            </p:cNvSpPr>
            <p:nvPr/>
          </p:nvSpPr>
          <p:spPr bwMode="auto">
            <a:xfrm>
              <a:off x="4144963" y="4395788"/>
              <a:ext cx="1882775" cy="519113"/>
            </a:xfrm>
            <a:custGeom>
              <a:avLst/>
              <a:gdLst>
                <a:gd name="T0" fmla="*/ 0 w 1186"/>
                <a:gd name="T1" fmla="*/ 112 h 327"/>
                <a:gd name="T2" fmla="*/ 29 w 1186"/>
                <a:gd name="T3" fmla="*/ 199 h 327"/>
                <a:gd name="T4" fmla="*/ 58 w 1186"/>
                <a:gd name="T5" fmla="*/ 263 h 327"/>
                <a:gd name="T6" fmla="*/ 87 w 1186"/>
                <a:gd name="T7" fmla="*/ 286 h 327"/>
                <a:gd name="T8" fmla="*/ 115 w 1186"/>
                <a:gd name="T9" fmla="*/ 305 h 327"/>
                <a:gd name="T10" fmla="*/ 144 w 1186"/>
                <a:gd name="T11" fmla="*/ 327 h 327"/>
                <a:gd name="T12" fmla="*/ 174 w 1186"/>
                <a:gd name="T13" fmla="*/ 326 h 327"/>
                <a:gd name="T14" fmla="*/ 202 w 1186"/>
                <a:gd name="T15" fmla="*/ 318 h 327"/>
                <a:gd name="T16" fmla="*/ 231 w 1186"/>
                <a:gd name="T17" fmla="*/ 297 h 327"/>
                <a:gd name="T18" fmla="*/ 261 w 1186"/>
                <a:gd name="T19" fmla="*/ 256 h 327"/>
                <a:gd name="T20" fmla="*/ 289 w 1186"/>
                <a:gd name="T21" fmla="*/ 203 h 327"/>
                <a:gd name="T22" fmla="*/ 318 w 1186"/>
                <a:gd name="T23" fmla="*/ 148 h 327"/>
                <a:gd name="T24" fmla="*/ 346 w 1186"/>
                <a:gd name="T25" fmla="*/ 89 h 327"/>
                <a:gd name="T26" fmla="*/ 376 w 1186"/>
                <a:gd name="T27" fmla="*/ 42 h 327"/>
                <a:gd name="T28" fmla="*/ 405 w 1186"/>
                <a:gd name="T29" fmla="*/ 15 h 327"/>
                <a:gd name="T30" fmla="*/ 433 w 1186"/>
                <a:gd name="T31" fmla="*/ 0 h 327"/>
                <a:gd name="T32" fmla="*/ 463 w 1186"/>
                <a:gd name="T33" fmla="*/ 9 h 327"/>
                <a:gd name="T34" fmla="*/ 492 w 1186"/>
                <a:gd name="T35" fmla="*/ 21 h 327"/>
                <a:gd name="T36" fmla="*/ 520 w 1186"/>
                <a:gd name="T37" fmla="*/ 26 h 327"/>
                <a:gd name="T38" fmla="*/ 550 w 1186"/>
                <a:gd name="T39" fmla="*/ 30 h 327"/>
                <a:gd name="T40" fmla="*/ 578 w 1186"/>
                <a:gd name="T41" fmla="*/ 28 h 327"/>
                <a:gd name="T42" fmla="*/ 607 w 1186"/>
                <a:gd name="T43" fmla="*/ 33 h 327"/>
                <a:gd name="T44" fmla="*/ 637 w 1186"/>
                <a:gd name="T45" fmla="*/ 38 h 327"/>
                <a:gd name="T46" fmla="*/ 665 w 1186"/>
                <a:gd name="T47" fmla="*/ 47 h 327"/>
                <a:gd name="T48" fmla="*/ 694 w 1186"/>
                <a:gd name="T49" fmla="*/ 70 h 327"/>
                <a:gd name="T50" fmla="*/ 724 w 1186"/>
                <a:gd name="T51" fmla="*/ 97 h 327"/>
                <a:gd name="T52" fmla="*/ 752 w 1186"/>
                <a:gd name="T53" fmla="*/ 135 h 327"/>
                <a:gd name="T54" fmla="*/ 781 w 1186"/>
                <a:gd name="T55" fmla="*/ 171 h 327"/>
                <a:gd name="T56" fmla="*/ 809 w 1186"/>
                <a:gd name="T57" fmla="*/ 212 h 327"/>
                <a:gd name="T58" fmla="*/ 839 w 1186"/>
                <a:gd name="T59" fmla="*/ 260 h 327"/>
                <a:gd name="T60" fmla="*/ 868 w 1186"/>
                <a:gd name="T61" fmla="*/ 288 h 327"/>
                <a:gd name="T62" fmla="*/ 896 w 1186"/>
                <a:gd name="T63" fmla="*/ 297 h 327"/>
                <a:gd name="T64" fmla="*/ 926 w 1186"/>
                <a:gd name="T65" fmla="*/ 287 h 327"/>
                <a:gd name="T66" fmla="*/ 955 w 1186"/>
                <a:gd name="T67" fmla="*/ 250 h 327"/>
                <a:gd name="T68" fmla="*/ 983 w 1186"/>
                <a:gd name="T69" fmla="*/ 218 h 327"/>
                <a:gd name="T70" fmla="*/ 1013 w 1186"/>
                <a:gd name="T71" fmla="*/ 202 h 327"/>
                <a:gd name="T72" fmla="*/ 1041 w 1186"/>
                <a:gd name="T73" fmla="*/ 183 h 327"/>
                <a:gd name="T74" fmla="*/ 1070 w 1186"/>
                <a:gd name="T75" fmla="*/ 167 h 327"/>
                <a:gd name="T76" fmla="*/ 1099 w 1186"/>
                <a:gd name="T77" fmla="*/ 144 h 327"/>
                <a:gd name="T78" fmla="*/ 1128 w 1186"/>
                <a:gd name="T79" fmla="*/ 117 h 327"/>
                <a:gd name="T80" fmla="*/ 1157 w 1186"/>
                <a:gd name="T81" fmla="*/ 99 h 327"/>
                <a:gd name="T82" fmla="*/ 1186 w 1186"/>
                <a:gd name="T83" fmla="*/ 89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27">
                  <a:moveTo>
                    <a:pt x="0" y="112"/>
                  </a:moveTo>
                  <a:lnTo>
                    <a:pt x="29" y="199"/>
                  </a:lnTo>
                  <a:lnTo>
                    <a:pt x="58" y="263"/>
                  </a:lnTo>
                  <a:lnTo>
                    <a:pt x="87" y="286"/>
                  </a:lnTo>
                  <a:lnTo>
                    <a:pt x="115" y="305"/>
                  </a:lnTo>
                  <a:lnTo>
                    <a:pt x="144" y="327"/>
                  </a:lnTo>
                  <a:lnTo>
                    <a:pt x="174" y="326"/>
                  </a:lnTo>
                  <a:lnTo>
                    <a:pt x="202" y="318"/>
                  </a:lnTo>
                  <a:lnTo>
                    <a:pt x="231" y="297"/>
                  </a:lnTo>
                  <a:lnTo>
                    <a:pt x="261" y="256"/>
                  </a:lnTo>
                  <a:lnTo>
                    <a:pt x="289" y="203"/>
                  </a:lnTo>
                  <a:lnTo>
                    <a:pt x="318" y="148"/>
                  </a:lnTo>
                  <a:lnTo>
                    <a:pt x="346" y="89"/>
                  </a:lnTo>
                  <a:lnTo>
                    <a:pt x="376" y="42"/>
                  </a:lnTo>
                  <a:lnTo>
                    <a:pt x="405" y="15"/>
                  </a:lnTo>
                  <a:lnTo>
                    <a:pt x="433" y="0"/>
                  </a:lnTo>
                  <a:lnTo>
                    <a:pt x="463" y="9"/>
                  </a:lnTo>
                  <a:lnTo>
                    <a:pt x="492" y="21"/>
                  </a:lnTo>
                  <a:lnTo>
                    <a:pt x="520" y="26"/>
                  </a:lnTo>
                  <a:lnTo>
                    <a:pt x="550" y="30"/>
                  </a:lnTo>
                  <a:lnTo>
                    <a:pt x="578" y="28"/>
                  </a:lnTo>
                  <a:lnTo>
                    <a:pt x="607" y="33"/>
                  </a:lnTo>
                  <a:lnTo>
                    <a:pt x="637" y="38"/>
                  </a:lnTo>
                  <a:lnTo>
                    <a:pt x="665" y="47"/>
                  </a:lnTo>
                  <a:lnTo>
                    <a:pt x="694" y="70"/>
                  </a:lnTo>
                  <a:lnTo>
                    <a:pt x="724" y="97"/>
                  </a:lnTo>
                  <a:lnTo>
                    <a:pt x="752" y="135"/>
                  </a:lnTo>
                  <a:lnTo>
                    <a:pt x="781" y="171"/>
                  </a:lnTo>
                  <a:lnTo>
                    <a:pt x="809" y="212"/>
                  </a:lnTo>
                  <a:lnTo>
                    <a:pt x="839" y="260"/>
                  </a:lnTo>
                  <a:lnTo>
                    <a:pt x="868" y="288"/>
                  </a:lnTo>
                  <a:lnTo>
                    <a:pt x="896" y="297"/>
                  </a:lnTo>
                  <a:lnTo>
                    <a:pt x="926" y="287"/>
                  </a:lnTo>
                  <a:lnTo>
                    <a:pt x="955" y="250"/>
                  </a:lnTo>
                  <a:lnTo>
                    <a:pt x="983" y="218"/>
                  </a:lnTo>
                  <a:lnTo>
                    <a:pt x="1013" y="202"/>
                  </a:lnTo>
                  <a:lnTo>
                    <a:pt x="1041" y="183"/>
                  </a:lnTo>
                  <a:lnTo>
                    <a:pt x="1070" y="167"/>
                  </a:lnTo>
                  <a:lnTo>
                    <a:pt x="1099" y="144"/>
                  </a:lnTo>
                  <a:lnTo>
                    <a:pt x="1128" y="117"/>
                  </a:lnTo>
                  <a:lnTo>
                    <a:pt x="1157" y="99"/>
                  </a:lnTo>
                  <a:lnTo>
                    <a:pt x="1186" y="8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98" name="Freeform 72">
              <a:extLst>
                <a:ext uri="{FF2B5EF4-FFF2-40B4-BE49-F238E27FC236}">
                  <a16:creationId xmlns="" xmlns:a16="http://schemas.microsoft.com/office/drawing/2014/main" id="{69704CBC-7D79-40BF-A10C-CC9148C2C182}"/>
                </a:ext>
              </a:extLst>
            </p:cNvPr>
            <p:cNvSpPr>
              <a:spLocks/>
            </p:cNvSpPr>
            <p:nvPr/>
          </p:nvSpPr>
          <p:spPr bwMode="auto">
            <a:xfrm>
              <a:off x="4144963" y="4284663"/>
              <a:ext cx="1790700" cy="544513"/>
            </a:xfrm>
            <a:custGeom>
              <a:avLst/>
              <a:gdLst>
                <a:gd name="T0" fmla="*/ 0 w 1128"/>
                <a:gd name="T1" fmla="*/ 39 h 343"/>
                <a:gd name="T2" fmla="*/ 29 w 1128"/>
                <a:gd name="T3" fmla="*/ 10 h 343"/>
                <a:gd name="T4" fmla="*/ 58 w 1128"/>
                <a:gd name="T5" fmla="*/ 0 h 343"/>
                <a:gd name="T6" fmla="*/ 87 w 1128"/>
                <a:gd name="T7" fmla="*/ 4 h 343"/>
                <a:gd name="T8" fmla="*/ 115 w 1128"/>
                <a:gd name="T9" fmla="*/ 31 h 343"/>
                <a:gd name="T10" fmla="*/ 144 w 1128"/>
                <a:gd name="T11" fmla="*/ 90 h 343"/>
                <a:gd name="T12" fmla="*/ 174 w 1128"/>
                <a:gd name="T13" fmla="*/ 169 h 343"/>
                <a:gd name="T14" fmla="*/ 202 w 1128"/>
                <a:gd name="T15" fmla="*/ 242 h 343"/>
                <a:gd name="T16" fmla="*/ 231 w 1128"/>
                <a:gd name="T17" fmla="*/ 295 h 343"/>
                <a:gd name="T18" fmla="*/ 261 w 1128"/>
                <a:gd name="T19" fmla="*/ 326 h 343"/>
                <a:gd name="T20" fmla="*/ 289 w 1128"/>
                <a:gd name="T21" fmla="*/ 338 h 343"/>
                <a:gd name="T22" fmla="*/ 318 w 1128"/>
                <a:gd name="T23" fmla="*/ 343 h 343"/>
                <a:gd name="T24" fmla="*/ 346 w 1128"/>
                <a:gd name="T25" fmla="*/ 342 h 343"/>
                <a:gd name="T26" fmla="*/ 376 w 1128"/>
                <a:gd name="T27" fmla="*/ 331 h 343"/>
                <a:gd name="T28" fmla="*/ 405 w 1128"/>
                <a:gd name="T29" fmla="*/ 321 h 343"/>
                <a:gd name="T30" fmla="*/ 433 w 1128"/>
                <a:gd name="T31" fmla="*/ 310 h 343"/>
                <a:gd name="T32" fmla="*/ 463 w 1128"/>
                <a:gd name="T33" fmla="*/ 301 h 343"/>
                <a:gd name="T34" fmla="*/ 492 w 1128"/>
                <a:gd name="T35" fmla="*/ 299 h 343"/>
                <a:gd name="T36" fmla="*/ 520 w 1128"/>
                <a:gd name="T37" fmla="*/ 293 h 343"/>
                <a:gd name="T38" fmla="*/ 550 w 1128"/>
                <a:gd name="T39" fmla="*/ 287 h 343"/>
                <a:gd name="T40" fmla="*/ 578 w 1128"/>
                <a:gd name="T41" fmla="*/ 277 h 343"/>
                <a:gd name="T42" fmla="*/ 607 w 1128"/>
                <a:gd name="T43" fmla="*/ 237 h 343"/>
                <a:gd name="T44" fmla="*/ 637 w 1128"/>
                <a:gd name="T45" fmla="*/ 185 h 343"/>
                <a:gd name="T46" fmla="*/ 665 w 1128"/>
                <a:gd name="T47" fmla="*/ 140 h 343"/>
                <a:gd name="T48" fmla="*/ 694 w 1128"/>
                <a:gd name="T49" fmla="*/ 107 h 343"/>
                <a:gd name="T50" fmla="*/ 724 w 1128"/>
                <a:gd name="T51" fmla="*/ 96 h 343"/>
                <a:gd name="T52" fmla="*/ 752 w 1128"/>
                <a:gd name="T53" fmla="*/ 98 h 343"/>
                <a:gd name="T54" fmla="*/ 781 w 1128"/>
                <a:gd name="T55" fmla="*/ 97 h 343"/>
                <a:gd name="T56" fmla="*/ 809 w 1128"/>
                <a:gd name="T57" fmla="*/ 96 h 343"/>
                <a:gd name="T58" fmla="*/ 839 w 1128"/>
                <a:gd name="T59" fmla="*/ 94 h 343"/>
                <a:gd name="T60" fmla="*/ 868 w 1128"/>
                <a:gd name="T61" fmla="*/ 64 h 343"/>
                <a:gd name="T62" fmla="*/ 896 w 1128"/>
                <a:gd name="T63" fmla="*/ 59 h 343"/>
                <a:gd name="T64" fmla="*/ 926 w 1128"/>
                <a:gd name="T65" fmla="*/ 103 h 343"/>
                <a:gd name="T66" fmla="*/ 955 w 1128"/>
                <a:gd name="T67" fmla="*/ 148 h 343"/>
                <a:gd name="T68" fmla="*/ 983 w 1128"/>
                <a:gd name="T69" fmla="*/ 193 h 343"/>
                <a:gd name="T70" fmla="*/ 1013 w 1128"/>
                <a:gd name="T71" fmla="*/ 213 h 343"/>
                <a:gd name="T72" fmla="*/ 1041 w 1128"/>
                <a:gd name="T73" fmla="*/ 204 h 343"/>
                <a:gd name="T74" fmla="*/ 1070 w 1128"/>
                <a:gd name="T75" fmla="*/ 203 h 343"/>
                <a:gd name="T76" fmla="*/ 1099 w 1128"/>
                <a:gd name="T77" fmla="*/ 214 h 343"/>
                <a:gd name="T78" fmla="*/ 1128 w 1128"/>
                <a:gd name="T79" fmla="*/ 23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8" h="343">
                  <a:moveTo>
                    <a:pt x="0" y="39"/>
                  </a:moveTo>
                  <a:lnTo>
                    <a:pt x="29" y="10"/>
                  </a:lnTo>
                  <a:lnTo>
                    <a:pt x="58" y="0"/>
                  </a:lnTo>
                  <a:lnTo>
                    <a:pt x="87" y="4"/>
                  </a:lnTo>
                  <a:lnTo>
                    <a:pt x="115" y="31"/>
                  </a:lnTo>
                  <a:lnTo>
                    <a:pt x="144" y="90"/>
                  </a:lnTo>
                  <a:lnTo>
                    <a:pt x="174" y="169"/>
                  </a:lnTo>
                  <a:lnTo>
                    <a:pt x="202" y="242"/>
                  </a:lnTo>
                  <a:lnTo>
                    <a:pt x="231" y="295"/>
                  </a:lnTo>
                  <a:lnTo>
                    <a:pt x="261" y="326"/>
                  </a:lnTo>
                  <a:lnTo>
                    <a:pt x="289" y="338"/>
                  </a:lnTo>
                  <a:lnTo>
                    <a:pt x="318" y="343"/>
                  </a:lnTo>
                  <a:lnTo>
                    <a:pt x="346" y="342"/>
                  </a:lnTo>
                  <a:lnTo>
                    <a:pt x="376" y="331"/>
                  </a:lnTo>
                  <a:lnTo>
                    <a:pt x="405" y="321"/>
                  </a:lnTo>
                  <a:lnTo>
                    <a:pt x="433" y="310"/>
                  </a:lnTo>
                  <a:lnTo>
                    <a:pt x="463" y="301"/>
                  </a:lnTo>
                  <a:lnTo>
                    <a:pt x="492" y="299"/>
                  </a:lnTo>
                  <a:lnTo>
                    <a:pt x="520" y="293"/>
                  </a:lnTo>
                  <a:lnTo>
                    <a:pt x="550" y="287"/>
                  </a:lnTo>
                  <a:lnTo>
                    <a:pt x="578" y="277"/>
                  </a:lnTo>
                  <a:lnTo>
                    <a:pt x="607" y="237"/>
                  </a:lnTo>
                  <a:lnTo>
                    <a:pt x="637" y="185"/>
                  </a:lnTo>
                  <a:lnTo>
                    <a:pt x="665" y="140"/>
                  </a:lnTo>
                  <a:lnTo>
                    <a:pt x="694" y="107"/>
                  </a:lnTo>
                  <a:lnTo>
                    <a:pt x="724" y="96"/>
                  </a:lnTo>
                  <a:lnTo>
                    <a:pt x="752" y="98"/>
                  </a:lnTo>
                  <a:lnTo>
                    <a:pt x="781" y="97"/>
                  </a:lnTo>
                  <a:lnTo>
                    <a:pt x="809" y="96"/>
                  </a:lnTo>
                  <a:lnTo>
                    <a:pt x="839" y="94"/>
                  </a:lnTo>
                  <a:lnTo>
                    <a:pt x="868" y="64"/>
                  </a:lnTo>
                  <a:lnTo>
                    <a:pt x="896" y="59"/>
                  </a:lnTo>
                  <a:lnTo>
                    <a:pt x="926" y="103"/>
                  </a:lnTo>
                  <a:lnTo>
                    <a:pt x="955" y="148"/>
                  </a:lnTo>
                  <a:lnTo>
                    <a:pt x="983" y="193"/>
                  </a:lnTo>
                  <a:lnTo>
                    <a:pt x="1013" y="213"/>
                  </a:lnTo>
                  <a:lnTo>
                    <a:pt x="1041" y="204"/>
                  </a:lnTo>
                  <a:lnTo>
                    <a:pt x="1070" y="203"/>
                  </a:lnTo>
                  <a:lnTo>
                    <a:pt x="1099" y="214"/>
                  </a:lnTo>
                  <a:lnTo>
                    <a:pt x="1128" y="23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99" name="Freeform 73">
              <a:extLst>
                <a:ext uri="{FF2B5EF4-FFF2-40B4-BE49-F238E27FC236}">
                  <a16:creationId xmlns="" xmlns:a16="http://schemas.microsoft.com/office/drawing/2014/main" id="{14045D19-9BA1-424D-B201-DA44CC9BE015}"/>
                </a:ext>
              </a:extLst>
            </p:cNvPr>
            <p:cNvSpPr>
              <a:spLocks/>
            </p:cNvSpPr>
            <p:nvPr/>
          </p:nvSpPr>
          <p:spPr bwMode="auto">
            <a:xfrm>
              <a:off x="4144963" y="4410075"/>
              <a:ext cx="1974850" cy="444500"/>
            </a:xfrm>
            <a:custGeom>
              <a:avLst/>
              <a:gdLst>
                <a:gd name="T0" fmla="*/ 0 w 1244"/>
                <a:gd name="T1" fmla="*/ 280 h 280"/>
                <a:gd name="T2" fmla="*/ 29 w 1244"/>
                <a:gd name="T3" fmla="*/ 222 h 280"/>
                <a:gd name="T4" fmla="*/ 58 w 1244"/>
                <a:gd name="T5" fmla="*/ 166 h 280"/>
                <a:gd name="T6" fmla="*/ 87 w 1244"/>
                <a:gd name="T7" fmla="*/ 113 h 280"/>
                <a:gd name="T8" fmla="*/ 115 w 1244"/>
                <a:gd name="T9" fmla="*/ 55 h 280"/>
                <a:gd name="T10" fmla="*/ 144 w 1244"/>
                <a:gd name="T11" fmla="*/ 10 h 280"/>
                <a:gd name="T12" fmla="*/ 174 w 1244"/>
                <a:gd name="T13" fmla="*/ 0 h 280"/>
                <a:gd name="T14" fmla="*/ 202 w 1244"/>
                <a:gd name="T15" fmla="*/ 7 h 280"/>
                <a:gd name="T16" fmla="*/ 231 w 1244"/>
                <a:gd name="T17" fmla="*/ 18 h 280"/>
                <a:gd name="T18" fmla="*/ 261 w 1244"/>
                <a:gd name="T19" fmla="*/ 18 h 280"/>
                <a:gd name="T20" fmla="*/ 289 w 1244"/>
                <a:gd name="T21" fmla="*/ 24 h 280"/>
                <a:gd name="T22" fmla="*/ 318 w 1244"/>
                <a:gd name="T23" fmla="*/ 32 h 280"/>
                <a:gd name="T24" fmla="*/ 346 w 1244"/>
                <a:gd name="T25" fmla="*/ 32 h 280"/>
                <a:gd name="T26" fmla="*/ 376 w 1244"/>
                <a:gd name="T27" fmla="*/ 23 h 280"/>
                <a:gd name="T28" fmla="*/ 405 w 1244"/>
                <a:gd name="T29" fmla="*/ 24 h 280"/>
                <a:gd name="T30" fmla="*/ 433 w 1244"/>
                <a:gd name="T31" fmla="*/ 56 h 280"/>
                <a:gd name="T32" fmla="*/ 463 w 1244"/>
                <a:gd name="T33" fmla="*/ 113 h 280"/>
                <a:gd name="T34" fmla="*/ 492 w 1244"/>
                <a:gd name="T35" fmla="*/ 186 h 280"/>
                <a:gd name="T36" fmla="*/ 520 w 1244"/>
                <a:gd name="T37" fmla="*/ 242 h 280"/>
                <a:gd name="T38" fmla="*/ 550 w 1244"/>
                <a:gd name="T39" fmla="*/ 263 h 280"/>
                <a:gd name="T40" fmla="*/ 578 w 1244"/>
                <a:gd name="T41" fmla="*/ 258 h 280"/>
                <a:gd name="T42" fmla="*/ 607 w 1244"/>
                <a:gd name="T43" fmla="*/ 253 h 280"/>
                <a:gd name="T44" fmla="*/ 637 w 1244"/>
                <a:gd name="T45" fmla="*/ 248 h 280"/>
                <a:gd name="T46" fmla="*/ 665 w 1244"/>
                <a:gd name="T47" fmla="*/ 238 h 280"/>
                <a:gd name="T48" fmla="*/ 694 w 1244"/>
                <a:gd name="T49" fmla="*/ 235 h 280"/>
                <a:gd name="T50" fmla="*/ 724 w 1244"/>
                <a:gd name="T51" fmla="*/ 220 h 280"/>
                <a:gd name="T52" fmla="*/ 752 w 1244"/>
                <a:gd name="T53" fmla="*/ 219 h 280"/>
                <a:gd name="T54" fmla="*/ 781 w 1244"/>
                <a:gd name="T55" fmla="*/ 232 h 280"/>
                <a:gd name="T56" fmla="*/ 809 w 1244"/>
                <a:gd name="T57" fmla="*/ 192 h 280"/>
                <a:gd name="T58" fmla="*/ 839 w 1244"/>
                <a:gd name="T59" fmla="*/ 155 h 280"/>
                <a:gd name="T60" fmla="*/ 868 w 1244"/>
                <a:gd name="T61" fmla="*/ 115 h 280"/>
                <a:gd name="T62" fmla="*/ 896 w 1244"/>
                <a:gd name="T63" fmla="*/ 74 h 280"/>
                <a:gd name="T64" fmla="*/ 926 w 1244"/>
                <a:gd name="T65" fmla="*/ 71 h 280"/>
                <a:gd name="T66" fmla="*/ 955 w 1244"/>
                <a:gd name="T67" fmla="*/ 58 h 280"/>
                <a:gd name="T68" fmla="*/ 983 w 1244"/>
                <a:gd name="T69" fmla="*/ 44 h 280"/>
                <a:gd name="T70" fmla="*/ 1013 w 1244"/>
                <a:gd name="T71" fmla="*/ 39 h 280"/>
                <a:gd name="T72" fmla="*/ 1041 w 1244"/>
                <a:gd name="T73" fmla="*/ 51 h 280"/>
                <a:gd name="T74" fmla="*/ 1070 w 1244"/>
                <a:gd name="T75" fmla="*/ 56 h 280"/>
                <a:gd name="T76" fmla="*/ 1099 w 1244"/>
                <a:gd name="T77" fmla="*/ 61 h 280"/>
                <a:gd name="T78" fmla="*/ 1128 w 1244"/>
                <a:gd name="T79" fmla="*/ 82 h 280"/>
                <a:gd name="T80" fmla="*/ 1157 w 1244"/>
                <a:gd name="T81" fmla="*/ 77 h 280"/>
                <a:gd name="T82" fmla="*/ 1186 w 1244"/>
                <a:gd name="T83" fmla="*/ 81 h 280"/>
                <a:gd name="T84" fmla="*/ 1215 w 1244"/>
                <a:gd name="T85" fmla="*/ 81 h 280"/>
                <a:gd name="T86" fmla="*/ 1244 w 1244"/>
                <a:gd name="T87" fmla="*/ 4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280">
                  <a:moveTo>
                    <a:pt x="0" y="280"/>
                  </a:moveTo>
                  <a:lnTo>
                    <a:pt x="29" y="222"/>
                  </a:lnTo>
                  <a:lnTo>
                    <a:pt x="58" y="166"/>
                  </a:lnTo>
                  <a:lnTo>
                    <a:pt x="87" y="113"/>
                  </a:lnTo>
                  <a:lnTo>
                    <a:pt x="115" y="55"/>
                  </a:lnTo>
                  <a:lnTo>
                    <a:pt x="144" y="10"/>
                  </a:lnTo>
                  <a:lnTo>
                    <a:pt x="174" y="0"/>
                  </a:lnTo>
                  <a:lnTo>
                    <a:pt x="202" y="7"/>
                  </a:lnTo>
                  <a:lnTo>
                    <a:pt x="231" y="18"/>
                  </a:lnTo>
                  <a:lnTo>
                    <a:pt x="261" y="18"/>
                  </a:lnTo>
                  <a:lnTo>
                    <a:pt x="289" y="24"/>
                  </a:lnTo>
                  <a:lnTo>
                    <a:pt x="318" y="32"/>
                  </a:lnTo>
                  <a:lnTo>
                    <a:pt x="346" y="32"/>
                  </a:lnTo>
                  <a:lnTo>
                    <a:pt x="376" y="23"/>
                  </a:lnTo>
                  <a:lnTo>
                    <a:pt x="405" y="24"/>
                  </a:lnTo>
                  <a:lnTo>
                    <a:pt x="433" y="56"/>
                  </a:lnTo>
                  <a:lnTo>
                    <a:pt x="463" y="113"/>
                  </a:lnTo>
                  <a:lnTo>
                    <a:pt x="492" y="186"/>
                  </a:lnTo>
                  <a:lnTo>
                    <a:pt x="520" y="242"/>
                  </a:lnTo>
                  <a:lnTo>
                    <a:pt x="550" y="263"/>
                  </a:lnTo>
                  <a:lnTo>
                    <a:pt x="578" y="258"/>
                  </a:lnTo>
                  <a:lnTo>
                    <a:pt x="607" y="253"/>
                  </a:lnTo>
                  <a:lnTo>
                    <a:pt x="637" y="248"/>
                  </a:lnTo>
                  <a:lnTo>
                    <a:pt x="665" y="238"/>
                  </a:lnTo>
                  <a:lnTo>
                    <a:pt x="694" y="235"/>
                  </a:lnTo>
                  <a:lnTo>
                    <a:pt x="724" y="220"/>
                  </a:lnTo>
                  <a:lnTo>
                    <a:pt x="752" y="219"/>
                  </a:lnTo>
                  <a:lnTo>
                    <a:pt x="781" y="232"/>
                  </a:lnTo>
                  <a:lnTo>
                    <a:pt x="809" y="192"/>
                  </a:lnTo>
                  <a:lnTo>
                    <a:pt x="839" y="155"/>
                  </a:lnTo>
                  <a:lnTo>
                    <a:pt x="868" y="115"/>
                  </a:lnTo>
                  <a:lnTo>
                    <a:pt x="896" y="74"/>
                  </a:lnTo>
                  <a:lnTo>
                    <a:pt x="926" y="71"/>
                  </a:lnTo>
                  <a:lnTo>
                    <a:pt x="955" y="58"/>
                  </a:lnTo>
                  <a:lnTo>
                    <a:pt x="983" y="44"/>
                  </a:lnTo>
                  <a:lnTo>
                    <a:pt x="1013" y="39"/>
                  </a:lnTo>
                  <a:lnTo>
                    <a:pt x="1041" y="51"/>
                  </a:lnTo>
                  <a:lnTo>
                    <a:pt x="1070" y="56"/>
                  </a:lnTo>
                  <a:lnTo>
                    <a:pt x="1099" y="61"/>
                  </a:lnTo>
                  <a:lnTo>
                    <a:pt x="1128" y="82"/>
                  </a:lnTo>
                  <a:lnTo>
                    <a:pt x="1157" y="77"/>
                  </a:lnTo>
                  <a:lnTo>
                    <a:pt x="1186" y="81"/>
                  </a:lnTo>
                  <a:lnTo>
                    <a:pt x="1215" y="81"/>
                  </a:lnTo>
                  <a:lnTo>
                    <a:pt x="1244" y="4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00" name="Freeform 74">
              <a:extLst>
                <a:ext uri="{FF2B5EF4-FFF2-40B4-BE49-F238E27FC236}">
                  <a16:creationId xmlns="" xmlns:a16="http://schemas.microsoft.com/office/drawing/2014/main" id="{27A9D219-4291-4BAA-95B9-AC379AD9E2B8}"/>
                </a:ext>
              </a:extLst>
            </p:cNvPr>
            <p:cNvSpPr>
              <a:spLocks/>
            </p:cNvSpPr>
            <p:nvPr/>
          </p:nvSpPr>
          <p:spPr bwMode="auto">
            <a:xfrm>
              <a:off x="4144963" y="4303713"/>
              <a:ext cx="1974850" cy="628650"/>
            </a:xfrm>
            <a:custGeom>
              <a:avLst/>
              <a:gdLst>
                <a:gd name="T0" fmla="*/ 0 w 1244"/>
                <a:gd name="T1" fmla="*/ 277 h 396"/>
                <a:gd name="T2" fmla="*/ 29 w 1244"/>
                <a:gd name="T3" fmla="*/ 330 h 396"/>
                <a:gd name="T4" fmla="*/ 58 w 1244"/>
                <a:gd name="T5" fmla="*/ 372 h 396"/>
                <a:gd name="T6" fmla="*/ 87 w 1244"/>
                <a:gd name="T7" fmla="*/ 393 h 396"/>
                <a:gd name="T8" fmla="*/ 115 w 1244"/>
                <a:gd name="T9" fmla="*/ 396 h 396"/>
                <a:gd name="T10" fmla="*/ 144 w 1244"/>
                <a:gd name="T11" fmla="*/ 396 h 396"/>
                <a:gd name="T12" fmla="*/ 174 w 1244"/>
                <a:gd name="T13" fmla="*/ 380 h 396"/>
                <a:gd name="T14" fmla="*/ 202 w 1244"/>
                <a:gd name="T15" fmla="*/ 353 h 396"/>
                <a:gd name="T16" fmla="*/ 231 w 1244"/>
                <a:gd name="T17" fmla="*/ 310 h 396"/>
                <a:gd name="T18" fmla="*/ 261 w 1244"/>
                <a:gd name="T19" fmla="*/ 248 h 396"/>
                <a:gd name="T20" fmla="*/ 289 w 1244"/>
                <a:gd name="T21" fmla="*/ 181 h 396"/>
                <a:gd name="T22" fmla="*/ 318 w 1244"/>
                <a:gd name="T23" fmla="*/ 133 h 396"/>
                <a:gd name="T24" fmla="*/ 346 w 1244"/>
                <a:gd name="T25" fmla="*/ 100 h 396"/>
                <a:gd name="T26" fmla="*/ 376 w 1244"/>
                <a:gd name="T27" fmla="*/ 74 h 396"/>
                <a:gd name="T28" fmla="*/ 405 w 1244"/>
                <a:gd name="T29" fmla="*/ 64 h 396"/>
                <a:gd name="T30" fmla="*/ 433 w 1244"/>
                <a:gd name="T31" fmla="*/ 64 h 396"/>
                <a:gd name="T32" fmla="*/ 463 w 1244"/>
                <a:gd name="T33" fmla="*/ 68 h 396"/>
                <a:gd name="T34" fmla="*/ 492 w 1244"/>
                <a:gd name="T35" fmla="*/ 72 h 396"/>
                <a:gd name="T36" fmla="*/ 520 w 1244"/>
                <a:gd name="T37" fmla="*/ 75 h 396"/>
                <a:gd name="T38" fmla="*/ 550 w 1244"/>
                <a:gd name="T39" fmla="*/ 82 h 396"/>
                <a:gd name="T40" fmla="*/ 578 w 1244"/>
                <a:gd name="T41" fmla="*/ 84 h 396"/>
                <a:gd name="T42" fmla="*/ 607 w 1244"/>
                <a:gd name="T43" fmla="*/ 88 h 396"/>
                <a:gd name="T44" fmla="*/ 637 w 1244"/>
                <a:gd name="T45" fmla="*/ 94 h 396"/>
                <a:gd name="T46" fmla="*/ 665 w 1244"/>
                <a:gd name="T47" fmla="*/ 114 h 396"/>
                <a:gd name="T48" fmla="*/ 694 w 1244"/>
                <a:gd name="T49" fmla="*/ 165 h 396"/>
                <a:gd name="T50" fmla="*/ 724 w 1244"/>
                <a:gd name="T51" fmla="*/ 225 h 396"/>
                <a:gd name="T52" fmla="*/ 752 w 1244"/>
                <a:gd name="T53" fmla="*/ 266 h 396"/>
                <a:gd name="T54" fmla="*/ 781 w 1244"/>
                <a:gd name="T55" fmla="*/ 292 h 396"/>
                <a:gd name="T56" fmla="*/ 809 w 1244"/>
                <a:gd name="T57" fmla="*/ 298 h 396"/>
                <a:gd name="T58" fmla="*/ 839 w 1244"/>
                <a:gd name="T59" fmla="*/ 301 h 396"/>
                <a:gd name="T60" fmla="*/ 868 w 1244"/>
                <a:gd name="T61" fmla="*/ 344 h 396"/>
                <a:gd name="T62" fmla="*/ 896 w 1244"/>
                <a:gd name="T63" fmla="*/ 360 h 396"/>
                <a:gd name="T64" fmla="*/ 926 w 1244"/>
                <a:gd name="T65" fmla="*/ 325 h 396"/>
                <a:gd name="T66" fmla="*/ 955 w 1244"/>
                <a:gd name="T67" fmla="*/ 288 h 396"/>
                <a:gd name="T68" fmla="*/ 983 w 1244"/>
                <a:gd name="T69" fmla="*/ 241 h 396"/>
                <a:gd name="T70" fmla="*/ 1013 w 1244"/>
                <a:gd name="T71" fmla="*/ 235 h 396"/>
                <a:gd name="T72" fmla="*/ 1041 w 1244"/>
                <a:gd name="T73" fmla="*/ 257 h 396"/>
                <a:gd name="T74" fmla="*/ 1070 w 1244"/>
                <a:gd name="T75" fmla="*/ 235 h 396"/>
                <a:gd name="T76" fmla="*/ 1099 w 1244"/>
                <a:gd name="T77" fmla="*/ 219 h 396"/>
                <a:gd name="T78" fmla="*/ 1128 w 1244"/>
                <a:gd name="T79" fmla="*/ 181 h 396"/>
                <a:gd name="T80" fmla="*/ 1157 w 1244"/>
                <a:gd name="T81" fmla="*/ 165 h 396"/>
                <a:gd name="T82" fmla="*/ 1186 w 1244"/>
                <a:gd name="T83" fmla="*/ 164 h 396"/>
                <a:gd name="T84" fmla="*/ 1215 w 1244"/>
                <a:gd name="T85" fmla="*/ 101 h 396"/>
                <a:gd name="T86" fmla="*/ 1244 w 1244"/>
                <a:gd name="T87" fmla="*/ 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96">
                  <a:moveTo>
                    <a:pt x="0" y="277"/>
                  </a:moveTo>
                  <a:lnTo>
                    <a:pt x="29" y="330"/>
                  </a:lnTo>
                  <a:lnTo>
                    <a:pt x="58" y="372"/>
                  </a:lnTo>
                  <a:lnTo>
                    <a:pt x="87" y="393"/>
                  </a:lnTo>
                  <a:lnTo>
                    <a:pt x="115" y="396"/>
                  </a:lnTo>
                  <a:lnTo>
                    <a:pt x="144" y="396"/>
                  </a:lnTo>
                  <a:lnTo>
                    <a:pt x="174" y="380"/>
                  </a:lnTo>
                  <a:lnTo>
                    <a:pt x="202" y="353"/>
                  </a:lnTo>
                  <a:lnTo>
                    <a:pt x="231" y="310"/>
                  </a:lnTo>
                  <a:lnTo>
                    <a:pt x="261" y="248"/>
                  </a:lnTo>
                  <a:lnTo>
                    <a:pt x="289" y="181"/>
                  </a:lnTo>
                  <a:lnTo>
                    <a:pt x="318" y="133"/>
                  </a:lnTo>
                  <a:lnTo>
                    <a:pt x="346" y="100"/>
                  </a:lnTo>
                  <a:lnTo>
                    <a:pt x="376" y="74"/>
                  </a:lnTo>
                  <a:lnTo>
                    <a:pt x="405" y="64"/>
                  </a:lnTo>
                  <a:lnTo>
                    <a:pt x="433" y="64"/>
                  </a:lnTo>
                  <a:lnTo>
                    <a:pt x="463" y="68"/>
                  </a:lnTo>
                  <a:lnTo>
                    <a:pt x="492" y="72"/>
                  </a:lnTo>
                  <a:lnTo>
                    <a:pt x="520" y="75"/>
                  </a:lnTo>
                  <a:lnTo>
                    <a:pt x="550" y="82"/>
                  </a:lnTo>
                  <a:lnTo>
                    <a:pt x="578" y="84"/>
                  </a:lnTo>
                  <a:lnTo>
                    <a:pt x="607" y="88"/>
                  </a:lnTo>
                  <a:lnTo>
                    <a:pt x="637" y="94"/>
                  </a:lnTo>
                  <a:lnTo>
                    <a:pt x="665" y="114"/>
                  </a:lnTo>
                  <a:lnTo>
                    <a:pt x="694" y="165"/>
                  </a:lnTo>
                  <a:lnTo>
                    <a:pt x="724" y="225"/>
                  </a:lnTo>
                  <a:lnTo>
                    <a:pt x="752" y="266"/>
                  </a:lnTo>
                  <a:lnTo>
                    <a:pt x="781" y="292"/>
                  </a:lnTo>
                  <a:lnTo>
                    <a:pt x="809" y="298"/>
                  </a:lnTo>
                  <a:lnTo>
                    <a:pt x="839" y="301"/>
                  </a:lnTo>
                  <a:lnTo>
                    <a:pt x="868" y="344"/>
                  </a:lnTo>
                  <a:lnTo>
                    <a:pt x="896" y="360"/>
                  </a:lnTo>
                  <a:lnTo>
                    <a:pt x="926" y="325"/>
                  </a:lnTo>
                  <a:lnTo>
                    <a:pt x="955" y="288"/>
                  </a:lnTo>
                  <a:lnTo>
                    <a:pt x="983" y="241"/>
                  </a:lnTo>
                  <a:lnTo>
                    <a:pt x="1013" y="235"/>
                  </a:lnTo>
                  <a:lnTo>
                    <a:pt x="1041" y="257"/>
                  </a:lnTo>
                  <a:lnTo>
                    <a:pt x="1070" y="235"/>
                  </a:lnTo>
                  <a:lnTo>
                    <a:pt x="1099" y="219"/>
                  </a:lnTo>
                  <a:lnTo>
                    <a:pt x="1128" y="181"/>
                  </a:lnTo>
                  <a:lnTo>
                    <a:pt x="1157" y="165"/>
                  </a:lnTo>
                  <a:lnTo>
                    <a:pt x="1186" y="164"/>
                  </a:lnTo>
                  <a:lnTo>
                    <a:pt x="1215" y="101"/>
                  </a:lnTo>
                  <a:lnTo>
                    <a:pt x="1244" y="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01" name="Freeform 75">
              <a:extLst>
                <a:ext uri="{FF2B5EF4-FFF2-40B4-BE49-F238E27FC236}">
                  <a16:creationId xmlns="" xmlns:a16="http://schemas.microsoft.com/office/drawing/2014/main" id="{C2581783-C569-4A23-9EA9-452E987EF727}"/>
                </a:ext>
              </a:extLst>
            </p:cNvPr>
            <p:cNvSpPr>
              <a:spLocks/>
            </p:cNvSpPr>
            <p:nvPr/>
          </p:nvSpPr>
          <p:spPr bwMode="auto">
            <a:xfrm>
              <a:off x="4144963" y="4222750"/>
              <a:ext cx="1836738" cy="630238"/>
            </a:xfrm>
            <a:custGeom>
              <a:avLst/>
              <a:gdLst>
                <a:gd name="T0" fmla="*/ 0 w 1157"/>
                <a:gd name="T1" fmla="*/ 13 h 397"/>
                <a:gd name="T2" fmla="*/ 29 w 1157"/>
                <a:gd name="T3" fmla="*/ 0 h 397"/>
                <a:gd name="T4" fmla="*/ 58 w 1157"/>
                <a:gd name="T5" fmla="*/ 17 h 397"/>
                <a:gd name="T6" fmla="*/ 87 w 1157"/>
                <a:gd name="T7" fmla="*/ 51 h 397"/>
                <a:gd name="T8" fmla="*/ 115 w 1157"/>
                <a:gd name="T9" fmla="*/ 107 h 397"/>
                <a:gd name="T10" fmla="*/ 144 w 1157"/>
                <a:gd name="T11" fmla="*/ 184 h 397"/>
                <a:gd name="T12" fmla="*/ 174 w 1157"/>
                <a:gd name="T13" fmla="*/ 265 h 397"/>
                <a:gd name="T14" fmla="*/ 202 w 1157"/>
                <a:gd name="T15" fmla="*/ 327 h 397"/>
                <a:gd name="T16" fmla="*/ 231 w 1157"/>
                <a:gd name="T17" fmla="*/ 359 h 397"/>
                <a:gd name="T18" fmla="*/ 261 w 1157"/>
                <a:gd name="T19" fmla="*/ 377 h 397"/>
                <a:gd name="T20" fmla="*/ 289 w 1157"/>
                <a:gd name="T21" fmla="*/ 390 h 397"/>
                <a:gd name="T22" fmla="*/ 318 w 1157"/>
                <a:gd name="T23" fmla="*/ 397 h 397"/>
                <a:gd name="T24" fmla="*/ 346 w 1157"/>
                <a:gd name="T25" fmla="*/ 397 h 397"/>
                <a:gd name="T26" fmla="*/ 376 w 1157"/>
                <a:gd name="T27" fmla="*/ 385 h 397"/>
                <a:gd name="T28" fmla="*/ 405 w 1157"/>
                <a:gd name="T29" fmla="*/ 371 h 397"/>
                <a:gd name="T30" fmla="*/ 433 w 1157"/>
                <a:gd name="T31" fmla="*/ 356 h 397"/>
                <a:gd name="T32" fmla="*/ 463 w 1157"/>
                <a:gd name="T33" fmla="*/ 340 h 397"/>
                <a:gd name="T34" fmla="*/ 492 w 1157"/>
                <a:gd name="T35" fmla="*/ 331 h 397"/>
                <a:gd name="T36" fmla="*/ 520 w 1157"/>
                <a:gd name="T37" fmla="*/ 306 h 397"/>
                <a:gd name="T38" fmla="*/ 550 w 1157"/>
                <a:gd name="T39" fmla="*/ 279 h 397"/>
                <a:gd name="T40" fmla="*/ 578 w 1157"/>
                <a:gd name="T41" fmla="*/ 233 h 397"/>
                <a:gd name="T42" fmla="*/ 607 w 1157"/>
                <a:gd name="T43" fmla="*/ 179 h 397"/>
                <a:gd name="T44" fmla="*/ 637 w 1157"/>
                <a:gd name="T45" fmla="*/ 152 h 397"/>
                <a:gd name="T46" fmla="*/ 665 w 1157"/>
                <a:gd name="T47" fmla="*/ 139 h 397"/>
                <a:gd name="T48" fmla="*/ 694 w 1157"/>
                <a:gd name="T49" fmla="*/ 134 h 397"/>
                <a:gd name="T50" fmla="*/ 724 w 1157"/>
                <a:gd name="T51" fmla="*/ 131 h 397"/>
                <a:gd name="T52" fmla="*/ 752 w 1157"/>
                <a:gd name="T53" fmla="*/ 123 h 397"/>
                <a:gd name="T54" fmla="*/ 781 w 1157"/>
                <a:gd name="T55" fmla="*/ 120 h 397"/>
                <a:gd name="T56" fmla="*/ 809 w 1157"/>
                <a:gd name="T57" fmla="*/ 118 h 397"/>
                <a:gd name="T58" fmla="*/ 839 w 1157"/>
                <a:gd name="T59" fmla="*/ 117 h 397"/>
                <a:gd name="T60" fmla="*/ 868 w 1157"/>
                <a:gd name="T61" fmla="*/ 120 h 397"/>
                <a:gd name="T62" fmla="*/ 896 w 1157"/>
                <a:gd name="T63" fmla="*/ 133 h 397"/>
                <a:gd name="T64" fmla="*/ 926 w 1157"/>
                <a:gd name="T65" fmla="*/ 174 h 397"/>
                <a:gd name="T66" fmla="*/ 955 w 1157"/>
                <a:gd name="T67" fmla="*/ 232 h 397"/>
                <a:gd name="T68" fmla="*/ 983 w 1157"/>
                <a:gd name="T69" fmla="*/ 270 h 397"/>
                <a:gd name="T70" fmla="*/ 1013 w 1157"/>
                <a:gd name="T71" fmla="*/ 297 h 397"/>
                <a:gd name="T72" fmla="*/ 1041 w 1157"/>
                <a:gd name="T73" fmla="*/ 302 h 397"/>
                <a:gd name="T74" fmla="*/ 1070 w 1157"/>
                <a:gd name="T75" fmla="*/ 294 h 397"/>
                <a:gd name="T76" fmla="*/ 1099 w 1157"/>
                <a:gd name="T77" fmla="*/ 301 h 397"/>
                <a:gd name="T78" fmla="*/ 1128 w 1157"/>
                <a:gd name="T79" fmla="*/ 276 h 397"/>
                <a:gd name="T80" fmla="*/ 1157 w 1157"/>
                <a:gd name="T81" fmla="*/ 236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397">
                  <a:moveTo>
                    <a:pt x="0" y="13"/>
                  </a:moveTo>
                  <a:lnTo>
                    <a:pt x="29" y="0"/>
                  </a:lnTo>
                  <a:lnTo>
                    <a:pt x="58" y="17"/>
                  </a:lnTo>
                  <a:lnTo>
                    <a:pt x="87" y="51"/>
                  </a:lnTo>
                  <a:lnTo>
                    <a:pt x="115" y="107"/>
                  </a:lnTo>
                  <a:lnTo>
                    <a:pt x="144" y="184"/>
                  </a:lnTo>
                  <a:lnTo>
                    <a:pt x="174" y="265"/>
                  </a:lnTo>
                  <a:lnTo>
                    <a:pt x="202" y="327"/>
                  </a:lnTo>
                  <a:lnTo>
                    <a:pt x="231" y="359"/>
                  </a:lnTo>
                  <a:lnTo>
                    <a:pt x="261" y="377"/>
                  </a:lnTo>
                  <a:lnTo>
                    <a:pt x="289" y="390"/>
                  </a:lnTo>
                  <a:lnTo>
                    <a:pt x="318" y="397"/>
                  </a:lnTo>
                  <a:lnTo>
                    <a:pt x="346" y="397"/>
                  </a:lnTo>
                  <a:lnTo>
                    <a:pt x="376" y="385"/>
                  </a:lnTo>
                  <a:lnTo>
                    <a:pt x="405" y="371"/>
                  </a:lnTo>
                  <a:lnTo>
                    <a:pt x="433" y="356"/>
                  </a:lnTo>
                  <a:lnTo>
                    <a:pt x="463" y="340"/>
                  </a:lnTo>
                  <a:lnTo>
                    <a:pt x="492" y="331"/>
                  </a:lnTo>
                  <a:lnTo>
                    <a:pt x="520" y="306"/>
                  </a:lnTo>
                  <a:lnTo>
                    <a:pt x="550" y="279"/>
                  </a:lnTo>
                  <a:lnTo>
                    <a:pt x="578" y="233"/>
                  </a:lnTo>
                  <a:lnTo>
                    <a:pt x="607" y="179"/>
                  </a:lnTo>
                  <a:lnTo>
                    <a:pt x="637" y="152"/>
                  </a:lnTo>
                  <a:lnTo>
                    <a:pt x="665" y="139"/>
                  </a:lnTo>
                  <a:lnTo>
                    <a:pt x="694" y="134"/>
                  </a:lnTo>
                  <a:lnTo>
                    <a:pt x="724" y="131"/>
                  </a:lnTo>
                  <a:lnTo>
                    <a:pt x="752" y="123"/>
                  </a:lnTo>
                  <a:lnTo>
                    <a:pt x="781" y="120"/>
                  </a:lnTo>
                  <a:lnTo>
                    <a:pt x="809" y="118"/>
                  </a:lnTo>
                  <a:lnTo>
                    <a:pt x="839" y="117"/>
                  </a:lnTo>
                  <a:lnTo>
                    <a:pt x="868" y="120"/>
                  </a:lnTo>
                  <a:lnTo>
                    <a:pt x="896" y="133"/>
                  </a:lnTo>
                  <a:lnTo>
                    <a:pt x="926" y="174"/>
                  </a:lnTo>
                  <a:lnTo>
                    <a:pt x="955" y="232"/>
                  </a:lnTo>
                  <a:lnTo>
                    <a:pt x="983" y="270"/>
                  </a:lnTo>
                  <a:lnTo>
                    <a:pt x="1013" y="297"/>
                  </a:lnTo>
                  <a:lnTo>
                    <a:pt x="1041" y="302"/>
                  </a:lnTo>
                  <a:lnTo>
                    <a:pt x="1070" y="294"/>
                  </a:lnTo>
                  <a:lnTo>
                    <a:pt x="1099" y="301"/>
                  </a:lnTo>
                  <a:lnTo>
                    <a:pt x="1128" y="276"/>
                  </a:lnTo>
                  <a:lnTo>
                    <a:pt x="1157" y="23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02" name="Freeform 76">
              <a:extLst>
                <a:ext uri="{FF2B5EF4-FFF2-40B4-BE49-F238E27FC236}">
                  <a16:creationId xmlns="" xmlns:a16="http://schemas.microsoft.com/office/drawing/2014/main" id="{B49E208D-18A6-43EB-9951-2594DC9AAB52}"/>
                </a:ext>
              </a:extLst>
            </p:cNvPr>
            <p:cNvSpPr>
              <a:spLocks/>
            </p:cNvSpPr>
            <p:nvPr/>
          </p:nvSpPr>
          <p:spPr bwMode="auto">
            <a:xfrm>
              <a:off x="4144963" y="4378325"/>
              <a:ext cx="1928813" cy="492125"/>
            </a:xfrm>
            <a:custGeom>
              <a:avLst/>
              <a:gdLst>
                <a:gd name="T0" fmla="*/ 0 w 1215"/>
                <a:gd name="T1" fmla="*/ 268 h 310"/>
                <a:gd name="T2" fmla="*/ 29 w 1215"/>
                <a:gd name="T3" fmla="*/ 193 h 310"/>
                <a:gd name="T4" fmla="*/ 58 w 1215"/>
                <a:gd name="T5" fmla="*/ 153 h 310"/>
                <a:gd name="T6" fmla="*/ 87 w 1215"/>
                <a:gd name="T7" fmla="*/ 122 h 310"/>
                <a:gd name="T8" fmla="*/ 115 w 1215"/>
                <a:gd name="T9" fmla="*/ 78 h 310"/>
                <a:gd name="T10" fmla="*/ 144 w 1215"/>
                <a:gd name="T11" fmla="*/ 32 h 310"/>
                <a:gd name="T12" fmla="*/ 174 w 1215"/>
                <a:gd name="T13" fmla="*/ 7 h 310"/>
                <a:gd name="T14" fmla="*/ 202 w 1215"/>
                <a:gd name="T15" fmla="*/ 0 h 310"/>
                <a:gd name="T16" fmla="*/ 231 w 1215"/>
                <a:gd name="T17" fmla="*/ 6 h 310"/>
                <a:gd name="T18" fmla="*/ 261 w 1215"/>
                <a:gd name="T19" fmla="*/ 17 h 310"/>
                <a:gd name="T20" fmla="*/ 289 w 1215"/>
                <a:gd name="T21" fmla="*/ 28 h 310"/>
                <a:gd name="T22" fmla="*/ 318 w 1215"/>
                <a:gd name="T23" fmla="*/ 36 h 310"/>
                <a:gd name="T24" fmla="*/ 346 w 1215"/>
                <a:gd name="T25" fmla="*/ 42 h 310"/>
                <a:gd name="T26" fmla="*/ 376 w 1215"/>
                <a:gd name="T27" fmla="*/ 52 h 310"/>
                <a:gd name="T28" fmla="*/ 405 w 1215"/>
                <a:gd name="T29" fmla="*/ 85 h 310"/>
                <a:gd name="T30" fmla="*/ 433 w 1215"/>
                <a:gd name="T31" fmla="*/ 146 h 310"/>
                <a:gd name="T32" fmla="*/ 463 w 1215"/>
                <a:gd name="T33" fmla="*/ 217 h 310"/>
                <a:gd name="T34" fmla="*/ 492 w 1215"/>
                <a:gd name="T35" fmla="*/ 273 h 310"/>
                <a:gd name="T36" fmla="*/ 520 w 1215"/>
                <a:gd name="T37" fmla="*/ 298 h 310"/>
                <a:gd name="T38" fmla="*/ 550 w 1215"/>
                <a:gd name="T39" fmla="*/ 310 h 310"/>
                <a:gd name="T40" fmla="*/ 578 w 1215"/>
                <a:gd name="T41" fmla="*/ 310 h 310"/>
                <a:gd name="T42" fmla="*/ 607 w 1215"/>
                <a:gd name="T43" fmla="*/ 293 h 310"/>
                <a:gd name="T44" fmla="*/ 637 w 1215"/>
                <a:gd name="T45" fmla="*/ 287 h 310"/>
                <a:gd name="T46" fmla="*/ 665 w 1215"/>
                <a:gd name="T47" fmla="*/ 272 h 310"/>
                <a:gd name="T48" fmla="*/ 694 w 1215"/>
                <a:gd name="T49" fmla="*/ 256 h 310"/>
                <a:gd name="T50" fmla="*/ 724 w 1215"/>
                <a:gd name="T51" fmla="*/ 244 h 310"/>
                <a:gd name="T52" fmla="*/ 752 w 1215"/>
                <a:gd name="T53" fmla="*/ 197 h 310"/>
                <a:gd name="T54" fmla="*/ 781 w 1215"/>
                <a:gd name="T55" fmla="*/ 142 h 310"/>
                <a:gd name="T56" fmla="*/ 809 w 1215"/>
                <a:gd name="T57" fmla="*/ 100 h 310"/>
                <a:gd name="T58" fmla="*/ 839 w 1215"/>
                <a:gd name="T59" fmla="*/ 74 h 310"/>
                <a:gd name="T60" fmla="*/ 868 w 1215"/>
                <a:gd name="T61" fmla="*/ 53 h 310"/>
                <a:gd name="T62" fmla="*/ 896 w 1215"/>
                <a:gd name="T63" fmla="*/ 51 h 310"/>
                <a:gd name="T64" fmla="*/ 926 w 1215"/>
                <a:gd name="T65" fmla="*/ 47 h 310"/>
                <a:gd name="T66" fmla="*/ 955 w 1215"/>
                <a:gd name="T67" fmla="*/ 44 h 310"/>
                <a:gd name="T68" fmla="*/ 983 w 1215"/>
                <a:gd name="T69" fmla="*/ 42 h 310"/>
                <a:gd name="T70" fmla="*/ 1013 w 1215"/>
                <a:gd name="T71" fmla="*/ 32 h 310"/>
                <a:gd name="T72" fmla="*/ 1041 w 1215"/>
                <a:gd name="T73" fmla="*/ 41 h 310"/>
                <a:gd name="T74" fmla="*/ 1070 w 1215"/>
                <a:gd name="T75" fmla="*/ 58 h 310"/>
                <a:gd name="T76" fmla="*/ 1099 w 1215"/>
                <a:gd name="T77" fmla="*/ 80 h 310"/>
                <a:gd name="T78" fmla="*/ 1128 w 1215"/>
                <a:gd name="T79" fmla="*/ 89 h 310"/>
                <a:gd name="T80" fmla="*/ 1157 w 1215"/>
                <a:gd name="T81" fmla="*/ 86 h 310"/>
                <a:gd name="T82" fmla="*/ 1186 w 1215"/>
                <a:gd name="T83" fmla="*/ 87 h 310"/>
                <a:gd name="T84" fmla="*/ 1215 w 1215"/>
                <a:gd name="T85" fmla="*/ 86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10">
                  <a:moveTo>
                    <a:pt x="0" y="268"/>
                  </a:moveTo>
                  <a:lnTo>
                    <a:pt x="29" y="193"/>
                  </a:lnTo>
                  <a:lnTo>
                    <a:pt x="58" y="153"/>
                  </a:lnTo>
                  <a:lnTo>
                    <a:pt x="87" y="122"/>
                  </a:lnTo>
                  <a:lnTo>
                    <a:pt x="115" y="78"/>
                  </a:lnTo>
                  <a:lnTo>
                    <a:pt x="144" y="32"/>
                  </a:lnTo>
                  <a:lnTo>
                    <a:pt x="174" y="7"/>
                  </a:lnTo>
                  <a:lnTo>
                    <a:pt x="202" y="0"/>
                  </a:lnTo>
                  <a:lnTo>
                    <a:pt x="231" y="6"/>
                  </a:lnTo>
                  <a:lnTo>
                    <a:pt x="261" y="17"/>
                  </a:lnTo>
                  <a:lnTo>
                    <a:pt x="289" y="28"/>
                  </a:lnTo>
                  <a:lnTo>
                    <a:pt x="318" y="36"/>
                  </a:lnTo>
                  <a:lnTo>
                    <a:pt x="346" y="42"/>
                  </a:lnTo>
                  <a:lnTo>
                    <a:pt x="376" y="52"/>
                  </a:lnTo>
                  <a:lnTo>
                    <a:pt x="405" y="85"/>
                  </a:lnTo>
                  <a:lnTo>
                    <a:pt x="433" y="146"/>
                  </a:lnTo>
                  <a:lnTo>
                    <a:pt x="463" y="217"/>
                  </a:lnTo>
                  <a:lnTo>
                    <a:pt x="492" y="273"/>
                  </a:lnTo>
                  <a:lnTo>
                    <a:pt x="520" y="298"/>
                  </a:lnTo>
                  <a:lnTo>
                    <a:pt x="550" y="310"/>
                  </a:lnTo>
                  <a:lnTo>
                    <a:pt x="578" y="310"/>
                  </a:lnTo>
                  <a:lnTo>
                    <a:pt x="607" y="293"/>
                  </a:lnTo>
                  <a:lnTo>
                    <a:pt x="637" y="287"/>
                  </a:lnTo>
                  <a:lnTo>
                    <a:pt x="665" y="272"/>
                  </a:lnTo>
                  <a:lnTo>
                    <a:pt x="694" y="256"/>
                  </a:lnTo>
                  <a:lnTo>
                    <a:pt x="724" y="244"/>
                  </a:lnTo>
                  <a:lnTo>
                    <a:pt x="752" y="197"/>
                  </a:lnTo>
                  <a:lnTo>
                    <a:pt x="781" y="142"/>
                  </a:lnTo>
                  <a:lnTo>
                    <a:pt x="809" y="100"/>
                  </a:lnTo>
                  <a:lnTo>
                    <a:pt x="839" y="74"/>
                  </a:lnTo>
                  <a:lnTo>
                    <a:pt x="868" y="53"/>
                  </a:lnTo>
                  <a:lnTo>
                    <a:pt x="896" y="51"/>
                  </a:lnTo>
                  <a:lnTo>
                    <a:pt x="926" y="47"/>
                  </a:lnTo>
                  <a:lnTo>
                    <a:pt x="955" y="44"/>
                  </a:lnTo>
                  <a:lnTo>
                    <a:pt x="983" y="42"/>
                  </a:lnTo>
                  <a:lnTo>
                    <a:pt x="1013" y="32"/>
                  </a:lnTo>
                  <a:lnTo>
                    <a:pt x="1041" y="41"/>
                  </a:lnTo>
                  <a:lnTo>
                    <a:pt x="1070" y="58"/>
                  </a:lnTo>
                  <a:lnTo>
                    <a:pt x="1099" y="80"/>
                  </a:lnTo>
                  <a:lnTo>
                    <a:pt x="1128" y="89"/>
                  </a:lnTo>
                  <a:lnTo>
                    <a:pt x="1157" y="86"/>
                  </a:lnTo>
                  <a:lnTo>
                    <a:pt x="1186" y="87"/>
                  </a:lnTo>
                  <a:lnTo>
                    <a:pt x="1215" y="8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03" name="Freeform 77">
              <a:extLst>
                <a:ext uri="{FF2B5EF4-FFF2-40B4-BE49-F238E27FC236}">
                  <a16:creationId xmlns="" xmlns:a16="http://schemas.microsoft.com/office/drawing/2014/main" id="{DCC49E05-7E4A-45CF-B9E3-3E3DBD297117}"/>
                </a:ext>
              </a:extLst>
            </p:cNvPr>
            <p:cNvSpPr>
              <a:spLocks/>
            </p:cNvSpPr>
            <p:nvPr/>
          </p:nvSpPr>
          <p:spPr bwMode="auto">
            <a:xfrm>
              <a:off x="4144963" y="4394200"/>
              <a:ext cx="1836738" cy="554038"/>
            </a:xfrm>
            <a:custGeom>
              <a:avLst/>
              <a:gdLst>
                <a:gd name="T0" fmla="*/ 0 w 1157"/>
                <a:gd name="T1" fmla="*/ 223 h 349"/>
                <a:gd name="T2" fmla="*/ 29 w 1157"/>
                <a:gd name="T3" fmla="*/ 292 h 349"/>
                <a:gd name="T4" fmla="*/ 58 w 1157"/>
                <a:gd name="T5" fmla="*/ 336 h 349"/>
                <a:gd name="T6" fmla="*/ 87 w 1157"/>
                <a:gd name="T7" fmla="*/ 349 h 349"/>
                <a:gd name="T8" fmla="*/ 115 w 1157"/>
                <a:gd name="T9" fmla="*/ 344 h 349"/>
                <a:gd name="T10" fmla="*/ 144 w 1157"/>
                <a:gd name="T11" fmla="*/ 337 h 349"/>
                <a:gd name="T12" fmla="*/ 174 w 1157"/>
                <a:gd name="T13" fmla="*/ 317 h 349"/>
                <a:gd name="T14" fmla="*/ 202 w 1157"/>
                <a:gd name="T15" fmla="*/ 300 h 349"/>
                <a:gd name="T16" fmla="*/ 231 w 1157"/>
                <a:gd name="T17" fmla="*/ 262 h 349"/>
                <a:gd name="T18" fmla="*/ 261 w 1157"/>
                <a:gd name="T19" fmla="*/ 193 h 349"/>
                <a:gd name="T20" fmla="*/ 289 w 1157"/>
                <a:gd name="T21" fmla="*/ 124 h 349"/>
                <a:gd name="T22" fmla="*/ 318 w 1157"/>
                <a:gd name="T23" fmla="*/ 66 h 349"/>
                <a:gd name="T24" fmla="*/ 346 w 1157"/>
                <a:gd name="T25" fmla="*/ 21 h 349"/>
                <a:gd name="T26" fmla="*/ 376 w 1157"/>
                <a:gd name="T27" fmla="*/ 4 h 349"/>
                <a:gd name="T28" fmla="*/ 405 w 1157"/>
                <a:gd name="T29" fmla="*/ 0 h 349"/>
                <a:gd name="T30" fmla="*/ 433 w 1157"/>
                <a:gd name="T31" fmla="*/ 2 h 349"/>
                <a:gd name="T32" fmla="*/ 463 w 1157"/>
                <a:gd name="T33" fmla="*/ 10 h 349"/>
                <a:gd name="T34" fmla="*/ 492 w 1157"/>
                <a:gd name="T35" fmla="*/ 6 h 349"/>
                <a:gd name="T36" fmla="*/ 520 w 1157"/>
                <a:gd name="T37" fmla="*/ 11 h 349"/>
                <a:gd name="T38" fmla="*/ 550 w 1157"/>
                <a:gd name="T39" fmla="*/ 21 h 349"/>
                <a:gd name="T40" fmla="*/ 578 w 1157"/>
                <a:gd name="T41" fmla="*/ 22 h 349"/>
                <a:gd name="T42" fmla="*/ 607 w 1157"/>
                <a:gd name="T43" fmla="*/ 31 h 349"/>
                <a:gd name="T44" fmla="*/ 637 w 1157"/>
                <a:gd name="T45" fmla="*/ 63 h 349"/>
                <a:gd name="T46" fmla="*/ 665 w 1157"/>
                <a:gd name="T47" fmla="*/ 116 h 349"/>
                <a:gd name="T48" fmla="*/ 694 w 1157"/>
                <a:gd name="T49" fmla="*/ 172 h 349"/>
                <a:gd name="T50" fmla="*/ 724 w 1157"/>
                <a:gd name="T51" fmla="*/ 209 h 349"/>
                <a:gd name="T52" fmla="*/ 752 w 1157"/>
                <a:gd name="T53" fmla="*/ 223 h 349"/>
                <a:gd name="T54" fmla="*/ 781 w 1157"/>
                <a:gd name="T55" fmla="*/ 235 h 349"/>
                <a:gd name="T56" fmla="*/ 809 w 1157"/>
                <a:gd name="T57" fmla="*/ 241 h 349"/>
                <a:gd name="T58" fmla="*/ 839 w 1157"/>
                <a:gd name="T59" fmla="*/ 247 h 349"/>
                <a:gd name="T60" fmla="*/ 868 w 1157"/>
                <a:gd name="T61" fmla="*/ 248 h 349"/>
                <a:gd name="T62" fmla="*/ 896 w 1157"/>
                <a:gd name="T63" fmla="*/ 255 h 349"/>
                <a:gd name="T64" fmla="*/ 926 w 1157"/>
                <a:gd name="T65" fmla="*/ 242 h 349"/>
                <a:gd name="T66" fmla="*/ 955 w 1157"/>
                <a:gd name="T67" fmla="*/ 223 h 349"/>
                <a:gd name="T68" fmla="*/ 983 w 1157"/>
                <a:gd name="T69" fmla="*/ 209 h 349"/>
                <a:gd name="T70" fmla="*/ 1013 w 1157"/>
                <a:gd name="T71" fmla="*/ 170 h 349"/>
                <a:gd name="T72" fmla="*/ 1041 w 1157"/>
                <a:gd name="T73" fmla="*/ 155 h 349"/>
                <a:gd name="T74" fmla="*/ 1070 w 1157"/>
                <a:gd name="T75" fmla="*/ 130 h 349"/>
                <a:gd name="T76" fmla="*/ 1099 w 1157"/>
                <a:gd name="T77" fmla="*/ 106 h 349"/>
                <a:gd name="T78" fmla="*/ 1128 w 1157"/>
                <a:gd name="T79" fmla="*/ 91 h 349"/>
                <a:gd name="T80" fmla="*/ 1157 w 1157"/>
                <a:gd name="T81" fmla="*/ 69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349">
                  <a:moveTo>
                    <a:pt x="0" y="223"/>
                  </a:moveTo>
                  <a:lnTo>
                    <a:pt x="29" y="292"/>
                  </a:lnTo>
                  <a:lnTo>
                    <a:pt x="58" y="336"/>
                  </a:lnTo>
                  <a:lnTo>
                    <a:pt x="87" y="349"/>
                  </a:lnTo>
                  <a:lnTo>
                    <a:pt x="115" y="344"/>
                  </a:lnTo>
                  <a:lnTo>
                    <a:pt x="144" y="337"/>
                  </a:lnTo>
                  <a:lnTo>
                    <a:pt x="174" y="317"/>
                  </a:lnTo>
                  <a:lnTo>
                    <a:pt x="202" y="300"/>
                  </a:lnTo>
                  <a:lnTo>
                    <a:pt x="231" y="262"/>
                  </a:lnTo>
                  <a:lnTo>
                    <a:pt x="261" y="193"/>
                  </a:lnTo>
                  <a:lnTo>
                    <a:pt x="289" y="124"/>
                  </a:lnTo>
                  <a:lnTo>
                    <a:pt x="318" y="66"/>
                  </a:lnTo>
                  <a:lnTo>
                    <a:pt x="346" y="21"/>
                  </a:lnTo>
                  <a:lnTo>
                    <a:pt x="376" y="4"/>
                  </a:lnTo>
                  <a:lnTo>
                    <a:pt x="405" y="0"/>
                  </a:lnTo>
                  <a:lnTo>
                    <a:pt x="433" y="2"/>
                  </a:lnTo>
                  <a:lnTo>
                    <a:pt x="463" y="10"/>
                  </a:lnTo>
                  <a:lnTo>
                    <a:pt x="492" y="6"/>
                  </a:lnTo>
                  <a:lnTo>
                    <a:pt x="520" y="11"/>
                  </a:lnTo>
                  <a:lnTo>
                    <a:pt x="550" y="21"/>
                  </a:lnTo>
                  <a:lnTo>
                    <a:pt x="578" y="22"/>
                  </a:lnTo>
                  <a:lnTo>
                    <a:pt x="607" y="31"/>
                  </a:lnTo>
                  <a:lnTo>
                    <a:pt x="637" y="63"/>
                  </a:lnTo>
                  <a:lnTo>
                    <a:pt x="665" y="116"/>
                  </a:lnTo>
                  <a:lnTo>
                    <a:pt x="694" y="172"/>
                  </a:lnTo>
                  <a:lnTo>
                    <a:pt x="724" y="209"/>
                  </a:lnTo>
                  <a:lnTo>
                    <a:pt x="752" y="223"/>
                  </a:lnTo>
                  <a:lnTo>
                    <a:pt x="781" y="235"/>
                  </a:lnTo>
                  <a:lnTo>
                    <a:pt x="809" y="241"/>
                  </a:lnTo>
                  <a:lnTo>
                    <a:pt x="839" y="247"/>
                  </a:lnTo>
                  <a:lnTo>
                    <a:pt x="868" y="248"/>
                  </a:lnTo>
                  <a:lnTo>
                    <a:pt x="896" y="255"/>
                  </a:lnTo>
                  <a:lnTo>
                    <a:pt x="926" y="242"/>
                  </a:lnTo>
                  <a:lnTo>
                    <a:pt x="955" y="223"/>
                  </a:lnTo>
                  <a:lnTo>
                    <a:pt x="983" y="209"/>
                  </a:lnTo>
                  <a:lnTo>
                    <a:pt x="1013" y="170"/>
                  </a:lnTo>
                  <a:lnTo>
                    <a:pt x="1041" y="155"/>
                  </a:lnTo>
                  <a:lnTo>
                    <a:pt x="1070" y="130"/>
                  </a:lnTo>
                  <a:lnTo>
                    <a:pt x="1099" y="106"/>
                  </a:lnTo>
                  <a:lnTo>
                    <a:pt x="1128" y="91"/>
                  </a:lnTo>
                  <a:lnTo>
                    <a:pt x="1157" y="6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04" name="Freeform 78">
              <a:extLst>
                <a:ext uri="{FF2B5EF4-FFF2-40B4-BE49-F238E27FC236}">
                  <a16:creationId xmlns="" xmlns:a16="http://schemas.microsoft.com/office/drawing/2014/main" id="{0A6D62CB-1C10-4D38-BA9D-C1DB5115CF2E}"/>
                </a:ext>
              </a:extLst>
            </p:cNvPr>
            <p:cNvSpPr>
              <a:spLocks/>
            </p:cNvSpPr>
            <p:nvPr/>
          </p:nvSpPr>
          <p:spPr bwMode="auto">
            <a:xfrm>
              <a:off x="4144963" y="4284663"/>
              <a:ext cx="1836738" cy="568325"/>
            </a:xfrm>
            <a:custGeom>
              <a:avLst/>
              <a:gdLst>
                <a:gd name="T0" fmla="*/ 0 w 1157"/>
                <a:gd name="T1" fmla="*/ 15 h 358"/>
                <a:gd name="T2" fmla="*/ 29 w 1157"/>
                <a:gd name="T3" fmla="*/ 0 h 358"/>
                <a:gd name="T4" fmla="*/ 58 w 1157"/>
                <a:gd name="T5" fmla="*/ 1 h 358"/>
                <a:gd name="T6" fmla="*/ 87 w 1157"/>
                <a:gd name="T7" fmla="*/ 23 h 358"/>
                <a:gd name="T8" fmla="*/ 115 w 1157"/>
                <a:gd name="T9" fmla="*/ 59 h 358"/>
                <a:gd name="T10" fmla="*/ 144 w 1157"/>
                <a:gd name="T11" fmla="*/ 117 h 358"/>
                <a:gd name="T12" fmla="*/ 174 w 1157"/>
                <a:gd name="T13" fmla="*/ 188 h 358"/>
                <a:gd name="T14" fmla="*/ 202 w 1157"/>
                <a:gd name="T15" fmla="*/ 253 h 358"/>
                <a:gd name="T16" fmla="*/ 231 w 1157"/>
                <a:gd name="T17" fmla="*/ 306 h 358"/>
                <a:gd name="T18" fmla="*/ 261 w 1157"/>
                <a:gd name="T19" fmla="*/ 341 h 358"/>
                <a:gd name="T20" fmla="*/ 289 w 1157"/>
                <a:gd name="T21" fmla="*/ 356 h 358"/>
                <a:gd name="T22" fmla="*/ 318 w 1157"/>
                <a:gd name="T23" fmla="*/ 358 h 358"/>
                <a:gd name="T24" fmla="*/ 346 w 1157"/>
                <a:gd name="T25" fmla="*/ 353 h 358"/>
                <a:gd name="T26" fmla="*/ 376 w 1157"/>
                <a:gd name="T27" fmla="*/ 341 h 358"/>
                <a:gd name="T28" fmla="*/ 405 w 1157"/>
                <a:gd name="T29" fmla="*/ 320 h 358"/>
                <a:gd name="T30" fmla="*/ 433 w 1157"/>
                <a:gd name="T31" fmla="*/ 314 h 358"/>
                <a:gd name="T32" fmla="*/ 463 w 1157"/>
                <a:gd name="T33" fmla="*/ 320 h 358"/>
                <a:gd name="T34" fmla="*/ 492 w 1157"/>
                <a:gd name="T35" fmla="*/ 315 h 358"/>
                <a:gd name="T36" fmla="*/ 520 w 1157"/>
                <a:gd name="T37" fmla="*/ 293 h 358"/>
                <a:gd name="T38" fmla="*/ 550 w 1157"/>
                <a:gd name="T39" fmla="*/ 236 h 358"/>
                <a:gd name="T40" fmla="*/ 578 w 1157"/>
                <a:gd name="T41" fmla="*/ 178 h 358"/>
                <a:gd name="T42" fmla="*/ 607 w 1157"/>
                <a:gd name="T43" fmla="*/ 134 h 358"/>
                <a:gd name="T44" fmla="*/ 637 w 1157"/>
                <a:gd name="T45" fmla="*/ 105 h 358"/>
                <a:gd name="T46" fmla="*/ 665 w 1157"/>
                <a:gd name="T47" fmla="*/ 94 h 358"/>
                <a:gd name="T48" fmla="*/ 694 w 1157"/>
                <a:gd name="T49" fmla="*/ 85 h 358"/>
                <a:gd name="T50" fmla="*/ 724 w 1157"/>
                <a:gd name="T51" fmla="*/ 87 h 358"/>
                <a:gd name="T52" fmla="*/ 752 w 1157"/>
                <a:gd name="T53" fmla="*/ 95 h 358"/>
                <a:gd name="T54" fmla="*/ 781 w 1157"/>
                <a:gd name="T55" fmla="*/ 100 h 358"/>
                <a:gd name="T56" fmla="*/ 809 w 1157"/>
                <a:gd name="T57" fmla="*/ 90 h 358"/>
                <a:gd name="T58" fmla="*/ 839 w 1157"/>
                <a:gd name="T59" fmla="*/ 86 h 358"/>
                <a:gd name="T60" fmla="*/ 868 w 1157"/>
                <a:gd name="T61" fmla="*/ 89 h 358"/>
                <a:gd name="T62" fmla="*/ 896 w 1157"/>
                <a:gd name="T63" fmla="*/ 100 h 358"/>
                <a:gd name="T64" fmla="*/ 926 w 1157"/>
                <a:gd name="T65" fmla="*/ 148 h 358"/>
                <a:gd name="T66" fmla="*/ 955 w 1157"/>
                <a:gd name="T67" fmla="*/ 192 h 358"/>
                <a:gd name="T68" fmla="*/ 983 w 1157"/>
                <a:gd name="T69" fmla="*/ 234 h 358"/>
                <a:gd name="T70" fmla="*/ 1013 w 1157"/>
                <a:gd name="T71" fmla="*/ 267 h 358"/>
                <a:gd name="T72" fmla="*/ 1041 w 1157"/>
                <a:gd name="T73" fmla="*/ 282 h 358"/>
                <a:gd name="T74" fmla="*/ 1070 w 1157"/>
                <a:gd name="T75" fmla="*/ 281 h 358"/>
                <a:gd name="T76" fmla="*/ 1099 w 1157"/>
                <a:gd name="T77" fmla="*/ 289 h 358"/>
                <a:gd name="T78" fmla="*/ 1128 w 1157"/>
                <a:gd name="T79" fmla="*/ 281 h 358"/>
                <a:gd name="T80" fmla="*/ 1157 w 1157"/>
                <a:gd name="T81" fmla="*/ 236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358">
                  <a:moveTo>
                    <a:pt x="0" y="15"/>
                  </a:moveTo>
                  <a:lnTo>
                    <a:pt x="29" y="0"/>
                  </a:lnTo>
                  <a:lnTo>
                    <a:pt x="58" y="1"/>
                  </a:lnTo>
                  <a:lnTo>
                    <a:pt x="87" y="23"/>
                  </a:lnTo>
                  <a:lnTo>
                    <a:pt x="115" y="59"/>
                  </a:lnTo>
                  <a:lnTo>
                    <a:pt x="144" y="117"/>
                  </a:lnTo>
                  <a:lnTo>
                    <a:pt x="174" y="188"/>
                  </a:lnTo>
                  <a:lnTo>
                    <a:pt x="202" y="253"/>
                  </a:lnTo>
                  <a:lnTo>
                    <a:pt x="231" y="306"/>
                  </a:lnTo>
                  <a:lnTo>
                    <a:pt x="261" y="341"/>
                  </a:lnTo>
                  <a:lnTo>
                    <a:pt x="289" y="356"/>
                  </a:lnTo>
                  <a:lnTo>
                    <a:pt x="318" y="358"/>
                  </a:lnTo>
                  <a:lnTo>
                    <a:pt x="346" y="353"/>
                  </a:lnTo>
                  <a:lnTo>
                    <a:pt x="376" y="341"/>
                  </a:lnTo>
                  <a:lnTo>
                    <a:pt x="405" y="320"/>
                  </a:lnTo>
                  <a:lnTo>
                    <a:pt x="433" y="314"/>
                  </a:lnTo>
                  <a:lnTo>
                    <a:pt x="463" y="320"/>
                  </a:lnTo>
                  <a:lnTo>
                    <a:pt x="492" y="315"/>
                  </a:lnTo>
                  <a:lnTo>
                    <a:pt x="520" y="293"/>
                  </a:lnTo>
                  <a:lnTo>
                    <a:pt x="550" y="236"/>
                  </a:lnTo>
                  <a:lnTo>
                    <a:pt x="578" y="178"/>
                  </a:lnTo>
                  <a:lnTo>
                    <a:pt x="607" y="134"/>
                  </a:lnTo>
                  <a:lnTo>
                    <a:pt x="637" y="105"/>
                  </a:lnTo>
                  <a:lnTo>
                    <a:pt x="665" y="94"/>
                  </a:lnTo>
                  <a:lnTo>
                    <a:pt x="694" y="85"/>
                  </a:lnTo>
                  <a:lnTo>
                    <a:pt x="724" y="87"/>
                  </a:lnTo>
                  <a:lnTo>
                    <a:pt x="752" y="95"/>
                  </a:lnTo>
                  <a:lnTo>
                    <a:pt x="781" y="100"/>
                  </a:lnTo>
                  <a:lnTo>
                    <a:pt x="809" y="90"/>
                  </a:lnTo>
                  <a:lnTo>
                    <a:pt x="839" y="86"/>
                  </a:lnTo>
                  <a:lnTo>
                    <a:pt x="868" y="89"/>
                  </a:lnTo>
                  <a:lnTo>
                    <a:pt x="896" y="100"/>
                  </a:lnTo>
                  <a:lnTo>
                    <a:pt x="926" y="148"/>
                  </a:lnTo>
                  <a:lnTo>
                    <a:pt x="955" y="192"/>
                  </a:lnTo>
                  <a:lnTo>
                    <a:pt x="983" y="234"/>
                  </a:lnTo>
                  <a:lnTo>
                    <a:pt x="1013" y="267"/>
                  </a:lnTo>
                  <a:lnTo>
                    <a:pt x="1041" y="282"/>
                  </a:lnTo>
                  <a:lnTo>
                    <a:pt x="1070" y="281"/>
                  </a:lnTo>
                  <a:lnTo>
                    <a:pt x="1099" y="289"/>
                  </a:lnTo>
                  <a:lnTo>
                    <a:pt x="1128" y="281"/>
                  </a:lnTo>
                  <a:lnTo>
                    <a:pt x="1157" y="23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05" name="Freeform 79">
              <a:extLst>
                <a:ext uri="{FF2B5EF4-FFF2-40B4-BE49-F238E27FC236}">
                  <a16:creationId xmlns="" xmlns:a16="http://schemas.microsoft.com/office/drawing/2014/main" id="{8B1E106E-B155-4E07-BB44-ACD520F1789C}"/>
                </a:ext>
              </a:extLst>
            </p:cNvPr>
            <p:cNvSpPr>
              <a:spLocks/>
            </p:cNvSpPr>
            <p:nvPr/>
          </p:nvSpPr>
          <p:spPr bwMode="auto">
            <a:xfrm>
              <a:off x="4144963" y="4414838"/>
              <a:ext cx="1790700" cy="479425"/>
            </a:xfrm>
            <a:custGeom>
              <a:avLst/>
              <a:gdLst>
                <a:gd name="T0" fmla="*/ 0 w 1128"/>
                <a:gd name="T1" fmla="*/ 302 h 302"/>
                <a:gd name="T2" fmla="*/ 29 w 1128"/>
                <a:gd name="T3" fmla="*/ 243 h 302"/>
                <a:gd name="T4" fmla="*/ 58 w 1128"/>
                <a:gd name="T5" fmla="*/ 178 h 302"/>
                <a:gd name="T6" fmla="*/ 87 w 1128"/>
                <a:gd name="T7" fmla="*/ 114 h 302"/>
                <a:gd name="T8" fmla="*/ 115 w 1128"/>
                <a:gd name="T9" fmla="*/ 61 h 302"/>
                <a:gd name="T10" fmla="*/ 144 w 1128"/>
                <a:gd name="T11" fmla="*/ 14 h 302"/>
                <a:gd name="T12" fmla="*/ 174 w 1128"/>
                <a:gd name="T13" fmla="*/ 7 h 302"/>
                <a:gd name="T14" fmla="*/ 202 w 1128"/>
                <a:gd name="T15" fmla="*/ 13 h 302"/>
                <a:gd name="T16" fmla="*/ 231 w 1128"/>
                <a:gd name="T17" fmla="*/ 12 h 302"/>
                <a:gd name="T18" fmla="*/ 261 w 1128"/>
                <a:gd name="T19" fmla="*/ 2 h 302"/>
                <a:gd name="T20" fmla="*/ 289 w 1128"/>
                <a:gd name="T21" fmla="*/ 4 h 302"/>
                <a:gd name="T22" fmla="*/ 318 w 1128"/>
                <a:gd name="T23" fmla="*/ 20 h 302"/>
                <a:gd name="T24" fmla="*/ 346 w 1128"/>
                <a:gd name="T25" fmla="*/ 25 h 302"/>
                <a:gd name="T26" fmla="*/ 376 w 1128"/>
                <a:gd name="T27" fmla="*/ 23 h 302"/>
                <a:gd name="T28" fmla="*/ 405 w 1128"/>
                <a:gd name="T29" fmla="*/ 39 h 302"/>
                <a:gd name="T30" fmla="*/ 433 w 1128"/>
                <a:gd name="T31" fmla="*/ 83 h 302"/>
                <a:gd name="T32" fmla="*/ 463 w 1128"/>
                <a:gd name="T33" fmla="*/ 149 h 302"/>
                <a:gd name="T34" fmla="*/ 492 w 1128"/>
                <a:gd name="T35" fmla="*/ 219 h 302"/>
                <a:gd name="T36" fmla="*/ 520 w 1128"/>
                <a:gd name="T37" fmla="*/ 265 h 302"/>
                <a:gd name="T38" fmla="*/ 550 w 1128"/>
                <a:gd name="T39" fmla="*/ 277 h 302"/>
                <a:gd name="T40" fmla="*/ 578 w 1128"/>
                <a:gd name="T41" fmla="*/ 267 h 302"/>
                <a:gd name="T42" fmla="*/ 607 w 1128"/>
                <a:gd name="T43" fmla="*/ 259 h 302"/>
                <a:gd name="T44" fmla="*/ 637 w 1128"/>
                <a:gd name="T45" fmla="*/ 271 h 302"/>
                <a:gd name="T46" fmla="*/ 665 w 1128"/>
                <a:gd name="T47" fmla="*/ 258 h 302"/>
                <a:gd name="T48" fmla="*/ 694 w 1128"/>
                <a:gd name="T49" fmla="*/ 232 h 302"/>
                <a:gd name="T50" fmla="*/ 724 w 1128"/>
                <a:gd name="T51" fmla="*/ 233 h 302"/>
                <a:gd name="T52" fmla="*/ 752 w 1128"/>
                <a:gd name="T53" fmla="*/ 199 h 302"/>
                <a:gd name="T54" fmla="*/ 781 w 1128"/>
                <a:gd name="T55" fmla="*/ 158 h 302"/>
                <a:gd name="T56" fmla="*/ 809 w 1128"/>
                <a:gd name="T57" fmla="*/ 121 h 302"/>
                <a:gd name="T58" fmla="*/ 839 w 1128"/>
                <a:gd name="T59" fmla="*/ 58 h 302"/>
                <a:gd name="T60" fmla="*/ 868 w 1128"/>
                <a:gd name="T61" fmla="*/ 50 h 302"/>
                <a:gd name="T62" fmla="*/ 896 w 1128"/>
                <a:gd name="T63" fmla="*/ 68 h 302"/>
                <a:gd name="T64" fmla="*/ 926 w 1128"/>
                <a:gd name="T65" fmla="*/ 50 h 302"/>
                <a:gd name="T66" fmla="*/ 955 w 1128"/>
                <a:gd name="T67" fmla="*/ 32 h 302"/>
                <a:gd name="T68" fmla="*/ 983 w 1128"/>
                <a:gd name="T69" fmla="*/ 8 h 302"/>
                <a:gd name="T70" fmla="*/ 1013 w 1128"/>
                <a:gd name="T71" fmla="*/ 0 h 302"/>
                <a:gd name="T72" fmla="*/ 1041 w 1128"/>
                <a:gd name="T73" fmla="*/ 21 h 302"/>
                <a:gd name="T74" fmla="*/ 1070 w 1128"/>
                <a:gd name="T75" fmla="*/ 37 h 302"/>
                <a:gd name="T76" fmla="*/ 1099 w 1128"/>
                <a:gd name="T77" fmla="*/ 52 h 302"/>
                <a:gd name="T78" fmla="*/ 1128 w 1128"/>
                <a:gd name="T79" fmla="*/ 5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8" h="302">
                  <a:moveTo>
                    <a:pt x="0" y="302"/>
                  </a:moveTo>
                  <a:lnTo>
                    <a:pt x="29" y="243"/>
                  </a:lnTo>
                  <a:lnTo>
                    <a:pt x="58" y="178"/>
                  </a:lnTo>
                  <a:lnTo>
                    <a:pt x="87" y="114"/>
                  </a:lnTo>
                  <a:lnTo>
                    <a:pt x="115" y="61"/>
                  </a:lnTo>
                  <a:lnTo>
                    <a:pt x="144" y="14"/>
                  </a:lnTo>
                  <a:lnTo>
                    <a:pt x="174" y="7"/>
                  </a:lnTo>
                  <a:lnTo>
                    <a:pt x="202" y="13"/>
                  </a:lnTo>
                  <a:lnTo>
                    <a:pt x="231" y="12"/>
                  </a:lnTo>
                  <a:lnTo>
                    <a:pt x="261" y="2"/>
                  </a:lnTo>
                  <a:lnTo>
                    <a:pt x="289" y="4"/>
                  </a:lnTo>
                  <a:lnTo>
                    <a:pt x="318" y="20"/>
                  </a:lnTo>
                  <a:lnTo>
                    <a:pt x="346" y="25"/>
                  </a:lnTo>
                  <a:lnTo>
                    <a:pt x="376" y="23"/>
                  </a:lnTo>
                  <a:lnTo>
                    <a:pt x="405" y="39"/>
                  </a:lnTo>
                  <a:lnTo>
                    <a:pt x="433" y="83"/>
                  </a:lnTo>
                  <a:lnTo>
                    <a:pt x="463" y="149"/>
                  </a:lnTo>
                  <a:lnTo>
                    <a:pt x="492" y="219"/>
                  </a:lnTo>
                  <a:lnTo>
                    <a:pt x="520" y="265"/>
                  </a:lnTo>
                  <a:lnTo>
                    <a:pt x="550" y="277"/>
                  </a:lnTo>
                  <a:lnTo>
                    <a:pt x="578" y="267"/>
                  </a:lnTo>
                  <a:lnTo>
                    <a:pt x="607" y="259"/>
                  </a:lnTo>
                  <a:lnTo>
                    <a:pt x="637" y="271"/>
                  </a:lnTo>
                  <a:lnTo>
                    <a:pt x="665" y="258"/>
                  </a:lnTo>
                  <a:lnTo>
                    <a:pt x="694" y="232"/>
                  </a:lnTo>
                  <a:lnTo>
                    <a:pt x="724" y="233"/>
                  </a:lnTo>
                  <a:lnTo>
                    <a:pt x="752" y="199"/>
                  </a:lnTo>
                  <a:lnTo>
                    <a:pt x="781" y="158"/>
                  </a:lnTo>
                  <a:lnTo>
                    <a:pt x="809" y="121"/>
                  </a:lnTo>
                  <a:lnTo>
                    <a:pt x="839" y="58"/>
                  </a:lnTo>
                  <a:lnTo>
                    <a:pt x="868" y="50"/>
                  </a:lnTo>
                  <a:lnTo>
                    <a:pt x="896" y="68"/>
                  </a:lnTo>
                  <a:lnTo>
                    <a:pt x="926" y="50"/>
                  </a:lnTo>
                  <a:lnTo>
                    <a:pt x="955" y="32"/>
                  </a:lnTo>
                  <a:lnTo>
                    <a:pt x="983" y="8"/>
                  </a:lnTo>
                  <a:lnTo>
                    <a:pt x="1013" y="0"/>
                  </a:lnTo>
                  <a:lnTo>
                    <a:pt x="1041" y="21"/>
                  </a:lnTo>
                  <a:lnTo>
                    <a:pt x="1070" y="37"/>
                  </a:lnTo>
                  <a:lnTo>
                    <a:pt x="1099" y="52"/>
                  </a:lnTo>
                  <a:lnTo>
                    <a:pt x="1128" y="5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06" name="Freeform 80">
              <a:extLst>
                <a:ext uri="{FF2B5EF4-FFF2-40B4-BE49-F238E27FC236}">
                  <a16:creationId xmlns="" xmlns:a16="http://schemas.microsoft.com/office/drawing/2014/main" id="{F17B3090-A026-4CEF-82FE-DC037A146325}"/>
                </a:ext>
              </a:extLst>
            </p:cNvPr>
            <p:cNvSpPr>
              <a:spLocks/>
            </p:cNvSpPr>
            <p:nvPr/>
          </p:nvSpPr>
          <p:spPr bwMode="auto">
            <a:xfrm>
              <a:off x="4144963" y="4344988"/>
              <a:ext cx="1928813" cy="584200"/>
            </a:xfrm>
            <a:custGeom>
              <a:avLst/>
              <a:gdLst>
                <a:gd name="T0" fmla="*/ 0 w 1215"/>
                <a:gd name="T1" fmla="*/ 250 h 368"/>
                <a:gd name="T2" fmla="*/ 29 w 1215"/>
                <a:gd name="T3" fmla="*/ 310 h 368"/>
                <a:gd name="T4" fmla="*/ 58 w 1215"/>
                <a:gd name="T5" fmla="*/ 351 h 368"/>
                <a:gd name="T6" fmla="*/ 87 w 1215"/>
                <a:gd name="T7" fmla="*/ 364 h 368"/>
                <a:gd name="T8" fmla="*/ 115 w 1215"/>
                <a:gd name="T9" fmla="*/ 364 h 368"/>
                <a:gd name="T10" fmla="*/ 144 w 1215"/>
                <a:gd name="T11" fmla="*/ 368 h 368"/>
                <a:gd name="T12" fmla="*/ 174 w 1215"/>
                <a:gd name="T13" fmla="*/ 357 h 368"/>
                <a:gd name="T14" fmla="*/ 202 w 1215"/>
                <a:gd name="T15" fmla="*/ 341 h 368"/>
                <a:gd name="T16" fmla="*/ 231 w 1215"/>
                <a:gd name="T17" fmla="*/ 304 h 368"/>
                <a:gd name="T18" fmla="*/ 261 w 1215"/>
                <a:gd name="T19" fmla="*/ 238 h 368"/>
                <a:gd name="T20" fmla="*/ 289 w 1215"/>
                <a:gd name="T21" fmla="*/ 165 h 368"/>
                <a:gd name="T22" fmla="*/ 318 w 1215"/>
                <a:gd name="T23" fmla="*/ 106 h 368"/>
                <a:gd name="T24" fmla="*/ 346 w 1215"/>
                <a:gd name="T25" fmla="*/ 72 h 368"/>
                <a:gd name="T26" fmla="*/ 376 w 1215"/>
                <a:gd name="T27" fmla="*/ 54 h 368"/>
                <a:gd name="T28" fmla="*/ 405 w 1215"/>
                <a:gd name="T29" fmla="*/ 40 h 368"/>
                <a:gd name="T30" fmla="*/ 433 w 1215"/>
                <a:gd name="T31" fmla="*/ 36 h 368"/>
                <a:gd name="T32" fmla="*/ 463 w 1215"/>
                <a:gd name="T33" fmla="*/ 37 h 368"/>
                <a:gd name="T34" fmla="*/ 492 w 1215"/>
                <a:gd name="T35" fmla="*/ 43 h 368"/>
                <a:gd name="T36" fmla="*/ 520 w 1215"/>
                <a:gd name="T37" fmla="*/ 56 h 368"/>
                <a:gd name="T38" fmla="*/ 550 w 1215"/>
                <a:gd name="T39" fmla="*/ 57 h 368"/>
                <a:gd name="T40" fmla="*/ 578 w 1215"/>
                <a:gd name="T41" fmla="*/ 53 h 368"/>
                <a:gd name="T42" fmla="*/ 607 w 1215"/>
                <a:gd name="T43" fmla="*/ 57 h 368"/>
                <a:gd name="T44" fmla="*/ 637 w 1215"/>
                <a:gd name="T45" fmla="*/ 74 h 368"/>
                <a:gd name="T46" fmla="*/ 665 w 1215"/>
                <a:gd name="T47" fmla="*/ 118 h 368"/>
                <a:gd name="T48" fmla="*/ 694 w 1215"/>
                <a:gd name="T49" fmla="*/ 181 h 368"/>
                <a:gd name="T50" fmla="*/ 724 w 1215"/>
                <a:gd name="T51" fmla="*/ 235 h 368"/>
                <a:gd name="T52" fmla="*/ 752 w 1215"/>
                <a:gd name="T53" fmla="*/ 267 h 368"/>
                <a:gd name="T54" fmla="*/ 781 w 1215"/>
                <a:gd name="T55" fmla="*/ 267 h 368"/>
                <a:gd name="T56" fmla="*/ 809 w 1215"/>
                <a:gd name="T57" fmla="*/ 265 h 368"/>
                <a:gd name="T58" fmla="*/ 839 w 1215"/>
                <a:gd name="T59" fmla="*/ 265 h 368"/>
                <a:gd name="T60" fmla="*/ 868 w 1215"/>
                <a:gd name="T61" fmla="*/ 291 h 368"/>
                <a:gd name="T62" fmla="*/ 896 w 1215"/>
                <a:gd name="T63" fmla="*/ 313 h 368"/>
                <a:gd name="T64" fmla="*/ 926 w 1215"/>
                <a:gd name="T65" fmla="*/ 303 h 368"/>
                <a:gd name="T66" fmla="*/ 955 w 1215"/>
                <a:gd name="T67" fmla="*/ 275 h 368"/>
                <a:gd name="T68" fmla="*/ 983 w 1215"/>
                <a:gd name="T69" fmla="*/ 211 h 368"/>
                <a:gd name="T70" fmla="*/ 1013 w 1215"/>
                <a:gd name="T71" fmla="*/ 174 h 368"/>
                <a:gd name="T72" fmla="*/ 1041 w 1215"/>
                <a:gd name="T73" fmla="*/ 152 h 368"/>
                <a:gd name="T74" fmla="*/ 1070 w 1215"/>
                <a:gd name="T75" fmla="*/ 149 h 368"/>
                <a:gd name="T76" fmla="*/ 1099 w 1215"/>
                <a:gd name="T77" fmla="*/ 147 h 368"/>
                <a:gd name="T78" fmla="*/ 1128 w 1215"/>
                <a:gd name="T79" fmla="*/ 105 h 368"/>
                <a:gd name="T80" fmla="*/ 1157 w 1215"/>
                <a:gd name="T81" fmla="*/ 89 h 368"/>
                <a:gd name="T82" fmla="*/ 1186 w 1215"/>
                <a:gd name="T83" fmla="*/ 35 h 368"/>
                <a:gd name="T84" fmla="*/ 1215 w 1215"/>
                <a:gd name="T85" fmla="*/ 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68">
                  <a:moveTo>
                    <a:pt x="0" y="250"/>
                  </a:moveTo>
                  <a:lnTo>
                    <a:pt x="29" y="310"/>
                  </a:lnTo>
                  <a:lnTo>
                    <a:pt x="58" y="351"/>
                  </a:lnTo>
                  <a:lnTo>
                    <a:pt x="87" y="364"/>
                  </a:lnTo>
                  <a:lnTo>
                    <a:pt x="115" y="364"/>
                  </a:lnTo>
                  <a:lnTo>
                    <a:pt x="144" y="368"/>
                  </a:lnTo>
                  <a:lnTo>
                    <a:pt x="174" y="357"/>
                  </a:lnTo>
                  <a:lnTo>
                    <a:pt x="202" y="341"/>
                  </a:lnTo>
                  <a:lnTo>
                    <a:pt x="231" y="304"/>
                  </a:lnTo>
                  <a:lnTo>
                    <a:pt x="261" y="238"/>
                  </a:lnTo>
                  <a:lnTo>
                    <a:pt x="289" y="165"/>
                  </a:lnTo>
                  <a:lnTo>
                    <a:pt x="318" y="106"/>
                  </a:lnTo>
                  <a:lnTo>
                    <a:pt x="346" y="72"/>
                  </a:lnTo>
                  <a:lnTo>
                    <a:pt x="376" y="54"/>
                  </a:lnTo>
                  <a:lnTo>
                    <a:pt x="405" y="40"/>
                  </a:lnTo>
                  <a:lnTo>
                    <a:pt x="433" y="36"/>
                  </a:lnTo>
                  <a:lnTo>
                    <a:pt x="463" y="37"/>
                  </a:lnTo>
                  <a:lnTo>
                    <a:pt x="492" y="43"/>
                  </a:lnTo>
                  <a:lnTo>
                    <a:pt x="520" y="56"/>
                  </a:lnTo>
                  <a:lnTo>
                    <a:pt x="550" y="57"/>
                  </a:lnTo>
                  <a:lnTo>
                    <a:pt x="578" y="53"/>
                  </a:lnTo>
                  <a:lnTo>
                    <a:pt x="607" y="57"/>
                  </a:lnTo>
                  <a:lnTo>
                    <a:pt x="637" y="74"/>
                  </a:lnTo>
                  <a:lnTo>
                    <a:pt x="665" y="118"/>
                  </a:lnTo>
                  <a:lnTo>
                    <a:pt x="694" y="181"/>
                  </a:lnTo>
                  <a:lnTo>
                    <a:pt x="724" y="235"/>
                  </a:lnTo>
                  <a:lnTo>
                    <a:pt x="752" y="267"/>
                  </a:lnTo>
                  <a:lnTo>
                    <a:pt x="781" y="267"/>
                  </a:lnTo>
                  <a:lnTo>
                    <a:pt x="809" y="265"/>
                  </a:lnTo>
                  <a:lnTo>
                    <a:pt x="839" y="265"/>
                  </a:lnTo>
                  <a:lnTo>
                    <a:pt x="868" y="291"/>
                  </a:lnTo>
                  <a:lnTo>
                    <a:pt x="896" y="313"/>
                  </a:lnTo>
                  <a:lnTo>
                    <a:pt x="926" y="303"/>
                  </a:lnTo>
                  <a:lnTo>
                    <a:pt x="955" y="275"/>
                  </a:lnTo>
                  <a:lnTo>
                    <a:pt x="983" y="211"/>
                  </a:lnTo>
                  <a:lnTo>
                    <a:pt x="1013" y="174"/>
                  </a:lnTo>
                  <a:lnTo>
                    <a:pt x="1041" y="152"/>
                  </a:lnTo>
                  <a:lnTo>
                    <a:pt x="1070" y="149"/>
                  </a:lnTo>
                  <a:lnTo>
                    <a:pt x="1099" y="147"/>
                  </a:lnTo>
                  <a:lnTo>
                    <a:pt x="1128" y="105"/>
                  </a:lnTo>
                  <a:lnTo>
                    <a:pt x="1157" y="89"/>
                  </a:lnTo>
                  <a:lnTo>
                    <a:pt x="1186" y="35"/>
                  </a:lnTo>
                  <a:lnTo>
                    <a:pt x="1215" y="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07" name="Freeform 81">
              <a:extLst>
                <a:ext uri="{FF2B5EF4-FFF2-40B4-BE49-F238E27FC236}">
                  <a16:creationId xmlns="" xmlns:a16="http://schemas.microsoft.com/office/drawing/2014/main" id="{E64167F3-9B58-41C6-AEEC-3188AB8B5C4F}"/>
                </a:ext>
              </a:extLst>
            </p:cNvPr>
            <p:cNvSpPr>
              <a:spLocks/>
            </p:cNvSpPr>
            <p:nvPr/>
          </p:nvSpPr>
          <p:spPr bwMode="auto">
            <a:xfrm>
              <a:off x="4144963" y="4302125"/>
              <a:ext cx="1882775" cy="558800"/>
            </a:xfrm>
            <a:custGeom>
              <a:avLst/>
              <a:gdLst>
                <a:gd name="T0" fmla="*/ 0 w 1186"/>
                <a:gd name="T1" fmla="*/ 27 h 352"/>
                <a:gd name="T2" fmla="*/ 29 w 1186"/>
                <a:gd name="T3" fmla="*/ 14 h 352"/>
                <a:gd name="T4" fmla="*/ 58 w 1186"/>
                <a:gd name="T5" fmla="*/ 0 h 352"/>
                <a:gd name="T6" fmla="*/ 87 w 1186"/>
                <a:gd name="T7" fmla="*/ 0 h 352"/>
                <a:gd name="T8" fmla="*/ 115 w 1186"/>
                <a:gd name="T9" fmla="*/ 27 h 352"/>
                <a:gd name="T10" fmla="*/ 144 w 1186"/>
                <a:gd name="T11" fmla="*/ 73 h 352"/>
                <a:gd name="T12" fmla="*/ 174 w 1186"/>
                <a:gd name="T13" fmla="*/ 149 h 352"/>
                <a:gd name="T14" fmla="*/ 202 w 1186"/>
                <a:gd name="T15" fmla="*/ 215 h 352"/>
                <a:gd name="T16" fmla="*/ 231 w 1186"/>
                <a:gd name="T17" fmla="*/ 271 h 352"/>
                <a:gd name="T18" fmla="*/ 261 w 1186"/>
                <a:gd name="T19" fmla="*/ 315 h 352"/>
                <a:gd name="T20" fmla="*/ 289 w 1186"/>
                <a:gd name="T21" fmla="*/ 338 h 352"/>
                <a:gd name="T22" fmla="*/ 318 w 1186"/>
                <a:gd name="T23" fmla="*/ 352 h 352"/>
                <a:gd name="T24" fmla="*/ 346 w 1186"/>
                <a:gd name="T25" fmla="*/ 348 h 352"/>
                <a:gd name="T26" fmla="*/ 376 w 1186"/>
                <a:gd name="T27" fmla="*/ 330 h 352"/>
                <a:gd name="T28" fmla="*/ 405 w 1186"/>
                <a:gd name="T29" fmla="*/ 320 h 352"/>
                <a:gd name="T30" fmla="*/ 433 w 1186"/>
                <a:gd name="T31" fmla="*/ 313 h 352"/>
                <a:gd name="T32" fmla="*/ 463 w 1186"/>
                <a:gd name="T33" fmla="*/ 300 h 352"/>
                <a:gd name="T34" fmla="*/ 492 w 1186"/>
                <a:gd name="T35" fmla="*/ 298 h 352"/>
                <a:gd name="T36" fmla="*/ 520 w 1186"/>
                <a:gd name="T37" fmla="*/ 279 h 352"/>
                <a:gd name="T38" fmla="*/ 550 w 1186"/>
                <a:gd name="T39" fmla="*/ 251 h 352"/>
                <a:gd name="T40" fmla="*/ 578 w 1186"/>
                <a:gd name="T41" fmla="*/ 219 h 352"/>
                <a:gd name="T42" fmla="*/ 607 w 1186"/>
                <a:gd name="T43" fmla="*/ 171 h 352"/>
                <a:gd name="T44" fmla="*/ 637 w 1186"/>
                <a:gd name="T45" fmla="*/ 126 h 352"/>
                <a:gd name="T46" fmla="*/ 665 w 1186"/>
                <a:gd name="T47" fmla="*/ 97 h 352"/>
                <a:gd name="T48" fmla="*/ 694 w 1186"/>
                <a:gd name="T49" fmla="*/ 83 h 352"/>
                <a:gd name="T50" fmla="*/ 724 w 1186"/>
                <a:gd name="T51" fmla="*/ 79 h 352"/>
                <a:gd name="T52" fmla="*/ 752 w 1186"/>
                <a:gd name="T53" fmla="*/ 83 h 352"/>
                <a:gd name="T54" fmla="*/ 781 w 1186"/>
                <a:gd name="T55" fmla="*/ 78 h 352"/>
                <a:gd name="T56" fmla="*/ 809 w 1186"/>
                <a:gd name="T57" fmla="*/ 74 h 352"/>
                <a:gd name="T58" fmla="*/ 839 w 1186"/>
                <a:gd name="T59" fmla="*/ 64 h 352"/>
                <a:gd name="T60" fmla="*/ 868 w 1186"/>
                <a:gd name="T61" fmla="*/ 60 h 352"/>
                <a:gd name="T62" fmla="*/ 896 w 1186"/>
                <a:gd name="T63" fmla="*/ 96 h 352"/>
                <a:gd name="T64" fmla="*/ 926 w 1186"/>
                <a:gd name="T65" fmla="*/ 142 h 352"/>
                <a:gd name="T66" fmla="*/ 955 w 1186"/>
                <a:gd name="T67" fmla="*/ 188 h 352"/>
                <a:gd name="T68" fmla="*/ 983 w 1186"/>
                <a:gd name="T69" fmla="*/ 219 h 352"/>
                <a:gd name="T70" fmla="*/ 1013 w 1186"/>
                <a:gd name="T71" fmla="*/ 240 h 352"/>
                <a:gd name="T72" fmla="*/ 1041 w 1186"/>
                <a:gd name="T73" fmla="*/ 254 h 352"/>
                <a:gd name="T74" fmla="*/ 1070 w 1186"/>
                <a:gd name="T75" fmla="*/ 254 h 352"/>
                <a:gd name="T76" fmla="*/ 1099 w 1186"/>
                <a:gd name="T77" fmla="*/ 260 h 352"/>
                <a:gd name="T78" fmla="*/ 1128 w 1186"/>
                <a:gd name="T79" fmla="*/ 234 h 352"/>
                <a:gd name="T80" fmla="*/ 1157 w 1186"/>
                <a:gd name="T81" fmla="*/ 242 h 352"/>
                <a:gd name="T82" fmla="*/ 1186 w 1186"/>
                <a:gd name="T83" fmla="*/ 27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52">
                  <a:moveTo>
                    <a:pt x="0" y="27"/>
                  </a:moveTo>
                  <a:lnTo>
                    <a:pt x="29" y="14"/>
                  </a:lnTo>
                  <a:lnTo>
                    <a:pt x="58" y="0"/>
                  </a:lnTo>
                  <a:lnTo>
                    <a:pt x="87" y="0"/>
                  </a:lnTo>
                  <a:lnTo>
                    <a:pt x="115" y="27"/>
                  </a:lnTo>
                  <a:lnTo>
                    <a:pt x="144" y="73"/>
                  </a:lnTo>
                  <a:lnTo>
                    <a:pt x="174" y="149"/>
                  </a:lnTo>
                  <a:lnTo>
                    <a:pt x="202" y="215"/>
                  </a:lnTo>
                  <a:lnTo>
                    <a:pt x="231" y="271"/>
                  </a:lnTo>
                  <a:lnTo>
                    <a:pt x="261" y="315"/>
                  </a:lnTo>
                  <a:lnTo>
                    <a:pt x="289" y="338"/>
                  </a:lnTo>
                  <a:lnTo>
                    <a:pt x="318" y="352"/>
                  </a:lnTo>
                  <a:lnTo>
                    <a:pt x="346" y="348"/>
                  </a:lnTo>
                  <a:lnTo>
                    <a:pt x="376" y="330"/>
                  </a:lnTo>
                  <a:lnTo>
                    <a:pt x="405" y="320"/>
                  </a:lnTo>
                  <a:lnTo>
                    <a:pt x="433" y="313"/>
                  </a:lnTo>
                  <a:lnTo>
                    <a:pt x="463" y="300"/>
                  </a:lnTo>
                  <a:lnTo>
                    <a:pt x="492" y="298"/>
                  </a:lnTo>
                  <a:lnTo>
                    <a:pt x="520" y="279"/>
                  </a:lnTo>
                  <a:lnTo>
                    <a:pt x="550" y="251"/>
                  </a:lnTo>
                  <a:lnTo>
                    <a:pt x="578" y="219"/>
                  </a:lnTo>
                  <a:lnTo>
                    <a:pt x="607" y="171"/>
                  </a:lnTo>
                  <a:lnTo>
                    <a:pt x="637" y="126"/>
                  </a:lnTo>
                  <a:lnTo>
                    <a:pt x="665" y="97"/>
                  </a:lnTo>
                  <a:lnTo>
                    <a:pt x="694" y="83"/>
                  </a:lnTo>
                  <a:lnTo>
                    <a:pt x="724" y="79"/>
                  </a:lnTo>
                  <a:lnTo>
                    <a:pt x="752" y="83"/>
                  </a:lnTo>
                  <a:lnTo>
                    <a:pt x="781" y="78"/>
                  </a:lnTo>
                  <a:lnTo>
                    <a:pt x="809" y="74"/>
                  </a:lnTo>
                  <a:lnTo>
                    <a:pt x="839" y="64"/>
                  </a:lnTo>
                  <a:lnTo>
                    <a:pt x="868" y="60"/>
                  </a:lnTo>
                  <a:lnTo>
                    <a:pt x="896" y="96"/>
                  </a:lnTo>
                  <a:lnTo>
                    <a:pt x="926" y="142"/>
                  </a:lnTo>
                  <a:lnTo>
                    <a:pt x="955" y="188"/>
                  </a:lnTo>
                  <a:lnTo>
                    <a:pt x="983" y="219"/>
                  </a:lnTo>
                  <a:lnTo>
                    <a:pt x="1013" y="240"/>
                  </a:lnTo>
                  <a:lnTo>
                    <a:pt x="1041" y="254"/>
                  </a:lnTo>
                  <a:lnTo>
                    <a:pt x="1070" y="254"/>
                  </a:lnTo>
                  <a:lnTo>
                    <a:pt x="1099" y="260"/>
                  </a:lnTo>
                  <a:lnTo>
                    <a:pt x="1128" y="234"/>
                  </a:lnTo>
                  <a:lnTo>
                    <a:pt x="1157" y="242"/>
                  </a:lnTo>
                  <a:lnTo>
                    <a:pt x="1186" y="27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08" name="Freeform 82">
              <a:extLst>
                <a:ext uri="{FF2B5EF4-FFF2-40B4-BE49-F238E27FC236}">
                  <a16:creationId xmlns="" xmlns:a16="http://schemas.microsoft.com/office/drawing/2014/main" id="{402B475C-12A0-44E1-B99A-6C831A7B3E19}"/>
                </a:ext>
              </a:extLst>
            </p:cNvPr>
            <p:cNvSpPr>
              <a:spLocks/>
            </p:cNvSpPr>
            <p:nvPr/>
          </p:nvSpPr>
          <p:spPr bwMode="auto">
            <a:xfrm>
              <a:off x="4144963" y="4383088"/>
              <a:ext cx="1928813" cy="485775"/>
            </a:xfrm>
            <a:custGeom>
              <a:avLst/>
              <a:gdLst>
                <a:gd name="T0" fmla="*/ 0 w 1215"/>
                <a:gd name="T1" fmla="*/ 306 h 306"/>
                <a:gd name="T2" fmla="*/ 29 w 1215"/>
                <a:gd name="T3" fmla="*/ 296 h 306"/>
                <a:gd name="T4" fmla="*/ 58 w 1215"/>
                <a:gd name="T5" fmla="*/ 247 h 306"/>
                <a:gd name="T6" fmla="*/ 87 w 1215"/>
                <a:gd name="T7" fmla="*/ 191 h 306"/>
                <a:gd name="T8" fmla="*/ 115 w 1215"/>
                <a:gd name="T9" fmla="*/ 139 h 306"/>
                <a:gd name="T10" fmla="*/ 144 w 1215"/>
                <a:gd name="T11" fmla="*/ 61 h 306"/>
                <a:gd name="T12" fmla="*/ 174 w 1215"/>
                <a:gd name="T13" fmla="*/ 8 h 306"/>
                <a:gd name="T14" fmla="*/ 202 w 1215"/>
                <a:gd name="T15" fmla="*/ 0 h 306"/>
                <a:gd name="T16" fmla="*/ 231 w 1215"/>
                <a:gd name="T17" fmla="*/ 4 h 306"/>
                <a:gd name="T18" fmla="*/ 261 w 1215"/>
                <a:gd name="T19" fmla="*/ 23 h 306"/>
                <a:gd name="T20" fmla="*/ 289 w 1215"/>
                <a:gd name="T21" fmla="*/ 45 h 306"/>
                <a:gd name="T22" fmla="*/ 318 w 1215"/>
                <a:gd name="T23" fmla="*/ 48 h 306"/>
                <a:gd name="T24" fmla="*/ 346 w 1215"/>
                <a:gd name="T25" fmla="*/ 46 h 306"/>
                <a:gd name="T26" fmla="*/ 376 w 1215"/>
                <a:gd name="T27" fmla="*/ 41 h 306"/>
                <a:gd name="T28" fmla="*/ 405 w 1215"/>
                <a:gd name="T29" fmla="*/ 41 h 306"/>
                <a:gd name="T30" fmla="*/ 433 w 1215"/>
                <a:gd name="T31" fmla="*/ 68 h 306"/>
                <a:gd name="T32" fmla="*/ 463 w 1215"/>
                <a:gd name="T33" fmla="*/ 137 h 306"/>
                <a:gd name="T34" fmla="*/ 492 w 1215"/>
                <a:gd name="T35" fmla="*/ 215 h 306"/>
                <a:gd name="T36" fmla="*/ 520 w 1215"/>
                <a:gd name="T37" fmla="*/ 268 h 306"/>
                <a:gd name="T38" fmla="*/ 550 w 1215"/>
                <a:gd name="T39" fmla="*/ 301 h 306"/>
                <a:gd name="T40" fmla="*/ 578 w 1215"/>
                <a:gd name="T41" fmla="*/ 302 h 306"/>
                <a:gd name="T42" fmla="*/ 607 w 1215"/>
                <a:gd name="T43" fmla="*/ 285 h 306"/>
                <a:gd name="T44" fmla="*/ 637 w 1215"/>
                <a:gd name="T45" fmla="*/ 270 h 306"/>
                <a:gd name="T46" fmla="*/ 665 w 1215"/>
                <a:gd name="T47" fmla="*/ 253 h 306"/>
                <a:gd name="T48" fmla="*/ 694 w 1215"/>
                <a:gd name="T49" fmla="*/ 255 h 306"/>
                <a:gd name="T50" fmla="*/ 724 w 1215"/>
                <a:gd name="T51" fmla="*/ 257 h 306"/>
                <a:gd name="T52" fmla="*/ 752 w 1215"/>
                <a:gd name="T53" fmla="*/ 238 h 306"/>
                <a:gd name="T54" fmla="*/ 781 w 1215"/>
                <a:gd name="T55" fmla="*/ 205 h 306"/>
                <a:gd name="T56" fmla="*/ 809 w 1215"/>
                <a:gd name="T57" fmla="*/ 167 h 306"/>
                <a:gd name="T58" fmla="*/ 839 w 1215"/>
                <a:gd name="T59" fmla="*/ 132 h 306"/>
                <a:gd name="T60" fmla="*/ 868 w 1215"/>
                <a:gd name="T61" fmla="*/ 94 h 306"/>
                <a:gd name="T62" fmla="*/ 896 w 1215"/>
                <a:gd name="T63" fmla="*/ 75 h 306"/>
                <a:gd name="T64" fmla="*/ 926 w 1215"/>
                <a:gd name="T65" fmla="*/ 64 h 306"/>
                <a:gd name="T66" fmla="*/ 955 w 1215"/>
                <a:gd name="T67" fmla="*/ 59 h 306"/>
                <a:gd name="T68" fmla="*/ 983 w 1215"/>
                <a:gd name="T69" fmla="*/ 49 h 306"/>
                <a:gd name="T70" fmla="*/ 1013 w 1215"/>
                <a:gd name="T71" fmla="*/ 38 h 306"/>
                <a:gd name="T72" fmla="*/ 1041 w 1215"/>
                <a:gd name="T73" fmla="*/ 39 h 306"/>
                <a:gd name="T74" fmla="*/ 1070 w 1215"/>
                <a:gd name="T75" fmla="*/ 51 h 306"/>
                <a:gd name="T76" fmla="*/ 1099 w 1215"/>
                <a:gd name="T77" fmla="*/ 71 h 306"/>
                <a:gd name="T78" fmla="*/ 1128 w 1215"/>
                <a:gd name="T79" fmla="*/ 87 h 306"/>
                <a:gd name="T80" fmla="*/ 1157 w 1215"/>
                <a:gd name="T81" fmla="*/ 93 h 306"/>
                <a:gd name="T82" fmla="*/ 1186 w 1215"/>
                <a:gd name="T83" fmla="*/ 109 h 306"/>
                <a:gd name="T84" fmla="*/ 1215 w 1215"/>
                <a:gd name="T85" fmla="*/ 115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06">
                  <a:moveTo>
                    <a:pt x="0" y="306"/>
                  </a:moveTo>
                  <a:lnTo>
                    <a:pt x="29" y="296"/>
                  </a:lnTo>
                  <a:lnTo>
                    <a:pt x="58" y="247"/>
                  </a:lnTo>
                  <a:lnTo>
                    <a:pt x="87" y="191"/>
                  </a:lnTo>
                  <a:lnTo>
                    <a:pt x="115" y="139"/>
                  </a:lnTo>
                  <a:lnTo>
                    <a:pt x="144" y="61"/>
                  </a:lnTo>
                  <a:lnTo>
                    <a:pt x="174" y="8"/>
                  </a:lnTo>
                  <a:lnTo>
                    <a:pt x="202" y="0"/>
                  </a:lnTo>
                  <a:lnTo>
                    <a:pt x="231" y="4"/>
                  </a:lnTo>
                  <a:lnTo>
                    <a:pt x="261" y="23"/>
                  </a:lnTo>
                  <a:lnTo>
                    <a:pt x="289" y="45"/>
                  </a:lnTo>
                  <a:lnTo>
                    <a:pt x="318" y="48"/>
                  </a:lnTo>
                  <a:lnTo>
                    <a:pt x="346" y="46"/>
                  </a:lnTo>
                  <a:lnTo>
                    <a:pt x="376" y="41"/>
                  </a:lnTo>
                  <a:lnTo>
                    <a:pt x="405" y="41"/>
                  </a:lnTo>
                  <a:lnTo>
                    <a:pt x="433" y="68"/>
                  </a:lnTo>
                  <a:lnTo>
                    <a:pt x="463" y="137"/>
                  </a:lnTo>
                  <a:lnTo>
                    <a:pt x="492" y="215"/>
                  </a:lnTo>
                  <a:lnTo>
                    <a:pt x="520" y="268"/>
                  </a:lnTo>
                  <a:lnTo>
                    <a:pt x="550" y="301"/>
                  </a:lnTo>
                  <a:lnTo>
                    <a:pt x="578" y="302"/>
                  </a:lnTo>
                  <a:lnTo>
                    <a:pt x="607" y="285"/>
                  </a:lnTo>
                  <a:lnTo>
                    <a:pt x="637" y="270"/>
                  </a:lnTo>
                  <a:lnTo>
                    <a:pt x="665" y="253"/>
                  </a:lnTo>
                  <a:lnTo>
                    <a:pt x="694" y="255"/>
                  </a:lnTo>
                  <a:lnTo>
                    <a:pt x="724" y="257"/>
                  </a:lnTo>
                  <a:lnTo>
                    <a:pt x="752" y="238"/>
                  </a:lnTo>
                  <a:lnTo>
                    <a:pt x="781" y="205"/>
                  </a:lnTo>
                  <a:lnTo>
                    <a:pt x="809" y="167"/>
                  </a:lnTo>
                  <a:lnTo>
                    <a:pt x="839" y="132"/>
                  </a:lnTo>
                  <a:lnTo>
                    <a:pt x="868" y="94"/>
                  </a:lnTo>
                  <a:lnTo>
                    <a:pt x="896" y="75"/>
                  </a:lnTo>
                  <a:lnTo>
                    <a:pt x="926" y="64"/>
                  </a:lnTo>
                  <a:lnTo>
                    <a:pt x="955" y="59"/>
                  </a:lnTo>
                  <a:lnTo>
                    <a:pt x="983" y="49"/>
                  </a:lnTo>
                  <a:lnTo>
                    <a:pt x="1013" y="38"/>
                  </a:lnTo>
                  <a:lnTo>
                    <a:pt x="1041" y="39"/>
                  </a:lnTo>
                  <a:lnTo>
                    <a:pt x="1070" y="51"/>
                  </a:lnTo>
                  <a:lnTo>
                    <a:pt x="1099" y="71"/>
                  </a:lnTo>
                  <a:lnTo>
                    <a:pt x="1128" y="87"/>
                  </a:lnTo>
                  <a:lnTo>
                    <a:pt x="1157" y="93"/>
                  </a:lnTo>
                  <a:lnTo>
                    <a:pt x="1186" y="109"/>
                  </a:lnTo>
                  <a:lnTo>
                    <a:pt x="1215" y="11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09" name="Freeform 83">
              <a:extLst>
                <a:ext uri="{FF2B5EF4-FFF2-40B4-BE49-F238E27FC236}">
                  <a16:creationId xmlns="" xmlns:a16="http://schemas.microsoft.com/office/drawing/2014/main" id="{5B754592-2E93-40CC-8438-BF373280E943}"/>
                </a:ext>
              </a:extLst>
            </p:cNvPr>
            <p:cNvSpPr>
              <a:spLocks/>
            </p:cNvSpPr>
            <p:nvPr/>
          </p:nvSpPr>
          <p:spPr bwMode="auto">
            <a:xfrm>
              <a:off x="4144963" y="4410075"/>
              <a:ext cx="1836738" cy="515938"/>
            </a:xfrm>
            <a:custGeom>
              <a:avLst/>
              <a:gdLst>
                <a:gd name="T0" fmla="*/ 0 w 1157"/>
                <a:gd name="T1" fmla="*/ 172 h 325"/>
                <a:gd name="T2" fmla="*/ 29 w 1157"/>
                <a:gd name="T3" fmla="*/ 241 h 325"/>
                <a:gd name="T4" fmla="*/ 58 w 1157"/>
                <a:gd name="T5" fmla="*/ 299 h 325"/>
                <a:gd name="T6" fmla="*/ 87 w 1157"/>
                <a:gd name="T7" fmla="*/ 322 h 325"/>
                <a:gd name="T8" fmla="*/ 115 w 1157"/>
                <a:gd name="T9" fmla="*/ 320 h 325"/>
                <a:gd name="T10" fmla="*/ 144 w 1157"/>
                <a:gd name="T11" fmla="*/ 325 h 325"/>
                <a:gd name="T12" fmla="*/ 174 w 1157"/>
                <a:gd name="T13" fmla="*/ 311 h 325"/>
                <a:gd name="T14" fmla="*/ 202 w 1157"/>
                <a:gd name="T15" fmla="*/ 291 h 325"/>
                <a:gd name="T16" fmla="*/ 231 w 1157"/>
                <a:gd name="T17" fmla="*/ 266 h 325"/>
                <a:gd name="T18" fmla="*/ 261 w 1157"/>
                <a:gd name="T19" fmla="*/ 220 h 325"/>
                <a:gd name="T20" fmla="*/ 289 w 1157"/>
                <a:gd name="T21" fmla="*/ 160 h 325"/>
                <a:gd name="T22" fmla="*/ 318 w 1157"/>
                <a:gd name="T23" fmla="*/ 103 h 325"/>
                <a:gd name="T24" fmla="*/ 346 w 1157"/>
                <a:gd name="T25" fmla="*/ 44 h 325"/>
                <a:gd name="T26" fmla="*/ 376 w 1157"/>
                <a:gd name="T27" fmla="*/ 12 h 325"/>
                <a:gd name="T28" fmla="*/ 405 w 1157"/>
                <a:gd name="T29" fmla="*/ 2 h 325"/>
                <a:gd name="T30" fmla="*/ 433 w 1157"/>
                <a:gd name="T31" fmla="*/ 0 h 325"/>
                <a:gd name="T32" fmla="*/ 463 w 1157"/>
                <a:gd name="T33" fmla="*/ 5 h 325"/>
                <a:gd name="T34" fmla="*/ 492 w 1157"/>
                <a:gd name="T35" fmla="*/ 1 h 325"/>
                <a:gd name="T36" fmla="*/ 520 w 1157"/>
                <a:gd name="T37" fmla="*/ 7 h 325"/>
                <a:gd name="T38" fmla="*/ 550 w 1157"/>
                <a:gd name="T39" fmla="*/ 21 h 325"/>
                <a:gd name="T40" fmla="*/ 578 w 1157"/>
                <a:gd name="T41" fmla="*/ 21 h 325"/>
                <a:gd name="T42" fmla="*/ 607 w 1157"/>
                <a:gd name="T43" fmla="*/ 19 h 325"/>
                <a:gd name="T44" fmla="*/ 637 w 1157"/>
                <a:gd name="T45" fmla="*/ 29 h 325"/>
                <a:gd name="T46" fmla="*/ 665 w 1157"/>
                <a:gd name="T47" fmla="*/ 64 h 325"/>
                <a:gd name="T48" fmla="*/ 694 w 1157"/>
                <a:gd name="T49" fmla="*/ 115 h 325"/>
                <a:gd name="T50" fmla="*/ 724 w 1157"/>
                <a:gd name="T51" fmla="*/ 170 h 325"/>
                <a:gd name="T52" fmla="*/ 752 w 1157"/>
                <a:gd name="T53" fmla="*/ 215 h 325"/>
                <a:gd name="T54" fmla="*/ 781 w 1157"/>
                <a:gd name="T55" fmla="*/ 240 h 325"/>
                <a:gd name="T56" fmla="*/ 809 w 1157"/>
                <a:gd name="T57" fmla="*/ 252 h 325"/>
                <a:gd name="T58" fmla="*/ 839 w 1157"/>
                <a:gd name="T59" fmla="*/ 245 h 325"/>
                <a:gd name="T60" fmla="*/ 868 w 1157"/>
                <a:gd name="T61" fmla="*/ 225 h 325"/>
                <a:gd name="T62" fmla="*/ 896 w 1157"/>
                <a:gd name="T63" fmla="*/ 218 h 325"/>
                <a:gd name="T64" fmla="*/ 926 w 1157"/>
                <a:gd name="T65" fmla="*/ 225 h 325"/>
                <a:gd name="T66" fmla="*/ 955 w 1157"/>
                <a:gd name="T67" fmla="*/ 253 h 325"/>
                <a:gd name="T68" fmla="*/ 983 w 1157"/>
                <a:gd name="T69" fmla="*/ 262 h 325"/>
                <a:gd name="T70" fmla="*/ 1013 w 1157"/>
                <a:gd name="T71" fmla="*/ 218 h 325"/>
                <a:gd name="T72" fmla="*/ 1041 w 1157"/>
                <a:gd name="T73" fmla="*/ 152 h 325"/>
                <a:gd name="T74" fmla="*/ 1070 w 1157"/>
                <a:gd name="T75" fmla="*/ 82 h 325"/>
                <a:gd name="T76" fmla="*/ 1099 w 1157"/>
                <a:gd name="T77" fmla="*/ 50 h 325"/>
                <a:gd name="T78" fmla="*/ 1128 w 1157"/>
                <a:gd name="T79" fmla="*/ 35 h 325"/>
                <a:gd name="T80" fmla="*/ 1157 w 1157"/>
                <a:gd name="T81" fmla="*/ 22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325">
                  <a:moveTo>
                    <a:pt x="0" y="172"/>
                  </a:moveTo>
                  <a:lnTo>
                    <a:pt x="29" y="241"/>
                  </a:lnTo>
                  <a:lnTo>
                    <a:pt x="58" y="299"/>
                  </a:lnTo>
                  <a:lnTo>
                    <a:pt x="87" y="322"/>
                  </a:lnTo>
                  <a:lnTo>
                    <a:pt x="115" y="320"/>
                  </a:lnTo>
                  <a:lnTo>
                    <a:pt x="144" y="325"/>
                  </a:lnTo>
                  <a:lnTo>
                    <a:pt x="174" y="311"/>
                  </a:lnTo>
                  <a:lnTo>
                    <a:pt x="202" y="291"/>
                  </a:lnTo>
                  <a:lnTo>
                    <a:pt x="231" y="266"/>
                  </a:lnTo>
                  <a:lnTo>
                    <a:pt x="261" y="220"/>
                  </a:lnTo>
                  <a:lnTo>
                    <a:pt x="289" y="160"/>
                  </a:lnTo>
                  <a:lnTo>
                    <a:pt x="318" y="103"/>
                  </a:lnTo>
                  <a:lnTo>
                    <a:pt x="346" y="44"/>
                  </a:lnTo>
                  <a:lnTo>
                    <a:pt x="376" y="12"/>
                  </a:lnTo>
                  <a:lnTo>
                    <a:pt x="405" y="2"/>
                  </a:lnTo>
                  <a:lnTo>
                    <a:pt x="433" y="0"/>
                  </a:lnTo>
                  <a:lnTo>
                    <a:pt x="463" y="5"/>
                  </a:lnTo>
                  <a:lnTo>
                    <a:pt x="492" y="1"/>
                  </a:lnTo>
                  <a:lnTo>
                    <a:pt x="520" y="7"/>
                  </a:lnTo>
                  <a:lnTo>
                    <a:pt x="550" y="21"/>
                  </a:lnTo>
                  <a:lnTo>
                    <a:pt x="578" y="21"/>
                  </a:lnTo>
                  <a:lnTo>
                    <a:pt x="607" y="19"/>
                  </a:lnTo>
                  <a:lnTo>
                    <a:pt x="637" y="29"/>
                  </a:lnTo>
                  <a:lnTo>
                    <a:pt x="665" y="64"/>
                  </a:lnTo>
                  <a:lnTo>
                    <a:pt x="694" y="115"/>
                  </a:lnTo>
                  <a:lnTo>
                    <a:pt x="724" y="170"/>
                  </a:lnTo>
                  <a:lnTo>
                    <a:pt x="752" y="215"/>
                  </a:lnTo>
                  <a:lnTo>
                    <a:pt x="781" y="240"/>
                  </a:lnTo>
                  <a:lnTo>
                    <a:pt x="809" y="252"/>
                  </a:lnTo>
                  <a:lnTo>
                    <a:pt x="839" y="245"/>
                  </a:lnTo>
                  <a:lnTo>
                    <a:pt x="868" y="225"/>
                  </a:lnTo>
                  <a:lnTo>
                    <a:pt x="896" y="218"/>
                  </a:lnTo>
                  <a:lnTo>
                    <a:pt x="926" y="225"/>
                  </a:lnTo>
                  <a:lnTo>
                    <a:pt x="955" y="253"/>
                  </a:lnTo>
                  <a:lnTo>
                    <a:pt x="983" y="262"/>
                  </a:lnTo>
                  <a:lnTo>
                    <a:pt x="1013" y="218"/>
                  </a:lnTo>
                  <a:lnTo>
                    <a:pt x="1041" y="152"/>
                  </a:lnTo>
                  <a:lnTo>
                    <a:pt x="1070" y="82"/>
                  </a:lnTo>
                  <a:lnTo>
                    <a:pt x="1099" y="50"/>
                  </a:lnTo>
                  <a:lnTo>
                    <a:pt x="1128" y="35"/>
                  </a:lnTo>
                  <a:lnTo>
                    <a:pt x="1157" y="2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10" name="Freeform 84">
              <a:extLst>
                <a:ext uri="{FF2B5EF4-FFF2-40B4-BE49-F238E27FC236}">
                  <a16:creationId xmlns="" xmlns:a16="http://schemas.microsoft.com/office/drawing/2014/main" id="{78B8919F-D306-4BD3-9654-FEE9173ECD73}"/>
                </a:ext>
              </a:extLst>
            </p:cNvPr>
            <p:cNvSpPr>
              <a:spLocks/>
            </p:cNvSpPr>
            <p:nvPr/>
          </p:nvSpPr>
          <p:spPr bwMode="auto">
            <a:xfrm>
              <a:off x="4144963" y="4325938"/>
              <a:ext cx="1882775" cy="527050"/>
            </a:xfrm>
            <a:custGeom>
              <a:avLst/>
              <a:gdLst>
                <a:gd name="T0" fmla="*/ 0 w 1186"/>
                <a:gd name="T1" fmla="*/ 8 h 332"/>
                <a:gd name="T2" fmla="*/ 29 w 1186"/>
                <a:gd name="T3" fmla="*/ 33 h 332"/>
                <a:gd name="T4" fmla="*/ 58 w 1186"/>
                <a:gd name="T5" fmla="*/ 29 h 332"/>
                <a:gd name="T6" fmla="*/ 87 w 1186"/>
                <a:gd name="T7" fmla="*/ 4 h 332"/>
                <a:gd name="T8" fmla="*/ 115 w 1186"/>
                <a:gd name="T9" fmla="*/ 0 h 332"/>
                <a:gd name="T10" fmla="*/ 144 w 1186"/>
                <a:gd name="T11" fmla="*/ 28 h 332"/>
                <a:gd name="T12" fmla="*/ 174 w 1186"/>
                <a:gd name="T13" fmla="*/ 82 h 332"/>
                <a:gd name="T14" fmla="*/ 202 w 1186"/>
                <a:gd name="T15" fmla="*/ 165 h 332"/>
                <a:gd name="T16" fmla="*/ 231 w 1186"/>
                <a:gd name="T17" fmla="*/ 225 h 332"/>
                <a:gd name="T18" fmla="*/ 261 w 1186"/>
                <a:gd name="T19" fmla="*/ 267 h 332"/>
                <a:gd name="T20" fmla="*/ 289 w 1186"/>
                <a:gd name="T21" fmla="*/ 306 h 332"/>
                <a:gd name="T22" fmla="*/ 318 w 1186"/>
                <a:gd name="T23" fmla="*/ 323 h 332"/>
                <a:gd name="T24" fmla="*/ 346 w 1186"/>
                <a:gd name="T25" fmla="*/ 328 h 332"/>
                <a:gd name="T26" fmla="*/ 376 w 1186"/>
                <a:gd name="T27" fmla="*/ 332 h 332"/>
                <a:gd name="T28" fmla="*/ 405 w 1186"/>
                <a:gd name="T29" fmla="*/ 321 h 332"/>
                <a:gd name="T30" fmla="*/ 433 w 1186"/>
                <a:gd name="T31" fmla="*/ 306 h 332"/>
                <a:gd name="T32" fmla="*/ 463 w 1186"/>
                <a:gd name="T33" fmla="*/ 301 h 332"/>
                <a:gd name="T34" fmla="*/ 492 w 1186"/>
                <a:gd name="T35" fmla="*/ 294 h 332"/>
                <a:gd name="T36" fmla="*/ 520 w 1186"/>
                <a:gd name="T37" fmla="*/ 289 h 332"/>
                <a:gd name="T38" fmla="*/ 550 w 1186"/>
                <a:gd name="T39" fmla="*/ 271 h 332"/>
                <a:gd name="T40" fmla="*/ 578 w 1186"/>
                <a:gd name="T41" fmla="*/ 221 h 332"/>
                <a:gd name="T42" fmla="*/ 607 w 1186"/>
                <a:gd name="T43" fmla="*/ 167 h 332"/>
                <a:gd name="T44" fmla="*/ 637 w 1186"/>
                <a:gd name="T45" fmla="*/ 127 h 332"/>
                <a:gd name="T46" fmla="*/ 665 w 1186"/>
                <a:gd name="T47" fmla="*/ 95 h 332"/>
                <a:gd name="T48" fmla="*/ 694 w 1186"/>
                <a:gd name="T49" fmla="*/ 72 h 332"/>
                <a:gd name="T50" fmla="*/ 724 w 1186"/>
                <a:gd name="T51" fmla="*/ 66 h 332"/>
                <a:gd name="T52" fmla="*/ 752 w 1186"/>
                <a:gd name="T53" fmla="*/ 59 h 332"/>
                <a:gd name="T54" fmla="*/ 781 w 1186"/>
                <a:gd name="T55" fmla="*/ 61 h 332"/>
                <a:gd name="T56" fmla="*/ 809 w 1186"/>
                <a:gd name="T57" fmla="*/ 68 h 332"/>
                <a:gd name="T58" fmla="*/ 839 w 1186"/>
                <a:gd name="T59" fmla="*/ 60 h 332"/>
                <a:gd name="T60" fmla="*/ 868 w 1186"/>
                <a:gd name="T61" fmla="*/ 64 h 332"/>
                <a:gd name="T62" fmla="*/ 896 w 1186"/>
                <a:gd name="T63" fmla="*/ 76 h 332"/>
                <a:gd name="T64" fmla="*/ 926 w 1186"/>
                <a:gd name="T65" fmla="*/ 95 h 332"/>
                <a:gd name="T66" fmla="*/ 955 w 1186"/>
                <a:gd name="T67" fmla="*/ 140 h 332"/>
                <a:gd name="T68" fmla="*/ 983 w 1186"/>
                <a:gd name="T69" fmla="*/ 179 h 332"/>
                <a:gd name="T70" fmla="*/ 1013 w 1186"/>
                <a:gd name="T71" fmla="*/ 207 h 332"/>
                <a:gd name="T72" fmla="*/ 1041 w 1186"/>
                <a:gd name="T73" fmla="*/ 230 h 332"/>
                <a:gd name="T74" fmla="*/ 1070 w 1186"/>
                <a:gd name="T75" fmla="*/ 226 h 332"/>
                <a:gd name="T76" fmla="*/ 1099 w 1186"/>
                <a:gd name="T77" fmla="*/ 227 h 332"/>
                <a:gd name="T78" fmla="*/ 1128 w 1186"/>
                <a:gd name="T79" fmla="*/ 230 h 332"/>
                <a:gd name="T80" fmla="*/ 1157 w 1186"/>
                <a:gd name="T81" fmla="*/ 227 h 332"/>
                <a:gd name="T82" fmla="*/ 1186 w 1186"/>
                <a:gd name="T83" fmla="*/ 241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32">
                  <a:moveTo>
                    <a:pt x="0" y="8"/>
                  </a:moveTo>
                  <a:lnTo>
                    <a:pt x="29" y="33"/>
                  </a:lnTo>
                  <a:lnTo>
                    <a:pt x="58" y="29"/>
                  </a:lnTo>
                  <a:lnTo>
                    <a:pt x="87" y="4"/>
                  </a:lnTo>
                  <a:lnTo>
                    <a:pt x="115" y="0"/>
                  </a:lnTo>
                  <a:lnTo>
                    <a:pt x="144" y="28"/>
                  </a:lnTo>
                  <a:lnTo>
                    <a:pt x="174" y="82"/>
                  </a:lnTo>
                  <a:lnTo>
                    <a:pt x="202" y="165"/>
                  </a:lnTo>
                  <a:lnTo>
                    <a:pt x="231" y="225"/>
                  </a:lnTo>
                  <a:lnTo>
                    <a:pt x="261" y="267"/>
                  </a:lnTo>
                  <a:lnTo>
                    <a:pt x="289" y="306"/>
                  </a:lnTo>
                  <a:lnTo>
                    <a:pt x="318" y="323"/>
                  </a:lnTo>
                  <a:lnTo>
                    <a:pt x="346" y="328"/>
                  </a:lnTo>
                  <a:lnTo>
                    <a:pt x="376" y="332"/>
                  </a:lnTo>
                  <a:lnTo>
                    <a:pt x="405" y="321"/>
                  </a:lnTo>
                  <a:lnTo>
                    <a:pt x="433" y="306"/>
                  </a:lnTo>
                  <a:lnTo>
                    <a:pt x="463" y="301"/>
                  </a:lnTo>
                  <a:lnTo>
                    <a:pt x="492" y="294"/>
                  </a:lnTo>
                  <a:lnTo>
                    <a:pt x="520" y="289"/>
                  </a:lnTo>
                  <a:lnTo>
                    <a:pt x="550" y="271"/>
                  </a:lnTo>
                  <a:lnTo>
                    <a:pt x="578" y="221"/>
                  </a:lnTo>
                  <a:lnTo>
                    <a:pt x="607" y="167"/>
                  </a:lnTo>
                  <a:lnTo>
                    <a:pt x="637" y="127"/>
                  </a:lnTo>
                  <a:lnTo>
                    <a:pt x="665" y="95"/>
                  </a:lnTo>
                  <a:lnTo>
                    <a:pt x="694" y="72"/>
                  </a:lnTo>
                  <a:lnTo>
                    <a:pt x="724" y="66"/>
                  </a:lnTo>
                  <a:lnTo>
                    <a:pt x="752" y="59"/>
                  </a:lnTo>
                  <a:lnTo>
                    <a:pt x="781" y="61"/>
                  </a:lnTo>
                  <a:lnTo>
                    <a:pt x="809" y="68"/>
                  </a:lnTo>
                  <a:lnTo>
                    <a:pt x="839" y="60"/>
                  </a:lnTo>
                  <a:lnTo>
                    <a:pt x="868" y="64"/>
                  </a:lnTo>
                  <a:lnTo>
                    <a:pt x="896" y="76"/>
                  </a:lnTo>
                  <a:lnTo>
                    <a:pt x="926" y="95"/>
                  </a:lnTo>
                  <a:lnTo>
                    <a:pt x="955" y="140"/>
                  </a:lnTo>
                  <a:lnTo>
                    <a:pt x="983" y="179"/>
                  </a:lnTo>
                  <a:lnTo>
                    <a:pt x="1013" y="207"/>
                  </a:lnTo>
                  <a:lnTo>
                    <a:pt x="1041" y="230"/>
                  </a:lnTo>
                  <a:lnTo>
                    <a:pt x="1070" y="226"/>
                  </a:lnTo>
                  <a:lnTo>
                    <a:pt x="1099" y="227"/>
                  </a:lnTo>
                  <a:lnTo>
                    <a:pt x="1128" y="230"/>
                  </a:lnTo>
                  <a:lnTo>
                    <a:pt x="1157" y="227"/>
                  </a:lnTo>
                  <a:lnTo>
                    <a:pt x="1186" y="24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11" name="Freeform 85">
              <a:extLst>
                <a:ext uri="{FF2B5EF4-FFF2-40B4-BE49-F238E27FC236}">
                  <a16:creationId xmlns="" xmlns:a16="http://schemas.microsoft.com/office/drawing/2014/main" id="{9444EF45-7451-43BC-9A0F-49725A01A3EE}"/>
                </a:ext>
              </a:extLst>
            </p:cNvPr>
            <p:cNvSpPr>
              <a:spLocks/>
            </p:cNvSpPr>
            <p:nvPr/>
          </p:nvSpPr>
          <p:spPr bwMode="auto">
            <a:xfrm>
              <a:off x="4144963" y="4414838"/>
              <a:ext cx="1928813" cy="542925"/>
            </a:xfrm>
            <a:custGeom>
              <a:avLst/>
              <a:gdLst>
                <a:gd name="T0" fmla="*/ 0 w 1215"/>
                <a:gd name="T1" fmla="*/ 342 h 342"/>
                <a:gd name="T2" fmla="*/ 29 w 1215"/>
                <a:gd name="T3" fmla="*/ 258 h 342"/>
                <a:gd name="T4" fmla="*/ 58 w 1215"/>
                <a:gd name="T5" fmla="*/ 170 h 342"/>
                <a:gd name="T6" fmla="*/ 87 w 1215"/>
                <a:gd name="T7" fmla="*/ 125 h 342"/>
                <a:gd name="T8" fmla="*/ 115 w 1215"/>
                <a:gd name="T9" fmla="*/ 80 h 342"/>
                <a:gd name="T10" fmla="*/ 144 w 1215"/>
                <a:gd name="T11" fmla="*/ 19 h 342"/>
                <a:gd name="T12" fmla="*/ 174 w 1215"/>
                <a:gd name="T13" fmla="*/ 3 h 342"/>
                <a:gd name="T14" fmla="*/ 202 w 1215"/>
                <a:gd name="T15" fmla="*/ 0 h 342"/>
                <a:gd name="T16" fmla="*/ 231 w 1215"/>
                <a:gd name="T17" fmla="*/ 8 h 342"/>
                <a:gd name="T18" fmla="*/ 261 w 1215"/>
                <a:gd name="T19" fmla="*/ 13 h 342"/>
                <a:gd name="T20" fmla="*/ 289 w 1215"/>
                <a:gd name="T21" fmla="*/ 7 h 342"/>
                <a:gd name="T22" fmla="*/ 318 w 1215"/>
                <a:gd name="T23" fmla="*/ 5 h 342"/>
                <a:gd name="T24" fmla="*/ 346 w 1215"/>
                <a:gd name="T25" fmla="*/ 15 h 342"/>
                <a:gd name="T26" fmla="*/ 376 w 1215"/>
                <a:gd name="T27" fmla="*/ 25 h 342"/>
                <a:gd name="T28" fmla="*/ 405 w 1215"/>
                <a:gd name="T29" fmla="*/ 35 h 342"/>
                <a:gd name="T30" fmla="*/ 433 w 1215"/>
                <a:gd name="T31" fmla="*/ 61 h 342"/>
                <a:gd name="T32" fmla="*/ 463 w 1215"/>
                <a:gd name="T33" fmla="*/ 122 h 342"/>
                <a:gd name="T34" fmla="*/ 492 w 1215"/>
                <a:gd name="T35" fmla="*/ 199 h 342"/>
                <a:gd name="T36" fmla="*/ 520 w 1215"/>
                <a:gd name="T37" fmla="*/ 266 h 342"/>
                <a:gd name="T38" fmla="*/ 550 w 1215"/>
                <a:gd name="T39" fmla="*/ 293 h 342"/>
                <a:gd name="T40" fmla="*/ 578 w 1215"/>
                <a:gd name="T41" fmla="*/ 277 h 342"/>
                <a:gd name="T42" fmla="*/ 607 w 1215"/>
                <a:gd name="T43" fmla="*/ 258 h 342"/>
                <a:gd name="T44" fmla="*/ 637 w 1215"/>
                <a:gd name="T45" fmla="*/ 232 h 342"/>
                <a:gd name="T46" fmla="*/ 665 w 1215"/>
                <a:gd name="T47" fmla="*/ 222 h 342"/>
                <a:gd name="T48" fmla="*/ 694 w 1215"/>
                <a:gd name="T49" fmla="*/ 222 h 342"/>
                <a:gd name="T50" fmla="*/ 724 w 1215"/>
                <a:gd name="T51" fmla="*/ 219 h 342"/>
                <a:gd name="T52" fmla="*/ 752 w 1215"/>
                <a:gd name="T53" fmla="*/ 219 h 342"/>
                <a:gd name="T54" fmla="*/ 781 w 1215"/>
                <a:gd name="T55" fmla="*/ 174 h 342"/>
                <a:gd name="T56" fmla="*/ 809 w 1215"/>
                <a:gd name="T57" fmla="*/ 136 h 342"/>
                <a:gd name="T58" fmla="*/ 839 w 1215"/>
                <a:gd name="T59" fmla="*/ 109 h 342"/>
                <a:gd name="T60" fmla="*/ 868 w 1215"/>
                <a:gd name="T61" fmla="*/ 80 h 342"/>
                <a:gd name="T62" fmla="*/ 896 w 1215"/>
                <a:gd name="T63" fmla="*/ 84 h 342"/>
                <a:gd name="T64" fmla="*/ 926 w 1215"/>
                <a:gd name="T65" fmla="*/ 61 h 342"/>
                <a:gd name="T66" fmla="*/ 955 w 1215"/>
                <a:gd name="T67" fmla="*/ 36 h 342"/>
                <a:gd name="T68" fmla="*/ 983 w 1215"/>
                <a:gd name="T69" fmla="*/ 25 h 342"/>
                <a:gd name="T70" fmla="*/ 1013 w 1215"/>
                <a:gd name="T71" fmla="*/ 19 h 342"/>
                <a:gd name="T72" fmla="*/ 1041 w 1215"/>
                <a:gd name="T73" fmla="*/ 37 h 342"/>
                <a:gd name="T74" fmla="*/ 1070 w 1215"/>
                <a:gd name="T75" fmla="*/ 53 h 342"/>
                <a:gd name="T76" fmla="*/ 1099 w 1215"/>
                <a:gd name="T77" fmla="*/ 61 h 342"/>
                <a:gd name="T78" fmla="*/ 1128 w 1215"/>
                <a:gd name="T79" fmla="*/ 67 h 342"/>
                <a:gd name="T80" fmla="*/ 1157 w 1215"/>
                <a:gd name="T81" fmla="*/ 62 h 342"/>
                <a:gd name="T82" fmla="*/ 1186 w 1215"/>
                <a:gd name="T83" fmla="*/ 80 h 342"/>
                <a:gd name="T84" fmla="*/ 1215 w 1215"/>
                <a:gd name="T85" fmla="*/ 112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42">
                  <a:moveTo>
                    <a:pt x="0" y="342"/>
                  </a:moveTo>
                  <a:lnTo>
                    <a:pt x="29" y="258"/>
                  </a:lnTo>
                  <a:lnTo>
                    <a:pt x="58" y="170"/>
                  </a:lnTo>
                  <a:lnTo>
                    <a:pt x="87" y="125"/>
                  </a:lnTo>
                  <a:lnTo>
                    <a:pt x="115" y="80"/>
                  </a:lnTo>
                  <a:lnTo>
                    <a:pt x="144" y="19"/>
                  </a:lnTo>
                  <a:lnTo>
                    <a:pt x="174" y="3"/>
                  </a:lnTo>
                  <a:lnTo>
                    <a:pt x="202" y="0"/>
                  </a:lnTo>
                  <a:lnTo>
                    <a:pt x="231" y="8"/>
                  </a:lnTo>
                  <a:lnTo>
                    <a:pt x="261" y="13"/>
                  </a:lnTo>
                  <a:lnTo>
                    <a:pt x="289" y="7"/>
                  </a:lnTo>
                  <a:lnTo>
                    <a:pt x="318" y="5"/>
                  </a:lnTo>
                  <a:lnTo>
                    <a:pt x="346" y="15"/>
                  </a:lnTo>
                  <a:lnTo>
                    <a:pt x="376" y="25"/>
                  </a:lnTo>
                  <a:lnTo>
                    <a:pt x="405" y="35"/>
                  </a:lnTo>
                  <a:lnTo>
                    <a:pt x="433" y="61"/>
                  </a:lnTo>
                  <a:lnTo>
                    <a:pt x="463" y="122"/>
                  </a:lnTo>
                  <a:lnTo>
                    <a:pt x="492" y="199"/>
                  </a:lnTo>
                  <a:lnTo>
                    <a:pt x="520" y="266"/>
                  </a:lnTo>
                  <a:lnTo>
                    <a:pt x="550" y="293"/>
                  </a:lnTo>
                  <a:lnTo>
                    <a:pt x="578" y="277"/>
                  </a:lnTo>
                  <a:lnTo>
                    <a:pt x="607" y="258"/>
                  </a:lnTo>
                  <a:lnTo>
                    <a:pt x="637" y="232"/>
                  </a:lnTo>
                  <a:lnTo>
                    <a:pt x="665" y="222"/>
                  </a:lnTo>
                  <a:lnTo>
                    <a:pt x="694" y="222"/>
                  </a:lnTo>
                  <a:lnTo>
                    <a:pt x="724" y="219"/>
                  </a:lnTo>
                  <a:lnTo>
                    <a:pt x="752" y="219"/>
                  </a:lnTo>
                  <a:lnTo>
                    <a:pt x="781" y="174"/>
                  </a:lnTo>
                  <a:lnTo>
                    <a:pt x="809" y="136"/>
                  </a:lnTo>
                  <a:lnTo>
                    <a:pt x="839" y="109"/>
                  </a:lnTo>
                  <a:lnTo>
                    <a:pt x="868" y="80"/>
                  </a:lnTo>
                  <a:lnTo>
                    <a:pt x="896" y="84"/>
                  </a:lnTo>
                  <a:lnTo>
                    <a:pt x="926" y="61"/>
                  </a:lnTo>
                  <a:lnTo>
                    <a:pt x="955" y="36"/>
                  </a:lnTo>
                  <a:lnTo>
                    <a:pt x="983" y="25"/>
                  </a:lnTo>
                  <a:lnTo>
                    <a:pt x="1013" y="19"/>
                  </a:lnTo>
                  <a:lnTo>
                    <a:pt x="1041" y="37"/>
                  </a:lnTo>
                  <a:lnTo>
                    <a:pt x="1070" y="53"/>
                  </a:lnTo>
                  <a:lnTo>
                    <a:pt x="1099" y="61"/>
                  </a:lnTo>
                  <a:lnTo>
                    <a:pt x="1128" y="67"/>
                  </a:lnTo>
                  <a:lnTo>
                    <a:pt x="1157" y="62"/>
                  </a:lnTo>
                  <a:lnTo>
                    <a:pt x="1186" y="80"/>
                  </a:lnTo>
                  <a:lnTo>
                    <a:pt x="1215" y="11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12" name="Freeform 86">
              <a:extLst>
                <a:ext uri="{FF2B5EF4-FFF2-40B4-BE49-F238E27FC236}">
                  <a16:creationId xmlns="" xmlns:a16="http://schemas.microsoft.com/office/drawing/2014/main" id="{DFB0D23C-75EE-4E84-B839-5407BC6FB8CA}"/>
                </a:ext>
              </a:extLst>
            </p:cNvPr>
            <p:cNvSpPr>
              <a:spLocks/>
            </p:cNvSpPr>
            <p:nvPr/>
          </p:nvSpPr>
          <p:spPr bwMode="auto">
            <a:xfrm>
              <a:off x="4144963" y="4394200"/>
              <a:ext cx="1882775" cy="563563"/>
            </a:xfrm>
            <a:custGeom>
              <a:avLst/>
              <a:gdLst>
                <a:gd name="T0" fmla="*/ 0 w 1186"/>
                <a:gd name="T1" fmla="*/ 119 h 355"/>
                <a:gd name="T2" fmla="*/ 29 w 1186"/>
                <a:gd name="T3" fmla="*/ 160 h 355"/>
                <a:gd name="T4" fmla="*/ 58 w 1186"/>
                <a:gd name="T5" fmla="*/ 245 h 355"/>
                <a:gd name="T6" fmla="*/ 87 w 1186"/>
                <a:gd name="T7" fmla="*/ 305 h 355"/>
                <a:gd name="T8" fmla="*/ 115 w 1186"/>
                <a:gd name="T9" fmla="*/ 320 h 355"/>
                <a:gd name="T10" fmla="*/ 144 w 1186"/>
                <a:gd name="T11" fmla="*/ 355 h 355"/>
                <a:gd name="T12" fmla="*/ 174 w 1186"/>
                <a:gd name="T13" fmla="*/ 336 h 355"/>
                <a:gd name="T14" fmla="*/ 202 w 1186"/>
                <a:gd name="T15" fmla="*/ 309 h 355"/>
                <a:gd name="T16" fmla="*/ 231 w 1186"/>
                <a:gd name="T17" fmla="*/ 298 h 355"/>
                <a:gd name="T18" fmla="*/ 261 w 1186"/>
                <a:gd name="T19" fmla="*/ 268 h 355"/>
                <a:gd name="T20" fmla="*/ 289 w 1186"/>
                <a:gd name="T21" fmla="*/ 225 h 355"/>
                <a:gd name="T22" fmla="*/ 318 w 1186"/>
                <a:gd name="T23" fmla="*/ 161 h 355"/>
                <a:gd name="T24" fmla="*/ 346 w 1186"/>
                <a:gd name="T25" fmla="*/ 91 h 355"/>
                <a:gd name="T26" fmla="*/ 376 w 1186"/>
                <a:gd name="T27" fmla="*/ 43 h 355"/>
                <a:gd name="T28" fmla="*/ 405 w 1186"/>
                <a:gd name="T29" fmla="*/ 18 h 355"/>
                <a:gd name="T30" fmla="*/ 433 w 1186"/>
                <a:gd name="T31" fmla="*/ 5 h 355"/>
                <a:gd name="T32" fmla="*/ 463 w 1186"/>
                <a:gd name="T33" fmla="*/ 0 h 355"/>
                <a:gd name="T34" fmla="*/ 492 w 1186"/>
                <a:gd name="T35" fmla="*/ 7 h 355"/>
                <a:gd name="T36" fmla="*/ 520 w 1186"/>
                <a:gd name="T37" fmla="*/ 21 h 355"/>
                <a:gd name="T38" fmla="*/ 550 w 1186"/>
                <a:gd name="T39" fmla="*/ 34 h 355"/>
                <a:gd name="T40" fmla="*/ 578 w 1186"/>
                <a:gd name="T41" fmla="*/ 42 h 355"/>
                <a:gd name="T42" fmla="*/ 607 w 1186"/>
                <a:gd name="T43" fmla="*/ 47 h 355"/>
                <a:gd name="T44" fmla="*/ 637 w 1186"/>
                <a:gd name="T45" fmla="*/ 43 h 355"/>
                <a:gd name="T46" fmla="*/ 665 w 1186"/>
                <a:gd name="T47" fmla="*/ 47 h 355"/>
                <a:gd name="T48" fmla="*/ 694 w 1186"/>
                <a:gd name="T49" fmla="*/ 68 h 355"/>
                <a:gd name="T50" fmla="*/ 724 w 1186"/>
                <a:gd name="T51" fmla="*/ 95 h 355"/>
                <a:gd name="T52" fmla="*/ 752 w 1186"/>
                <a:gd name="T53" fmla="*/ 155 h 355"/>
                <a:gd name="T54" fmla="*/ 781 w 1186"/>
                <a:gd name="T55" fmla="*/ 226 h 355"/>
                <a:gd name="T56" fmla="*/ 809 w 1186"/>
                <a:gd name="T57" fmla="*/ 248 h 355"/>
                <a:gd name="T58" fmla="*/ 839 w 1186"/>
                <a:gd name="T59" fmla="*/ 253 h 355"/>
                <a:gd name="T60" fmla="*/ 868 w 1186"/>
                <a:gd name="T61" fmla="*/ 244 h 355"/>
                <a:gd name="T62" fmla="*/ 896 w 1186"/>
                <a:gd name="T63" fmla="*/ 229 h 355"/>
                <a:gd name="T64" fmla="*/ 926 w 1186"/>
                <a:gd name="T65" fmla="*/ 250 h 355"/>
                <a:gd name="T66" fmla="*/ 955 w 1186"/>
                <a:gd name="T67" fmla="*/ 234 h 355"/>
                <a:gd name="T68" fmla="*/ 983 w 1186"/>
                <a:gd name="T69" fmla="*/ 229 h 355"/>
                <a:gd name="T70" fmla="*/ 1013 w 1186"/>
                <a:gd name="T71" fmla="*/ 247 h 355"/>
                <a:gd name="T72" fmla="*/ 1041 w 1186"/>
                <a:gd name="T73" fmla="*/ 230 h 355"/>
                <a:gd name="T74" fmla="*/ 1070 w 1186"/>
                <a:gd name="T75" fmla="*/ 170 h 355"/>
                <a:gd name="T76" fmla="*/ 1099 w 1186"/>
                <a:gd name="T77" fmla="*/ 108 h 355"/>
                <a:gd name="T78" fmla="*/ 1128 w 1186"/>
                <a:gd name="T79" fmla="*/ 34 h 355"/>
                <a:gd name="T80" fmla="*/ 1157 w 1186"/>
                <a:gd name="T81" fmla="*/ 31 h 355"/>
                <a:gd name="T82" fmla="*/ 1186 w 1186"/>
                <a:gd name="T83" fmla="*/ 111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55">
                  <a:moveTo>
                    <a:pt x="0" y="119"/>
                  </a:moveTo>
                  <a:lnTo>
                    <a:pt x="29" y="160"/>
                  </a:lnTo>
                  <a:lnTo>
                    <a:pt x="58" y="245"/>
                  </a:lnTo>
                  <a:lnTo>
                    <a:pt x="87" y="305"/>
                  </a:lnTo>
                  <a:lnTo>
                    <a:pt x="115" y="320"/>
                  </a:lnTo>
                  <a:lnTo>
                    <a:pt x="144" y="355"/>
                  </a:lnTo>
                  <a:lnTo>
                    <a:pt x="174" y="336"/>
                  </a:lnTo>
                  <a:lnTo>
                    <a:pt x="202" y="309"/>
                  </a:lnTo>
                  <a:lnTo>
                    <a:pt x="231" y="298"/>
                  </a:lnTo>
                  <a:lnTo>
                    <a:pt x="261" y="268"/>
                  </a:lnTo>
                  <a:lnTo>
                    <a:pt x="289" y="225"/>
                  </a:lnTo>
                  <a:lnTo>
                    <a:pt x="318" y="161"/>
                  </a:lnTo>
                  <a:lnTo>
                    <a:pt x="346" y="91"/>
                  </a:lnTo>
                  <a:lnTo>
                    <a:pt x="376" y="43"/>
                  </a:lnTo>
                  <a:lnTo>
                    <a:pt x="405" y="18"/>
                  </a:lnTo>
                  <a:lnTo>
                    <a:pt x="433" y="5"/>
                  </a:lnTo>
                  <a:lnTo>
                    <a:pt x="463" y="0"/>
                  </a:lnTo>
                  <a:lnTo>
                    <a:pt x="492" y="7"/>
                  </a:lnTo>
                  <a:lnTo>
                    <a:pt x="520" y="21"/>
                  </a:lnTo>
                  <a:lnTo>
                    <a:pt x="550" y="34"/>
                  </a:lnTo>
                  <a:lnTo>
                    <a:pt x="578" y="42"/>
                  </a:lnTo>
                  <a:lnTo>
                    <a:pt x="607" y="47"/>
                  </a:lnTo>
                  <a:lnTo>
                    <a:pt x="637" y="43"/>
                  </a:lnTo>
                  <a:lnTo>
                    <a:pt x="665" y="47"/>
                  </a:lnTo>
                  <a:lnTo>
                    <a:pt x="694" y="68"/>
                  </a:lnTo>
                  <a:lnTo>
                    <a:pt x="724" y="95"/>
                  </a:lnTo>
                  <a:lnTo>
                    <a:pt x="752" y="155"/>
                  </a:lnTo>
                  <a:lnTo>
                    <a:pt x="781" y="226"/>
                  </a:lnTo>
                  <a:lnTo>
                    <a:pt x="809" y="248"/>
                  </a:lnTo>
                  <a:lnTo>
                    <a:pt x="839" y="253"/>
                  </a:lnTo>
                  <a:lnTo>
                    <a:pt x="868" y="244"/>
                  </a:lnTo>
                  <a:lnTo>
                    <a:pt x="896" y="229"/>
                  </a:lnTo>
                  <a:lnTo>
                    <a:pt x="926" y="250"/>
                  </a:lnTo>
                  <a:lnTo>
                    <a:pt x="955" y="234"/>
                  </a:lnTo>
                  <a:lnTo>
                    <a:pt x="983" y="229"/>
                  </a:lnTo>
                  <a:lnTo>
                    <a:pt x="1013" y="247"/>
                  </a:lnTo>
                  <a:lnTo>
                    <a:pt x="1041" y="230"/>
                  </a:lnTo>
                  <a:lnTo>
                    <a:pt x="1070" y="170"/>
                  </a:lnTo>
                  <a:lnTo>
                    <a:pt x="1099" y="108"/>
                  </a:lnTo>
                  <a:lnTo>
                    <a:pt x="1128" y="34"/>
                  </a:lnTo>
                  <a:lnTo>
                    <a:pt x="1157" y="31"/>
                  </a:lnTo>
                  <a:lnTo>
                    <a:pt x="1186" y="11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13" name="Freeform 87">
              <a:extLst>
                <a:ext uri="{FF2B5EF4-FFF2-40B4-BE49-F238E27FC236}">
                  <a16:creationId xmlns="" xmlns:a16="http://schemas.microsoft.com/office/drawing/2014/main" id="{6732A9B0-4AF5-4726-B7BE-9A075FCF95B3}"/>
                </a:ext>
              </a:extLst>
            </p:cNvPr>
            <p:cNvSpPr>
              <a:spLocks/>
            </p:cNvSpPr>
            <p:nvPr/>
          </p:nvSpPr>
          <p:spPr bwMode="auto">
            <a:xfrm>
              <a:off x="4144963" y="4337050"/>
              <a:ext cx="1882775" cy="501650"/>
            </a:xfrm>
            <a:custGeom>
              <a:avLst/>
              <a:gdLst>
                <a:gd name="T0" fmla="*/ 0 w 1186"/>
                <a:gd name="T1" fmla="*/ 15 h 316"/>
                <a:gd name="T2" fmla="*/ 29 w 1186"/>
                <a:gd name="T3" fmla="*/ 0 h 316"/>
                <a:gd name="T4" fmla="*/ 58 w 1186"/>
                <a:gd name="T5" fmla="*/ 6 h 316"/>
                <a:gd name="T6" fmla="*/ 87 w 1186"/>
                <a:gd name="T7" fmla="*/ 0 h 316"/>
                <a:gd name="T8" fmla="*/ 115 w 1186"/>
                <a:gd name="T9" fmla="*/ 5 h 316"/>
                <a:gd name="T10" fmla="*/ 144 w 1186"/>
                <a:gd name="T11" fmla="*/ 32 h 316"/>
                <a:gd name="T12" fmla="*/ 174 w 1186"/>
                <a:gd name="T13" fmla="*/ 78 h 316"/>
                <a:gd name="T14" fmla="*/ 202 w 1186"/>
                <a:gd name="T15" fmla="*/ 154 h 316"/>
                <a:gd name="T16" fmla="*/ 231 w 1186"/>
                <a:gd name="T17" fmla="*/ 222 h 316"/>
                <a:gd name="T18" fmla="*/ 261 w 1186"/>
                <a:gd name="T19" fmla="*/ 273 h 316"/>
                <a:gd name="T20" fmla="*/ 289 w 1186"/>
                <a:gd name="T21" fmla="*/ 307 h 316"/>
                <a:gd name="T22" fmla="*/ 318 w 1186"/>
                <a:gd name="T23" fmla="*/ 316 h 316"/>
                <a:gd name="T24" fmla="*/ 346 w 1186"/>
                <a:gd name="T25" fmla="*/ 315 h 316"/>
                <a:gd name="T26" fmla="*/ 376 w 1186"/>
                <a:gd name="T27" fmla="*/ 308 h 316"/>
                <a:gd name="T28" fmla="*/ 405 w 1186"/>
                <a:gd name="T29" fmla="*/ 298 h 316"/>
                <a:gd name="T30" fmla="*/ 433 w 1186"/>
                <a:gd name="T31" fmla="*/ 286 h 316"/>
                <a:gd name="T32" fmla="*/ 463 w 1186"/>
                <a:gd name="T33" fmla="*/ 273 h 316"/>
                <a:gd name="T34" fmla="*/ 492 w 1186"/>
                <a:gd name="T35" fmla="*/ 268 h 316"/>
                <a:gd name="T36" fmla="*/ 520 w 1186"/>
                <a:gd name="T37" fmla="*/ 273 h 316"/>
                <a:gd name="T38" fmla="*/ 550 w 1186"/>
                <a:gd name="T39" fmla="*/ 266 h 316"/>
                <a:gd name="T40" fmla="*/ 578 w 1186"/>
                <a:gd name="T41" fmla="*/ 235 h 316"/>
                <a:gd name="T42" fmla="*/ 607 w 1186"/>
                <a:gd name="T43" fmla="*/ 190 h 316"/>
                <a:gd name="T44" fmla="*/ 637 w 1186"/>
                <a:gd name="T45" fmla="*/ 136 h 316"/>
                <a:gd name="T46" fmla="*/ 665 w 1186"/>
                <a:gd name="T47" fmla="*/ 96 h 316"/>
                <a:gd name="T48" fmla="*/ 694 w 1186"/>
                <a:gd name="T49" fmla="*/ 72 h 316"/>
                <a:gd name="T50" fmla="*/ 724 w 1186"/>
                <a:gd name="T51" fmla="*/ 62 h 316"/>
                <a:gd name="T52" fmla="*/ 752 w 1186"/>
                <a:gd name="T53" fmla="*/ 62 h 316"/>
                <a:gd name="T54" fmla="*/ 781 w 1186"/>
                <a:gd name="T55" fmla="*/ 70 h 316"/>
                <a:gd name="T56" fmla="*/ 809 w 1186"/>
                <a:gd name="T57" fmla="*/ 70 h 316"/>
                <a:gd name="T58" fmla="*/ 839 w 1186"/>
                <a:gd name="T59" fmla="*/ 56 h 316"/>
                <a:gd name="T60" fmla="*/ 868 w 1186"/>
                <a:gd name="T61" fmla="*/ 42 h 316"/>
                <a:gd name="T62" fmla="*/ 896 w 1186"/>
                <a:gd name="T63" fmla="*/ 47 h 316"/>
                <a:gd name="T64" fmla="*/ 926 w 1186"/>
                <a:gd name="T65" fmla="*/ 73 h 316"/>
                <a:gd name="T66" fmla="*/ 955 w 1186"/>
                <a:gd name="T67" fmla="*/ 118 h 316"/>
                <a:gd name="T68" fmla="*/ 983 w 1186"/>
                <a:gd name="T69" fmla="*/ 155 h 316"/>
                <a:gd name="T70" fmla="*/ 1013 w 1186"/>
                <a:gd name="T71" fmla="*/ 182 h 316"/>
                <a:gd name="T72" fmla="*/ 1041 w 1186"/>
                <a:gd name="T73" fmla="*/ 203 h 316"/>
                <a:gd name="T74" fmla="*/ 1070 w 1186"/>
                <a:gd name="T75" fmla="*/ 196 h 316"/>
                <a:gd name="T76" fmla="*/ 1099 w 1186"/>
                <a:gd name="T77" fmla="*/ 176 h 316"/>
                <a:gd name="T78" fmla="*/ 1128 w 1186"/>
                <a:gd name="T79" fmla="*/ 154 h 316"/>
                <a:gd name="T80" fmla="*/ 1157 w 1186"/>
                <a:gd name="T81" fmla="*/ 125 h 316"/>
                <a:gd name="T82" fmla="*/ 1186 w 1186"/>
                <a:gd name="T83" fmla="*/ 109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16">
                  <a:moveTo>
                    <a:pt x="0" y="15"/>
                  </a:moveTo>
                  <a:lnTo>
                    <a:pt x="29" y="0"/>
                  </a:lnTo>
                  <a:lnTo>
                    <a:pt x="58" y="6"/>
                  </a:lnTo>
                  <a:lnTo>
                    <a:pt x="87" y="0"/>
                  </a:lnTo>
                  <a:lnTo>
                    <a:pt x="115" y="5"/>
                  </a:lnTo>
                  <a:lnTo>
                    <a:pt x="144" y="32"/>
                  </a:lnTo>
                  <a:lnTo>
                    <a:pt x="174" y="78"/>
                  </a:lnTo>
                  <a:lnTo>
                    <a:pt x="202" y="154"/>
                  </a:lnTo>
                  <a:lnTo>
                    <a:pt x="231" y="222"/>
                  </a:lnTo>
                  <a:lnTo>
                    <a:pt x="261" y="273"/>
                  </a:lnTo>
                  <a:lnTo>
                    <a:pt x="289" y="307"/>
                  </a:lnTo>
                  <a:lnTo>
                    <a:pt x="318" y="316"/>
                  </a:lnTo>
                  <a:lnTo>
                    <a:pt x="346" y="315"/>
                  </a:lnTo>
                  <a:lnTo>
                    <a:pt x="376" y="308"/>
                  </a:lnTo>
                  <a:lnTo>
                    <a:pt x="405" y="298"/>
                  </a:lnTo>
                  <a:lnTo>
                    <a:pt x="433" y="286"/>
                  </a:lnTo>
                  <a:lnTo>
                    <a:pt x="463" y="273"/>
                  </a:lnTo>
                  <a:lnTo>
                    <a:pt x="492" y="268"/>
                  </a:lnTo>
                  <a:lnTo>
                    <a:pt x="520" y="273"/>
                  </a:lnTo>
                  <a:lnTo>
                    <a:pt x="550" y="266"/>
                  </a:lnTo>
                  <a:lnTo>
                    <a:pt x="578" y="235"/>
                  </a:lnTo>
                  <a:lnTo>
                    <a:pt x="607" y="190"/>
                  </a:lnTo>
                  <a:lnTo>
                    <a:pt x="637" y="136"/>
                  </a:lnTo>
                  <a:lnTo>
                    <a:pt x="665" y="96"/>
                  </a:lnTo>
                  <a:lnTo>
                    <a:pt x="694" y="72"/>
                  </a:lnTo>
                  <a:lnTo>
                    <a:pt x="724" y="62"/>
                  </a:lnTo>
                  <a:lnTo>
                    <a:pt x="752" y="62"/>
                  </a:lnTo>
                  <a:lnTo>
                    <a:pt x="781" y="70"/>
                  </a:lnTo>
                  <a:lnTo>
                    <a:pt x="809" y="70"/>
                  </a:lnTo>
                  <a:lnTo>
                    <a:pt x="839" y="56"/>
                  </a:lnTo>
                  <a:lnTo>
                    <a:pt x="868" y="42"/>
                  </a:lnTo>
                  <a:lnTo>
                    <a:pt x="896" y="47"/>
                  </a:lnTo>
                  <a:lnTo>
                    <a:pt x="926" y="73"/>
                  </a:lnTo>
                  <a:lnTo>
                    <a:pt x="955" y="118"/>
                  </a:lnTo>
                  <a:lnTo>
                    <a:pt x="983" y="155"/>
                  </a:lnTo>
                  <a:lnTo>
                    <a:pt x="1013" y="182"/>
                  </a:lnTo>
                  <a:lnTo>
                    <a:pt x="1041" y="203"/>
                  </a:lnTo>
                  <a:lnTo>
                    <a:pt x="1070" y="196"/>
                  </a:lnTo>
                  <a:lnTo>
                    <a:pt x="1099" y="176"/>
                  </a:lnTo>
                  <a:lnTo>
                    <a:pt x="1128" y="154"/>
                  </a:lnTo>
                  <a:lnTo>
                    <a:pt x="1157" y="125"/>
                  </a:lnTo>
                  <a:lnTo>
                    <a:pt x="1186" y="10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14" name="Freeform 88">
              <a:extLst>
                <a:ext uri="{FF2B5EF4-FFF2-40B4-BE49-F238E27FC236}">
                  <a16:creationId xmlns="" xmlns:a16="http://schemas.microsoft.com/office/drawing/2014/main" id="{B9A239D3-1592-459D-9E5E-14C47EF53FD5}"/>
                </a:ext>
              </a:extLst>
            </p:cNvPr>
            <p:cNvSpPr>
              <a:spLocks/>
            </p:cNvSpPr>
            <p:nvPr/>
          </p:nvSpPr>
          <p:spPr bwMode="auto">
            <a:xfrm>
              <a:off x="4144963" y="4400550"/>
              <a:ext cx="1928813" cy="509588"/>
            </a:xfrm>
            <a:custGeom>
              <a:avLst/>
              <a:gdLst>
                <a:gd name="T0" fmla="*/ 0 w 1215"/>
                <a:gd name="T1" fmla="*/ 321 h 321"/>
                <a:gd name="T2" fmla="*/ 29 w 1215"/>
                <a:gd name="T3" fmla="*/ 274 h 321"/>
                <a:gd name="T4" fmla="*/ 58 w 1215"/>
                <a:gd name="T5" fmla="*/ 212 h 321"/>
                <a:gd name="T6" fmla="*/ 87 w 1215"/>
                <a:gd name="T7" fmla="*/ 161 h 321"/>
                <a:gd name="T8" fmla="*/ 115 w 1215"/>
                <a:gd name="T9" fmla="*/ 114 h 321"/>
                <a:gd name="T10" fmla="*/ 144 w 1215"/>
                <a:gd name="T11" fmla="*/ 44 h 321"/>
                <a:gd name="T12" fmla="*/ 174 w 1215"/>
                <a:gd name="T13" fmla="*/ 12 h 321"/>
                <a:gd name="T14" fmla="*/ 202 w 1215"/>
                <a:gd name="T15" fmla="*/ 0 h 321"/>
                <a:gd name="T16" fmla="*/ 231 w 1215"/>
                <a:gd name="T17" fmla="*/ 2 h 321"/>
                <a:gd name="T18" fmla="*/ 261 w 1215"/>
                <a:gd name="T19" fmla="*/ 12 h 321"/>
                <a:gd name="T20" fmla="*/ 289 w 1215"/>
                <a:gd name="T21" fmla="*/ 17 h 321"/>
                <a:gd name="T22" fmla="*/ 318 w 1215"/>
                <a:gd name="T23" fmla="*/ 27 h 321"/>
                <a:gd name="T24" fmla="*/ 346 w 1215"/>
                <a:gd name="T25" fmla="*/ 40 h 321"/>
                <a:gd name="T26" fmla="*/ 376 w 1215"/>
                <a:gd name="T27" fmla="*/ 41 h 321"/>
                <a:gd name="T28" fmla="*/ 405 w 1215"/>
                <a:gd name="T29" fmla="*/ 33 h 321"/>
                <a:gd name="T30" fmla="*/ 433 w 1215"/>
                <a:gd name="T31" fmla="*/ 41 h 321"/>
                <a:gd name="T32" fmla="*/ 463 w 1215"/>
                <a:gd name="T33" fmla="*/ 89 h 321"/>
                <a:gd name="T34" fmla="*/ 492 w 1215"/>
                <a:gd name="T35" fmla="*/ 161 h 321"/>
                <a:gd name="T36" fmla="*/ 520 w 1215"/>
                <a:gd name="T37" fmla="*/ 233 h 321"/>
                <a:gd name="T38" fmla="*/ 550 w 1215"/>
                <a:gd name="T39" fmla="*/ 275 h 321"/>
                <a:gd name="T40" fmla="*/ 578 w 1215"/>
                <a:gd name="T41" fmla="*/ 288 h 321"/>
                <a:gd name="T42" fmla="*/ 607 w 1215"/>
                <a:gd name="T43" fmla="*/ 291 h 321"/>
                <a:gd name="T44" fmla="*/ 637 w 1215"/>
                <a:gd name="T45" fmla="*/ 273 h 321"/>
                <a:gd name="T46" fmla="*/ 665 w 1215"/>
                <a:gd name="T47" fmla="*/ 244 h 321"/>
                <a:gd name="T48" fmla="*/ 694 w 1215"/>
                <a:gd name="T49" fmla="*/ 226 h 321"/>
                <a:gd name="T50" fmla="*/ 724 w 1215"/>
                <a:gd name="T51" fmla="*/ 226 h 321"/>
                <a:gd name="T52" fmla="*/ 752 w 1215"/>
                <a:gd name="T53" fmla="*/ 237 h 321"/>
                <a:gd name="T54" fmla="*/ 781 w 1215"/>
                <a:gd name="T55" fmla="*/ 237 h 321"/>
                <a:gd name="T56" fmla="*/ 809 w 1215"/>
                <a:gd name="T57" fmla="*/ 192 h 321"/>
                <a:gd name="T58" fmla="*/ 839 w 1215"/>
                <a:gd name="T59" fmla="*/ 130 h 321"/>
                <a:gd name="T60" fmla="*/ 868 w 1215"/>
                <a:gd name="T61" fmla="*/ 77 h 321"/>
                <a:gd name="T62" fmla="*/ 896 w 1215"/>
                <a:gd name="T63" fmla="*/ 49 h 321"/>
                <a:gd name="T64" fmla="*/ 926 w 1215"/>
                <a:gd name="T65" fmla="*/ 50 h 321"/>
                <a:gd name="T66" fmla="*/ 955 w 1215"/>
                <a:gd name="T67" fmla="*/ 54 h 321"/>
                <a:gd name="T68" fmla="*/ 983 w 1215"/>
                <a:gd name="T69" fmla="*/ 55 h 321"/>
                <a:gd name="T70" fmla="*/ 1013 w 1215"/>
                <a:gd name="T71" fmla="*/ 45 h 321"/>
                <a:gd name="T72" fmla="*/ 1041 w 1215"/>
                <a:gd name="T73" fmla="*/ 45 h 321"/>
                <a:gd name="T74" fmla="*/ 1070 w 1215"/>
                <a:gd name="T75" fmla="*/ 61 h 321"/>
                <a:gd name="T76" fmla="*/ 1099 w 1215"/>
                <a:gd name="T77" fmla="*/ 71 h 321"/>
                <a:gd name="T78" fmla="*/ 1128 w 1215"/>
                <a:gd name="T79" fmla="*/ 69 h 321"/>
                <a:gd name="T80" fmla="*/ 1157 w 1215"/>
                <a:gd name="T81" fmla="*/ 60 h 321"/>
                <a:gd name="T82" fmla="*/ 1186 w 1215"/>
                <a:gd name="T83" fmla="*/ 39 h 321"/>
                <a:gd name="T84" fmla="*/ 1215 w 1215"/>
                <a:gd name="T85" fmla="*/ 32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21">
                  <a:moveTo>
                    <a:pt x="0" y="321"/>
                  </a:moveTo>
                  <a:lnTo>
                    <a:pt x="29" y="274"/>
                  </a:lnTo>
                  <a:lnTo>
                    <a:pt x="58" y="212"/>
                  </a:lnTo>
                  <a:lnTo>
                    <a:pt x="87" y="161"/>
                  </a:lnTo>
                  <a:lnTo>
                    <a:pt x="115" y="114"/>
                  </a:lnTo>
                  <a:lnTo>
                    <a:pt x="144" y="44"/>
                  </a:lnTo>
                  <a:lnTo>
                    <a:pt x="174" y="12"/>
                  </a:lnTo>
                  <a:lnTo>
                    <a:pt x="202" y="0"/>
                  </a:lnTo>
                  <a:lnTo>
                    <a:pt x="231" y="2"/>
                  </a:lnTo>
                  <a:lnTo>
                    <a:pt x="261" y="12"/>
                  </a:lnTo>
                  <a:lnTo>
                    <a:pt x="289" y="17"/>
                  </a:lnTo>
                  <a:lnTo>
                    <a:pt x="318" y="27"/>
                  </a:lnTo>
                  <a:lnTo>
                    <a:pt x="346" y="40"/>
                  </a:lnTo>
                  <a:lnTo>
                    <a:pt x="376" y="41"/>
                  </a:lnTo>
                  <a:lnTo>
                    <a:pt x="405" y="33"/>
                  </a:lnTo>
                  <a:lnTo>
                    <a:pt x="433" y="41"/>
                  </a:lnTo>
                  <a:lnTo>
                    <a:pt x="463" y="89"/>
                  </a:lnTo>
                  <a:lnTo>
                    <a:pt x="492" y="161"/>
                  </a:lnTo>
                  <a:lnTo>
                    <a:pt x="520" y="233"/>
                  </a:lnTo>
                  <a:lnTo>
                    <a:pt x="550" y="275"/>
                  </a:lnTo>
                  <a:lnTo>
                    <a:pt x="578" y="288"/>
                  </a:lnTo>
                  <a:lnTo>
                    <a:pt x="607" y="291"/>
                  </a:lnTo>
                  <a:lnTo>
                    <a:pt x="637" y="273"/>
                  </a:lnTo>
                  <a:lnTo>
                    <a:pt x="665" y="244"/>
                  </a:lnTo>
                  <a:lnTo>
                    <a:pt x="694" y="226"/>
                  </a:lnTo>
                  <a:lnTo>
                    <a:pt x="724" y="226"/>
                  </a:lnTo>
                  <a:lnTo>
                    <a:pt x="752" y="237"/>
                  </a:lnTo>
                  <a:lnTo>
                    <a:pt x="781" y="237"/>
                  </a:lnTo>
                  <a:lnTo>
                    <a:pt x="809" y="192"/>
                  </a:lnTo>
                  <a:lnTo>
                    <a:pt x="839" y="130"/>
                  </a:lnTo>
                  <a:lnTo>
                    <a:pt x="868" y="77"/>
                  </a:lnTo>
                  <a:lnTo>
                    <a:pt x="896" y="49"/>
                  </a:lnTo>
                  <a:lnTo>
                    <a:pt x="926" y="50"/>
                  </a:lnTo>
                  <a:lnTo>
                    <a:pt x="955" y="54"/>
                  </a:lnTo>
                  <a:lnTo>
                    <a:pt x="983" y="55"/>
                  </a:lnTo>
                  <a:lnTo>
                    <a:pt x="1013" y="45"/>
                  </a:lnTo>
                  <a:lnTo>
                    <a:pt x="1041" y="45"/>
                  </a:lnTo>
                  <a:lnTo>
                    <a:pt x="1070" y="61"/>
                  </a:lnTo>
                  <a:lnTo>
                    <a:pt x="1099" y="71"/>
                  </a:lnTo>
                  <a:lnTo>
                    <a:pt x="1128" y="69"/>
                  </a:lnTo>
                  <a:lnTo>
                    <a:pt x="1157" y="60"/>
                  </a:lnTo>
                  <a:lnTo>
                    <a:pt x="1186" y="39"/>
                  </a:lnTo>
                  <a:lnTo>
                    <a:pt x="1215" y="3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15" name="Freeform 89">
              <a:extLst>
                <a:ext uri="{FF2B5EF4-FFF2-40B4-BE49-F238E27FC236}">
                  <a16:creationId xmlns="" xmlns:a16="http://schemas.microsoft.com/office/drawing/2014/main" id="{30DBF7B3-0459-4C00-8D8C-BB3BBB90798A}"/>
                </a:ext>
              </a:extLst>
            </p:cNvPr>
            <p:cNvSpPr>
              <a:spLocks/>
            </p:cNvSpPr>
            <p:nvPr/>
          </p:nvSpPr>
          <p:spPr bwMode="auto">
            <a:xfrm>
              <a:off x="4144963" y="4311650"/>
              <a:ext cx="2019300" cy="601663"/>
            </a:xfrm>
            <a:custGeom>
              <a:avLst/>
              <a:gdLst>
                <a:gd name="T0" fmla="*/ 0 w 1272"/>
                <a:gd name="T1" fmla="*/ 254 h 379"/>
                <a:gd name="T2" fmla="*/ 29 w 1272"/>
                <a:gd name="T3" fmla="*/ 332 h 379"/>
                <a:gd name="T4" fmla="*/ 58 w 1272"/>
                <a:gd name="T5" fmla="*/ 362 h 379"/>
                <a:gd name="T6" fmla="*/ 87 w 1272"/>
                <a:gd name="T7" fmla="*/ 361 h 379"/>
                <a:gd name="T8" fmla="*/ 115 w 1272"/>
                <a:gd name="T9" fmla="*/ 373 h 379"/>
                <a:gd name="T10" fmla="*/ 144 w 1272"/>
                <a:gd name="T11" fmla="*/ 379 h 379"/>
                <a:gd name="T12" fmla="*/ 174 w 1272"/>
                <a:gd name="T13" fmla="*/ 375 h 379"/>
                <a:gd name="T14" fmla="*/ 202 w 1272"/>
                <a:gd name="T15" fmla="*/ 366 h 379"/>
                <a:gd name="T16" fmla="*/ 231 w 1272"/>
                <a:gd name="T17" fmla="*/ 342 h 379"/>
                <a:gd name="T18" fmla="*/ 261 w 1272"/>
                <a:gd name="T19" fmla="*/ 309 h 379"/>
                <a:gd name="T20" fmla="*/ 289 w 1272"/>
                <a:gd name="T21" fmla="*/ 264 h 379"/>
                <a:gd name="T22" fmla="*/ 318 w 1272"/>
                <a:gd name="T23" fmla="*/ 206 h 379"/>
                <a:gd name="T24" fmla="*/ 346 w 1272"/>
                <a:gd name="T25" fmla="*/ 144 h 379"/>
                <a:gd name="T26" fmla="*/ 376 w 1272"/>
                <a:gd name="T27" fmla="*/ 97 h 379"/>
                <a:gd name="T28" fmla="*/ 405 w 1272"/>
                <a:gd name="T29" fmla="*/ 68 h 379"/>
                <a:gd name="T30" fmla="*/ 433 w 1272"/>
                <a:gd name="T31" fmla="*/ 56 h 379"/>
                <a:gd name="T32" fmla="*/ 463 w 1272"/>
                <a:gd name="T33" fmla="*/ 61 h 379"/>
                <a:gd name="T34" fmla="*/ 492 w 1272"/>
                <a:gd name="T35" fmla="*/ 68 h 379"/>
                <a:gd name="T36" fmla="*/ 520 w 1272"/>
                <a:gd name="T37" fmla="*/ 75 h 379"/>
                <a:gd name="T38" fmla="*/ 550 w 1272"/>
                <a:gd name="T39" fmla="*/ 80 h 379"/>
                <a:gd name="T40" fmla="*/ 578 w 1272"/>
                <a:gd name="T41" fmla="*/ 85 h 379"/>
                <a:gd name="T42" fmla="*/ 607 w 1272"/>
                <a:gd name="T43" fmla="*/ 93 h 379"/>
                <a:gd name="T44" fmla="*/ 637 w 1272"/>
                <a:gd name="T45" fmla="*/ 91 h 379"/>
                <a:gd name="T46" fmla="*/ 665 w 1272"/>
                <a:gd name="T47" fmla="*/ 93 h 379"/>
                <a:gd name="T48" fmla="*/ 694 w 1272"/>
                <a:gd name="T49" fmla="*/ 111 h 379"/>
                <a:gd name="T50" fmla="*/ 724 w 1272"/>
                <a:gd name="T51" fmla="*/ 150 h 379"/>
                <a:gd name="T52" fmla="*/ 752 w 1272"/>
                <a:gd name="T53" fmla="*/ 201 h 379"/>
                <a:gd name="T54" fmla="*/ 781 w 1272"/>
                <a:gd name="T55" fmla="*/ 255 h 379"/>
                <a:gd name="T56" fmla="*/ 809 w 1272"/>
                <a:gd name="T57" fmla="*/ 297 h 379"/>
                <a:gd name="T58" fmla="*/ 839 w 1272"/>
                <a:gd name="T59" fmla="*/ 309 h 379"/>
                <a:gd name="T60" fmla="*/ 868 w 1272"/>
                <a:gd name="T61" fmla="*/ 318 h 379"/>
                <a:gd name="T62" fmla="*/ 896 w 1272"/>
                <a:gd name="T63" fmla="*/ 299 h 379"/>
                <a:gd name="T64" fmla="*/ 926 w 1272"/>
                <a:gd name="T65" fmla="*/ 288 h 379"/>
                <a:gd name="T66" fmla="*/ 955 w 1272"/>
                <a:gd name="T67" fmla="*/ 314 h 379"/>
                <a:gd name="T68" fmla="*/ 983 w 1272"/>
                <a:gd name="T69" fmla="*/ 320 h 379"/>
                <a:gd name="T70" fmla="*/ 1013 w 1272"/>
                <a:gd name="T71" fmla="*/ 302 h 379"/>
                <a:gd name="T72" fmla="*/ 1041 w 1272"/>
                <a:gd name="T73" fmla="*/ 260 h 379"/>
                <a:gd name="T74" fmla="*/ 1070 w 1272"/>
                <a:gd name="T75" fmla="*/ 176 h 379"/>
                <a:gd name="T76" fmla="*/ 1099 w 1272"/>
                <a:gd name="T77" fmla="*/ 144 h 379"/>
                <a:gd name="T78" fmla="*/ 1128 w 1272"/>
                <a:gd name="T79" fmla="*/ 152 h 379"/>
                <a:gd name="T80" fmla="*/ 1157 w 1272"/>
                <a:gd name="T81" fmla="*/ 116 h 379"/>
                <a:gd name="T82" fmla="*/ 1186 w 1272"/>
                <a:gd name="T83" fmla="*/ 109 h 379"/>
                <a:gd name="T84" fmla="*/ 1215 w 1272"/>
                <a:gd name="T85" fmla="*/ 40 h 379"/>
                <a:gd name="T86" fmla="*/ 1244 w 1272"/>
                <a:gd name="T87" fmla="*/ 0 h 379"/>
                <a:gd name="T88" fmla="*/ 1272 w 1272"/>
                <a:gd name="T89" fmla="*/ 116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379">
                  <a:moveTo>
                    <a:pt x="0" y="254"/>
                  </a:moveTo>
                  <a:lnTo>
                    <a:pt x="29" y="332"/>
                  </a:lnTo>
                  <a:lnTo>
                    <a:pt x="58" y="362"/>
                  </a:lnTo>
                  <a:lnTo>
                    <a:pt x="87" y="361"/>
                  </a:lnTo>
                  <a:lnTo>
                    <a:pt x="115" y="373"/>
                  </a:lnTo>
                  <a:lnTo>
                    <a:pt x="144" y="379"/>
                  </a:lnTo>
                  <a:lnTo>
                    <a:pt x="174" y="375"/>
                  </a:lnTo>
                  <a:lnTo>
                    <a:pt x="202" y="366"/>
                  </a:lnTo>
                  <a:lnTo>
                    <a:pt x="231" y="342"/>
                  </a:lnTo>
                  <a:lnTo>
                    <a:pt x="261" y="309"/>
                  </a:lnTo>
                  <a:lnTo>
                    <a:pt x="289" y="264"/>
                  </a:lnTo>
                  <a:lnTo>
                    <a:pt x="318" y="206"/>
                  </a:lnTo>
                  <a:lnTo>
                    <a:pt x="346" y="144"/>
                  </a:lnTo>
                  <a:lnTo>
                    <a:pt x="376" y="97"/>
                  </a:lnTo>
                  <a:lnTo>
                    <a:pt x="405" y="68"/>
                  </a:lnTo>
                  <a:lnTo>
                    <a:pt x="433" y="56"/>
                  </a:lnTo>
                  <a:lnTo>
                    <a:pt x="463" y="61"/>
                  </a:lnTo>
                  <a:lnTo>
                    <a:pt x="492" y="68"/>
                  </a:lnTo>
                  <a:lnTo>
                    <a:pt x="520" y="75"/>
                  </a:lnTo>
                  <a:lnTo>
                    <a:pt x="550" y="80"/>
                  </a:lnTo>
                  <a:lnTo>
                    <a:pt x="578" y="85"/>
                  </a:lnTo>
                  <a:lnTo>
                    <a:pt x="607" y="93"/>
                  </a:lnTo>
                  <a:lnTo>
                    <a:pt x="637" y="91"/>
                  </a:lnTo>
                  <a:lnTo>
                    <a:pt x="665" y="93"/>
                  </a:lnTo>
                  <a:lnTo>
                    <a:pt x="694" y="111"/>
                  </a:lnTo>
                  <a:lnTo>
                    <a:pt x="724" y="150"/>
                  </a:lnTo>
                  <a:lnTo>
                    <a:pt x="752" y="201"/>
                  </a:lnTo>
                  <a:lnTo>
                    <a:pt x="781" y="255"/>
                  </a:lnTo>
                  <a:lnTo>
                    <a:pt x="809" y="297"/>
                  </a:lnTo>
                  <a:lnTo>
                    <a:pt x="839" y="309"/>
                  </a:lnTo>
                  <a:lnTo>
                    <a:pt x="868" y="318"/>
                  </a:lnTo>
                  <a:lnTo>
                    <a:pt x="896" y="299"/>
                  </a:lnTo>
                  <a:lnTo>
                    <a:pt x="926" y="288"/>
                  </a:lnTo>
                  <a:lnTo>
                    <a:pt x="955" y="314"/>
                  </a:lnTo>
                  <a:lnTo>
                    <a:pt x="983" y="320"/>
                  </a:lnTo>
                  <a:lnTo>
                    <a:pt x="1013" y="302"/>
                  </a:lnTo>
                  <a:lnTo>
                    <a:pt x="1041" y="260"/>
                  </a:lnTo>
                  <a:lnTo>
                    <a:pt x="1070" y="176"/>
                  </a:lnTo>
                  <a:lnTo>
                    <a:pt x="1099" y="144"/>
                  </a:lnTo>
                  <a:lnTo>
                    <a:pt x="1128" y="152"/>
                  </a:lnTo>
                  <a:lnTo>
                    <a:pt x="1157" y="116"/>
                  </a:lnTo>
                  <a:lnTo>
                    <a:pt x="1186" y="109"/>
                  </a:lnTo>
                  <a:lnTo>
                    <a:pt x="1215" y="40"/>
                  </a:lnTo>
                  <a:lnTo>
                    <a:pt x="1244" y="0"/>
                  </a:lnTo>
                  <a:lnTo>
                    <a:pt x="1272" y="11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16" name="Freeform 90">
              <a:extLst>
                <a:ext uri="{FF2B5EF4-FFF2-40B4-BE49-F238E27FC236}">
                  <a16:creationId xmlns="" xmlns:a16="http://schemas.microsoft.com/office/drawing/2014/main" id="{532A5C15-BF6D-4013-9DF3-A5433AB1AF20}"/>
                </a:ext>
              </a:extLst>
            </p:cNvPr>
            <p:cNvSpPr>
              <a:spLocks/>
            </p:cNvSpPr>
            <p:nvPr/>
          </p:nvSpPr>
          <p:spPr bwMode="auto">
            <a:xfrm>
              <a:off x="4144963" y="4298950"/>
              <a:ext cx="1928813" cy="522288"/>
            </a:xfrm>
            <a:custGeom>
              <a:avLst/>
              <a:gdLst>
                <a:gd name="T0" fmla="*/ 0 w 1215"/>
                <a:gd name="T1" fmla="*/ 2 h 329"/>
                <a:gd name="T2" fmla="*/ 29 w 1215"/>
                <a:gd name="T3" fmla="*/ 0 h 329"/>
                <a:gd name="T4" fmla="*/ 58 w 1215"/>
                <a:gd name="T5" fmla="*/ 19 h 329"/>
                <a:gd name="T6" fmla="*/ 87 w 1215"/>
                <a:gd name="T7" fmla="*/ 22 h 329"/>
                <a:gd name="T8" fmla="*/ 115 w 1215"/>
                <a:gd name="T9" fmla="*/ 29 h 329"/>
                <a:gd name="T10" fmla="*/ 144 w 1215"/>
                <a:gd name="T11" fmla="*/ 66 h 329"/>
                <a:gd name="T12" fmla="*/ 174 w 1215"/>
                <a:gd name="T13" fmla="*/ 118 h 329"/>
                <a:gd name="T14" fmla="*/ 202 w 1215"/>
                <a:gd name="T15" fmla="*/ 194 h 329"/>
                <a:gd name="T16" fmla="*/ 231 w 1215"/>
                <a:gd name="T17" fmla="*/ 260 h 329"/>
                <a:gd name="T18" fmla="*/ 261 w 1215"/>
                <a:gd name="T19" fmla="*/ 305 h 329"/>
                <a:gd name="T20" fmla="*/ 289 w 1215"/>
                <a:gd name="T21" fmla="*/ 328 h 329"/>
                <a:gd name="T22" fmla="*/ 318 w 1215"/>
                <a:gd name="T23" fmla="*/ 329 h 329"/>
                <a:gd name="T24" fmla="*/ 346 w 1215"/>
                <a:gd name="T25" fmla="*/ 329 h 329"/>
                <a:gd name="T26" fmla="*/ 376 w 1215"/>
                <a:gd name="T27" fmla="*/ 327 h 329"/>
                <a:gd name="T28" fmla="*/ 405 w 1215"/>
                <a:gd name="T29" fmla="*/ 323 h 329"/>
                <a:gd name="T30" fmla="*/ 433 w 1215"/>
                <a:gd name="T31" fmla="*/ 318 h 329"/>
                <a:gd name="T32" fmla="*/ 463 w 1215"/>
                <a:gd name="T33" fmla="*/ 305 h 329"/>
                <a:gd name="T34" fmla="*/ 492 w 1215"/>
                <a:gd name="T35" fmla="*/ 295 h 329"/>
                <a:gd name="T36" fmla="*/ 520 w 1215"/>
                <a:gd name="T37" fmla="*/ 292 h 329"/>
                <a:gd name="T38" fmla="*/ 550 w 1215"/>
                <a:gd name="T39" fmla="*/ 289 h 329"/>
                <a:gd name="T40" fmla="*/ 578 w 1215"/>
                <a:gd name="T41" fmla="*/ 264 h 329"/>
                <a:gd name="T42" fmla="*/ 607 w 1215"/>
                <a:gd name="T43" fmla="*/ 214 h 329"/>
                <a:gd name="T44" fmla="*/ 637 w 1215"/>
                <a:gd name="T45" fmla="*/ 161 h 329"/>
                <a:gd name="T46" fmla="*/ 665 w 1215"/>
                <a:gd name="T47" fmla="*/ 121 h 329"/>
                <a:gd name="T48" fmla="*/ 694 w 1215"/>
                <a:gd name="T49" fmla="*/ 99 h 329"/>
                <a:gd name="T50" fmla="*/ 724 w 1215"/>
                <a:gd name="T51" fmla="*/ 86 h 329"/>
                <a:gd name="T52" fmla="*/ 752 w 1215"/>
                <a:gd name="T53" fmla="*/ 80 h 329"/>
                <a:gd name="T54" fmla="*/ 781 w 1215"/>
                <a:gd name="T55" fmla="*/ 80 h 329"/>
                <a:gd name="T56" fmla="*/ 809 w 1215"/>
                <a:gd name="T57" fmla="*/ 81 h 329"/>
                <a:gd name="T58" fmla="*/ 839 w 1215"/>
                <a:gd name="T59" fmla="*/ 85 h 329"/>
                <a:gd name="T60" fmla="*/ 868 w 1215"/>
                <a:gd name="T61" fmla="*/ 75 h 329"/>
                <a:gd name="T62" fmla="*/ 896 w 1215"/>
                <a:gd name="T63" fmla="*/ 64 h 329"/>
                <a:gd name="T64" fmla="*/ 926 w 1215"/>
                <a:gd name="T65" fmla="*/ 83 h 329"/>
                <a:gd name="T66" fmla="*/ 955 w 1215"/>
                <a:gd name="T67" fmla="*/ 123 h 329"/>
                <a:gd name="T68" fmla="*/ 983 w 1215"/>
                <a:gd name="T69" fmla="*/ 169 h 329"/>
                <a:gd name="T70" fmla="*/ 1013 w 1215"/>
                <a:gd name="T71" fmla="*/ 216 h 329"/>
                <a:gd name="T72" fmla="*/ 1041 w 1215"/>
                <a:gd name="T73" fmla="*/ 231 h 329"/>
                <a:gd name="T74" fmla="*/ 1070 w 1215"/>
                <a:gd name="T75" fmla="*/ 220 h 329"/>
                <a:gd name="T76" fmla="*/ 1099 w 1215"/>
                <a:gd name="T77" fmla="*/ 201 h 329"/>
                <a:gd name="T78" fmla="*/ 1128 w 1215"/>
                <a:gd name="T79" fmla="*/ 178 h 329"/>
                <a:gd name="T80" fmla="*/ 1157 w 1215"/>
                <a:gd name="T81" fmla="*/ 161 h 329"/>
                <a:gd name="T82" fmla="*/ 1186 w 1215"/>
                <a:gd name="T83" fmla="*/ 160 h 329"/>
                <a:gd name="T84" fmla="*/ 1215 w 1215"/>
                <a:gd name="T85" fmla="*/ 177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29">
                  <a:moveTo>
                    <a:pt x="0" y="2"/>
                  </a:moveTo>
                  <a:lnTo>
                    <a:pt x="29" y="0"/>
                  </a:lnTo>
                  <a:lnTo>
                    <a:pt x="58" y="19"/>
                  </a:lnTo>
                  <a:lnTo>
                    <a:pt x="87" y="22"/>
                  </a:lnTo>
                  <a:lnTo>
                    <a:pt x="115" y="29"/>
                  </a:lnTo>
                  <a:lnTo>
                    <a:pt x="144" y="66"/>
                  </a:lnTo>
                  <a:lnTo>
                    <a:pt x="174" y="118"/>
                  </a:lnTo>
                  <a:lnTo>
                    <a:pt x="202" y="194"/>
                  </a:lnTo>
                  <a:lnTo>
                    <a:pt x="231" y="260"/>
                  </a:lnTo>
                  <a:lnTo>
                    <a:pt x="261" y="305"/>
                  </a:lnTo>
                  <a:lnTo>
                    <a:pt x="289" y="328"/>
                  </a:lnTo>
                  <a:lnTo>
                    <a:pt x="318" y="329"/>
                  </a:lnTo>
                  <a:lnTo>
                    <a:pt x="346" y="329"/>
                  </a:lnTo>
                  <a:lnTo>
                    <a:pt x="376" y="327"/>
                  </a:lnTo>
                  <a:lnTo>
                    <a:pt x="405" y="323"/>
                  </a:lnTo>
                  <a:lnTo>
                    <a:pt x="433" y="318"/>
                  </a:lnTo>
                  <a:lnTo>
                    <a:pt x="463" y="305"/>
                  </a:lnTo>
                  <a:lnTo>
                    <a:pt x="492" y="295"/>
                  </a:lnTo>
                  <a:lnTo>
                    <a:pt x="520" y="292"/>
                  </a:lnTo>
                  <a:lnTo>
                    <a:pt x="550" y="289"/>
                  </a:lnTo>
                  <a:lnTo>
                    <a:pt x="578" y="264"/>
                  </a:lnTo>
                  <a:lnTo>
                    <a:pt x="607" y="214"/>
                  </a:lnTo>
                  <a:lnTo>
                    <a:pt x="637" y="161"/>
                  </a:lnTo>
                  <a:lnTo>
                    <a:pt x="665" y="121"/>
                  </a:lnTo>
                  <a:lnTo>
                    <a:pt x="694" y="99"/>
                  </a:lnTo>
                  <a:lnTo>
                    <a:pt x="724" y="86"/>
                  </a:lnTo>
                  <a:lnTo>
                    <a:pt x="752" y="80"/>
                  </a:lnTo>
                  <a:lnTo>
                    <a:pt x="781" y="80"/>
                  </a:lnTo>
                  <a:lnTo>
                    <a:pt x="809" y="81"/>
                  </a:lnTo>
                  <a:lnTo>
                    <a:pt x="839" y="85"/>
                  </a:lnTo>
                  <a:lnTo>
                    <a:pt x="868" y="75"/>
                  </a:lnTo>
                  <a:lnTo>
                    <a:pt x="896" y="64"/>
                  </a:lnTo>
                  <a:lnTo>
                    <a:pt x="926" y="83"/>
                  </a:lnTo>
                  <a:lnTo>
                    <a:pt x="955" y="123"/>
                  </a:lnTo>
                  <a:lnTo>
                    <a:pt x="983" y="169"/>
                  </a:lnTo>
                  <a:lnTo>
                    <a:pt x="1013" y="216"/>
                  </a:lnTo>
                  <a:lnTo>
                    <a:pt x="1041" y="231"/>
                  </a:lnTo>
                  <a:lnTo>
                    <a:pt x="1070" y="220"/>
                  </a:lnTo>
                  <a:lnTo>
                    <a:pt x="1099" y="201"/>
                  </a:lnTo>
                  <a:lnTo>
                    <a:pt x="1128" y="178"/>
                  </a:lnTo>
                  <a:lnTo>
                    <a:pt x="1157" y="161"/>
                  </a:lnTo>
                  <a:lnTo>
                    <a:pt x="1186" y="160"/>
                  </a:lnTo>
                  <a:lnTo>
                    <a:pt x="1215" y="17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17" name="Freeform 91">
              <a:extLst>
                <a:ext uri="{FF2B5EF4-FFF2-40B4-BE49-F238E27FC236}">
                  <a16:creationId xmlns="" xmlns:a16="http://schemas.microsoft.com/office/drawing/2014/main" id="{5CAB331D-FC65-4F08-846D-A9F78A54CE5E}"/>
                </a:ext>
              </a:extLst>
            </p:cNvPr>
            <p:cNvSpPr>
              <a:spLocks/>
            </p:cNvSpPr>
            <p:nvPr/>
          </p:nvSpPr>
          <p:spPr bwMode="auto">
            <a:xfrm>
              <a:off x="4144963" y="4392613"/>
              <a:ext cx="1974850" cy="533400"/>
            </a:xfrm>
            <a:custGeom>
              <a:avLst/>
              <a:gdLst>
                <a:gd name="T0" fmla="*/ 0 w 1244"/>
                <a:gd name="T1" fmla="*/ 336 h 336"/>
                <a:gd name="T2" fmla="*/ 29 w 1244"/>
                <a:gd name="T3" fmla="*/ 318 h 336"/>
                <a:gd name="T4" fmla="*/ 58 w 1244"/>
                <a:gd name="T5" fmla="*/ 254 h 336"/>
                <a:gd name="T6" fmla="*/ 87 w 1244"/>
                <a:gd name="T7" fmla="*/ 195 h 336"/>
                <a:gd name="T8" fmla="*/ 115 w 1244"/>
                <a:gd name="T9" fmla="*/ 133 h 336"/>
                <a:gd name="T10" fmla="*/ 144 w 1244"/>
                <a:gd name="T11" fmla="*/ 53 h 336"/>
                <a:gd name="T12" fmla="*/ 174 w 1244"/>
                <a:gd name="T13" fmla="*/ 12 h 336"/>
                <a:gd name="T14" fmla="*/ 202 w 1244"/>
                <a:gd name="T15" fmla="*/ 0 h 336"/>
                <a:gd name="T16" fmla="*/ 231 w 1244"/>
                <a:gd name="T17" fmla="*/ 8 h 336"/>
                <a:gd name="T18" fmla="*/ 261 w 1244"/>
                <a:gd name="T19" fmla="*/ 16 h 336"/>
                <a:gd name="T20" fmla="*/ 289 w 1244"/>
                <a:gd name="T21" fmla="*/ 22 h 336"/>
                <a:gd name="T22" fmla="*/ 318 w 1244"/>
                <a:gd name="T23" fmla="*/ 28 h 336"/>
                <a:gd name="T24" fmla="*/ 346 w 1244"/>
                <a:gd name="T25" fmla="*/ 32 h 336"/>
                <a:gd name="T26" fmla="*/ 376 w 1244"/>
                <a:gd name="T27" fmla="*/ 35 h 336"/>
                <a:gd name="T28" fmla="*/ 405 w 1244"/>
                <a:gd name="T29" fmla="*/ 39 h 336"/>
                <a:gd name="T30" fmla="*/ 433 w 1244"/>
                <a:gd name="T31" fmla="*/ 55 h 336"/>
                <a:gd name="T32" fmla="*/ 463 w 1244"/>
                <a:gd name="T33" fmla="*/ 101 h 336"/>
                <a:gd name="T34" fmla="*/ 492 w 1244"/>
                <a:gd name="T35" fmla="*/ 162 h 336"/>
                <a:gd name="T36" fmla="*/ 520 w 1244"/>
                <a:gd name="T37" fmla="*/ 224 h 336"/>
                <a:gd name="T38" fmla="*/ 550 w 1244"/>
                <a:gd name="T39" fmla="*/ 277 h 336"/>
                <a:gd name="T40" fmla="*/ 578 w 1244"/>
                <a:gd name="T41" fmla="*/ 294 h 336"/>
                <a:gd name="T42" fmla="*/ 607 w 1244"/>
                <a:gd name="T43" fmla="*/ 295 h 336"/>
                <a:gd name="T44" fmla="*/ 637 w 1244"/>
                <a:gd name="T45" fmla="*/ 299 h 336"/>
                <a:gd name="T46" fmla="*/ 665 w 1244"/>
                <a:gd name="T47" fmla="*/ 278 h 336"/>
                <a:gd name="T48" fmla="*/ 694 w 1244"/>
                <a:gd name="T49" fmla="*/ 252 h 336"/>
                <a:gd name="T50" fmla="*/ 724 w 1244"/>
                <a:gd name="T51" fmla="*/ 232 h 336"/>
                <a:gd name="T52" fmla="*/ 752 w 1244"/>
                <a:gd name="T53" fmla="*/ 211 h 336"/>
                <a:gd name="T54" fmla="*/ 781 w 1244"/>
                <a:gd name="T55" fmla="*/ 201 h 336"/>
                <a:gd name="T56" fmla="*/ 809 w 1244"/>
                <a:gd name="T57" fmla="*/ 182 h 336"/>
                <a:gd name="T58" fmla="*/ 839 w 1244"/>
                <a:gd name="T59" fmla="*/ 151 h 336"/>
                <a:gd name="T60" fmla="*/ 868 w 1244"/>
                <a:gd name="T61" fmla="*/ 113 h 336"/>
                <a:gd name="T62" fmla="*/ 896 w 1244"/>
                <a:gd name="T63" fmla="*/ 86 h 336"/>
                <a:gd name="T64" fmla="*/ 926 w 1244"/>
                <a:gd name="T65" fmla="*/ 72 h 336"/>
                <a:gd name="T66" fmla="*/ 955 w 1244"/>
                <a:gd name="T67" fmla="*/ 56 h 336"/>
                <a:gd name="T68" fmla="*/ 983 w 1244"/>
                <a:gd name="T69" fmla="*/ 55 h 336"/>
                <a:gd name="T70" fmla="*/ 1013 w 1244"/>
                <a:gd name="T71" fmla="*/ 48 h 336"/>
                <a:gd name="T72" fmla="*/ 1041 w 1244"/>
                <a:gd name="T73" fmla="*/ 43 h 336"/>
                <a:gd name="T74" fmla="*/ 1070 w 1244"/>
                <a:gd name="T75" fmla="*/ 45 h 336"/>
                <a:gd name="T76" fmla="*/ 1099 w 1244"/>
                <a:gd name="T77" fmla="*/ 49 h 336"/>
                <a:gd name="T78" fmla="*/ 1128 w 1244"/>
                <a:gd name="T79" fmla="*/ 67 h 336"/>
                <a:gd name="T80" fmla="*/ 1157 w 1244"/>
                <a:gd name="T81" fmla="*/ 78 h 336"/>
                <a:gd name="T82" fmla="*/ 1186 w 1244"/>
                <a:gd name="T83" fmla="*/ 82 h 336"/>
                <a:gd name="T84" fmla="*/ 1215 w 1244"/>
                <a:gd name="T85" fmla="*/ 70 h 336"/>
                <a:gd name="T86" fmla="*/ 1244 w 1244"/>
                <a:gd name="T87" fmla="*/ 39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36">
                  <a:moveTo>
                    <a:pt x="0" y="336"/>
                  </a:moveTo>
                  <a:lnTo>
                    <a:pt x="29" y="318"/>
                  </a:lnTo>
                  <a:lnTo>
                    <a:pt x="58" y="254"/>
                  </a:lnTo>
                  <a:lnTo>
                    <a:pt x="87" y="195"/>
                  </a:lnTo>
                  <a:lnTo>
                    <a:pt x="115" y="133"/>
                  </a:lnTo>
                  <a:lnTo>
                    <a:pt x="144" y="53"/>
                  </a:lnTo>
                  <a:lnTo>
                    <a:pt x="174" y="12"/>
                  </a:lnTo>
                  <a:lnTo>
                    <a:pt x="202" y="0"/>
                  </a:lnTo>
                  <a:lnTo>
                    <a:pt x="231" y="8"/>
                  </a:lnTo>
                  <a:lnTo>
                    <a:pt x="261" y="16"/>
                  </a:lnTo>
                  <a:lnTo>
                    <a:pt x="289" y="22"/>
                  </a:lnTo>
                  <a:lnTo>
                    <a:pt x="318" y="28"/>
                  </a:lnTo>
                  <a:lnTo>
                    <a:pt x="346" y="32"/>
                  </a:lnTo>
                  <a:lnTo>
                    <a:pt x="376" y="35"/>
                  </a:lnTo>
                  <a:lnTo>
                    <a:pt x="405" y="39"/>
                  </a:lnTo>
                  <a:lnTo>
                    <a:pt x="433" y="55"/>
                  </a:lnTo>
                  <a:lnTo>
                    <a:pt x="463" y="101"/>
                  </a:lnTo>
                  <a:lnTo>
                    <a:pt x="492" y="162"/>
                  </a:lnTo>
                  <a:lnTo>
                    <a:pt x="520" y="224"/>
                  </a:lnTo>
                  <a:lnTo>
                    <a:pt x="550" y="277"/>
                  </a:lnTo>
                  <a:lnTo>
                    <a:pt x="578" y="294"/>
                  </a:lnTo>
                  <a:lnTo>
                    <a:pt x="607" y="295"/>
                  </a:lnTo>
                  <a:lnTo>
                    <a:pt x="637" y="299"/>
                  </a:lnTo>
                  <a:lnTo>
                    <a:pt x="665" y="278"/>
                  </a:lnTo>
                  <a:lnTo>
                    <a:pt x="694" y="252"/>
                  </a:lnTo>
                  <a:lnTo>
                    <a:pt x="724" y="232"/>
                  </a:lnTo>
                  <a:lnTo>
                    <a:pt x="752" y="211"/>
                  </a:lnTo>
                  <a:lnTo>
                    <a:pt x="781" y="201"/>
                  </a:lnTo>
                  <a:lnTo>
                    <a:pt x="809" y="182"/>
                  </a:lnTo>
                  <a:lnTo>
                    <a:pt x="839" y="151"/>
                  </a:lnTo>
                  <a:lnTo>
                    <a:pt x="868" y="113"/>
                  </a:lnTo>
                  <a:lnTo>
                    <a:pt x="896" y="86"/>
                  </a:lnTo>
                  <a:lnTo>
                    <a:pt x="926" y="72"/>
                  </a:lnTo>
                  <a:lnTo>
                    <a:pt x="955" y="56"/>
                  </a:lnTo>
                  <a:lnTo>
                    <a:pt x="983" y="55"/>
                  </a:lnTo>
                  <a:lnTo>
                    <a:pt x="1013" y="48"/>
                  </a:lnTo>
                  <a:lnTo>
                    <a:pt x="1041" y="43"/>
                  </a:lnTo>
                  <a:lnTo>
                    <a:pt x="1070" y="45"/>
                  </a:lnTo>
                  <a:lnTo>
                    <a:pt x="1099" y="49"/>
                  </a:lnTo>
                  <a:lnTo>
                    <a:pt x="1128" y="67"/>
                  </a:lnTo>
                  <a:lnTo>
                    <a:pt x="1157" y="78"/>
                  </a:lnTo>
                  <a:lnTo>
                    <a:pt x="1186" y="82"/>
                  </a:lnTo>
                  <a:lnTo>
                    <a:pt x="1215" y="70"/>
                  </a:lnTo>
                  <a:lnTo>
                    <a:pt x="1244" y="3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18" name="Freeform 92">
              <a:extLst>
                <a:ext uri="{FF2B5EF4-FFF2-40B4-BE49-F238E27FC236}">
                  <a16:creationId xmlns="" xmlns:a16="http://schemas.microsoft.com/office/drawing/2014/main" id="{0B660425-5DB1-41BD-8806-19F4BE3E5348}"/>
                </a:ext>
              </a:extLst>
            </p:cNvPr>
            <p:cNvSpPr>
              <a:spLocks/>
            </p:cNvSpPr>
            <p:nvPr/>
          </p:nvSpPr>
          <p:spPr bwMode="auto">
            <a:xfrm>
              <a:off x="4144963" y="4392613"/>
              <a:ext cx="2019300" cy="527050"/>
            </a:xfrm>
            <a:custGeom>
              <a:avLst/>
              <a:gdLst>
                <a:gd name="T0" fmla="*/ 0 w 1272"/>
                <a:gd name="T1" fmla="*/ 142 h 332"/>
                <a:gd name="T2" fmla="*/ 29 w 1272"/>
                <a:gd name="T3" fmla="*/ 190 h 332"/>
                <a:gd name="T4" fmla="*/ 58 w 1272"/>
                <a:gd name="T5" fmla="*/ 235 h 332"/>
                <a:gd name="T6" fmla="*/ 87 w 1272"/>
                <a:gd name="T7" fmla="*/ 272 h 332"/>
                <a:gd name="T8" fmla="*/ 115 w 1272"/>
                <a:gd name="T9" fmla="*/ 297 h 332"/>
                <a:gd name="T10" fmla="*/ 144 w 1272"/>
                <a:gd name="T11" fmla="*/ 327 h 332"/>
                <a:gd name="T12" fmla="*/ 174 w 1272"/>
                <a:gd name="T13" fmla="*/ 332 h 332"/>
                <a:gd name="T14" fmla="*/ 202 w 1272"/>
                <a:gd name="T15" fmla="*/ 327 h 332"/>
                <a:gd name="T16" fmla="*/ 231 w 1272"/>
                <a:gd name="T17" fmla="*/ 312 h 332"/>
                <a:gd name="T18" fmla="*/ 261 w 1272"/>
                <a:gd name="T19" fmla="*/ 283 h 332"/>
                <a:gd name="T20" fmla="*/ 289 w 1272"/>
                <a:gd name="T21" fmla="*/ 231 h 332"/>
                <a:gd name="T22" fmla="*/ 318 w 1272"/>
                <a:gd name="T23" fmla="*/ 158 h 332"/>
                <a:gd name="T24" fmla="*/ 346 w 1272"/>
                <a:gd name="T25" fmla="*/ 87 h 332"/>
                <a:gd name="T26" fmla="*/ 376 w 1272"/>
                <a:gd name="T27" fmla="*/ 38 h 332"/>
                <a:gd name="T28" fmla="*/ 405 w 1272"/>
                <a:gd name="T29" fmla="*/ 10 h 332"/>
                <a:gd name="T30" fmla="*/ 433 w 1272"/>
                <a:gd name="T31" fmla="*/ 0 h 332"/>
                <a:gd name="T32" fmla="*/ 463 w 1272"/>
                <a:gd name="T33" fmla="*/ 2 h 332"/>
                <a:gd name="T34" fmla="*/ 492 w 1272"/>
                <a:gd name="T35" fmla="*/ 8 h 332"/>
                <a:gd name="T36" fmla="*/ 520 w 1272"/>
                <a:gd name="T37" fmla="*/ 22 h 332"/>
                <a:gd name="T38" fmla="*/ 550 w 1272"/>
                <a:gd name="T39" fmla="*/ 34 h 332"/>
                <a:gd name="T40" fmla="*/ 578 w 1272"/>
                <a:gd name="T41" fmla="*/ 42 h 332"/>
                <a:gd name="T42" fmla="*/ 607 w 1272"/>
                <a:gd name="T43" fmla="*/ 48 h 332"/>
                <a:gd name="T44" fmla="*/ 637 w 1272"/>
                <a:gd name="T45" fmla="*/ 38 h 332"/>
                <a:gd name="T46" fmla="*/ 665 w 1272"/>
                <a:gd name="T47" fmla="*/ 33 h 332"/>
                <a:gd name="T48" fmla="*/ 694 w 1272"/>
                <a:gd name="T49" fmla="*/ 51 h 332"/>
                <a:gd name="T50" fmla="*/ 724 w 1272"/>
                <a:gd name="T51" fmla="*/ 103 h 332"/>
                <a:gd name="T52" fmla="*/ 752 w 1272"/>
                <a:gd name="T53" fmla="*/ 172 h 332"/>
                <a:gd name="T54" fmla="*/ 781 w 1272"/>
                <a:gd name="T55" fmla="*/ 229 h 332"/>
                <a:gd name="T56" fmla="*/ 809 w 1272"/>
                <a:gd name="T57" fmla="*/ 270 h 332"/>
                <a:gd name="T58" fmla="*/ 839 w 1272"/>
                <a:gd name="T59" fmla="*/ 247 h 332"/>
                <a:gd name="T60" fmla="*/ 868 w 1272"/>
                <a:gd name="T61" fmla="*/ 221 h 332"/>
                <a:gd name="T62" fmla="*/ 896 w 1272"/>
                <a:gd name="T63" fmla="*/ 233 h 332"/>
                <a:gd name="T64" fmla="*/ 926 w 1272"/>
                <a:gd name="T65" fmla="*/ 236 h 332"/>
                <a:gd name="T66" fmla="*/ 955 w 1272"/>
                <a:gd name="T67" fmla="*/ 275 h 332"/>
                <a:gd name="T68" fmla="*/ 983 w 1272"/>
                <a:gd name="T69" fmla="*/ 286 h 332"/>
                <a:gd name="T70" fmla="*/ 1013 w 1272"/>
                <a:gd name="T71" fmla="*/ 233 h 332"/>
                <a:gd name="T72" fmla="*/ 1041 w 1272"/>
                <a:gd name="T73" fmla="*/ 194 h 332"/>
                <a:gd name="T74" fmla="*/ 1070 w 1272"/>
                <a:gd name="T75" fmla="*/ 150 h 332"/>
                <a:gd name="T76" fmla="*/ 1099 w 1272"/>
                <a:gd name="T77" fmla="*/ 120 h 332"/>
                <a:gd name="T78" fmla="*/ 1128 w 1272"/>
                <a:gd name="T79" fmla="*/ 134 h 332"/>
                <a:gd name="T80" fmla="*/ 1157 w 1272"/>
                <a:gd name="T81" fmla="*/ 139 h 332"/>
                <a:gd name="T82" fmla="*/ 1186 w 1272"/>
                <a:gd name="T83" fmla="*/ 115 h 332"/>
                <a:gd name="T84" fmla="*/ 1215 w 1272"/>
                <a:gd name="T85" fmla="*/ 122 h 332"/>
                <a:gd name="T86" fmla="*/ 1244 w 1272"/>
                <a:gd name="T87" fmla="*/ 82 h 332"/>
                <a:gd name="T88" fmla="*/ 1272 w 1272"/>
                <a:gd name="T89" fmla="*/ 21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332">
                  <a:moveTo>
                    <a:pt x="0" y="142"/>
                  </a:moveTo>
                  <a:lnTo>
                    <a:pt x="29" y="190"/>
                  </a:lnTo>
                  <a:lnTo>
                    <a:pt x="58" y="235"/>
                  </a:lnTo>
                  <a:lnTo>
                    <a:pt x="87" y="272"/>
                  </a:lnTo>
                  <a:lnTo>
                    <a:pt x="115" y="297"/>
                  </a:lnTo>
                  <a:lnTo>
                    <a:pt x="144" y="327"/>
                  </a:lnTo>
                  <a:lnTo>
                    <a:pt x="174" y="332"/>
                  </a:lnTo>
                  <a:lnTo>
                    <a:pt x="202" y="327"/>
                  </a:lnTo>
                  <a:lnTo>
                    <a:pt x="231" y="312"/>
                  </a:lnTo>
                  <a:lnTo>
                    <a:pt x="261" y="283"/>
                  </a:lnTo>
                  <a:lnTo>
                    <a:pt x="289" y="231"/>
                  </a:lnTo>
                  <a:lnTo>
                    <a:pt x="318" y="158"/>
                  </a:lnTo>
                  <a:lnTo>
                    <a:pt x="346" y="87"/>
                  </a:lnTo>
                  <a:lnTo>
                    <a:pt x="376" y="38"/>
                  </a:lnTo>
                  <a:lnTo>
                    <a:pt x="405" y="10"/>
                  </a:lnTo>
                  <a:lnTo>
                    <a:pt x="433" y="0"/>
                  </a:lnTo>
                  <a:lnTo>
                    <a:pt x="463" y="2"/>
                  </a:lnTo>
                  <a:lnTo>
                    <a:pt x="492" y="8"/>
                  </a:lnTo>
                  <a:lnTo>
                    <a:pt x="520" y="22"/>
                  </a:lnTo>
                  <a:lnTo>
                    <a:pt x="550" y="34"/>
                  </a:lnTo>
                  <a:lnTo>
                    <a:pt x="578" y="42"/>
                  </a:lnTo>
                  <a:lnTo>
                    <a:pt x="607" y="48"/>
                  </a:lnTo>
                  <a:lnTo>
                    <a:pt x="637" y="38"/>
                  </a:lnTo>
                  <a:lnTo>
                    <a:pt x="665" y="33"/>
                  </a:lnTo>
                  <a:lnTo>
                    <a:pt x="694" y="51"/>
                  </a:lnTo>
                  <a:lnTo>
                    <a:pt x="724" y="103"/>
                  </a:lnTo>
                  <a:lnTo>
                    <a:pt x="752" y="172"/>
                  </a:lnTo>
                  <a:lnTo>
                    <a:pt x="781" y="229"/>
                  </a:lnTo>
                  <a:lnTo>
                    <a:pt x="809" y="270"/>
                  </a:lnTo>
                  <a:lnTo>
                    <a:pt x="839" y="247"/>
                  </a:lnTo>
                  <a:lnTo>
                    <a:pt x="868" y="221"/>
                  </a:lnTo>
                  <a:lnTo>
                    <a:pt x="896" y="233"/>
                  </a:lnTo>
                  <a:lnTo>
                    <a:pt x="926" y="236"/>
                  </a:lnTo>
                  <a:lnTo>
                    <a:pt x="955" y="275"/>
                  </a:lnTo>
                  <a:lnTo>
                    <a:pt x="983" y="286"/>
                  </a:lnTo>
                  <a:lnTo>
                    <a:pt x="1013" y="233"/>
                  </a:lnTo>
                  <a:lnTo>
                    <a:pt x="1041" y="194"/>
                  </a:lnTo>
                  <a:lnTo>
                    <a:pt x="1070" y="150"/>
                  </a:lnTo>
                  <a:lnTo>
                    <a:pt x="1099" y="120"/>
                  </a:lnTo>
                  <a:lnTo>
                    <a:pt x="1128" y="134"/>
                  </a:lnTo>
                  <a:lnTo>
                    <a:pt x="1157" y="139"/>
                  </a:lnTo>
                  <a:lnTo>
                    <a:pt x="1186" y="115"/>
                  </a:lnTo>
                  <a:lnTo>
                    <a:pt x="1215" y="122"/>
                  </a:lnTo>
                  <a:lnTo>
                    <a:pt x="1244" y="82"/>
                  </a:lnTo>
                  <a:lnTo>
                    <a:pt x="1272" y="2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19" name="Freeform 93">
              <a:extLst>
                <a:ext uri="{FF2B5EF4-FFF2-40B4-BE49-F238E27FC236}">
                  <a16:creationId xmlns="" xmlns:a16="http://schemas.microsoft.com/office/drawing/2014/main" id="{0D6351F0-5C35-461F-B59B-F6AC8C6C615B}"/>
                </a:ext>
              </a:extLst>
            </p:cNvPr>
            <p:cNvSpPr>
              <a:spLocks/>
            </p:cNvSpPr>
            <p:nvPr/>
          </p:nvSpPr>
          <p:spPr bwMode="auto">
            <a:xfrm>
              <a:off x="4144963" y="4265613"/>
              <a:ext cx="1928813" cy="563563"/>
            </a:xfrm>
            <a:custGeom>
              <a:avLst/>
              <a:gdLst>
                <a:gd name="T0" fmla="*/ 0 w 1215"/>
                <a:gd name="T1" fmla="*/ 72 h 355"/>
                <a:gd name="T2" fmla="*/ 29 w 1215"/>
                <a:gd name="T3" fmla="*/ 22 h 355"/>
                <a:gd name="T4" fmla="*/ 58 w 1215"/>
                <a:gd name="T5" fmla="*/ 0 h 355"/>
                <a:gd name="T6" fmla="*/ 87 w 1215"/>
                <a:gd name="T7" fmla="*/ 8 h 355"/>
                <a:gd name="T8" fmla="*/ 115 w 1215"/>
                <a:gd name="T9" fmla="*/ 29 h 355"/>
                <a:gd name="T10" fmla="*/ 144 w 1215"/>
                <a:gd name="T11" fmla="*/ 81 h 355"/>
                <a:gd name="T12" fmla="*/ 174 w 1215"/>
                <a:gd name="T13" fmla="*/ 158 h 355"/>
                <a:gd name="T14" fmla="*/ 202 w 1215"/>
                <a:gd name="T15" fmla="*/ 237 h 355"/>
                <a:gd name="T16" fmla="*/ 231 w 1215"/>
                <a:gd name="T17" fmla="*/ 306 h 355"/>
                <a:gd name="T18" fmla="*/ 261 w 1215"/>
                <a:gd name="T19" fmla="*/ 343 h 355"/>
                <a:gd name="T20" fmla="*/ 289 w 1215"/>
                <a:gd name="T21" fmla="*/ 350 h 355"/>
                <a:gd name="T22" fmla="*/ 318 w 1215"/>
                <a:gd name="T23" fmla="*/ 355 h 355"/>
                <a:gd name="T24" fmla="*/ 346 w 1215"/>
                <a:gd name="T25" fmla="*/ 355 h 355"/>
                <a:gd name="T26" fmla="*/ 376 w 1215"/>
                <a:gd name="T27" fmla="*/ 345 h 355"/>
                <a:gd name="T28" fmla="*/ 405 w 1215"/>
                <a:gd name="T29" fmla="*/ 343 h 355"/>
                <a:gd name="T30" fmla="*/ 433 w 1215"/>
                <a:gd name="T31" fmla="*/ 336 h 355"/>
                <a:gd name="T32" fmla="*/ 463 w 1215"/>
                <a:gd name="T33" fmla="*/ 325 h 355"/>
                <a:gd name="T34" fmla="*/ 492 w 1215"/>
                <a:gd name="T35" fmla="*/ 326 h 355"/>
                <a:gd name="T36" fmla="*/ 520 w 1215"/>
                <a:gd name="T37" fmla="*/ 318 h 355"/>
                <a:gd name="T38" fmla="*/ 550 w 1215"/>
                <a:gd name="T39" fmla="*/ 306 h 355"/>
                <a:gd name="T40" fmla="*/ 578 w 1215"/>
                <a:gd name="T41" fmla="*/ 274 h 355"/>
                <a:gd name="T42" fmla="*/ 607 w 1215"/>
                <a:gd name="T43" fmla="*/ 217 h 355"/>
                <a:gd name="T44" fmla="*/ 637 w 1215"/>
                <a:gd name="T45" fmla="*/ 166 h 355"/>
                <a:gd name="T46" fmla="*/ 665 w 1215"/>
                <a:gd name="T47" fmla="*/ 126 h 355"/>
                <a:gd name="T48" fmla="*/ 694 w 1215"/>
                <a:gd name="T49" fmla="*/ 112 h 355"/>
                <a:gd name="T50" fmla="*/ 724 w 1215"/>
                <a:gd name="T51" fmla="*/ 110 h 355"/>
                <a:gd name="T52" fmla="*/ 752 w 1215"/>
                <a:gd name="T53" fmla="*/ 99 h 355"/>
                <a:gd name="T54" fmla="*/ 781 w 1215"/>
                <a:gd name="T55" fmla="*/ 94 h 355"/>
                <a:gd name="T56" fmla="*/ 809 w 1215"/>
                <a:gd name="T57" fmla="*/ 82 h 355"/>
                <a:gd name="T58" fmla="*/ 839 w 1215"/>
                <a:gd name="T59" fmla="*/ 77 h 355"/>
                <a:gd name="T60" fmla="*/ 868 w 1215"/>
                <a:gd name="T61" fmla="*/ 81 h 355"/>
                <a:gd name="T62" fmla="*/ 896 w 1215"/>
                <a:gd name="T63" fmla="*/ 102 h 355"/>
                <a:gd name="T64" fmla="*/ 926 w 1215"/>
                <a:gd name="T65" fmla="*/ 136 h 355"/>
                <a:gd name="T66" fmla="*/ 955 w 1215"/>
                <a:gd name="T67" fmla="*/ 181 h 355"/>
                <a:gd name="T68" fmla="*/ 983 w 1215"/>
                <a:gd name="T69" fmla="*/ 237 h 355"/>
                <a:gd name="T70" fmla="*/ 1013 w 1215"/>
                <a:gd name="T71" fmla="*/ 252 h 355"/>
                <a:gd name="T72" fmla="*/ 1041 w 1215"/>
                <a:gd name="T73" fmla="*/ 264 h 355"/>
                <a:gd name="T74" fmla="*/ 1070 w 1215"/>
                <a:gd name="T75" fmla="*/ 264 h 355"/>
                <a:gd name="T76" fmla="*/ 1099 w 1215"/>
                <a:gd name="T77" fmla="*/ 233 h 355"/>
                <a:gd name="T78" fmla="*/ 1128 w 1215"/>
                <a:gd name="T79" fmla="*/ 224 h 355"/>
                <a:gd name="T80" fmla="*/ 1157 w 1215"/>
                <a:gd name="T81" fmla="*/ 199 h 355"/>
                <a:gd name="T82" fmla="*/ 1186 w 1215"/>
                <a:gd name="T83" fmla="*/ 167 h 355"/>
                <a:gd name="T84" fmla="*/ 1215 w 1215"/>
                <a:gd name="T85" fmla="*/ 161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55">
                  <a:moveTo>
                    <a:pt x="0" y="72"/>
                  </a:moveTo>
                  <a:lnTo>
                    <a:pt x="29" y="22"/>
                  </a:lnTo>
                  <a:lnTo>
                    <a:pt x="58" y="0"/>
                  </a:lnTo>
                  <a:lnTo>
                    <a:pt x="87" y="8"/>
                  </a:lnTo>
                  <a:lnTo>
                    <a:pt x="115" y="29"/>
                  </a:lnTo>
                  <a:lnTo>
                    <a:pt x="144" y="81"/>
                  </a:lnTo>
                  <a:lnTo>
                    <a:pt x="174" y="158"/>
                  </a:lnTo>
                  <a:lnTo>
                    <a:pt x="202" y="237"/>
                  </a:lnTo>
                  <a:lnTo>
                    <a:pt x="231" y="306"/>
                  </a:lnTo>
                  <a:lnTo>
                    <a:pt x="261" y="343"/>
                  </a:lnTo>
                  <a:lnTo>
                    <a:pt x="289" y="350"/>
                  </a:lnTo>
                  <a:lnTo>
                    <a:pt x="318" y="355"/>
                  </a:lnTo>
                  <a:lnTo>
                    <a:pt x="346" y="355"/>
                  </a:lnTo>
                  <a:lnTo>
                    <a:pt x="376" y="345"/>
                  </a:lnTo>
                  <a:lnTo>
                    <a:pt x="405" y="343"/>
                  </a:lnTo>
                  <a:lnTo>
                    <a:pt x="433" y="336"/>
                  </a:lnTo>
                  <a:lnTo>
                    <a:pt x="463" y="325"/>
                  </a:lnTo>
                  <a:lnTo>
                    <a:pt x="492" y="326"/>
                  </a:lnTo>
                  <a:lnTo>
                    <a:pt x="520" y="318"/>
                  </a:lnTo>
                  <a:lnTo>
                    <a:pt x="550" y="306"/>
                  </a:lnTo>
                  <a:lnTo>
                    <a:pt x="578" y="274"/>
                  </a:lnTo>
                  <a:lnTo>
                    <a:pt x="607" y="217"/>
                  </a:lnTo>
                  <a:lnTo>
                    <a:pt x="637" y="166"/>
                  </a:lnTo>
                  <a:lnTo>
                    <a:pt x="665" y="126"/>
                  </a:lnTo>
                  <a:lnTo>
                    <a:pt x="694" y="112"/>
                  </a:lnTo>
                  <a:lnTo>
                    <a:pt x="724" y="110"/>
                  </a:lnTo>
                  <a:lnTo>
                    <a:pt x="752" y="99"/>
                  </a:lnTo>
                  <a:lnTo>
                    <a:pt x="781" y="94"/>
                  </a:lnTo>
                  <a:lnTo>
                    <a:pt x="809" y="82"/>
                  </a:lnTo>
                  <a:lnTo>
                    <a:pt x="839" y="77"/>
                  </a:lnTo>
                  <a:lnTo>
                    <a:pt x="868" y="81"/>
                  </a:lnTo>
                  <a:lnTo>
                    <a:pt x="896" y="102"/>
                  </a:lnTo>
                  <a:lnTo>
                    <a:pt x="926" y="136"/>
                  </a:lnTo>
                  <a:lnTo>
                    <a:pt x="955" y="181"/>
                  </a:lnTo>
                  <a:lnTo>
                    <a:pt x="983" y="237"/>
                  </a:lnTo>
                  <a:lnTo>
                    <a:pt x="1013" y="252"/>
                  </a:lnTo>
                  <a:lnTo>
                    <a:pt x="1041" y="264"/>
                  </a:lnTo>
                  <a:lnTo>
                    <a:pt x="1070" y="264"/>
                  </a:lnTo>
                  <a:lnTo>
                    <a:pt x="1099" y="233"/>
                  </a:lnTo>
                  <a:lnTo>
                    <a:pt x="1128" y="224"/>
                  </a:lnTo>
                  <a:lnTo>
                    <a:pt x="1157" y="199"/>
                  </a:lnTo>
                  <a:lnTo>
                    <a:pt x="1186" y="167"/>
                  </a:lnTo>
                  <a:lnTo>
                    <a:pt x="1215" y="16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20" name="Freeform 94">
              <a:extLst>
                <a:ext uri="{FF2B5EF4-FFF2-40B4-BE49-F238E27FC236}">
                  <a16:creationId xmlns="" xmlns:a16="http://schemas.microsoft.com/office/drawing/2014/main" id="{655F3BD4-34B6-4858-9B34-6F2A5AEDA42C}"/>
                </a:ext>
              </a:extLst>
            </p:cNvPr>
            <p:cNvSpPr>
              <a:spLocks/>
            </p:cNvSpPr>
            <p:nvPr/>
          </p:nvSpPr>
          <p:spPr bwMode="auto">
            <a:xfrm>
              <a:off x="4144963" y="4392613"/>
              <a:ext cx="1836738" cy="555625"/>
            </a:xfrm>
            <a:custGeom>
              <a:avLst/>
              <a:gdLst>
                <a:gd name="T0" fmla="*/ 0 w 1157"/>
                <a:gd name="T1" fmla="*/ 350 h 350"/>
                <a:gd name="T2" fmla="*/ 29 w 1157"/>
                <a:gd name="T3" fmla="*/ 296 h 350"/>
                <a:gd name="T4" fmla="*/ 58 w 1157"/>
                <a:gd name="T5" fmla="*/ 225 h 350"/>
                <a:gd name="T6" fmla="*/ 87 w 1157"/>
                <a:gd name="T7" fmla="*/ 172 h 350"/>
                <a:gd name="T8" fmla="*/ 115 w 1157"/>
                <a:gd name="T9" fmla="*/ 118 h 350"/>
                <a:gd name="T10" fmla="*/ 144 w 1157"/>
                <a:gd name="T11" fmla="*/ 50 h 350"/>
                <a:gd name="T12" fmla="*/ 174 w 1157"/>
                <a:gd name="T13" fmla="*/ 13 h 350"/>
                <a:gd name="T14" fmla="*/ 202 w 1157"/>
                <a:gd name="T15" fmla="*/ 0 h 350"/>
                <a:gd name="T16" fmla="*/ 231 w 1157"/>
                <a:gd name="T17" fmla="*/ 2 h 350"/>
                <a:gd name="T18" fmla="*/ 261 w 1157"/>
                <a:gd name="T19" fmla="*/ 14 h 350"/>
                <a:gd name="T20" fmla="*/ 289 w 1157"/>
                <a:gd name="T21" fmla="*/ 27 h 350"/>
                <a:gd name="T22" fmla="*/ 318 w 1157"/>
                <a:gd name="T23" fmla="*/ 32 h 350"/>
                <a:gd name="T24" fmla="*/ 346 w 1157"/>
                <a:gd name="T25" fmla="*/ 42 h 350"/>
                <a:gd name="T26" fmla="*/ 376 w 1157"/>
                <a:gd name="T27" fmla="*/ 43 h 350"/>
                <a:gd name="T28" fmla="*/ 405 w 1157"/>
                <a:gd name="T29" fmla="*/ 38 h 350"/>
                <a:gd name="T30" fmla="*/ 433 w 1157"/>
                <a:gd name="T31" fmla="*/ 58 h 350"/>
                <a:gd name="T32" fmla="*/ 463 w 1157"/>
                <a:gd name="T33" fmla="*/ 104 h 350"/>
                <a:gd name="T34" fmla="*/ 492 w 1157"/>
                <a:gd name="T35" fmla="*/ 182 h 350"/>
                <a:gd name="T36" fmla="*/ 520 w 1157"/>
                <a:gd name="T37" fmla="*/ 254 h 350"/>
                <a:gd name="T38" fmla="*/ 550 w 1157"/>
                <a:gd name="T39" fmla="*/ 288 h 350"/>
                <a:gd name="T40" fmla="*/ 578 w 1157"/>
                <a:gd name="T41" fmla="*/ 285 h 350"/>
                <a:gd name="T42" fmla="*/ 607 w 1157"/>
                <a:gd name="T43" fmla="*/ 264 h 350"/>
                <a:gd name="T44" fmla="*/ 637 w 1157"/>
                <a:gd name="T45" fmla="*/ 259 h 350"/>
                <a:gd name="T46" fmla="*/ 665 w 1157"/>
                <a:gd name="T47" fmla="*/ 256 h 350"/>
                <a:gd name="T48" fmla="*/ 694 w 1157"/>
                <a:gd name="T49" fmla="*/ 251 h 350"/>
                <a:gd name="T50" fmla="*/ 724 w 1157"/>
                <a:gd name="T51" fmla="*/ 243 h 350"/>
                <a:gd name="T52" fmla="*/ 752 w 1157"/>
                <a:gd name="T53" fmla="*/ 225 h 350"/>
                <a:gd name="T54" fmla="*/ 781 w 1157"/>
                <a:gd name="T55" fmla="*/ 220 h 350"/>
                <a:gd name="T56" fmla="*/ 809 w 1157"/>
                <a:gd name="T57" fmla="*/ 192 h 350"/>
                <a:gd name="T58" fmla="*/ 839 w 1157"/>
                <a:gd name="T59" fmla="*/ 147 h 350"/>
                <a:gd name="T60" fmla="*/ 868 w 1157"/>
                <a:gd name="T61" fmla="*/ 109 h 350"/>
                <a:gd name="T62" fmla="*/ 896 w 1157"/>
                <a:gd name="T63" fmla="*/ 74 h 350"/>
                <a:gd name="T64" fmla="*/ 926 w 1157"/>
                <a:gd name="T65" fmla="*/ 54 h 350"/>
                <a:gd name="T66" fmla="*/ 955 w 1157"/>
                <a:gd name="T67" fmla="*/ 42 h 350"/>
                <a:gd name="T68" fmla="*/ 983 w 1157"/>
                <a:gd name="T69" fmla="*/ 43 h 350"/>
                <a:gd name="T70" fmla="*/ 1013 w 1157"/>
                <a:gd name="T71" fmla="*/ 55 h 350"/>
                <a:gd name="T72" fmla="*/ 1041 w 1157"/>
                <a:gd name="T73" fmla="*/ 59 h 350"/>
                <a:gd name="T74" fmla="*/ 1070 w 1157"/>
                <a:gd name="T75" fmla="*/ 59 h 350"/>
                <a:gd name="T76" fmla="*/ 1099 w 1157"/>
                <a:gd name="T77" fmla="*/ 55 h 350"/>
                <a:gd name="T78" fmla="*/ 1128 w 1157"/>
                <a:gd name="T79" fmla="*/ 50 h 350"/>
                <a:gd name="T80" fmla="*/ 1157 w 1157"/>
                <a:gd name="T81" fmla="*/ 4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350">
                  <a:moveTo>
                    <a:pt x="0" y="350"/>
                  </a:moveTo>
                  <a:lnTo>
                    <a:pt x="29" y="296"/>
                  </a:lnTo>
                  <a:lnTo>
                    <a:pt x="58" y="225"/>
                  </a:lnTo>
                  <a:lnTo>
                    <a:pt x="87" y="172"/>
                  </a:lnTo>
                  <a:lnTo>
                    <a:pt x="115" y="118"/>
                  </a:lnTo>
                  <a:lnTo>
                    <a:pt x="144" y="50"/>
                  </a:lnTo>
                  <a:lnTo>
                    <a:pt x="174" y="13"/>
                  </a:lnTo>
                  <a:lnTo>
                    <a:pt x="202" y="0"/>
                  </a:lnTo>
                  <a:lnTo>
                    <a:pt x="231" y="2"/>
                  </a:lnTo>
                  <a:lnTo>
                    <a:pt x="261" y="14"/>
                  </a:lnTo>
                  <a:lnTo>
                    <a:pt x="289" y="27"/>
                  </a:lnTo>
                  <a:lnTo>
                    <a:pt x="318" y="32"/>
                  </a:lnTo>
                  <a:lnTo>
                    <a:pt x="346" y="42"/>
                  </a:lnTo>
                  <a:lnTo>
                    <a:pt x="376" y="43"/>
                  </a:lnTo>
                  <a:lnTo>
                    <a:pt x="405" y="38"/>
                  </a:lnTo>
                  <a:lnTo>
                    <a:pt x="433" y="58"/>
                  </a:lnTo>
                  <a:lnTo>
                    <a:pt x="463" y="104"/>
                  </a:lnTo>
                  <a:lnTo>
                    <a:pt x="492" y="182"/>
                  </a:lnTo>
                  <a:lnTo>
                    <a:pt x="520" y="254"/>
                  </a:lnTo>
                  <a:lnTo>
                    <a:pt x="550" y="288"/>
                  </a:lnTo>
                  <a:lnTo>
                    <a:pt x="578" y="285"/>
                  </a:lnTo>
                  <a:lnTo>
                    <a:pt x="607" y="264"/>
                  </a:lnTo>
                  <a:lnTo>
                    <a:pt x="637" y="259"/>
                  </a:lnTo>
                  <a:lnTo>
                    <a:pt x="665" y="256"/>
                  </a:lnTo>
                  <a:lnTo>
                    <a:pt x="694" y="251"/>
                  </a:lnTo>
                  <a:lnTo>
                    <a:pt x="724" y="243"/>
                  </a:lnTo>
                  <a:lnTo>
                    <a:pt x="752" y="225"/>
                  </a:lnTo>
                  <a:lnTo>
                    <a:pt x="781" y="220"/>
                  </a:lnTo>
                  <a:lnTo>
                    <a:pt x="809" y="192"/>
                  </a:lnTo>
                  <a:lnTo>
                    <a:pt x="839" y="147"/>
                  </a:lnTo>
                  <a:lnTo>
                    <a:pt x="868" y="109"/>
                  </a:lnTo>
                  <a:lnTo>
                    <a:pt x="896" y="74"/>
                  </a:lnTo>
                  <a:lnTo>
                    <a:pt x="926" y="54"/>
                  </a:lnTo>
                  <a:lnTo>
                    <a:pt x="955" y="42"/>
                  </a:lnTo>
                  <a:lnTo>
                    <a:pt x="983" y="43"/>
                  </a:lnTo>
                  <a:lnTo>
                    <a:pt x="1013" y="55"/>
                  </a:lnTo>
                  <a:lnTo>
                    <a:pt x="1041" y="59"/>
                  </a:lnTo>
                  <a:lnTo>
                    <a:pt x="1070" y="59"/>
                  </a:lnTo>
                  <a:lnTo>
                    <a:pt x="1099" y="55"/>
                  </a:lnTo>
                  <a:lnTo>
                    <a:pt x="1128" y="50"/>
                  </a:lnTo>
                  <a:lnTo>
                    <a:pt x="1157" y="4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21" name="Freeform 95">
              <a:extLst>
                <a:ext uri="{FF2B5EF4-FFF2-40B4-BE49-F238E27FC236}">
                  <a16:creationId xmlns="" xmlns:a16="http://schemas.microsoft.com/office/drawing/2014/main" id="{6ED1C77E-F612-4BE9-BF62-1CB47ABD81B4}"/>
                </a:ext>
              </a:extLst>
            </p:cNvPr>
            <p:cNvSpPr>
              <a:spLocks/>
            </p:cNvSpPr>
            <p:nvPr/>
          </p:nvSpPr>
          <p:spPr bwMode="auto">
            <a:xfrm>
              <a:off x="4144963" y="4419600"/>
              <a:ext cx="1928813" cy="511175"/>
            </a:xfrm>
            <a:custGeom>
              <a:avLst/>
              <a:gdLst>
                <a:gd name="T0" fmla="*/ 0 w 1215"/>
                <a:gd name="T1" fmla="*/ 155 h 322"/>
                <a:gd name="T2" fmla="*/ 29 w 1215"/>
                <a:gd name="T3" fmla="*/ 234 h 322"/>
                <a:gd name="T4" fmla="*/ 58 w 1215"/>
                <a:gd name="T5" fmla="*/ 279 h 322"/>
                <a:gd name="T6" fmla="*/ 87 w 1215"/>
                <a:gd name="T7" fmla="*/ 304 h 322"/>
                <a:gd name="T8" fmla="*/ 115 w 1215"/>
                <a:gd name="T9" fmla="*/ 319 h 322"/>
                <a:gd name="T10" fmla="*/ 144 w 1215"/>
                <a:gd name="T11" fmla="*/ 322 h 322"/>
                <a:gd name="T12" fmla="*/ 174 w 1215"/>
                <a:gd name="T13" fmla="*/ 305 h 322"/>
                <a:gd name="T14" fmla="*/ 202 w 1215"/>
                <a:gd name="T15" fmla="*/ 283 h 322"/>
                <a:gd name="T16" fmla="*/ 231 w 1215"/>
                <a:gd name="T17" fmla="*/ 258 h 322"/>
                <a:gd name="T18" fmla="*/ 261 w 1215"/>
                <a:gd name="T19" fmla="*/ 208 h 322"/>
                <a:gd name="T20" fmla="*/ 289 w 1215"/>
                <a:gd name="T21" fmla="*/ 136 h 322"/>
                <a:gd name="T22" fmla="*/ 318 w 1215"/>
                <a:gd name="T23" fmla="*/ 70 h 322"/>
                <a:gd name="T24" fmla="*/ 346 w 1215"/>
                <a:gd name="T25" fmla="*/ 26 h 322"/>
                <a:gd name="T26" fmla="*/ 376 w 1215"/>
                <a:gd name="T27" fmla="*/ 10 h 322"/>
                <a:gd name="T28" fmla="*/ 405 w 1215"/>
                <a:gd name="T29" fmla="*/ 9 h 322"/>
                <a:gd name="T30" fmla="*/ 433 w 1215"/>
                <a:gd name="T31" fmla="*/ 7 h 322"/>
                <a:gd name="T32" fmla="*/ 463 w 1215"/>
                <a:gd name="T33" fmla="*/ 0 h 322"/>
                <a:gd name="T34" fmla="*/ 492 w 1215"/>
                <a:gd name="T35" fmla="*/ 2 h 322"/>
                <a:gd name="T36" fmla="*/ 520 w 1215"/>
                <a:gd name="T37" fmla="*/ 11 h 322"/>
                <a:gd name="T38" fmla="*/ 550 w 1215"/>
                <a:gd name="T39" fmla="*/ 17 h 322"/>
                <a:gd name="T40" fmla="*/ 578 w 1215"/>
                <a:gd name="T41" fmla="*/ 23 h 322"/>
                <a:gd name="T42" fmla="*/ 607 w 1215"/>
                <a:gd name="T43" fmla="*/ 15 h 322"/>
                <a:gd name="T44" fmla="*/ 637 w 1215"/>
                <a:gd name="T45" fmla="*/ 7 h 322"/>
                <a:gd name="T46" fmla="*/ 665 w 1215"/>
                <a:gd name="T47" fmla="*/ 28 h 322"/>
                <a:gd name="T48" fmla="*/ 694 w 1215"/>
                <a:gd name="T49" fmla="*/ 74 h 322"/>
                <a:gd name="T50" fmla="*/ 724 w 1215"/>
                <a:gd name="T51" fmla="*/ 123 h 322"/>
                <a:gd name="T52" fmla="*/ 752 w 1215"/>
                <a:gd name="T53" fmla="*/ 165 h 322"/>
                <a:gd name="T54" fmla="*/ 781 w 1215"/>
                <a:gd name="T55" fmla="*/ 191 h 322"/>
                <a:gd name="T56" fmla="*/ 809 w 1215"/>
                <a:gd name="T57" fmla="*/ 220 h 322"/>
                <a:gd name="T58" fmla="*/ 839 w 1215"/>
                <a:gd name="T59" fmla="*/ 263 h 322"/>
                <a:gd name="T60" fmla="*/ 868 w 1215"/>
                <a:gd name="T61" fmla="*/ 256 h 322"/>
                <a:gd name="T62" fmla="*/ 896 w 1215"/>
                <a:gd name="T63" fmla="*/ 229 h 322"/>
                <a:gd name="T64" fmla="*/ 926 w 1215"/>
                <a:gd name="T65" fmla="*/ 205 h 322"/>
                <a:gd name="T66" fmla="*/ 955 w 1215"/>
                <a:gd name="T67" fmla="*/ 209 h 322"/>
                <a:gd name="T68" fmla="*/ 983 w 1215"/>
                <a:gd name="T69" fmla="*/ 242 h 322"/>
                <a:gd name="T70" fmla="*/ 1013 w 1215"/>
                <a:gd name="T71" fmla="*/ 232 h 322"/>
                <a:gd name="T72" fmla="*/ 1041 w 1215"/>
                <a:gd name="T73" fmla="*/ 182 h 322"/>
                <a:gd name="T74" fmla="*/ 1070 w 1215"/>
                <a:gd name="T75" fmla="*/ 129 h 322"/>
                <a:gd name="T76" fmla="*/ 1099 w 1215"/>
                <a:gd name="T77" fmla="*/ 97 h 322"/>
                <a:gd name="T78" fmla="*/ 1128 w 1215"/>
                <a:gd name="T79" fmla="*/ 92 h 322"/>
                <a:gd name="T80" fmla="*/ 1157 w 1215"/>
                <a:gd name="T81" fmla="*/ 85 h 322"/>
                <a:gd name="T82" fmla="*/ 1186 w 1215"/>
                <a:gd name="T83" fmla="*/ 81 h 322"/>
                <a:gd name="T84" fmla="*/ 1215 w 1215"/>
                <a:gd name="T85" fmla="*/ 102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22">
                  <a:moveTo>
                    <a:pt x="0" y="155"/>
                  </a:moveTo>
                  <a:lnTo>
                    <a:pt x="29" y="234"/>
                  </a:lnTo>
                  <a:lnTo>
                    <a:pt x="58" y="279"/>
                  </a:lnTo>
                  <a:lnTo>
                    <a:pt x="87" y="304"/>
                  </a:lnTo>
                  <a:lnTo>
                    <a:pt x="115" y="319"/>
                  </a:lnTo>
                  <a:lnTo>
                    <a:pt x="144" y="322"/>
                  </a:lnTo>
                  <a:lnTo>
                    <a:pt x="174" y="305"/>
                  </a:lnTo>
                  <a:lnTo>
                    <a:pt x="202" y="283"/>
                  </a:lnTo>
                  <a:lnTo>
                    <a:pt x="231" y="258"/>
                  </a:lnTo>
                  <a:lnTo>
                    <a:pt x="261" y="208"/>
                  </a:lnTo>
                  <a:lnTo>
                    <a:pt x="289" y="136"/>
                  </a:lnTo>
                  <a:lnTo>
                    <a:pt x="318" y="70"/>
                  </a:lnTo>
                  <a:lnTo>
                    <a:pt x="346" y="26"/>
                  </a:lnTo>
                  <a:lnTo>
                    <a:pt x="376" y="10"/>
                  </a:lnTo>
                  <a:lnTo>
                    <a:pt x="405" y="9"/>
                  </a:lnTo>
                  <a:lnTo>
                    <a:pt x="433" y="7"/>
                  </a:lnTo>
                  <a:lnTo>
                    <a:pt x="463" y="0"/>
                  </a:lnTo>
                  <a:lnTo>
                    <a:pt x="492" y="2"/>
                  </a:lnTo>
                  <a:lnTo>
                    <a:pt x="520" y="11"/>
                  </a:lnTo>
                  <a:lnTo>
                    <a:pt x="550" y="17"/>
                  </a:lnTo>
                  <a:lnTo>
                    <a:pt x="578" y="23"/>
                  </a:lnTo>
                  <a:lnTo>
                    <a:pt x="607" y="15"/>
                  </a:lnTo>
                  <a:lnTo>
                    <a:pt x="637" y="7"/>
                  </a:lnTo>
                  <a:lnTo>
                    <a:pt x="665" y="28"/>
                  </a:lnTo>
                  <a:lnTo>
                    <a:pt x="694" y="74"/>
                  </a:lnTo>
                  <a:lnTo>
                    <a:pt x="724" y="123"/>
                  </a:lnTo>
                  <a:lnTo>
                    <a:pt x="752" y="165"/>
                  </a:lnTo>
                  <a:lnTo>
                    <a:pt x="781" y="191"/>
                  </a:lnTo>
                  <a:lnTo>
                    <a:pt x="809" y="220"/>
                  </a:lnTo>
                  <a:lnTo>
                    <a:pt x="839" y="263"/>
                  </a:lnTo>
                  <a:lnTo>
                    <a:pt x="868" y="256"/>
                  </a:lnTo>
                  <a:lnTo>
                    <a:pt x="896" y="229"/>
                  </a:lnTo>
                  <a:lnTo>
                    <a:pt x="926" y="205"/>
                  </a:lnTo>
                  <a:lnTo>
                    <a:pt x="955" y="209"/>
                  </a:lnTo>
                  <a:lnTo>
                    <a:pt x="983" y="242"/>
                  </a:lnTo>
                  <a:lnTo>
                    <a:pt x="1013" y="232"/>
                  </a:lnTo>
                  <a:lnTo>
                    <a:pt x="1041" y="182"/>
                  </a:lnTo>
                  <a:lnTo>
                    <a:pt x="1070" y="129"/>
                  </a:lnTo>
                  <a:lnTo>
                    <a:pt x="1099" y="97"/>
                  </a:lnTo>
                  <a:lnTo>
                    <a:pt x="1128" y="92"/>
                  </a:lnTo>
                  <a:lnTo>
                    <a:pt x="1157" y="85"/>
                  </a:lnTo>
                  <a:lnTo>
                    <a:pt x="1186" y="81"/>
                  </a:lnTo>
                  <a:lnTo>
                    <a:pt x="1215" y="10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22" name="Freeform 96">
              <a:extLst>
                <a:ext uri="{FF2B5EF4-FFF2-40B4-BE49-F238E27FC236}">
                  <a16:creationId xmlns="" xmlns:a16="http://schemas.microsoft.com/office/drawing/2014/main" id="{984B301A-B954-4C53-8269-B613EEDC8787}"/>
                </a:ext>
              </a:extLst>
            </p:cNvPr>
            <p:cNvSpPr>
              <a:spLocks/>
            </p:cNvSpPr>
            <p:nvPr/>
          </p:nvSpPr>
          <p:spPr bwMode="auto">
            <a:xfrm>
              <a:off x="4144963" y="4308475"/>
              <a:ext cx="1836738" cy="550863"/>
            </a:xfrm>
            <a:custGeom>
              <a:avLst/>
              <a:gdLst>
                <a:gd name="T0" fmla="*/ 0 w 1157"/>
                <a:gd name="T1" fmla="*/ 40 h 347"/>
                <a:gd name="T2" fmla="*/ 29 w 1157"/>
                <a:gd name="T3" fmla="*/ 15 h 347"/>
                <a:gd name="T4" fmla="*/ 58 w 1157"/>
                <a:gd name="T5" fmla="*/ 0 h 347"/>
                <a:gd name="T6" fmla="*/ 87 w 1157"/>
                <a:gd name="T7" fmla="*/ 8 h 347"/>
                <a:gd name="T8" fmla="*/ 115 w 1157"/>
                <a:gd name="T9" fmla="*/ 42 h 347"/>
                <a:gd name="T10" fmla="*/ 144 w 1157"/>
                <a:gd name="T11" fmla="*/ 99 h 347"/>
                <a:gd name="T12" fmla="*/ 174 w 1157"/>
                <a:gd name="T13" fmla="*/ 173 h 347"/>
                <a:gd name="T14" fmla="*/ 202 w 1157"/>
                <a:gd name="T15" fmla="*/ 240 h 347"/>
                <a:gd name="T16" fmla="*/ 231 w 1157"/>
                <a:gd name="T17" fmla="*/ 296 h 347"/>
                <a:gd name="T18" fmla="*/ 261 w 1157"/>
                <a:gd name="T19" fmla="*/ 331 h 347"/>
                <a:gd name="T20" fmla="*/ 289 w 1157"/>
                <a:gd name="T21" fmla="*/ 347 h 347"/>
                <a:gd name="T22" fmla="*/ 318 w 1157"/>
                <a:gd name="T23" fmla="*/ 344 h 347"/>
                <a:gd name="T24" fmla="*/ 346 w 1157"/>
                <a:gd name="T25" fmla="*/ 328 h 347"/>
                <a:gd name="T26" fmla="*/ 376 w 1157"/>
                <a:gd name="T27" fmla="*/ 318 h 347"/>
                <a:gd name="T28" fmla="*/ 405 w 1157"/>
                <a:gd name="T29" fmla="*/ 304 h 347"/>
                <a:gd name="T30" fmla="*/ 433 w 1157"/>
                <a:gd name="T31" fmla="*/ 300 h 347"/>
                <a:gd name="T32" fmla="*/ 463 w 1157"/>
                <a:gd name="T33" fmla="*/ 304 h 347"/>
                <a:gd name="T34" fmla="*/ 492 w 1157"/>
                <a:gd name="T35" fmla="*/ 295 h 347"/>
                <a:gd name="T36" fmla="*/ 520 w 1157"/>
                <a:gd name="T37" fmla="*/ 277 h 347"/>
                <a:gd name="T38" fmla="*/ 550 w 1157"/>
                <a:gd name="T39" fmla="*/ 232 h 347"/>
                <a:gd name="T40" fmla="*/ 578 w 1157"/>
                <a:gd name="T41" fmla="*/ 182 h 347"/>
                <a:gd name="T42" fmla="*/ 607 w 1157"/>
                <a:gd name="T43" fmla="*/ 138 h 347"/>
                <a:gd name="T44" fmla="*/ 637 w 1157"/>
                <a:gd name="T45" fmla="*/ 104 h 347"/>
                <a:gd name="T46" fmla="*/ 665 w 1157"/>
                <a:gd name="T47" fmla="*/ 91 h 347"/>
                <a:gd name="T48" fmla="*/ 694 w 1157"/>
                <a:gd name="T49" fmla="*/ 81 h 347"/>
                <a:gd name="T50" fmla="*/ 724 w 1157"/>
                <a:gd name="T51" fmla="*/ 74 h 347"/>
                <a:gd name="T52" fmla="*/ 752 w 1157"/>
                <a:gd name="T53" fmla="*/ 79 h 347"/>
                <a:gd name="T54" fmla="*/ 781 w 1157"/>
                <a:gd name="T55" fmla="*/ 85 h 347"/>
                <a:gd name="T56" fmla="*/ 809 w 1157"/>
                <a:gd name="T57" fmla="*/ 83 h 347"/>
                <a:gd name="T58" fmla="*/ 839 w 1157"/>
                <a:gd name="T59" fmla="*/ 83 h 347"/>
                <a:gd name="T60" fmla="*/ 868 w 1157"/>
                <a:gd name="T61" fmla="*/ 71 h 347"/>
                <a:gd name="T62" fmla="*/ 896 w 1157"/>
                <a:gd name="T63" fmla="*/ 69 h 347"/>
                <a:gd name="T64" fmla="*/ 926 w 1157"/>
                <a:gd name="T65" fmla="*/ 93 h 347"/>
                <a:gd name="T66" fmla="*/ 955 w 1157"/>
                <a:gd name="T67" fmla="*/ 136 h 347"/>
                <a:gd name="T68" fmla="*/ 983 w 1157"/>
                <a:gd name="T69" fmla="*/ 192 h 347"/>
                <a:gd name="T70" fmla="*/ 1013 w 1157"/>
                <a:gd name="T71" fmla="*/ 224 h 347"/>
                <a:gd name="T72" fmla="*/ 1041 w 1157"/>
                <a:gd name="T73" fmla="*/ 221 h 347"/>
                <a:gd name="T74" fmla="*/ 1070 w 1157"/>
                <a:gd name="T75" fmla="*/ 205 h 347"/>
                <a:gd name="T76" fmla="*/ 1099 w 1157"/>
                <a:gd name="T77" fmla="*/ 176 h 347"/>
                <a:gd name="T78" fmla="*/ 1128 w 1157"/>
                <a:gd name="T79" fmla="*/ 167 h 347"/>
                <a:gd name="T80" fmla="*/ 1157 w 1157"/>
                <a:gd name="T81" fmla="*/ 178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347">
                  <a:moveTo>
                    <a:pt x="0" y="40"/>
                  </a:moveTo>
                  <a:lnTo>
                    <a:pt x="29" y="15"/>
                  </a:lnTo>
                  <a:lnTo>
                    <a:pt x="58" y="0"/>
                  </a:lnTo>
                  <a:lnTo>
                    <a:pt x="87" y="8"/>
                  </a:lnTo>
                  <a:lnTo>
                    <a:pt x="115" y="42"/>
                  </a:lnTo>
                  <a:lnTo>
                    <a:pt x="144" y="99"/>
                  </a:lnTo>
                  <a:lnTo>
                    <a:pt x="174" y="173"/>
                  </a:lnTo>
                  <a:lnTo>
                    <a:pt x="202" y="240"/>
                  </a:lnTo>
                  <a:lnTo>
                    <a:pt x="231" y="296"/>
                  </a:lnTo>
                  <a:lnTo>
                    <a:pt x="261" y="331"/>
                  </a:lnTo>
                  <a:lnTo>
                    <a:pt x="289" y="347"/>
                  </a:lnTo>
                  <a:lnTo>
                    <a:pt x="318" y="344"/>
                  </a:lnTo>
                  <a:lnTo>
                    <a:pt x="346" y="328"/>
                  </a:lnTo>
                  <a:lnTo>
                    <a:pt x="376" y="318"/>
                  </a:lnTo>
                  <a:lnTo>
                    <a:pt x="405" y="304"/>
                  </a:lnTo>
                  <a:lnTo>
                    <a:pt x="433" y="300"/>
                  </a:lnTo>
                  <a:lnTo>
                    <a:pt x="463" y="304"/>
                  </a:lnTo>
                  <a:lnTo>
                    <a:pt x="492" y="295"/>
                  </a:lnTo>
                  <a:lnTo>
                    <a:pt x="520" y="277"/>
                  </a:lnTo>
                  <a:lnTo>
                    <a:pt x="550" y="232"/>
                  </a:lnTo>
                  <a:lnTo>
                    <a:pt x="578" y="182"/>
                  </a:lnTo>
                  <a:lnTo>
                    <a:pt x="607" y="138"/>
                  </a:lnTo>
                  <a:lnTo>
                    <a:pt x="637" y="104"/>
                  </a:lnTo>
                  <a:lnTo>
                    <a:pt x="665" y="91"/>
                  </a:lnTo>
                  <a:lnTo>
                    <a:pt x="694" y="81"/>
                  </a:lnTo>
                  <a:lnTo>
                    <a:pt x="724" y="74"/>
                  </a:lnTo>
                  <a:lnTo>
                    <a:pt x="752" y="79"/>
                  </a:lnTo>
                  <a:lnTo>
                    <a:pt x="781" y="85"/>
                  </a:lnTo>
                  <a:lnTo>
                    <a:pt x="809" y="83"/>
                  </a:lnTo>
                  <a:lnTo>
                    <a:pt x="839" y="83"/>
                  </a:lnTo>
                  <a:lnTo>
                    <a:pt x="868" y="71"/>
                  </a:lnTo>
                  <a:lnTo>
                    <a:pt x="896" y="69"/>
                  </a:lnTo>
                  <a:lnTo>
                    <a:pt x="926" y="93"/>
                  </a:lnTo>
                  <a:lnTo>
                    <a:pt x="955" y="136"/>
                  </a:lnTo>
                  <a:lnTo>
                    <a:pt x="983" y="192"/>
                  </a:lnTo>
                  <a:lnTo>
                    <a:pt x="1013" y="224"/>
                  </a:lnTo>
                  <a:lnTo>
                    <a:pt x="1041" y="221"/>
                  </a:lnTo>
                  <a:lnTo>
                    <a:pt x="1070" y="205"/>
                  </a:lnTo>
                  <a:lnTo>
                    <a:pt x="1099" y="176"/>
                  </a:lnTo>
                  <a:lnTo>
                    <a:pt x="1128" y="167"/>
                  </a:lnTo>
                  <a:lnTo>
                    <a:pt x="1157" y="17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23" name="Freeform 97">
              <a:extLst>
                <a:ext uri="{FF2B5EF4-FFF2-40B4-BE49-F238E27FC236}">
                  <a16:creationId xmlns="" xmlns:a16="http://schemas.microsoft.com/office/drawing/2014/main" id="{FACD5ED1-A969-45C3-8A16-737490E06DDA}"/>
                </a:ext>
              </a:extLst>
            </p:cNvPr>
            <p:cNvSpPr>
              <a:spLocks/>
            </p:cNvSpPr>
            <p:nvPr/>
          </p:nvSpPr>
          <p:spPr bwMode="auto">
            <a:xfrm>
              <a:off x="4144963" y="4384675"/>
              <a:ext cx="2019300" cy="566738"/>
            </a:xfrm>
            <a:custGeom>
              <a:avLst/>
              <a:gdLst>
                <a:gd name="T0" fmla="*/ 0 w 1272"/>
                <a:gd name="T1" fmla="*/ 357 h 357"/>
                <a:gd name="T2" fmla="*/ 29 w 1272"/>
                <a:gd name="T3" fmla="*/ 262 h 357"/>
                <a:gd name="T4" fmla="*/ 58 w 1272"/>
                <a:gd name="T5" fmla="*/ 203 h 357"/>
                <a:gd name="T6" fmla="*/ 87 w 1272"/>
                <a:gd name="T7" fmla="*/ 166 h 357"/>
                <a:gd name="T8" fmla="*/ 115 w 1272"/>
                <a:gd name="T9" fmla="*/ 103 h 357"/>
                <a:gd name="T10" fmla="*/ 144 w 1272"/>
                <a:gd name="T11" fmla="*/ 39 h 357"/>
                <a:gd name="T12" fmla="*/ 174 w 1272"/>
                <a:gd name="T13" fmla="*/ 5 h 357"/>
                <a:gd name="T14" fmla="*/ 202 w 1272"/>
                <a:gd name="T15" fmla="*/ 0 h 357"/>
                <a:gd name="T16" fmla="*/ 231 w 1272"/>
                <a:gd name="T17" fmla="*/ 11 h 357"/>
                <a:gd name="T18" fmla="*/ 261 w 1272"/>
                <a:gd name="T19" fmla="*/ 19 h 357"/>
                <a:gd name="T20" fmla="*/ 289 w 1272"/>
                <a:gd name="T21" fmla="*/ 23 h 357"/>
                <a:gd name="T22" fmla="*/ 318 w 1272"/>
                <a:gd name="T23" fmla="*/ 31 h 357"/>
                <a:gd name="T24" fmla="*/ 346 w 1272"/>
                <a:gd name="T25" fmla="*/ 40 h 357"/>
                <a:gd name="T26" fmla="*/ 376 w 1272"/>
                <a:gd name="T27" fmla="*/ 43 h 357"/>
                <a:gd name="T28" fmla="*/ 405 w 1272"/>
                <a:gd name="T29" fmla="*/ 51 h 357"/>
                <a:gd name="T30" fmla="*/ 433 w 1272"/>
                <a:gd name="T31" fmla="*/ 88 h 357"/>
                <a:gd name="T32" fmla="*/ 463 w 1272"/>
                <a:gd name="T33" fmla="*/ 162 h 357"/>
                <a:gd name="T34" fmla="*/ 492 w 1272"/>
                <a:gd name="T35" fmla="*/ 241 h 357"/>
                <a:gd name="T36" fmla="*/ 520 w 1272"/>
                <a:gd name="T37" fmla="*/ 288 h 357"/>
                <a:gd name="T38" fmla="*/ 550 w 1272"/>
                <a:gd name="T39" fmla="*/ 293 h 357"/>
                <a:gd name="T40" fmla="*/ 578 w 1272"/>
                <a:gd name="T41" fmla="*/ 294 h 357"/>
                <a:gd name="T42" fmla="*/ 607 w 1272"/>
                <a:gd name="T43" fmla="*/ 289 h 357"/>
                <a:gd name="T44" fmla="*/ 637 w 1272"/>
                <a:gd name="T45" fmla="*/ 278 h 357"/>
                <a:gd name="T46" fmla="*/ 665 w 1272"/>
                <a:gd name="T47" fmla="*/ 277 h 357"/>
                <a:gd name="T48" fmla="*/ 694 w 1272"/>
                <a:gd name="T49" fmla="*/ 242 h 357"/>
                <a:gd name="T50" fmla="*/ 724 w 1272"/>
                <a:gd name="T51" fmla="*/ 219 h 357"/>
                <a:gd name="T52" fmla="*/ 752 w 1272"/>
                <a:gd name="T53" fmla="*/ 216 h 357"/>
                <a:gd name="T54" fmla="*/ 781 w 1272"/>
                <a:gd name="T55" fmla="*/ 197 h 357"/>
                <a:gd name="T56" fmla="*/ 809 w 1272"/>
                <a:gd name="T57" fmla="*/ 171 h 357"/>
                <a:gd name="T58" fmla="*/ 839 w 1272"/>
                <a:gd name="T59" fmla="*/ 122 h 357"/>
                <a:gd name="T60" fmla="*/ 868 w 1272"/>
                <a:gd name="T61" fmla="*/ 81 h 357"/>
                <a:gd name="T62" fmla="*/ 896 w 1272"/>
                <a:gd name="T63" fmla="*/ 59 h 357"/>
                <a:gd name="T64" fmla="*/ 926 w 1272"/>
                <a:gd name="T65" fmla="*/ 54 h 357"/>
                <a:gd name="T66" fmla="*/ 955 w 1272"/>
                <a:gd name="T67" fmla="*/ 58 h 357"/>
                <a:gd name="T68" fmla="*/ 983 w 1272"/>
                <a:gd name="T69" fmla="*/ 51 h 357"/>
                <a:gd name="T70" fmla="*/ 1013 w 1272"/>
                <a:gd name="T71" fmla="*/ 58 h 357"/>
                <a:gd name="T72" fmla="*/ 1041 w 1272"/>
                <a:gd name="T73" fmla="*/ 64 h 357"/>
                <a:gd name="T74" fmla="*/ 1070 w 1272"/>
                <a:gd name="T75" fmla="*/ 63 h 357"/>
                <a:gd name="T76" fmla="*/ 1099 w 1272"/>
                <a:gd name="T77" fmla="*/ 70 h 357"/>
                <a:gd name="T78" fmla="*/ 1128 w 1272"/>
                <a:gd name="T79" fmla="*/ 76 h 357"/>
                <a:gd name="T80" fmla="*/ 1157 w 1272"/>
                <a:gd name="T81" fmla="*/ 75 h 357"/>
                <a:gd name="T82" fmla="*/ 1186 w 1272"/>
                <a:gd name="T83" fmla="*/ 87 h 357"/>
                <a:gd name="T84" fmla="*/ 1215 w 1272"/>
                <a:gd name="T85" fmla="*/ 69 h 357"/>
                <a:gd name="T86" fmla="*/ 1244 w 1272"/>
                <a:gd name="T87" fmla="*/ 39 h 357"/>
                <a:gd name="T88" fmla="*/ 1272 w 1272"/>
                <a:gd name="T89" fmla="*/ 17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357">
                  <a:moveTo>
                    <a:pt x="0" y="357"/>
                  </a:moveTo>
                  <a:lnTo>
                    <a:pt x="29" y="262"/>
                  </a:lnTo>
                  <a:lnTo>
                    <a:pt x="58" y="203"/>
                  </a:lnTo>
                  <a:lnTo>
                    <a:pt x="87" y="166"/>
                  </a:lnTo>
                  <a:lnTo>
                    <a:pt x="115" y="103"/>
                  </a:lnTo>
                  <a:lnTo>
                    <a:pt x="144" y="39"/>
                  </a:lnTo>
                  <a:lnTo>
                    <a:pt x="174" y="5"/>
                  </a:lnTo>
                  <a:lnTo>
                    <a:pt x="202" y="0"/>
                  </a:lnTo>
                  <a:lnTo>
                    <a:pt x="231" y="11"/>
                  </a:lnTo>
                  <a:lnTo>
                    <a:pt x="261" y="19"/>
                  </a:lnTo>
                  <a:lnTo>
                    <a:pt x="289" y="23"/>
                  </a:lnTo>
                  <a:lnTo>
                    <a:pt x="318" y="31"/>
                  </a:lnTo>
                  <a:lnTo>
                    <a:pt x="346" y="40"/>
                  </a:lnTo>
                  <a:lnTo>
                    <a:pt x="376" y="43"/>
                  </a:lnTo>
                  <a:lnTo>
                    <a:pt x="405" y="51"/>
                  </a:lnTo>
                  <a:lnTo>
                    <a:pt x="433" y="88"/>
                  </a:lnTo>
                  <a:lnTo>
                    <a:pt x="463" y="162"/>
                  </a:lnTo>
                  <a:lnTo>
                    <a:pt x="492" y="241"/>
                  </a:lnTo>
                  <a:lnTo>
                    <a:pt x="520" y="288"/>
                  </a:lnTo>
                  <a:lnTo>
                    <a:pt x="550" y="293"/>
                  </a:lnTo>
                  <a:lnTo>
                    <a:pt x="578" y="294"/>
                  </a:lnTo>
                  <a:lnTo>
                    <a:pt x="607" y="289"/>
                  </a:lnTo>
                  <a:lnTo>
                    <a:pt x="637" y="278"/>
                  </a:lnTo>
                  <a:lnTo>
                    <a:pt x="665" y="277"/>
                  </a:lnTo>
                  <a:lnTo>
                    <a:pt x="694" y="242"/>
                  </a:lnTo>
                  <a:lnTo>
                    <a:pt x="724" y="219"/>
                  </a:lnTo>
                  <a:lnTo>
                    <a:pt x="752" y="216"/>
                  </a:lnTo>
                  <a:lnTo>
                    <a:pt x="781" y="197"/>
                  </a:lnTo>
                  <a:lnTo>
                    <a:pt x="809" y="171"/>
                  </a:lnTo>
                  <a:lnTo>
                    <a:pt x="839" y="122"/>
                  </a:lnTo>
                  <a:lnTo>
                    <a:pt x="868" y="81"/>
                  </a:lnTo>
                  <a:lnTo>
                    <a:pt x="896" y="59"/>
                  </a:lnTo>
                  <a:lnTo>
                    <a:pt x="926" y="54"/>
                  </a:lnTo>
                  <a:lnTo>
                    <a:pt x="955" y="58"/>
                  </a:lnTo>
                  <a:lnTo>
                    <a:pt x="983" y="51"/>
                  </a:lnTo>
                  <a:lnTo>
                    <a:pt x="1013" y="58"/>
                  </a:lnTo>
                  <a:lnTo>
                    <a:pt x="1041" y="64"/>
                  </a:lnTo>
                  <a:lnTo>
                    <a:pt x="1070" y="63"/>
                  </a:lnTo>
                  <a:lnTo>
                    <a:pt x="1099" y="70"/>
                  </a:lnTo>
                  <a:lnTo>
                    <a:pt x="1128" y="76"/>
                  </a:lnTo>
                  <a:lnTo>
                    <a:pt x="1157" y="75"/>
                  </a:lnTo>
                  <a:lnTo>
                    <a:pt x="1186" y="87"/>
                  </a:lnTo>
                  <a:lnTo>
                    <a:pt x="1215" y="69"/>
                  </a:lnTo>
                  <a:lnTo>
                    <a:pt x="1244" y="39"/>
                  </a:lnTo>
                  <a:lnTo>
                    <a:pt x="1272" y="1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24" name="Freeform 98">
              <a:extLst>
                <a:ext uri="{FF2B5EF4-FFF2-40B4-BE49-F238E27FC236}">
                  <a16:creationId xmlns="" xmlns:a16="http://schemas.microsoft.com/office/drawing/2014/main" id="{85EB239F-03F0-4023-BDE7-58D0A43474C5}"/>
                </a:ext>
              </a:extLst>
            </p:cNvPr>
            <p:cNvSpPr>
              <a:spLocks/>
            </p:cNvSpPr>
            <p:nvPr/>
          </p:nvSpPr>
          <p:spPr bwMode="auto">
            <a:xfrm>
              <a:off x="4144963" y="4403725"/>
              <a:ext cx="1928813" cy="515938"/>
            </a:xfrm>
            <a:custGeom>
              <a:avLst/>
              <a:gdLst>
                <a:gd name="T0" fmla="*/ 0 w 1215"/>
                <a:gd name="T1" fmla="*/ 207 h 325"/>
                <a:gd name="T2" fmla="*/ 29 w 1215"/>
                <a:gd name="T3" fmla="*/ 257 h 325"/>
                <a:gd name="T4" fmla="*/ 58 w 1215"/>
                <a:gd name="T5" fmla="*/ 294 h 325"/>
                <a:gd name="T6" fmla="*/ 87 w 1215"/>
                <a:gd name="T7" fmla="*/ 311 h 325"/>
                <a:gd name="T8" fmla="*/ 115 w 1215"/>
                <a:gd name="T9" fmla="*/ 325 h 325"/>
                <a:gd name="T10" fmla="*/ 144 w 1215"/>
                <a:gd name="T11" fmla="*/ 324 h 325"/>
                <a:gd name="T12" fmla="*/ 174 w 1215"/>
                <a:gd name="T13" fmla="*/ 309 h 325"/>
                <a:gd name="T14" fmla="*/ 202 w 1215"/>
                <a:gd name="T15" fmla="*/ 287 h 325"/>
                <a:gd name="T16" fmla="*/ 231 w 1215"/>
                <a:gd name="T17" fmla="*/ 249 h 325"/>
                <a:gd name="T18" fmla="*/ 261 w 1215"/>
                <a:gd name="T19" fmla="*/ 192 h 325"/>
                <a:gd name="T20" fmla="*/ 289 w 1215"/>
                <a:gd name="T21" fmla="*/ 128 h 325"/>
                <a:gd name="T22" fmla="*/ 318 w 1215"/>
                <a:gd name="T23" fmla="*/ 62 h 325"/>
                <a:gd name="T24" fmla="*/ 346 w 1215"/>
                <a:gd name="T25" fmla="*/ 21 h 325"/>
                <a:gd name="T26" fmla="*/ 376 w 1215"/>
                <a:gd name="T27" fmla="*/ 9 h 325"/>
                <a:gd name="T28" fmla="*/ 405 w 1215"/>
                <a:gd name="T29" fmla="*/ 0 h 325"/>
                <a:gd name="T30" fmla="*/ 433 w 1215"/>
                <a:gd name="T31" fmla="*/ 0 h 325"/>
                <a:gd name="T32" fmla="*/ 463 w 1215"/>
                <a:gd name="T33" fmla="*/ 4 h 325"/>
                <a:gd name="T34" fmla="*/ 492 w 1215"/>
                <a:gd name="T35" fmla="*/ 14 h 325"/>
                <a:gd name="T36" fmla="*/ 520 w 1215"/>
                <a:gd name="T37" fmla="*/ 30 h 325"/>
                <a:gd name="T38" fmla="*/ 550 w 1215"/>
                <a:gd name="T39" fmla="*/ 36 h 325"/>
                <a:gd name="T40" fmla="*/ 578 w 1215"/>
                <a:gd name="T41" fmla="*/ 30 h 325"/>
                <a:gd name="T42" fmla="*/ 607 w 1215"/>
                <a:gd name="T43" fmla="*/ 26 h 325"/>
                <a:gd name="T44" fmla="*/ 637 w 1215"/>
                <a:gd name="T45" fmla="*/ 31 h 325"/>
                <a:gd name="T46" fmla="*/ 665 w 1215"/>
                <a:gd name="T47" fmla="*/ 63 h 325"/>
                <a:gd name="T48" fmla="*/ 694 w 1215"/>
                <a:gd name="T49" fmla="*/ 112 h 325"/>
                <a:gd name="T50" fmla="*/ 724 w 1215"/>
                <a:gd name="T51" fmla="*/ 167 h 325"/>
                <a:gd name="T52" fmla="*/ 752 w 1215"/>
                <a:gd name="T53" fmla="*/ 219 h 325"/>
                <a:gd name="T54" fmla="*/ 781 w 1215"/>
                <a:gd name="T55" fmla="*/ 260 h 325"/>
                <a:gd name="T56" fmla="*/ 809 w 1215"/>
                <a:gd name="T57" fmla="*/ 270 h 325"/>
                <a:gd name="T58" fmla="*/ 839 w 1215"/>
                <a:gd name="T59" fmla="*/ 252 h 325"/>
                <a:gd name="T60" fmla="*/ 868 w 1215"/>
                <a:gd name="T61" fmla="*/ 228 h 325"/>
                <a:gd name="T62" fmla="*/ 896 w 1215"/>
                <a:gd name="T63" fmla="*/ 210 h 325"/>
                <a:gd name="T64" fmla="*/ 926 w 1215"/>
                <a:gd name="T65" fmla="*/ 230 h 325"/>
                <a:gd name="T66" fmla="*/ 955 w 1215"/>
                <a:gd name="T67" fmla="*/ 240 h 325"/>
                <a:gd name="T68" fmla="*/ 983 w 1215"/>
                <a:gd name="T69" fmla="*/ 225 h 325"/>
                <a:gd name="T70" fmla="*/ 1013 w 1215"/>
                <a:gd name="T71" fmla="*/ 191 h 325"/>
                <a:gd name="T72" fmla="*/ 1041 w 1215"/>
                <a:gd name="T73" fmla="*/ 144 h 325"/>
                <a:gd name="T74" fmla="*/ 1070 w 1215"/>
                <a:gd name="T75" fmla="*/ 116 h 325"/>
                <a:gd name="T76" fmla="*/ 1099 w 1215"/>
                <a:gd name="T77" fmla="*/ 95 h 325"/>
                <a:gd name="T78" fmla="*/ 1128 w 1215"/>
                <a:gd name="T79" fmla="*/ 87 h 325"/>
                <a:gd name="T80" fmla="*/ 1157 w 1215"/>
                <a:gd name="T81" fmla="*/ 84 h 325"/>
                <a:gd name="T82" fmla="*/ 1186 w 1215"/>
                <a:gd name="T83" fmla="*/ 97 h 325"/>
                <a:gd name="T84" fmla="*/ 1215 w 1215"/>
                <a:gd name="T85" fmla="*/ 126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25">
                  <a:moveTo>
                    <a:pt x="0" y="207"/>
                  </a:moveTo>
                  <a:lnTo>
                    <a:pt x="29" y="257"/>
                  </a:lnTo>
                  <a:lnTo>
                    <a:pt x="58" y="294"/>
                  </a:lnTo>
                  <a:lnTo>
                    <a:pt x="87" y="311"/>
                  </a:lnTo>
                  <a:lnTo>
                    <a:pt x="115" y="325"/>
                  </a:lnTo>
                  <a:lnTo>
                    <a:pt x="144" y="324"/>
                  </a:lnTo>
                  <a:lnTo>
                    <a:pt x="174" y="309"/>
                  </a:lnTo>
                  <a:lnTo>
                    <a:pt x="202" y="287"/>
                  </a:lnTo>
                  <a:lnTo>
                    <a:pt x="231" y="249"/>
                  </a:lnTo>
                  <a:lnTo>
                    <a:pt x="261" y="192"/>
                  </a:lnTo>
                  <a:lnTo>
                    <a:pt x="289" y="128"/>
                  </a:lnTo>
                  <a:lnTo>
                    <a:pt x="318" y="62"/>
                  </a:lnTo>
                  <a:lnTo>
                    <a:pt x="346" y="21"/>
                  </a:lnTo>
                  <a:lnTo>
                    <a:pt x="376" y="9"/>
                  </a:lnTo>
                  <a:lnTo>
                    <a:pt x="405" y="0"/>
                  </a:lnTo>
                  <a:lnTo>
                    <a:pt x="433" y="0"/>
                  </a:lnTo>
                  <a:lnTo>
                    <a:pt x="463" y="4"/>
                  </a:lnTo>
                  <a:lnTo>
                    <a:pt x="492" y="14"/>
                  </a:lnTo>
                  <a:lnTo>
                    <a:pt x="520" y="30"/>
                  </a:lnTo>
                  <a:lnTo>
                    <a:pt x="550" y="36"/>
                  </a:lnTo>
                  <a:lnTo>
                    <a:pt x="578" y="30"/>
                  </a:lnTo>
                  <a:lnTo>
                    <a:pt x="607" y="26"/>
                  </a:lnTo>
                  <a:lnTo>
                    <a:pt x="637" y="31"/>
                  </a:lnTo>
                  <a:lnTo>
                    <a:pt x="665" y="63"/>
                  </a:lnTo>
                  <a:lnTo>
                    <a:pt x="694" y="112"/>
                  </a:lnTo>
                  <a:lnTo>
                    <a:pt x="724" y="167"/>
                  </a:lnTo>
                  <a:lnTo>
                    <a:pt x="752" y="219"/>
                  </a:lnTo>
                  <a:lnTo>
                    <a:pt x="781" y="260"/>
                  </a:lnTo>
                  <a:lnTo>
                    <a:pt x="809" y="270"/>
                  </a:lnTo>
                  <a:lnTo>
                    <a:pt x="839" y="252"/>
                  </a:lnTo>
                  <a:lnTo>
                    <a:pt x="868" y="228"/>
                  </a:lnTo>
                  <a:lnTo>
                    <a:pt x="896" y="210"/>
                  </a:lnTo>
                  <a:lnTo>
                    <a:pt x="926" y="230"/>
                  </a:lnTo>
                  <a:lnTo>
                    <a:pt x="955" y="240"/>
                  </a:lnTo>
                  <a:lnTo>
                    <a:pt x="983" y="225"/>
                  </a:lnTo>
                  <a:lnTo>
                    <a:pt x="1013" y="191"/>
                  </a:lnTo>
                  <a:lnTo>
                    <a:pt x="1041" y="144"/>
                  </a:lnTo>
                  <a:lnTo>
                    <a:pt x="1070" y="116"/>
                  </a:lnTo>
                  <a:lnTo>
                    <a:pt x="1099" y="95"/>
                  </a:lnTo>
                  <a:lnTo>
                    <a:pt x="1128" y="87"/>
                  </a:lnTo>
                  <a:lnTo>
                    <a:pt x="1157" y="84"/>
                  </a:lnTo>
                  <a:lnTo>
                    <a:pt x="1186" y="97"/>
                  </a:lnTo>
                  <a:lnTo>
                    <a:pt x="1215" y="12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25" name="Freeform 99">
              <a:extLst>
                <a:ext uri="{FF2B5EF4-FFF2-40B4-BE49-F238E27FC236}">
                  <a16:creationId xmlns="" xmlns:a16="http://schemas.microsoft.com/office/drawing/2014/main" id="{7F4CF7AA-4629-443F-9222-9630B6F7418C}"/>
                </a:ext>
              </a:extLst>
            </p:cNvPr>
            <p:cNvSpPr>
              <a:spLocks/>
            </p:cNvSpPr>
            <p:nvPr/>
          </p:nvSpPr>
          <p:spPr bwMode="auto">
            <a:xfrm>
              <a:off x="4144963" y="4240213"/>
              <a:ext cx="1882775" cy="595313"/>
            </a:xfrm>
            <a:custGeom>
              <a:avLst/>
              <a:gdLst>
                <a:gd name="T0" fmla="*/ 0 w 1186"/>
                <a:gd name="T1" fmla="*/ 3 h 375"/>
                <a:gd name="T2" fmla="*/ 29 w 1186"/>
                <a:gd name="T3" fmla="*/ 0 h 375"/>
                <a:gd name="T4" fmla="*/ 58 w 1186"/>
                <a:gd name="T5" fmla="*/ 22 h 375"/>
                <a:gd name="T6" fmla="*/ 87 w 1186"/>
                <a:gd name="T7" fmla="*/ 48 h 375"/>
                <a:gd name="T8" fmla="*/ 115 w 1186"/>
                <a:gd name="T9" fmla="*/ 93 h 375"/>
                <a:gd name="T10" fmla="*/ 144 w 1186"/>
                <a:gd name="T11" fmla="*/ 170 h 375"/>
                <a:gd name="T12" fmla="*/ 174 w 1186"/>
                <a:gd name="T13" fmla="*/ 241 h 375"/>
                <a:gd name="T14" fmla="*/ 202 w 1186"/>
                <a:gd name="T15" fmla="*/ 307 h 375"/>
                <a:gd name="T16" fmla="*/ 231 w 1186"/>
                <a:gd name="T17" fmla="*/ 344 h 375"/>
                <a:gd name="T18" fmla="*/ 261 w 1186"/>
                <a:gd name="T19" fmla="*/ 364 h 375"/>
                <a:gd name="T20" fmla="*/ 289 w 1186"/>
                <a:gd name="T21" fmla="*/ 375 h 375"/>
                <a:gd name="T22" fmla="*/ 318 w 1186"/>
                <a:gd name="T23" fmla="*/ 368 h 375"/>
                <a:gd name="T24" fmla="*/ 346 w 1186"/>
                <a:gd name="T25" fmla="*/ 363 h 375"/>
                <a:gd name="T26" fmla="*/ 376 w 1186"/>
                <a:gd name="T27" fmla="*/ 365 h 375"/>
                <a:gd name="T28" fmla="*/ 405 w 1186"/>
                <a:gd name="T29" fmla="*/ 354 h 375"/>
                <a:gd name="T30" fmla="*/ 433 w 1186"/>
                <a:gd name="T31" fmla="*/ 348 h 375"/>
                <a:gd name="T32" fmla="*/ 463 w 1186"/>
                <a:gd name="T33" fmla="*/ 343 h 375"/>
                <a:gd name="T34" fmla="*/ 492 w 1186"/>
                <a:gd name="T35" fmla="*/ 331 h 375"/>
                <a:gd name="T36" fmla="*/ 520 w 1186"/>
                <a:gd name="T37" fmla="*/ 318 h 375"/>
                <a:gd name="T38" fmla="*/ 550 w 1186"/>
                <a:gd name="T39" fmla="*/ 278 h 375"/>
                <a:gd name="T40" fmla="*/ 578 w 1186"/>
                <a:gd name="T41" fmla="*/ 220 h 375"/>
                <a:gd name="T42" fmla="*/ 607 w 1186"/>
                <a:gd name="T43" fmla="*/ 176 h 375"/>
                <a:gd name="T44" fmla="*/ 637 w 1186"/>
                <a:gd name="T45" fmla="*/ 146 h 375"/>
                <a:gd name="T46" fmla="*/ 665 w 1186"/>
                <a:gd name="T47" fmla="*/ 134 h 375"/>
                <a:gd name="T48" fmla="*/ 694 w 1186"/>
                <a:gd name="T49" fmla="*/ 128 h 375"/>
                <a:gd name="T50" fmla="*/ 724 w 1186"/>
                <a:gd name="T51" fmla="*/ 118 h 375"/>
                <a:gd name="T52" fmla="*/ 752 w 1186"/>
                <a:gd name="T53" fmla="*/ 120 h 375"/>
                <a:gd name="T54" fmla="*/ 781 w 1186"/>
                <a:gd name="T55" fmla="*/ 123 h 375"/>
                <a:gd name="T56" fmla="*/ 809 w 1186"/>
                <a:gd name="T57" fmla="*/ 123 h 375"/>
                <a:gd name="T58" fmla="*/ 839 w 1186"/>
                <a:gd name="T59" fmla="*/ 115 h 375"/>
                <a:gd name="T60" fmla="*/ 868 w 1186"/>
                <a:gd name="T61" fmla="*/ 106 h 375"/>
                <a:gd name="T62" fmla="*/ 896 w 1186"/>
                <a:gd name="T63" fmla="*/ 129 h 375"/>
                <a:gd name="T64" fmla="*/ 926 w 1186"/>
                <a:gd name="T65" fmla="*/ 166 h 375"/>
                <a:gd name="T66" fmla="*/ 955 w 1186"/>
                <a:gd name="T67" fmla="*/ 210 h 375"/>
                <a:gd name="T68" fmla="*/ 983 w 1186"/>
                <a:gd name="T69" fmla="*/ 258 h 375"/>
                <a:gd name="T70" fmla="*/ 1013 w 1186"/>
                <a:gd name="T71" fmla="*/ 262 h 375"/>
                <a:gd name="T72" fmla="*/ 1041 w 1186"/>
                <a:gd name="T73" fmla="*/ 262 h 375"/>
                <a:gd name="T74" fmla="*/ 1070 w 1186"/>
                <a:gd name="T75" fmla="*/ 254 h 375"/>
                <a:gd name="T76" fmla="*/ 1099 w 1186"/>
                <a:gd name="T77" fmla="*/ 241 h 375"/>
                <a:gd name="T78" fmla="*/ 1128 w 1186"/>
                <a:gd name="T79" fmla="*/ 246 h 375"/>
                <a:gd name="T80" fmla="*/ 1157 w 1186"/>
                <a:gd name="T81" fmla="*/ 235 h 375"/>
                <a:gd name="T82" fmla="*/ 1186 w 1186"/>
                <a:gd name="T83" fmla="*/ 22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75">
                  <a:moveTo>
                    <a:pt x="0" y="3"/>
                  </a:moveTo>
                  <a:lnTo>
                    <a:pt x="29" y="0"/>
                  </a:lnTo>
                  <a:lnTo>
                    <a:pt x="58" y="22"/>
                  </a:lnTo>
                  <a:lnTo>
                    <a:pt x="87" y="48"/>
                  </a:lnTo>
                  <a:lnTo>
                    <a:pt x="115" y="93"/>
                  </a:lnTo>
                  <a:lnTo>
                    <a:pt x="144" y="170"/>
                  </a:lnTo>
                  <a:lnTo>
                    <a:pt x="174" y="241"/>
                  </a:lnTo>
                  <a:lnTo>
                    <a:pt x="202" y="307"/>
                  </a:lnTo>
                  <a:lnTo>
                    <a:pt x="231" y="344"/>
                  </a:lnTo>
                  <a:lnTo>
                    <a:pt x="261" y="364"/>
                  </a:lnTo>
                  <a:lnTo>
                    <a:pt x="289" y="375"/>
                  </a:lnTo>
                  <a:lnTo>
                    <a:pt x="318" y="368"/>
                  </a:lnTo>
                  <a:lnTo>
                    <a:pt x="346" y="363"/>
                  </a:lnTo>
                  <a:lnTo>
                    <a:pt x="376" y="365"/>
                  </a:lnTo>
                  <a:lnTo>
                    <a:pt x="405" y="354"/>
                  </a:lnTo>
                  <a:lnTo>
                    <a:pt x="433" y="348"/>
                  </a:lnTo>
                  <a:lnTo>
                    <a:pt x="463" y="343"/>
                  </a:lnTo>
                  <a:lnTo>
                    <a:pt x="492" y="331"/>
                  </a:lnTo>
                  <a:lnTo>
                    <a:pt x="520" y="318"/>
                  </a:lnTo>
                  <a:lnTo>
                    <a:pt x="550" y="278"/>
                  </a:lnTo>
                  <a:lnTo>
                    <a:pt x="578" y="220"/>
                  </a:lnTo>
                  <a:lnTo>
                    <a:pt x="607" y="176"/>
                  </a:lnTo>
                  <a:lnTo>
                    <a:pt x="637" y="146"/>
                  </a:lnTo>
                  <a:lnTo>
                    <a:pt x="665" y="134"/>
                  </a:lnTo>
                  <a:lnTo>
                    <a:pt x="694" y="128"/>
                  </a:lnTo>
                  <a:lnTo>
                    <a:pt x="724" y="118"/>
                  </a:lnTo>
                  <a:lnTo>
                    <a:pt x="752" y="120"/>
                  </a:lnTo>
                  <a:lnTo>
                    <a:pt x="781" y="123"/>
                  </a:lnTo>
                  <a:lnTo>
                    <a:pt x="809" y="123"/>
                  </a:lnTo>
                  <a:lnTo>
                    <a:pt x="839" y="115"/>
                  </a:lnTo>
                  <a:lnTo>
                    <a:pt x="868" y="106"/>
                  </a:lnTo>
                  <a:lnTo>
                    <a:pt x="896" y="129"/>
                  </a:lnTo>
                  <a:lnTo>
                    <a:pt x="926" y="166"/>
                  </a:lnTo>
                  <a:lnTo>
                    <a:pt x="955" y="210"/>
                  </a:lnTo>
                  <a:lnTo>
                    <a:pt x="983" y="258"/>
                  </a:lnTo>
                  <a:lnTo>
                    <a:pt x="1013" y="262"/>
                  </a:lnTo>
                  <a:lnTo>
                    <a:pt x="1041" y="262"/>
                  </a:lnTo>
                  <a:lnTo>
                    <a:pt x="1070" y="254"/>
                  </a:lnTo>
                  <a:lnTo>
                    <a:pt x="1099" y="241"/>
                  </a:lnTo>
                  <a:lnTo>
                    <a:pt x="1128" y="246"/>
                  </a:lnTo>
                  <a:lnTo>
                    <a:pt x="1157" y="235"/>
                  </a:lnTo>
                  <a:lnTo>
                    <a:pt x="1186" y="22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26" name="Freeform 100">
              <a:extLst>
                <a:ext uri="{FF2B5EF4-FFF2-40B4-BE49-F238E27FC236}">
                  <a16:creationId xmlns="" xmlns:a16="http://schemas.microsoft.com/office/drawing/2014/main" id="{84D361A5-BF85-4C6F-9589-28E5126C7D62}"/>
                </a:ext>
              </a:extLst>
            </p:cNvPr>
            <p:cNvSpPr>
              <a:spLocks/>
            </p:cNvSpPr>
            <p:nvPr/>
          </p:nvSpPr>
          <p:spPr bwMode="auto">
            <a:xfrm>
              <a:off x="4144963" y="4383088"/>
              <a:ext cx="1974850" cy="493713"/>
            </a:xfrm>
            <a:custGeom>
              <a:avLst/>
              <a:gdLst>
                <a:gd name="T0" fmla="*/ 0 w 1244"/>
                <a:gd name="T1" fmla="*/ 311 h 311"/>
                <a:gd name="T2" fmla="*/ 29 w 1244"/>
                <a:gd name="T3" fmla="*/ 249 h 311"/>
                <a:gd name="T4" fmla="*/ 58 w 1244"/>
                <a:gd name="T5" fmla="*/ 190 h 311"/>
                <a:gd name="T6" fmla="*/ 87 w 1244"/>
                <a:gd name="T7" fmla="*/ 137 h 311"/>
                <a:gd name="T8" fmla="*/ 115 w 1244"/>
                <a:gd name="T9" fmla="*/ 82 h 311"/>
                <a:gd name="T10" fmla="*/ 144 w 1244"/>
                <a:gd name="T11" fmla="*/ 19 h 311"/>
                <a:gd name="T12" fmla="*/ 174 w 1244"/>
                <a:gd name="T13" fmla="*/ 0 h 311"/>
                <a:gd name="T14" fmla="*/ 202 w 1244"/>
                <a:gd name="T15" fmla="*/ 3 h 311"/>
                <a:gd name="T16" fmla="*/ 231 w 1244"/>
                <a:gd name="T17" fmla="*/ 11 h 311"/>
                <a:gd name="T18" fmla="*/ 261 w 1244"/>
                <a:gd name="T19" fmla="*/ 14 h 311"/>
                <a:gd name="T20" fmla="*/ 289 w 1244"/>
                <a:gd name="T21" fmla="*/ 22 h 311"/>
                <a:gd name="T22" fmla="*/ 318 w 1244"/>
                <a:gd name="T23" fmla="*/ 32 h 311"/>
                <a:gd name="T24" fmla="*/ 346 w 1244"/>
                <a:gd name="T25" fmla="*/ 39 h 311"/>
                <a:gd name="T26" fmla="*/ 376 w 1244"/>
                <a:gd name="T27" fmla="*/ 45 h 311"/>
                <a:gd name="T28" fmla="*/ 405 w 1244"/>
                <a:gd name="T29" fmla="*/ 67 h 311"/>
                <a:gd name="T30" fmla="*/ 433 w 1244"/>
                <a:gd name="T31" fmla="*/ 131 h 311"/>
                <a:gd name="T32" fmla="*/ 463 w 1244"/>
                <a:gd name="T33" fmla="*/ 206 h 311"/>
                <a:gd name="T34" fmla="*/ 492 w 1244"/>
                <a:gd name="T35" fmla="*/ 262 h 311"/>
                <a:gd name="T36" fmla="*/ 520 w 1244"/>
                <a:gd name="T37" fmla="*/ 287 h 311"/>
                <a:gd name="T38" fmla="*/ 550 w 1244"/>
                <a:gd name="T39" fmla="*/ 289 h 311"/>
                <a:gd name="T40" fmla="*/ 578 w 1244"/>
                <a:gd name="T41" fmla="*/ 286 h 311"/>
                <a:gd name="T42" fmla="*/ 607 w 1244"/>
                <a:gd name="T43" fmla="*/ 297 h 311"/>
                <a:gd name="T44" fmla="*/ 637 w 1244"/>
                <a:gd name="T45" fmla="*/ 279 h 311"/>
                <a:gd name="T46" fmla="*/ 665 w 1244"/>
                <a:gd name="T47" fmla="*/ 247 h 311"/>
                <a:gd name="T48" fmla="*/ 694 w 1244"/>
                <a:gd name="T49" fmla="*/ 236 h 311"/>
                <a:gd name="T50" fmla="*/ 724 w 1244"/>
                <a:gd name="T51" fmla="*/ 217 h 311"/>
                <a:gd name="T52" fmla="*/ 752 w 1244"/>
                <a:gd name="T53" fmla="*/ 214 h 311"/>
                <a:gd name="T54" fmla="*/ 781 w 1244"/>
                <a:gd name="T55" fmla="*/ 190 h 311"/>
                <a:gd name="T56" fmla="*/ 809 w 1244"/>
                <a:gd name="T57" fmla="*/ 155 h 311"/>
                <a:gd name="T58" fmla="*/ 839 w 1244"/>
                <a:gd name="T59" fmla="*/ 124 h 311"/>
                <a:gd name="T60" fmla="*/ 868 w 1244"/>
                <a:gd name="T61" fmla="*/ 104 h 311"/>
                <a:gd name="T62" fmla="*/ 896 w 1244"/>
                <a:gd name="T63" fmla="*/ 81 h 311"/>
                <a:gd name="T64" fmla="*/ 926 w 1244"/>
                <a:gd name="T65" fmla="*/ 51 h 311"/>
                <a:gd name="T66" fmla="*/ 955 w 1244"/>
                <a:gd name="T67" fmla="*/ 38 h 311"/>
                <a:gd name="T68" fmla="*/ 983 w 1244"/>
                <a:gd name="T69" fmla="*/ 36 h 311"/>
                <a:gd name="T70" fmla="*/ 1013 w 1244"/>
                <a:gd name="T71" fmla="*/ 52 h 311"/>
                <a:gd name="T72" fmla="*/ 1041 w 1244"/>
                <a:gd name="T73" fmla="*/ 50 h 311"/>
                <a:gd name="T74" fmla="*/ 1070 w 1244"/>
                <a:gd name="T75" fmla="*/ 51 h 311"/>
                <a:gd name="T76" fmla="*/ 1099 w 1244"/>
                <a:gd name="T77" fmla="*/ 64 h 311"/>
                <a:gd name="T78" fmla="*/ 1128 w 1244"/>
                <a:gd name="T79" fmla="*/ 71 h 311"/>
                <a:gd name="T80" fmla="*/ 1157 w 1244"/>
                <a:gd name="T81" fmla="*/ 88 h 311"/>
                <a:gd name="T82" fmla="*/ 1186 w 1244"/>
                <a:gd name="T83" fmla="*/ 93 h 311"/>
                <a:gd name="T84" fmla="*/ 1215 w 1244"/>
                <a:gd name="T85" fmla="*/ 93 h 311"/>
                <a:gd name="T86" fmla="*/ 1244 w 1244"/>
                <a:gd name="T87" fmla="*/ 93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11">
                  <a:moveTo>
                    <a:pt x="0" y="311"/>
                  </a:moveTo>
                  <a:lnTo>
                    <a:pt x="29" y="249"/>
                  </a:lnTo>
                  <a:lnTo>
                    <a:pt x="58" y="190"/>
                  </a:lnTo>
                  <a:lnTo>
                    <a:pt x="87" y="137"/>
                  </a:lnTo>
                  <a:lnTo>
                    <a:pt x="115" y="82"/>
                  </a:lnTo>
                  <a:lnTo>
                    <a:pt x="144" y="19"/>
                  </a:lnTo>
                  <a:lnTo>
                    <a:pt x="174" y="0"/>
                  </a:lnTo>
                  <a:lnTo>
                    <a:pt x="202" y="3"/>
                  </a:lnTo>
                  <a:lnTo>
                    <a:pt x="231" y="11"/>
                  </a:lnTo>
                  <a:lnTo>
                    <a:pt x="261" y="14"/>
                  </a:lnTo>
                  <a:lnTo>
                    <a:pt x="289" y="22"/>
                  </a:lnTo>
                  <a:lnTo>
                    <a:pt x="318" y="32"/>
                  </a:lnTo>
                  <a:lnTo>
                    <a:pt x="346" y="39"/>
                  </a:lnTo>
                  <a:lnTo>
                    <a:pt x="376" y="45"/>
                  </a:lnTo>
                  <a:lnTo>
                    <a:pt x="405" y="67"/>
                  </a:lnTo>
                  <a:lnTo>
                    <a:pt x="433" y="131"/>
                  </a:lnTo>
                  <a:lnTo>
                    <a:pt x="463" y="206"/>
                  </a:lnTo>
                  <a:lnTo>
                    <a:pt x="492" y="262"/>
                  </a:lnTo>
                  <a:lnTo>
                    <a:pt x="520" y="287"/>
                  </a:lnTo>
                  <a:lnTo>
                    <a:pt x="550" y="289"/>
                  </a:lnTo>
                  <a:lnTo>
                    <a:pt x="578" y="286"/>
                  </a:lnTo>
                  <a:lnTo>
                    <a:pt x="607" y="297"/>
                  </a:lnTo>
                  <a:lnTo>
                    <a:pt x="637" y="279"/>
                  </a:lnTo>
                  <a:lnTo>
                    <a:pt x="665" y="247"/>
                  </a:lnTo>
                  <a:lnTo>
                    <a:pt x="694" y="236"/>
                  </a:lnTo>
                  <a:lnTo>
                    <a:pt x="724" y="217"/>
                  </a:lnTo>
                  <a:lnTo>
                    <a:pt x="752" y="214"/>
                  </a:lnTo>
                  <a:lnTo>
                    <a:pt x="781" y="190"/>
                  </a:lnTo>
                  <a:lnTo>
                    <a:pt x="809" y="155"/>
                  </a:lnTo>
                  <a:lnTo>
                    <a:pt x="839" y="124"/>
                  </a:lnTo>
                  <a:lnTo>
                    <a:pt x="868" y="104"/>
                  </a:lnTo>
                  <a:lnTo>
                    <a:pt x="896" y="81"/>
                  </a:lnTo>
                  <a:lnTo>
                    <a:pt x="926" y="51"/>
                  </a:lnTo>
                  <a:lnTo>
                    <a:pt x="955" y="38"/>
                  </a:lnTo>
                  <a:lnTo>
                    <a:pt x="983" y="36"/>
                  </a:lnTo>
                  <a:lnTo>
                    <a:pt x="1013" y="52"/>
                  </a:lnTo>
                  <a:lnTo>
                    <a:pt x="1041" y="50"/>
                  </a:lnTo>
                  <a:lnTo>
                    <a:pt x="1070" y="51"/>
                  </a:lnTo>
                  <a:lnTo>
                    <a:pt x="1099" y="64"/>
                  </a:lnTo>
                  <a:lnTo>
                    <a:pt x="1128" y="71"/>
                  </a:lnTo>
                  <a:lnTo>
                    <a:pt x="1157" y="88"/>
                  </a:lnTo>
                  <a:lnTo>
                    <a:pt x="1186" y="93"/>
                  </a:lnTo>
                  <a:lnTo>
                    <a:pt x="1215" y="93"/>
                  </a:lnTo>
                  <a:lnTo>
                    <a:pt x="1244" y="9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27" name="Freeform 101">
              <a:extLst>
                <a:ext uri="{FF2B5EF4-FFF2-40B4-BE49-F238E27FC236}">
                  <a16:creationId xmlns="" xmlns:a16="http://schemas.microsoft.com/office/drawing/2014/main" id="{F71AED8F-BDD6-4C0C-AAF4-52CA4DA0090C}"/>
                </a:ext>
              </a:extLst>
            </p:cNvPr>
            <p:cNvSpPr>
              <a:spLocks/>
            </p:cNvSpPr>
            <p:nvPr/>
          </p:nvSpPr>
          <p:spPr bwMode="auto">
            <a:xfrm>
              <a:off x="4144963" y="4378325"/>
              <a:ext cx="1974850" cy="566738"/>
            </a:xfrm>
            <a:custGeom>
              <a:avLst/>
              <a:gdLst>
                <a:gd name="T0" fmla="*/ 0 w 1244"/>
                <a:gd name="T1" fmla="*/ 228 h 357"/>
                <a:gd name="T2" fmla="*/ 29 w 1244"/>
                <a:gd name="T3" fmla="*/ 274 h 357"/>
                <a:gd name="T4" fmla="*/ 58 w 1244"/>
                <a:gd name="T5" fmla="*/ 317 h 357"/>
                <a:gd name="T6" fmla="*/ 87 w 1244"/>
                <a:gd name="T7" fmla="*/ 342 h 357"/>
                <a:gd name="T8" fmla="*/ 115 w 1244"/>
                <a:gd name="T9" fmla="*/ 351 h 357"/>
                <a:gd name="T10" fmla="*/ 144 w 1244"/>
                <a:gd name="T11" fmla="*/ 357 h 357"/>
                <a:gd name="T12" fmla="*/ 174 w 1244"/>
                <a:gd name="T13" fmla="*/ 336 h 357"/>
                <a:gd name="T14" fmla="*/ 202 w 1244"/>
                <a:gd name="T15" fmla="*/ 295 h 357"/>
                <a:gd name="T16" fmla="*/ 231 w 1244"/>
                <a:gd name="T17" fmla="*/ 244 h 357"/>
                <a:gd name="T18" fmla="*/ 261 w 1244"/>
                <a:gd name="T19" fmla="*/ 172 h 357"/>
                <a:gd name="T20" fmla="*/ 289 w 1244"/>
                <a:gd name="T21" fmla="*/ 102 h 357"/>
                <a:gd name="T22" fmla="*/ 318 w 1244"/>
                <a:gd name="T23" fmla="*/ 54 h 357"/>
                <a:gd name="T24" fmla="*/ 346 w 1244"/>
                <a:gd name="T25" fmla="*/ 17 h 357"/>
                <a:gd name="T26" fmla="*/ 376 w 1244"/>
                <a:gd name="T27" fmla="*/ 0 h 357"/>
                <a:gd name="T28" fmla="*/ 405 w 1244"/>
                <a:gd name="T29" fmla="*/ 9 h 357"/>
                <a:gd name="T30" fmla="*/ 433 w 1244"/>
                <a:gd name="T31" fmla="*/ 15 h 357"/>
                <a:gd name="T32" fmla="*/ 463 w 1244"/>
                <a:gd name="T33" fmla="*/ 32 h 357"/>
                <a:gd name="T34" fmla="*/ 492 w 1244"/>
                <a:gd name="T35" fmla="*/ 46 h 357"/>
                <a:gd name="T36" fmla="*/ 520 w 1244"/>
                <a:gd name="T37" fmla="*/ 48 h 357"/>
                <a:gd name="T38" fmla="*/ 550 w 1244"/>
                <a:gd name="T39" fmla="*/ 44 h 357"/>
                <a:gd name="T40" fmla="*/ 578 w 1244"/>
                <a:gd name="T41" fmla="*/ 36 h 357"/>
                <a:gd name="T42" fmla="*/ 607 w 1244"/>
                <a:gd name="T43" fmla="*/ 39 h 357"/>
                <a:gd name="T44" fmla="*/ 637 w 1244"/>
                <a:gd name="T45" fmla="*/ 70 h 357"/>
                <a:gd name="T46" fmla="*/ 665 w 1244"/>
                <a:gd name="T47" fmla="*/ 122 h 357"/>
                <a:gd name="T48" fmla="*/ 694 w 1244"/>
                <a:gd name="T49" fmla="*/ 170 h 357"/>
                <a:gd name="T50" fmla="*/ 724 w 1244"/>
                <a:gd name="T51" fmla="*/ 198 h 357"/>
                <a:gd name="T52" fmla="*/ 752 w 1244"/>
                <a:gd name="T53" fmla="*/ 212 h 357"/>
                <a:gd name="T54" fmla="*/ 781 w 1244"/>
                <a:gd name="T55" fmla="*/ 219 h 357"/>
                <a:gd name="T56" fmla="*/ 809 w 1244"/>
                <a:gd name="T57" fmla="*/ 230 h 357"/>
                <a:gd name="T58" fmla="*/ 839 w 1244"/>
                <a:gd name="T59" fmla="*/ 260 h 357"/>
                <a:gd name="T60" fmla="*/ 868 w 1244"/>
                <a:gd name="T61" fmla="*/ 293 h 357"/>
                <a:gd name="T62" fmla="*/ 896 w 1244"/>
                <a:gd name="T63" fmla="*/ 300 h 357"/>
                <a:gd name="T64" fmla="*/ 926 w 1244"/>
                <a:gd name="T65" fmla="*/ 287 h 357"/>
                <a:gd name="T66" fmla="*/ 955 w 1244"/>
                <a:gd name="T67" fmla="*/ 249 h 357"/>
                <a:gd name="T68" fmla="*/ 983 w 1244"/>
                <a:gd name="T69" fmla="*/ 212 h 357"/>
                <a:gd name="T70" fmla="*/ 1013 w 1244"/>
                <a:gd name="T71" fmla="*/ 201 h 357"/>
                <a:gd name="T72" fmla="*/ 1041 w 1244"/>
                <a:gd name="T73" fmla="*/ 176 h 357"/>
                <a:gd name="T74" fmla="*/ 1070 w 1244"/>
                <a:gd name="T75" fmla="*/ 151 h 357"/>
                <a:gd name="T76" fmla="*/ 1099 w 1244"/>
                <a:gd name="T77" fmla="*/ 133 h 357"/>
                <a:gd name="T78" fmla="*/ 1128 w 1244"/>
                <a:gd name="T79" fmla="*/ 115 h 357"/>
                <a:gd name="T80" fmla="*/ 1157 w 1244"/>
                <a:gd name="T81" fmla="*/ 110 h 357"/>
                <a:gd name="T82" fmla="*/ 1186 w 1244"/>
                <a:gd name="T83" fmla="*/ 110 h 357"/>
                <a:gd name="T84" fmla="*/ 1215 w 1244"/>
                <a:gd name="T85" fmla="*/ 101 h 357"/>
                <a:gd name="T86" fmla="*/ 1244 w 1244"/>
                <a:gd name="T87" fmla="*/ 9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57">
                  <a:moveTo>
                    <a:pt x="0" y="228"/>
                  </a:moveTo>
                  <a:lnTo>
                    <a:pt x="29" y="274"/>
                  </a:lnTo>
                  <a:lnTo>
                    <a:pt x="58" y="317"/>
                  </a:lnTo>
                  <a:lnTo>
                    <a:pt x="87" y="342"/>
                  </a:lnTo>
                  <a:lnTo>
                    <a:pt x="115" y="351"/>
                  </a:lnTo>
                  <a:lnTo>
                    <a:pt x="144" y="357"/>
                  </a:lnTo>
                  <a:lnTo>
                    <a:pt x="174" y="336"/>
                  </a:lnTo>
                  <a:lnTo>
                    <a:pt x="202" y="295"/>
                  </a:lnTo>
                  <a:lnTo>
                    <a:pt x="231" y="244"/>
                  </a:lnTo>
                  <a:lnTo>
                    <a:pt x="261" y="172"/>
                  </a:lnTo>
                  <a:lnTo>
                    <a:pt x="289" y="102"/>
                  </a:lnTo>
                  <a:lnTo>
                    <a:pt x="318" y="54"/>
                  </a:lnTo>
                  <a:lnTo>
                    <a:pt x="346" y="17"/>
                  </a:lnTo>
                  <a:lnTo>
                    <a:pt x="376" y="0"/>
                  </a:lnTo>
                  <a:lnTo>
                    <a:pt x="405" y="9"/>
                  </a:lnTo>
                  <a:lnTo>
                    <a:pt x="433" y="15"/>
                  </a:lnTo>
                  <a:lnTo>
                    <a:pt x="463" y="32"/>
                  </a:lnTo>
                  <a:lnTo>
                    <a:pt x="492" y="46"/>
                  </a:lnTo>
                  <a:lnTo>
                    <a:pt x="520" y="48"/>
                  </a:lnTo>
                  <a:lnTo>
                    <a:pt x="550" y="44"/>
                  </a:lnTo>
                  <a:lnTo>
                    <a:pt x="578" y="36"/>
                  </a:lnTo>
                  <a:lnTo>
                    <a:pt x="607" y="39"/>
                  </a:lnTo>
                  <a:lnTo>
                    <a:pt x="637" y="70"/>
                  </a:lnTo>
                  <a:lnTo>
                    <a:pt x="665" y="122"/>
                  </a:lnTo>
                  <a:lnTo>
                    <a:pt x="694" y="170"/>
                  </a:lnTo>
                  <a:lnTo>
                    <a:pt x="724" y="198"/>
                  </a:lnTo>
                  <a:lnTo>
                    <a:pt x="752" y="212"/>
                  </a:lnTo>
                  <a:lnTo>
                    <a:pt x="781" y="219"/>
                  </a:lnTo>
                  <a:lnTo>
                    <a:pt x="809" y="230"/>
                  </a:lnTo>
                  <a:lnTo>
                    <a:pt x="839" y="260"/>
                  </a:lnTo>
                  <a:lnTo>
                    <a:pt x="868" y="293"/>
                  </a:lnTo>
                  <a:lnTo>
                    <a:pt x="896" y="300"/>
                  </a:lnTo>
                  <a:lnTo>
                    <a:pt x="926" y="287"/>
                  </a:lnTo>
                  <a:lnTo>
                    <a:pt x="955" y="249"/>
                  </a:lnTo>
                  <a:lnTo>
                    <a:pt x="983" y="212"/>
                  </a:lnTo>
                  <a:lnTo>
                    <a:pt x="1013" y="201"/>
                  </a:lnTo>
                  <a:lnTo>
                    <a:pt x="1041" y="176"/>
                  </a:lnTo>
                  <a:lnTo>
                    <a:pt x="1070" y="151"/>
                  </a:lnTo>
                  <a:lnTo>
                    <a:pt x="1099" y="133"/>
                  </a:lnTo>
                  <a:lnTo>
                    <a:pt x="1128" y="115"/>
                  </a:lnTo>
                  <a:lnTo>
                    <a:pt x="1157" y="110"/>
                  </a:lnTo>
                  <a:lnTo>
                    <a:pt x="1186" y="110"/>
                  </a:lnTo>
                  <a:lnTo>
                    <a:pt x="1215" y="101"/>
                  </a:lnTo>
                  <a:lnTo>
                    <a:pt x="1244" y="9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28" name="Freeform 102">
              <a:extLst>
                <a:ext uri="{FF2B5EF4-FFF2-40B4-BE49-F238E27FC236}">
                  <a16:creationId xmlns="" xmlns:a16="http://schemas.microsoft.com/office/drawing/2014/main" id="{B4B5736A-9533-4B8E-A749-3D950DCBEC23}"/>
                </a:ext>
              </a:extLst>
            </p:cNvPr>
            <p:cNvSpPr>
              <a:spLocks/>
            </p:cNvSpPr>
            <p:nvPr/>
          </p:nvSpPr>
          <p:spPr bwMode="auto">
            <a:xfrm>
              <a:off x="4144963" y="4244975"/>
              <a:ext cx="1882775" cy="619125"/>
            </a:xfrm>
            <a:custGeom>
              <a:avLst/>
              <a:gdLst>
                <a:gd name="T0" fmla="*/ 0 w 1186"/>
                <a:gd name="T1" fmla="*/ 19 h 390"/>
                <a:gd name="T2" fmla="*/ 29 w 1186"/>
                <a:gd name="T3" fmla="*/ 0 h 390"/>
                <a:gd name="T4" fmla="*/ 58 w 1186"/>
                <a:gd name="T5" fmla="*/ 10 h 390"/>
                <a:gd name="T6" fmla="*/ 87 w 1186"/>
                <a:gd name="T7" fmla="*/ 48 h 390"/>
                <a:gd name="T8" fmla="*/ 115 w 1186"/>
                <a:gd name="T9" fmla="*/ 111 h 390"/>
                <a:gd name="T10" fmla="*/ 144 w 1186"/>
                <a:gd name="T11" fmla="*/ 189 h 390"/>
                <a:gd name="T12" fmla="*/ 174 w 1186"/>
                <a:gd name="T13" fmla="*/ 262 h 390"/>
                <a:gd name="T14" fmla="*/ 202 w 1186"/>
                <a:gd name="T15" fmla="*/ 313 h 390"/>
                <a:gd name="T16" fmla="*/ 231 w 1186"/>
                <a:gd name="T17" fmla="*/ 349 h 390"/>
                <a:gd name="T18" fmla="*/ 261 w 1186"/>
                <a:gd name="T19" fmla="*/ 381 h 390"/>
                <a:gd name="T20" fmla="*/ 289 w 1186"/>
                <a:gd name="T21" fmla="*/ 390 h 390"/>
                <a:gd name="T22" fmla="*/ 318 w 1186"/>
                <a:gd name="T23" fmla="*/ 379 h 390"/>
                <a:gd name="T24" fmla="*/ 346 w 1186"/>
                <a:gd name="T25" fmla="*/ 358 h 390"/>
                <a:gd name="T26" fmla="*/ 376 w 1186"/>
                <a:gd name="T27" fmla="*/ 346 h 390"/>
                <a:gd name="T28" fmla="*/ 405 w 1186"/>
                <a:gd name="T29" fmla="*/ 338 h 390"/>
                <a:gd name="T30" fmla="*/ 433 w 1186"/>
                <a:gd name="T31" fmla="*/ 340 h 390"/>
                <a:gd name="T32" fmla="*/ 463 w 1186"/>
                <a:gd name="T33" fmla="*/ 346 h 390"/>
                <a:gd name="T34" fmla="*/ 492 w 1186"/>
                <a:gd name="T35" fmla="*/ 330 h 390"/>
                <a:gd name="T36" fmla="*/ 520 w 1186"/>
                <a:gd name="T37" fmla="*/ 296 h 390"/>
                <a:gd name="T38" fmla="*/ 550 w 1186"/>
                <a:gd name="T39" fmla="*/ 237 h 390"/>
                <a:gd name="T40" fmla="*/ 578 w 1186"/>
                <a:gd name="T41" fmla="*/ 180 h 390"/>
                <a:gd name="T42" fmla="*/ 607 w 1186"/>
                <a:gd name="T43" fmla="*/ 142 h 390"/>
                <a:gd name="T44" fmla="*/ 637 w 1186"/>
                <a:gd name="T45" fmla="*/ 122 h 390"/>
                <a:gd name="T46" fmla="*/ 665 w 1186"/>
                <a:gd name="T47" fmla="*/ 119 h 390"/>
                <a:gd name="T48" fmla="*/ 694 w 1186"/>
                <a:gd name="T49" fmla="*/ 117 h 390"/>
                <a:gd name="T50" fmla="*/ 724 w 1186"/>
                <a:gd name="T51" fmla="*/ 121 h 390"/>
                <a:gd name="T52" fmla="*/ 752 w 1186"/>
                <a:gd name="T53" fmla="*/ 126 h 390"/>
                <a:gd name="T54" fmla="*/ 781 w 1186"/>
                <a:gd name="T55" fmla="*/ 122 h 390"/>
                <a:gd name="T56" fmla="*/ 809 w 1186"/>
                <a:gd name="T57" fmla="*/ 117 h 390"/>
                <a:gd name="T58" fmla="*/ 839 w 1186"/>
                <a:gd name="T59" fmla="*/ 100 h 390"/>
                <a:gd name="T60" fmla="*/ 868 w 1186"/>
                <a:gd name="T61" fmla="*/ 106 h 390"/>
                <a:gd name="T62" fmla="*/ 896 w 1186"/>
                <a:gd name="T63" fmla="*/ 143 h 390"/>
                <a:gd name="T64" fmla="*/ 926 w 1186"/>
                <a:gd name="T65" fmla="*/ 186 h 390"/>
                <a:gd name="T66" fmla="*/ 955 w 1186"/>
                <a:gd name="T67" fmla="*/ 233 h 390"/>
                <a:gd name="T68" fmla="*/ 983 w 1186"/>
                <a:gd name="T69" fmla="*/ 277 h 390"/>
                <a:gd name="T70" fmla="*/ 1013 w 1186"/>
                <a:gd name="T71" fmla="*/ 298 h 390"/>
                <a:gd name="T72" fmla="*/ 1041 w 1186"/>
                <a:gd name="T73" fmla="*/ 298 h 390"/>
                <a:gd name="T74" fmla="*/ 1070 w 1186"/>
                <a:gd name="T75" fmla="*/ 285 h 390"/>
                <a:gd name="T76" fmla="*/ 1099 w 1186"/>
                <a:gd name="T77" fmla="*/ 235 h 390"/>
                <a:gd name="T78" fmla="*/ 1128 w 1186"/>
                <a:gd name="T79" fmla="*/ 208 h 390"/>
                <a:gd name="T80" fmla="*/ 1157 w 1186"/>
                <a:gd name="T81" fmla="*/ 185 h 390"/>
                <a:gd name="T82" fmla="*/ 1186 w 1186"/>
                <a:gd name="T83" fmla="*/ 159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90">
                  <a:moveTo>
                    <a:pt x="0" y="19"/>
                  </a:moveTo>
                  <a:lnTo>
                    <a:pt x="29" y="0"/>
                  </a:lnTo>
                  <a:lnTo>
                    <a:pt x="58" y="10"/>
                  </a:lnTo>
                  <a:lnTo>
                    <a:pt x="87" y="48"/>
                  </a:lnTo>
                  <a:lnTo>
                    <a:pt x="115" y="111"/>
                  </a:lnTo>
                  <a:lnTo>
                    <a:pt x="144" y="189"/>
                  </a:lnTo>
                  <a:lnTo>
                    <a:pt x="174" y="262"/>
                  </a:lnTo>
                  <a:lnTo>
                    <a:pt x="202" y="313"/>
                  </a:lnTo>
                  <a:lnTo>
                    <a:pt x="231" y="349"/>
                  </a:lnTo>
                  <a:lnTo>
                    <a:pt x="261" y="381"/>
                  </a:lnTo>
                  <a:lnTo>
                    <a:pt x="289" y="390"/>
                  </a:lnTo>
                  <a:lnTo>
                    <a:pt x="318" y="379"/>
                  </a:lnTo>
                  <a:lnTo>
                    <a:pt x="346" y="358"/>
                  </a:lnTo>
                  <a:lnTo>
                    <a:pt x="376" y="346"/>
                  </a:lnTo>
                  <a:lnTo>
                    <a:pt x="405" y="338"/>
                  </a:lnTo>
                  <a:lnTo>
                    <a:pt x="433" y="340"/>
                  </a:lnTo>
                  <a:lnTo>
                    <a:pt x="463" y="346"/>
                  </a:lnTo>
                  <a:lnTo>
                    <a:pt x="492" y="330"/>
                  </a:lnTo>
                  <a:lnTo>
                    <a:pt x="520" y="296"/>
                  </a:lnTo>
                  <a:lnTo>
                    <a:pt x="550" y="237"/>
                  </a:lnTo>
                  <a:lnTo>
                    <a:pt x="578" y="180"/>
                  </a:lnTo>
                  <a:lnTo>
                    <a:pt x="607" y="142"/>
                  </a:lnTo>
                  <a:lnTo>
                    <a:pt x="637" y="122"/>
                  </a:lnTo>
                  <a:lnTo>
                    <a:pt x="665" y="119"/>
                  </a:lnTo>
                  <a:lnTo>
                    <a:pt x="694" y="117"/>
                  </a:lnTo>
                  <a:lnTo>
                    <a:pt x="724" y="121"/>
                  </a:lnTo>
                  <a:lnTo>
                    <a:pt x="752" y="126"/>
                  </a:lnTo>
                  <a:lnTo>
                    <a:pt x="781" y="122"/>
                  </a:lnTo>
                  <a:lnTo>
                    <a:pt x="809" y="117"/>
                  </a:lnTo>
                  <a:lnTo>
                    <a:pt x="839" y="100"/>
                  </a:lnTo>
                  <a:lnTo>
                    <a:pt x="868" y="106"/>
                  </a:lnTo>
                  <a:lnTo>
                    <a:pt x="896" y="143"/>
                  </a:lnTo>
                  <a:lnTo>
                    <a:pt x="926" y="186"/>
                  </a:lnTo>
                  <a:lnTo>
                    <a:pt x="955" y="233"/>
                  </a:lnTo>
                  <a:lnTo>
                    <a:pt x="983" y="277"/>
                  </a:lnTo>
                  <a:lnTo>
                    <a:pt x="1013" y="298"/>
                  </a:lnTo>
                  <a:lnTo>
                    <a:pt x="1041" y="298"/>
                  </a:lnTo>
                  <a:lnTo>
                    <a:pt x="1070" y="285"/>
                  </a:lnTo>
                  <a:lnTo>
                    <a:pt x="1099" y="235"/>
                  </a:lnTo>
                  <a:lnTo>
                    <a:pt x="1128" y="208"/>
                  </a:lnTo>
                  <a:lnTo>
                    <a:pt x="1157" y="185"/>
                  </a:lnTo>
                  <a:lnTo>
                    <a:pt x="1186" y="15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29" name="Freeform 103">
              <a:extLst>
                <a:ext uri="{FF2B5EF4-FFF2-40B4-BE49-F238E27FC236}">
                  <a16:creationId xmlns="" xmlns:a16="http://schemas.microsoft.com/office/drawing/2014/main" id="{C87984BB-D0EF-4A8D-9570-10D9B41F517A}"/>
                </a:ext>
              </a:extLst>
            </p:cNvPr>
            <p:cNvSpPr>
              <a:spLocks/>
            </p:cNvSpPr>
            <p:nvPr/>
          </p:nvSpPr>
          <p:spPr bwMode="auto">
            <a:xfrm>
              <a:off x="4144963" y="4419600"/>
              <a:ext cx="1928813" cy="419100"/>
            </a:xfrm>
            <a:custGeom>
              <a:avLst/>
              <a:gdLst>
                <a:gd name="T0" fmla="*/ 0 w 1215"/>
                <a:gd name="T1" fmla="*/ 251 h 264"/>
                <a:gd name="T2" fmla="*/ 29 w 1215"/>
                <a:gd name="T3" fmla="*/ 213 h 264"/>
                <a:gd name="T4" fmla="*/ 58 w 1215"/>
                <a:gd name="T5" fmla="*/ 167 h 264"/>
                <a:gd name="T6" fmla="*/ 87 w 1215"/>
                <a:gd name="T7" fmla="*/ 120 h 264"/>
                <a:gd name="T8" fmla="*/ 115 w 1215"/>
                <a:gd name="T9" fmla="*/ 70 h 264"/>
                <a:gd name="T10" fmla="*/ 144 w 1215"/>
                <a:gd name="T11" fmla="*/ 21 h 264"/>
                <a:gd name="T12" fmla="*/ 174 w 1215"/>
                <a:gd name="T13" fmla="*/ 0 h 264"/>
                <a:gd name="T14" fmla="*/ 202 w 1215"/>
                <a:gd name="T15" fmla="*/ 6 h 264"/>
                <a:gd name="T16" fmla="*/ 231 w 1215"/>
                <a:gd name="T17" fmla="*/ 16 h 264"/>
                <a:gd name="T18" fmla="*/ 261 w 1215"/>
                <a:gd name="T19" fmla="*/ 27 h 264"/>
                <a:gd name="T20" fmla="*/ 289 w 1215"/>
                <a:gd name="T21" fmla="*/ 31 h 264"/>
                <a:gd name="T22" fmla="*/ 318 w 1215"/>
                <a:gd name="T23" fmla="*/ 28 h 264"/>
                <a:gd name="T24" fmla="*/ 346 w 1215"/>
                <a:gd name="T25" fmla="*/ 22 h 264"/>
                <a:gd name="T26" fmla="*/ 376 w 1215"/>
                <a:gd name="T27" fmla="*/ 21 h 264"/>
                <a:gd name="T28" fmla="*/ 405 w 1215"/>
                <a:gd name="T29" fmla="*/ 47 h 264"/>
                <a:gd name="T30" fmla="*/ 433 w 1215"/>
                <a:gd name="T31" fmla="*/ 100 h 264"/>
                <a:gd name="T32" fmla="*/ 463 w 1215"/>
                <a:gd name="T33" fmla="*/ 172 h 264"/>
                <a:gd name="T34" fmla="*/ 492 w 1215"/>
                <a:gd name="T35" fmla="*/ 232 h 264"/>
                <a:gd name="T36" fmla="*/ 520 w 1215"/>
                <a:gd name="T37" fmla="*/ 261 h 264"/>
                <a:gd name="T38" fmla="*/ 550 w 1215"/>
                <a:gd name="T39" fmla="*/ 264 h 264"/>
                <a:gd name="T40" fmla="*/ 578 w 1215"/>
                <a:gd name="T41" fmla="*/ 257 h 264"/>
                <a:gd name="T42" fmla="*/ 607 w 1215"/>
                <a:gd name="T43" fmla="*/ 250 h 264"/>
                <a:gd name="T44" fmla="*/ 637 w 1215"/>
                <a:gd name="T45" fmla="*/ 262 h 264"/>
                <a:gd name="T46" fmla="*/ 665 w 1215"/>
                <a:gd name="T47" fmla="*/ 258 h 264"/>
                <a:gd name="T48" fmla="*/ 694 w 1215"/>
                <a:gd name="T49" fmla="*/ 237 h 264"/>
                <a:gd name="T50" fmla="*/ 724 w 1215"/>
                <a:gd name="T51" fmla="*/ 214 h 264"/>
                <a:gd name="T52" fmla="*/ 752 w 1215"/>
                <a:gd name="T53" fmla="*/ 173 h 264"/>
                <a:gd name="T54" fmla="*/ 781 w 1215"/>
                <a:gd name="T55" fmla="*/ 140 h 264"/>
                <a:gd name="T56" fmla="*/ 809 w 1215"/>
                <a:gd name="T57" fmla="*/ 113 h 264"/>
                <a:gd name="T58" fmla="*/ 839 w 1215"/>
                <a:gd name="T59" fmla="*/ 65 h 264"/>
                <a:gd name="T60" fmla="*/ 868 w 1215"/>
                <a:gd name="T61" fmla="*/ 42 h 264"/>
                <a:gd name="T62" fmla="*/ 896 w 1215"/>
                <a:gd name="T63" fmla="*/ 26 h 264"/>
                <a:gd name="T64" fmla="*/ 926 w 1215"/>
                <a:gd name="T65" fmla="*/ 2 h 264"/>
                <a:gd name="T66" fmla="*/ 955 w 1215"/>
                <a:gd name="T67" fmla="*/ 6 h 264"/>
                <a:gd name="T68" fmla="*/ 983 w 1215"/>
                <a:gd name="T69" fmla="*/ 5 h 264"/>
                <a:gd name="T70" fmla="*/ 1013 w 1215"/>
                <a:gd name="T71" fmla="*/ 2 h 264"/>
                <a:gd name="T72" fmla="*/ 1041 w 1215"/>
                <a:gd name="T73" fmla="*/ 18 h 264"/>
                <a:gd name="T74" fmla="*/ 1070 w 1215"/>
                <a:gd name="T75" fmla="*/ 21 h 264"/>
                <a:gd name="T76" fmla="*/ 1099 w 1215"/>
                <a:gd name="T77" fmla="*/ 25 h 264"/>
                <a:gd name="T78" fmla="*/ 1128 w 1215"/>
                <a:gd name="T79" fmla="*/ 27 h 264"/>
                <a:gd name="T80" fmla="*/ 1157 w 1215"/>
                <a:gd name="T81" fmla="*/ 20 h 264"/>
                <a:gd name="T82" fmla="*/ 1186 w 1215"/>
                <a:gd name="T83" fmla="*/ 17 h 264"/>
                <a:gd name="T84" fmla="*/ 1215 w 1215"/>
                <a:gd name="T85" fmla="*/ 1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264">
                  <a:moveTo>
                    <a:pt x="0" y="251"/>
                  </a:moveTo>
                  <a:lnTo>
                    <a:pt x="29" y="213"/>
                  </a:lnTo>
                  <a:lnTo>
                    <a:pt x="58" y="167"/>
                  </a:lnTo>
                  <a:lnTo>
                    <a:pt x="87" y="120"/>
                  </a:lnTo>
                  <a:lnTo>
                    <a:pt x="115" y="70"/>
                  </a:lnTo>
                  <a:lnTo>
                    <a:pt x="144" y="21"/>
                  </a:lnTo>
                  <a:lnTo>
                    <a:pt x="174" y="0"/>
                  </a:lnTo>
                  <a:lnTo>
                    <a:pt x="202" y="6"/>
                  </a:lnTo>
                  <a:lnTo>
                    <a:pt x="231" y="16"/>
                  </a:lnTo>
                  <a:lnTo>
                    <a:pt x="261" y="27"/>
                  </a:lnTo>
                  <a:lnTo>
                    <a:pt x="289" y="31"/>
                  </a:lnTo>
                  <a:lnTo>
                    <a:pt x="318" y="28"/>
                  </a:lnTo>
                  <a:lnTo>
                    <a:pt x="346" y="22"/>
                  </a:lnTo>
                  <a:lnTo>
                    <a:pt x="376" y="21"/>
                  </a:lnTo>
                  <a:lnTo>
                    <a:pt x="405" y="47"/>
                  </a:lnTo>
                  <a:lnTo>
                    <a:pt x="433" y="100"/>
                  </a:lnTo>
                  <a:lnTo>
                    <a:pt x="463" y="172"/>
                  </a:lnTo>
                  <a:lnTo>
                    <a:pt x="492" y="232"/>
                  </a:lnTo>
                  <a:lnTo>
                    <a:pt x="520" y="261"/>
                  </a:lnTo>
                  <a:lnTo>
                    <a:pt x="550" y="264"/>
                  </a:lnTo>
                  <a:lnTo>
                    <a:pt x="578" y="257"/>
                  </a:lnTo>
                  <a:lnTo>
                    <a:pt x="607" y="250"/>
                  </a:lnTo>
                  <a:lnTo>
                    <a:pt x="637" y="262"/>
                  </a:lnTo>
                  <a:lnTo>
                    <a:pt x="665" y="258"/>
                  </a:lnTo>
                  <a:lnTo>
                    <a:pt x="694" y="237"/>
                  </a:lnTo>
                  <a:lnTo>
                    <a:pt x="724" y="214"/>
                  </a:lnTo>
                  <a:lnTo>
                    <a:pt x="752" y="173"/>
                  </a:lnTo>
                  <a:lnTo>
                    <a:pt x="781" y="140"/>
                  </a:lnTo>
                  <a:lnTo>
                    <a:pt x="809" y="113"/>
                  </a:lnTo>
                  <a:lnTo>
                    <a:pt x="839" y="65"/>
                  </a:lnTo>
                  <a:lnTo>
                    <a:pt x="868" y="42"/>
                  </a:lnTo>
                  <a:lnTo>
                    <a:pt x="896" y="26"/>
                  </a:lnTo>
                  <a:lnTo>
                    <a:pt x="926" y="2"/>
                  </a:lnTo>
                  <a:lnTo>
                    <a:pt x="955" y="6"/>
                  </a:lnTo>
                  <a:lnTo>
                    <a:pt x="983" y="5"/>
                  </a:lnTo>
                  <a:lnTo>
                    <a:pt x="1013" y="2"/>
                  </a:lnTo>
                  <a:lnTo>
                    <a:pt x="1041" y="18"/>
                  </a:lnTo>
                  <a:lnTo>
                    <a:pt x="1070" y="21"/>
                  </a:lnTo>
                  <a:lnTo>
                    <a:pt x="1099" y="25"/>
                  </a:lnTo>
                  <a:lnTo>
                    <a:pt x="1128" y="27"/>
                  </a:lnTo>
                  <a:lnTo>
                    <a:pt x="1157" y="20"/>
                  </a:lnTo>
                  <a:lnTo>
                    <a:pt x="1186" y="17"/>
                  </a:lnTo>
                  <a:lnTo>
                    <a:pt x="1215" y="1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30" name="Freeform 104">
              <a:extLst>
                <a:ext uri="{FF2B5EF4-FFF2-40B4-BE49-F238E27FC236}">
                  <a16:creationId xmlns="" xmlns:a16="http://schemas.microsoft.com/office/drawing/2014/main" id="{A92451AB-B200-4939-9693-6A6B98F9C9AB}"/>
                </a:ext>
              </a:extLst>
            </p:cNvPr>
            <p:cNvSpPr>
              <a:spLocks/>
            </p:cNvSpPr>
            <p:nvPr/>
          </p:nvSpPr>
          <p:spPr bwMode="auto">
            <a:xfrm>
              <a:off x="4144963" y="4408488"/>
              <a:ext cx="1974850" cy="523875"/>
            </a:xfrm>
            <a:custGeom>
              <a:avLst/>
              <a:gdLst>
                <a:gd name="T0" fmla="*/ 0 w 1244"/>
                <a:gd name="T1" fmla="*/ 173 h 330"/>
                <a:gd name="T2" fmla="*/ 29 w 1244"/>
                <a:gd name="T3" fmla="*/ 246 h 330"/>
                <a:gd name="T4" fmla="*/ 58 w 1244"/>
                <a:gd name="T5" fmla="*/ 281 h 330"/>
                <a:gd name="T6" fmla="*/ 87 w 1244"/>
                <a:gd name="T7" fmla="*/ 298 h 330"/>
                <a:gd name="T8" fmla="*/ 115 w 1244"/>
                <a:gd name="T9" fmla="*/ 327 h 330"/>
                <a:gd name="T10" fmla="*/ 144 w 1244"/>
                <a:gd name="T11" fmla="*/ 330 h 330"/>
                <a:gd name="T12" fmla="*/ 174 w 1244"/>
                <a:gd name="T13" fmla="*/ 322 h 330"/>
                <a:gd name="T14" fmla="*/ 202 w 1244"/>
                <a:gd name="T15" fmla="*/ 285 h 330"/>
                <a:gd name="T16" fmla="*/ 231 w 1244"/>
                <a:gd name="T17" fmla="*/ 219 h 330"/>
                <a:gd name="T18" fmla="*/ 261 w 1244"/>
                <a:gd name="T19" fmla="*/ 151 h 330"/>
                <a:gd name="T20" fmla="*/ 289 w 1244"/>
                <a:gd name="T21" fmla="*/ 84 h 330"/>
                <a:gd name="T22" fmla="*/ 318 w 1244"/>
                <a:gd name="T23" fmla="*/ 39 h 330"/>
                <a:gd name="T24" fmla="*/ 346 w 1244"/>
                <a:gd name="T25" fmla="*/ 19 h 330"/>
                <a:gd name="T26" fmla="*/ 376 w 1244"/>
                <a:gd name="T27" fmla="*/ 8 h 330"/>
                <a:gd name="T28" fmla="*/ 405 w 1244"/>
                <a:gd name="T29" fmla="*/ 0 h 330"/>
                <a:gd name="T30" fmla="*/ 433 w 1244"/>
                <a:gd name="T31" fmla="*/ 2 h 330"/>
                <a:gd name="T32" fmla="*/ 463 w 1244"/>
                <a:gd name="T33" fmla="*/ 12 h 330"/>
                <a:gd name="T34" fmla="*/ 492 w 1244"/>
                <a:gd name="T35" fmla="*/ 20 h 330"/>
                <a:gd name="T36" fmla="*/ 520 w 1244"/>
                <a:gd name="T37" fmla="*/ 29 h 330"/>
                <a:gd name="T38" fmla="*/ 550 w 1244"/>
                <a:gd name="T39" fmla="*/ 33 h 330"/>
                <a:gd name="T40" fmla="*/ 578 w 1244"/>
                <a:gd name="T41" fmla="*/ 23 h 330"/>
                <a:gd name="T42" fmla="*/ 607 w 1244"/>
                <a:gd name="T43" fmla="*/ 29 h 330"/>
                <a:gd name="T44" fmla="*/ 637 w 1244"/>
                <a:gd name="T45" fmla="*/ 66 h 330"/>
                <a:gd name="T46" fmla="*/ 665 w 1244"/>
                <a:gd name="T47" fmla="*/ 105 h 330"/>
                <a:gd name="T48" fmla="*/ 694 w 1244"/>
                <a:gd name="T49" fmla="*/ 146 h 330"/>
                <a:gd name="T50" fmla="*/ 724 w 1244"/>
                <a:gd name="T51" fmla="*/ 174 h 330"/>
                <a:gd name="T52" fmla="*/ 752 w 1244"/>
                <a:gd name="T53" fmla="*/ 209 h 330"/>
                <a:gd name="T54" fmla="*/ 781 w 1244"/>
                <a:gd name="T55" fmla="*/ 241 h 330"/>
                <a:gd name="T56" fmla="*/ 809 w 1244"/>
                <a:gd name="T57" fmla="*/ 257 h 330"/>
                <a:gd name="T58" fmla="*/ 839 w 1244"/>
                <a:gd name="T59" fmla="*/ 258 h 330"/>
                <a:gd name="T60" fmla="*/ 868 w 1244"/>
                <a:gd name="T61" fmla="*/ 228 h 330"/>
                <a:gd name="T62" fmla="*/ 896 w 1244"/>
                <a:gd name="T63" fmla="*/ 222 h 330"/>
                <a:gd name="T64" fmla="*/ 926 w 1244"/>
                <a:gd name="T65" fmla="*/ 233 h 330"/>
                <a:gd name="T66" fmla="*/ 955 w 1244"/>
                <a:gd name="T67" fmla="*/ 237 h 330"/>
                <a:gd name="T68" fmla="*/ 983 w 1244"/>
                <a:gd name="T69" fmla="*/ 214 h 330"/>
                <a:gd name="T70" fmla="*/ 1013 w 1244"/>
                <a:gd name="T71" fmla="*/ 161 h 330"/>
                <a:gd name="T72" fmla="*/ 1041 w 1244"/>
                <a:gd name="T73" fmla="*/ 110 h 330"/>
                <a:gd name="T74" fmla="*/ 1070 w 1244"/>
                <a:gd name="T75" fmla="*/ 78 h 330"/>
                <a:gd name="T76" fmla="*/ 1099 w 1244"/>
                <a:gd name="T77" fmla="*/ 76 h 330"/>
                <a:gd name="T78" fmla="*/ 1128 w 1244"/>
                <a:gd name="T79" fmla="*/ 80 h 330"/>
                <a:gd name="T80" fmla="*/ 1157 w 1244"/>
                <a:gd name="T81" fmla="*/ 75 h 330"/>
                <a:gd name="T82" fmla="*/ 1186 w 1244"/>
                <a:gd name="T83" fmla="*/ 78 h 330"/>
                <a:gd name="T84" fmla="*/ 1215 w 1244"/>
                <a:gd name="T85" fmla="*/ 78 h 330"/>
                <a:gd name="T86" fmla="*/ 1244 w 1244"/>
                <a:gd name="T87" fmla="*/ 6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30">
                  <a:moveTo>
                    <a:pt x="0" y="173"/>
                  </a:moveTo>
                  <a:lnTo>
                    <a:pt x="29" y="246"/>
                  </a:lnTo>
                  <a:lnTo>
                    <a:pt x="58" y="281"/>
                  </a:lnTo>
                  <a:lnTo>
                    <a:pt x="87" y="298"/>
                  </a:lnTo>
                  <a:lnTo>
                    <a:pt x="115" y="327"/>
                  </a:lnTo>
                  <a:lnTo>
                    <a:pt x="144" y="330"/>
                  </a:lnTo>
                  <a:lnTo>
                    <a:pt x="174" y="322"/>
                  </a:lnTo>
                  <a:lnTo>
                    <a:pt x="202" y="285"/>
                  </a:lnTo>
                  <a:lnTo>
                    <a:pt x="231" y="219"/>
                  </a:lnTo>
                  <a:lnTo>
                    <a:pt x="261" y="151"/>
                  </a:lnTo>
                  <a:lnTo>
                    <a:pt x="289" y="84"/>
                  </a:lnTo>
                  <a:lnTo>
                    <a:pt x="318" y="39"/>
                  </a:lnTo>
                  <a:lnTo>
                    <a:pt x="346" y="19"/>
                  </a:lnTo>
                  <a:lnTo>
                    <a:pt x="376" y="8"/>
                  </a:lnTo>
                  <a:lnTo>
                    <a:pt x="405" y="0"/>
                  </a:lnTo>
                  <a:lnTo>
                    <a:pt x="433" y="2"/>
                  </a:lnTo>
                  <a:lnTo>
                    <a:pt x="463" y="12"/>
                  </a:lnTo>
                  <a:lnTo>
                    <a:pt x="492" y="20"/>
                  </a:lnTo>
                  <a:lnTo>
                    <a:pt x="520" y="29"/>
                  </a:lnTo>
                  <a:lnTo>
                    <a:pt x="550" y="33"/>
                  </a:lnTo>
                  <a:lnTo>
                    <a:pt x="578" y="23"/>
                  </a:lnTo>
                  <a:lnTo>
                    <a:pt x="607" y="29"/>
                  </a:lnTo>
                  <a:lnTo>
                    <a:pt x="637" y="66"/>
                  </a:lnTo>
                  <a:lnTo>
                    <a:pt x="665" y="105"/>
                  </a:lnTo>
                  <a:lnTo>
                    <a:pt x="694" y="146"/>
                  </a:lnTo>
                  <a:lnTo>
                    <a:pt x="724" y="174"/>
                  </a:lnTo>
                  <a:lnTo>
                    <a:pt x="752" y="209"/>
                  </a:lnTo>
                  <a:lnTo>
                    <a:pt x="781" y="241"/>
                  </a:lnTo>
                  <a:lnTo>
                    <a:pt x="809" y="257"/>
                  </a:lnTo>
                  <a:lnTo>
                    <a:pt x="839" y="258"/>
                  </a:lnTo>
                  <a:lnTo>
                    <a:pt x="868" y="228"/>
                  </a:lnTo>
                  <a:lnTo>
                    <a:pt x="896" y="222"/>
                  </a:lnTo>
                  <a:lnTo>
                    <a:pt x="926" y="233"/>
                  </a:lnTo>
                  <a:lnTo>
                    <a:pt x="955" y="237"/>
                  </a:lnTo>
                  <a:lnTo>
                    <a:pt x="983" y="214"/>
                  </a:lnTo>
                  <a:lnTo>
                    <a:pt x="1013" y="161"/>
                  </a:lnTo>
                  <a:lnTo>
                    <a:pt x="1041" y="110"/>
                  </a:lnTo>
                  <a:lnTo>
                    <a:pt x="1070" y="78"/>
                  </a:lnTo>
                  <a:lnTo>
                    <a:pt x="1099" y="76"/>
                  </a:lnTo>
                  <a:lnTo>
                    <a:pt x="1128" y="80"/>
                  </a:lnTo>
                  <a:lnTo>
                    <a:pt x="1157" y="75"/>
                  </a:lnTo>
                  <a:lnTo>
                    <a:pt x="1186" y="78"/>
                  </a:lnTo>
                  <a:lnTo>
                    <a:pt x="1215" y="78"/>
                  </a:lnTo>
                  <a:lnTo>
                    <a:pt x="1244" y="6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31" name="Freeform 105">
              <a:extLst>
                <a:ext uri="{FF2B5EF4-FFF2-40B4-BE49-F238E27FC236}">
                  <a16:creationId xmlns="" xmlns:a16="http://schemas.microsoft.com/office/drawing/2014/main" id="{80C6422F-C8FC-4CBF-8856-355FDCE529F0}"/>
                </a:ext>
              </a:extLst>
            </p:cNvPr>
            <p:cNvSpPr>
              <a:spLocks/>
            </p:cNvSpPr>
            <p:nvPr/>
          </p:nvSpPr>
          <p:spPr bwMode="auto">
            <a:xfrm>
              <a:off x="4144963" y="4244975"/>
              <a:ext cx="1928813" cy="592138"/>
            </a:xfrm>
            <a:custGeom>
              <a:avLst/>
              <a:gdLst>
                <a:gd name="T0" fmla="*/ 0 w 1215"/>
                <a:gd name="T1" fmla="*/ 20 h 373"/>
                <a:gd name="T2" fmla="*/ 29 w 1215"/>
                <a:gd name="T3" fmla="*/ 0 h 373"/>
                <a:gd name="T4" fmla="*/ 58 w 1215"/>
                <a:gd name="T5" fmla="*/ 12 h 373"/>
                <a:gd name="T6" fmla="*/ 87 w 1215"/>
                <a:gd name="T7" fmla="*/ 39 h 373"/>
                <a:gd name="T8" fmla="*/ 115 w 1215"/>
                <a:gd name="T9" fmla="*/ 83 h 373"/>
                <a:gd name="T10" fmla="*/ 144 w 1215"/>
                <a:gd name="T11" fmla="*/ 152 h 373"/>
                <a:gd name="T12" fmla="*/ 174 w 1215"/>
                <a:gd name="T13" fmla="*/ 227 h 373"/>
                <a:gd name="T14" fmla="*/ 202 w 1215"/>
                <a:gd name="T15" fmla="*/ 286 h 373"/>
                <a:gd name="T16" fmla="*/ 231 w 1215"/>
                <a:gd name="T17" fmla="*/ 330 h 373"/>
                <a:gd name="T18" fmla="*/ 261 w 1215"/>
                <a:gd name="T19" fmla="*/ 362 h 373"/>
                <a:gd name="T20" fmla="*/ 289 w 1215"/>
                <a:gd name="T21" fmla="*/ 373 h 373"/>
                <a:gd name="T22" fmla="*/ 318 w 1215"/>
                <a:gd name="T23" fmla="*/ 372 h 373"/>
                <a:gd name="T24" fmla="*/ 346 w 1215"/>
                <a:gd name="T25" fmla="*/ 371 h 373"/>
                <a:gd name="T26" fmla="*/ 376 w 1215"/>
                <a:gd name="T27" fmla="*/ 360 h 373"/>
                <a:gd name="T28" fmla="*/ 405 w 1215"/>
                <a:gd name="T29" fmla="*/ 352 h 373"/>
                <a:gd name="T30" fmla="*/ 433 w 1215"/>
                <a:gd name="T31" fmla="*/ 345 h 373"/>
                <a:gd name="T32" fmla="*/ 463 w 1215"/>
                <a:gd name="T33" fmla="*/ 339 h 373"/>
                <a:gd name="T34" fmla="*/ 492 w 1215"/>
                <a:gd name="T35" fmla="*/ 341 h 373"/>
                <a:gd name="T36" fmla="*/ 520 w 1215"/>
                <a:gd name="T37" fmla="*/ 320 h 373"/>
                <a:gd name="T38" fmla="*/ 550 w 1215"/>
                <a:gd name="T39" fmla="*/ 276 h 373"/>
                <a:gd name="T40" fmla="*/ 578 w 1215"/>
                <a:gd name="T41" fmla="*/ 216 h 373"/>
                <a:gd name="T42" fmla="*/ 607 w 1215"/>
                <a:gd name="T43" fmla="*/ 163 h 373"/>
                <a:gd name="T44" fmla="*/ 637 w 1215"/>
                <a:gd name="T45" fmla="*/ 138 h 373"/>
                <a:gd name="T46" fmla="*/ 665 w 1215"/>
                <a:gd name="T47" fmla="*/ 123 h 373"/>
                <a:gd name="T48" fmla="*/ 694 w 1215"/>
                <a:gd name="T49" fmla="*/ 121 h 373"/>
                <a:gd name="T50" fmla="*/ 724 w 1215"/>
                <a:gd name="T51" fmla="*/ 116 h 373"/>
                <a:gd name="T52" fmla="*/ 752 w 1215"/>
                <a:gd name="T53" fmla="*/ 119 h 373"/>
                <a:gd name="T54" fmla="*/ 781 w 1215"/>
                <a:gd name="T55" fmla="*/ 122 h 373"/>
                <a:gd name="T56" fmla="*/ 809 w 1215"/>
                <a:gd name="T57" fmla="*/ 115 h 373"/>
                <a:gd name="T58" fmla="*/ 839 w 1215"/>
                <a:gd name="T59" fmla="*/ 110 h 373"/>
                <a:gd name="T60" fmla="*/ 868 w 1215"/>
                <a:gd name="T61" fmla="*/ 110 h 373"/>
                <a:gd name="T62" fmla="*/ 896 w 1215"/>
                <a:gd name="T63" fmla="*/ 122 h 373"/>
                <a:gd name="T64" fmla="*/ 926 w 1215"/>
                <a:gd name="T65" fmla="*/ 164 h 373"/>
                <a:gd name="T66" fmla="*/ 955 w 1215"/>
                <a:gd name="T67" fmla="*/ 219 h 373"/>
                <a:gd name="T68" fmla="*/ 983 w 1215"/>
                <a:gd name="T69" fmla="*/ 272 h 373"/>
                <a:gd name="T70" fmla="*/ 1013 w 1215"/>
                <a:gd name="T71" fmla="*/ 298 h 373"/>
                <a:gd name="T72" fmla="*/ 1041 w 1215"/>
                <a:gd name="T73" fmla="*/ 291 h 373"/>
                <a:gd name="T74" fmla="*/ 1070 w 1215"/>
                <a:gd name="T75" fmla="*/ 267 h 373"/>
                <a:gd name="T76" fmla="*/ 1099 w 1215"/>
                <a:gd name="T77" fmla="*/ 235 h 373"/>
                <a:gd name="T78" fmla="*/ 1128 w 1215"/>
                <a:gd name="T79" fmla="*/ 221 h 373"/>
                <a:gd name="T80" fmla="*/ 1157 w 1215"/>
                <a:gd name="T81" fmla="*/ 212 h 373"/>
                <a:gd name="T82" fmla="*/ 1186 w 1215"/>
                <a:gd name="T83" fmla="*/ 207 h 373"/>
                <a:gd name="T84" fmla="*/ 1215 w 1215"/>
                <a:gd name="T85" fmla="*/ 20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73">
                  <a:moveTo>
                    <a:pt x="0" y="20"/>
                  </a:moveTo>
                  <a:lnTo>
                    <a:pt x="29" y="0"/>
                  </a:lnTo>
                  <a:lnTo>
                    <a:pt x="58" y="12"/>
                  </a:lnTo>
                  <a:lnTo>
                    <a:pt x="87" y="39"/>
                  </a:lnTo>
                  <a:lnTo>
                    <a:pt x="115" y="83"/>
                  </a:lnTo>
                  <a:lnTo>
                    <a:pt x="144" y="152"/>
                  </a:lnTo>
                  <a:lnTo>
                    <a:pt x="174" y="227"/>
                  </a:lnTo>
                  <a:lnTo>
                    <a:pt x="202" y="286"/>
                  </a:lnTo>
                  <a:lnTo>
                    <a:pt x="231" y="330"/>
                  </a:lnTo>
                  <a:lnTo>
                    <a:pt x="261" y="362"/>
                  </a:lnTo>
                  <a:lnTo>
                    <a:pt x="289" y="373"/>
                  </a:lnTo>
                  <a:lnTo>
                    <a:pt x="318" y="372"/>
                  </a:lnTo>
                  <a:lnTo>
                    <a:pt x="346" y="371"/>
                  </a:lnTo>
                  <a:lnTo>
                    <a:pt x="376" y="360"/>
                  </a:lnTo>
                  <a:lnTo>
                    <a:pt x="405" y="352"/>
                  </a:lnTo>
                  <a:lnTo>
                    <a:pt x="433" y="345"/>
                  </a:lnTo>
                  <a:lnTo>
                    <a:pt x="463" y="339"/>
                  </a:lnTo>
                  <a:lnTo>
                    <a:pt x="492" y="341"/>
                  </a:lnTo>
                  <a:lnTo>
                    <a:pt x="520" y="320"/>
                  </a:lnTo>
                  <a:lnTo>
                    <a:pt x="550" y="276"/>
                  </a:lnTo>
                  <a:lnTo>
                    <a:pt x="578" y="216"/>
                  </a:lnTo>
                  <a:lnTo>
                    <a:pt x="607" y="163"/>
                  </a:lnTo>
                  <a:lnTo>
                    <a:pt x="637" y="138"/>
                  </a:lnTo>
                  <a:lnTo>
                    <a:pt x="665" y="123"/>
                  </a:lnTo>
                  <a:lnTo>
                    <a:pt x="694" y="121"/>
                  </a:lnTo>
                  <a:lnTo>
                    <a:pt x="724" y="116"/>
                  </a:lnTo>
                  <a:lnTo>
                    <a:pt x="752" y="119"/>
                  </a:lnTo>
                  <a:lnTo>
                    <a:pt x="781" y="122"/>
                  </a:lnTo>
                  <a:lnTo>
                    <a:pt x="809" y="115"/>
                  </a:lnTo>
                  <a:lnTo>
                    <a:pt x="839" y="110"/>
                  </a:lnTo>
                  <a:lnTo>
                    <a:pt x="868" y="110"/>
                  </a:lnTo>
                  <a:lnTo>
                    <a:pt x="896" y="122"/>
                  </a:lnTo>
                  <a:lnTo>
                    <a:pt x="926" y="164"/>
                  </a:lnTo>
                  <a:lnTo>
                    <a:pt x="955" y="219"/>
                  </a:lnTo>
                  <a:lnTo>
                    <a:pt x="983" y="272"/>
                  </a:lnTo>
                  <a:lnTo>
                    <a:pt x="1013" y="298"/>
                  </a:lnTo>
                  <a:lnTo>
                    <a:pt x="1041" y="291"/>
                  </a:lnTo>
                  <a:lnTo>
                    <a:pt x="1070" y="267"/>
                  </a:lnTo>
                  <a:lnTo>
                    <a:pt x="1099" y="235"/>
                  </a:lnTo>
                  <a:lnTo>
                    <a:pt x="1128" y="221"/>
                  </a:lnTo>
                  <a:lnTo>
                    <a:pt x="1157" y="212"/>
                  </a:lnTo>
                  <a:lnTo>
                    <a:pt x="1186" y="207"/>
                  </a:lnTo>
                  <a:lnTo>
                    <a:pt x="1215" y="20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32" name="Freeform 106">
              <a:extLst>
                <a:ext uri="{FF2B5EF4-FFF2-40B4-BE49-F238E27FC236}">
                  <a16:creationId xmlns="" xmlns:a16="http://schemas.microsoft.com/office/drawing/2014/main" id="{5FAE97EE-ED18-4C2A-ACDE-8205A5345773}"/>
                </a:ext>
              </a:extLst>
            </p:cNvPr>
            <p:cNvSpPr>
              <a:spLocks/>
            </p:cNvSpPr>
            <p:nvPr/>
          </p:nvSpPr>
          <p:spPr bwMode="auto">
            <a:xfrm>
              <a:off x="4144963" y="4410075"/>
              <a:ext cx="1882775" cy="490538"/>
            </a:xfrm>
            <a:custGeom>
              <a:avLst/>
              <a:gdLst>
                <a:gd name="T0" fmla="*/ 0 w 1186"/>
                <a:gd name="T1" fmla="*/ 309 h 309"/>
                <a:gd name="T2" fmla="*/ 29 w 1186"/>
                <a:gd name="T3" fmla="*/ 256 h 309"/>
                <a:gd name="T4" fmla="*/ 58 w 1186"/>
                <a:gd name="T5" fmla="*/ 193 h 309"/>
                <a:gd name="T6" fmla="*/ 87 w 1186"/>
                <a:gd name="T7" fmla="*/ 142 h 309"/>
                <a:gd name="T8" fmla="*/ 115 w 1186"/>
                <a:gd name="T9" fmla="*/ 95 h 309"/>
                <a:gd name="T10" fmla="*/ 144 w 1186"/>
                <a:gd name="T11" fmla="*/ 29 h 309"/>
                <a:gd name="T12" fmla="*/ 174 w 1186"/>
                <a:gd name="T13" fmla="*/ 7 h 309"/>
                <a:gd name="T14" fmla="*/ 202 w 1186"/>
                <a:gd name="T15" fmla="*/ 0 h 309"/>
                <a:gd name="T16" fmla="*/ 231 w 1186"/>
                <a:gd name="T17" fmla="*/ 3 h 309"/>
                <a:gd name="T18" fmla="*/ 261 w 1186"/>
                <a:gd name="T19" fmla="*/ 6 h 309"/>
                <a:gd name="T20" fmla="*/ 289 w 1186"/>
                <a:gd name="T21" fmla="*/ 10 h 309"/>
                <a:gd name="T22" fmla="*/ 318 w 1186"/>
                <a:gd name="T23" fmla="*/ 22 h 309"/>
                <a:gd name="T24" fmla="*/ 346 w 1186"/>
                <a:gd name="T25" fmla="*/ 29 h 309"/>
                <a:gd name="T26" fmla="*/ 376 w 1186"/>
                <a:gd name="T27" fmla="*/ 29 h 309"/>
                <a:gd name="T28" fmla="*/ 405 w 1186"/>
                <a:gd name="T29" fmla="*/ 43 h 309"/>
                <a:gd name="T30" fmla="*/ 433 w 1186"/>
                <a:gd name="T31" fmla="*/ 82 h 309"/>
                <a:gd name="T32" fmla="*/ 463 w 1186"/>
                <a:gd name="T33" fmla="*/ 136 h 309"/>
                <a:gd name="T34" fmla="*/ 492 w 1186"/>
                <a:gd name="T35" fmla="*/ 210 h 309"/>
                <a:gd name="T36" fmla="*/ 520 w 1186"/>
                <a:gd name="T37" fmla="*/ 264 h 309"/>
                <a:gd name="T38" fmla="*/ 550 w 1186"/>
                <a:gd name="T39" fmla="*/ 280 h 309"/>
                <a:gd name="T40" fmla="*/ 578 w 1186"/>
                <a:gd name="T41" fmla="*/ 280 h 309"/>
                <a:gd name="T42" fmla="*/ 607 w 1186"/>
                <a:gd name="T43" fmla="*/ 264 h 309"/>
                <a:gd name="T44" fmla="*/ 637 w 1186"/>
                <a:gd name="T45" fmla="*/ 257 h 309"/>
                <a:gd name="T46" fmla="*/ 665 w 1186"/>
                <a:gd name="T47" fmla="*/ 247 h 309"/>
                <a:gd name="T48" fmla="*/ 694 w 1186"/>
                <a:gd name="T49" fmla="*/ 237 h 309"/>
                <a:gd name="T50" fmla="*/ 724 w 1186"/>
                <a:gd name="T51" fmla="*/ 234 h 309"/>
                <a:gd name="T52" fmla="*/ 752 w 1186"/>
                <a:gd name="T53" fmla="*/ 209 h 309"/>
                <a:gd name="T54" fmla="*/ 781 w 1186"/>
                <a:gd name="T55" fmla="*/ 184 h 309"/>
                <a:gd name="T56" fmla="*/ 809 w 1186"/>
                <a:gd name="T57" fmla="*/ 138 h 309"/>
                <a:gd name="T58" fmla="*/ 839 w 1186"/>
                <a:gd name="T59" fmla="*/ 82 h 309"/>
                <a:gd name="T60" fmla="*/ 868 w 1186"/>
                <a:gd name="T61" fmla="*/ 56 h 309"/>
                <a:gd name="T62" fmla="*/ 896 w 1186"/>
                <a:gd name="T63" fmla="*/ 39 h 309"/>
                <a:gd name="T64" fmla="*/ 926 w 1186"/>
                <a:gd name="T65" fmla="*/ 26 h 309"/>
                <a:gd name="T66" fmla="*/ 955 w 1186"/>
                <a:gd name="T67" fmla="*/ 22 h 309"/>
                <a:gd name="T68" fmla="*/ 983 w 1186"/>
                <a:gd name="T69" fmla="*/ 27 h 309"/>
                <a:gd name="T70" fmla="*/ 1013 w 1186"/>
                <a:gd name="T71" fmla="*/ 27 h 309"/>
                <a:gd name="T72" fmla="*/ 1041 w 1186"/>
                <a:gd name="T73" fmla="*/ 49 h 309"/>
                <a:gd name="T74" fmla="*/ 1070 w 1186"/>
                <a:gd name="T75" fmla="*/ 58 h 309"/>
                <a:gd name="T76" fmla="*/ 1099 w 1186"/>
                <a:gd name="T77" fmla="*/ 53 h 309"/>
                <a:gd name="T78" fmla="*/ 1128 w 1186"/>
                <a:gd name="T79" fmla="*/ 49 h 309"/>
                <a:gd name="T80" fmla="*/ 1157 w 1186"/>
                <a:gd name="T81" fmla="*/ 21 h 309"/>
                <a:gd name="T82" fmla="*/ 1186 w 1186"/>
                <a:gd name="T83" fmla="*/ 18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09">
                  <a:moveTo>
                    <a:pt x="0" y="309"/>
                  </a:moveTo>
                  <a:lnTo>
                    <a:pt x="29" y="256"/>
                  </a:lnTo>
                  <a:lnTo>
                    <a:pt x="58" y="193"/>
                  </a:lnTo>
                  <a:lnTo>
                    <a:pt x="87" y="142"/>
                  </a:lnTo>
                  <a:lnTo>
                    <a:pt x="115" y="95"/>
                  </a:lnTo>
                  <a:lnTo>
                    <a:pt x="144" y="29"/>
                  </a:lnTo>
                  <a:lnTo>
                    <a:pt x="174" y="7"/>
                  </a:lnTo>
                  <a:lnTo>
                    <a:pt x="202" y="0"/>
                  </a:lnTo>
                  <a:lnTo>
                    <a:pt x="231" y="3"/>
                  </a:lnTo>
                  <a:lnTo>
                    <a:pt x="261" y="6"/>
                  </a:lnTo>
                  <a:lnTo>
                    <a:pt x="289" y="10"/>
                  </a:lnTo>
                  <a:lnTo>
                    <a:pt x="318" y="22"/>
                  </a:lnTo>
                  <a:lnTo>
                    <a:pt x="346" y="29"/>
                  </a:lnTo>
                  <a:lnTo>
                    <a:pt x="376" y="29"/>
                  </a:lnTo>
                  <a:lnTo>
                    <a:pt x="405" y="43"/>
                  </a:lnTo>
                  <a:lnTo>
                    <a:pt x="433" y="82"/>
                  </a:lnTo>
                  <a:lnTo>
                    <a:pt x="463" y="136"/>
                  </a:lnTo>
                  <a:lnTo>
                    <a:pt x="492" y="210"/>
                  </a:lnTo>
                  <a:lnTo>
                    <a:pt x="520" y="264"/>
                  </a:lnTo>
                  <a:lnTo>
                    <a:pt x="550" y="280"/>
                  </a:lnTo>
                  <a:lnTo>
                    <a:pt x="578" y="280"/>
                  </a:lnTo>
                  <a:lnTo>
                    <a:pt x="607" y="264"/>
                  </a:lnTo>
                  <a:lnTo>
                    <a:pt x="637" y="257"/>
                  </a:lnTo>
                  <a:lnTo>
                    <a:pt x="665" y="247"/>
                  </a:lnTo>
                  <a:lnTo>
                    <a:pt x="694" y="237"/>
                  </a:lnTo>
                  <a:lnTo>
                    <a:pt x="724" y="234"/>
                  </a:lnTo>
                  <a:lnTo>
                    <a:pt x="752" y="209"/>
                  </a:lnTo>
                  <a:lnTo>
                    <a:pt x="781" y="184"/>
                  </a:lnTo>
                  <a:lnTo>
                    <a:pt x="809" y="138"/>
                  </a:lnTo>
                  <a:lnTo>
                    <a:pt x="839" y="82"/>
                  </a:lnTo>
                  <a:lnTo>
                    <a:pt x="868" y="56"/>
                  </a:lnTo>
                  <a:lnTo>
                    <a:pt x="896" y="39"/>
                  </a:lnTo>
                  <a:lnTo>
                    <a:pt x="926" y="26"/>
                  </a:lnTo>
                  <a:lnTo>
                    <a:pt x="955" y="22"/>
                  </a:lnTo>
                  <a:lnTo>
                    <a:pt x="983" y="27"/>
                  </a:lnTo>
                  <a:lnTo>
                    <a:pt x="1013" y="27"/>
                  </a:lnTo>
                  <a:lnTo>
                    <a:pt x="1041" y="49"/>
                  </a:lnTo>
                  <a:lnTo>
                    <a:pt x="1070" y="58"/>
                  </a:lnTo>
                  <a:lnTo>
                    <a:pt x="1099" y="53"/>
                  </a:lnTo>
                  <a:lnTo>
                    <a:pt x="1128" y="49"/>
                  </a:lnTo>
                  <a:lnTo>
                    <a:pt x="1157" y="21"/>
                  </a:lnTo>
                  <a:lnTo>
                    <a:pt x="1186" y="1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33" name="Freeform 107">
              <a:extLst>
                <a:ext uri="{FF2B5EF4-FFF2-40B4-BE49-F238E27FC236}">
                  <a16:creationId xmlns="" xmlns:a16="http://schemas.microsoft.com/office/drawing/2014/main" id="{E6CF604F-46DC-4480-814C-598694DA7A78}"/>
                </a:ext>
              </a:extLst>
            </p:cNvPr>
            <p:cNvSpPr>
              <a:spLocks/>
            </p:cNvSpPr>
            <p:nvPr/>
          </p:nvSpPr>
          <p:spPr bwMode="auto">
            <a:xfrm>
              <a:off x="4144963" y="4402138"/>
              <a:ext cx="1974850" cy="592138"/>
            </a:xfrm>
            <a:custGeom>
              <a:avLst/>
              <a:gdLst>
                <a:gd name="T0" fmla="*/ 0 w 1244"/>
                <a:gd name="T1" fmla="*/ 165 h 373"/>
                <a:gd name="T2" fmla="*/ 29 w 1244"/>
                <a:gd name="T3" fmla="*/ 207 h 373"/>
                <a:gd name="T4" fmla="*/ 58 w 1244"/>
                <a:gd name="T5" fmla="*/ 261 h 373"/>
                <a:gd name="T6" fmla="*/ 87 w 1244"/>
                <a:gd name="T7" fmla="*/ 300 h 373"/>
                <a:gd name="T8" fmla="*/ 115 w 1244"/>
                <a:gd name="T9" fmla="*/ 331 h 373"/>
                <a:gd name="T10" fmla="*/ 144 w 1244"/>
                <a:gd name="T11" fmla="*/ 369 h 373"/>
                <a:gd name="T12" fmla="*/ 174 w 1244"/>
                <a:gd name="T13" fmla="*/ 373 h 373"/>
                <a:gd name="T14" fmla="*/ 202 w 1244"/>
                <a:gd name="T15" fmla="*/ 343 h 373"/>
                <a:gd name="T16" fmla="*/ 231 w 1244"/>
                <a:gd name="T17" fmla="*/ 285 h 373"/>
                <a:gd name="T18" fmla="*/ 261 w 1244"/>
                <a:gd name="T19" fmla="*/ 210 h 373"/>
                <a:gd name="T20" fmla="*/ 289 w 1244"/>
                <a:gd name="T21" fmla="*/ 138 h 373"/>
                <a:gd name="T22" fmla="*/ 318 w 1244"/>
                <a:gd name="T23" fmla="*/ 84 h 373"/>
                <a:gd name="T24" fmla="*/ 346 w 1244"/>
                <a:gd name="T25" fmla="*/ 44 h 373"/>
                <a:gd name="T26" fmla="*/ 376 w 1244"/>
                <a:gd name="T27" fmla="*/ 17 h 373"/>
                <a:gd name="T28" fmla="*/ 405 w 1244"/>
                <a:gd name="T29" fmla="*/ 5 h 373"/>
                <a:gd name="T30" fmla="*/ 433 w 1244"/>
                <a:gd name="T31" fmla="*/ 0 h 373"/>
                <a:gd name="T32" fmla="*/ 463 w 1244"/>
                <a:gd name="T33" fmla="*/ 8 h 373"/>
                <a:gd name="T34" fmla="*/ 492 w 1244"/>
                <a:gd name="T35" fmla="*/ 18 h 373"/>
                <a:gd name="T36" fmla="*/ 520 w 1244"/>
                <a:gd name="T37" fmla="*/ 26 h 373"/>
                <a:gd name="T38" fmla="*/ 550 w 1244"/>
                <a:gd name="T39" fmla="*/ 31 h 373"/>
                <a:gd name="T40" fmla="*/ 578 w 1244"/>
                <a:gd name="T41" fmla="*/ 31 h 373"/>
                <a:gd name="T42" fmla="*/ 607 w 1244"/>
                <a:gd name="T43" fmla="*/ 29 h 373"/>
                <a:gd name="T44" fmla="*/ 637 w 1244"/>
                <a:gd name="T45" fmla="*/ 26 h 373"/>
                <a:gd name="T46" fmla="*/ 665 w 1244"/>
                <a:gd name="T47" fmla="*/ 47 h 373"/>
                <a:gd name="T48" fmla="*/ 694 w 1244"/>
                <a:gd name="T49" fmla="*/ 107 h 373"/>
                <a:gd name="T50" fmla="*/ 724 w 1244"/>
                <a:gd name="T51" fmla="*/ 172 h 373"/>
                <a:gd name="T52" fmla="*/ 752 w 1244"/>
                <a:gd name="T53" fmla="*/ 218 h 373"/>
                <a:gd name="T54" fmla="*/ 781 w 1244"/>
                <a:gd name="T55" fmla="*/ 224 h 373"/>
                <a:gd name="T56" fmla="*/ 809 w 1244"/>
                <a:gd name="T57" fmla="*/ 198 h 373"/>
                <a:gd name="T58" fmla="*/ 839 w 1244"/>
                <a:gd name="T59" fmla="*/ 214 h 373"/>
                <a:gd name="T60" fmla="*/ 868 w 1244"/>
                <a:gd name="T61" fmla="*/ 262 h 373"/>
                <a:gd name="T62" fmla="*/ 896 w 1244"/>
                <a:gd name="T63" fmla="*/ 272 h 373"/>
                <a:gd name="T64" fmla="*/ 926 w 1244"/>
                <a:gd name="T65" fmla="*/ 266 h 373"/>
                <a:gd name="T66" fmla="*/ 955 w 1244"/>
                <a:gd name="T67" fmla="*/ 241 h 373"/>
                <a:gd name="T68" fmla="*/ 983 w 1244"/>
                <a:gd name="T69" fmla="*/ 203 h 373"/>
                <a:gd name="T70" fmla="*/ 1013 w 1244"/>
                <a:gd name="T71" fmla="*/ 179 h 373"/>
                <a:gd name="T72" fmla="*/ 1041 w 1244"/>
                <a:gd name="T73" fmla="*/ 157 h 373"/>
                <a:gd name="T74" fmla="*/ 1070 w 1244"/>
                <a:gd name="T75" fmla="*/ 124 h 373"/>
                <a:gd name="T76" fmla="*/ 1099 w 1244"/>
                <a:gd name="T77" fmla="*/ 87 h 373"/>
                <a:gd name="T78" fmla="*/ 1128 w 1244"/>
                <a:gd name="T79" fmla="*/ 95 h 373"/>
                <a:gd name="T80" fmla="*/ 1157 w 1244"/>
                <a:gd name="T81" fmla="*/ 82 h 373"/>
                <a:gd name="T82" fmla="*/ 1186 w 1244"/>
                <a:gd name="T83" fmla="*/ 98 h 373"/>
                <a:gd name="T84" fmla="*/ 1215 w 1244"/>
                <a:gd name="T85" fmla="*/ 159 h 373"/>
                <a:gd name="T86" fmla="*/ 1244 w 1244"/>
                <a:gd name="T87" fmla="*/ 20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73">
                  <a:moveTo>
                    <a:pt x="0" y="165"/>
                  </a:moveTo>
                  <a:lnTo>
                    <a:pt x="29" y="207"/>
                  </a:lnTo>
                  <a:lnTo>
                    <a:pt x="58" y="261"/>
                  </a:lnTo>
                  <a:lnTo>
                    <a:pt x="87" y="300"/>
                  </a:lnTo>
                  <a:lnTo>
                    <a:pt x="115" y="331"/>
                  </a:lnTo>
                  <a:lnTo>
                    <a:pt x="144" y="369"/>
                  </a:lnTo>
                  <a:lnTo>
                    <a:pt x="174" y="373"/>
                  </a:lnTo>
                  <a:lnTo>
                    <a:pt x="202" y="343"/>
                  </a:lnTo>
                  <a:lnTo>
                    <a:pt x="231" y="285"/>
                  </a:lnTo>
                  <a:lnTo>
                    <a:pt x="261" y="210"/>
                  </a:lnTo>
                  <a:lnTo>
                    <a:pt x="289" y="138"/>
                  </a:lnTo>
                  <a:lnTo>
                    <a:pt x="318" y="84"/>
                  </a:lnTo>
                  <a:lnTo>
                    <a:pt x="346" y="44"/>
                  </a:lnTo>
                  <a:lnTo>
                    <a:pt x="376" y="17"/>
                  </a:lnTo>
                  <a:lnTo>
                    <a:pt x="405" y="5"/>
                  </a:lnTo>
                  <a:lnTo>
                    <a:pt x="433" y="0"/>
                  </a:lnTo>
                  <a:lnTo>
                    <a:pt x="463" y="8"/>
                  </a:lnTo>
                  <a:lnTo>
                    <a:pt x="492" y="18"/>
                  </a:lnTo>
                  <a:lnTo>
                    <a:pt x="520" y="26"/>
                  </a:lnTo>
                  <a:lnTo>
                    <a:pt x="550" y="31"/>
                  </a:lnTo>
                  <a:lnTo>
                    <a:pt x="578" y="31"/>
                  </a:lnTo>
                  <a:lnTo>
                    <a:pt x="607" y="29"/>
                  </a:lnTo>
                  <a:lnTo>
                    <a:pt x="637" y="26"/>
                  </a:lnTo>
                  <a:lnTo>
                    <a:pt x="665" y="47"/>
                  </a:lnTo>
                  <a:lnTo>
                    <a:pt x="694" y="107"/>
                  </a:lnTo>
                  <a:lnTo>
                    <a:pt x="724" y="172"/>
                  </a:lnTo>
                  <a:lnTo>
                    <a:pt x="752" y="218"/>
                  </a:lnTo>
                  <a:lnTo>
                    <a:pt x="781" y="224"/>
                  </a:lnTo>
                  <a:lnTo>
                    <a:pt x="809" y="198"/>
                  </a:lnTo>
                  <a:lnTo>
                    <a:pt x="839" y="214"/>
                  </a:lnTo>
                  <a:lnTo>
                    <a:pt x="868" y="262"/>
                  </a:lnTo>
                  <a:lnTo>
                    <a:pt x="896" y="272"/>
                  </a:lnTo>
                  <a:lnTo>
                    <a:pt x="926" y="266"/>
                  </a:lnTo>
                  <a:lnTo>
                    <a:pt x="955" y="241"/>
                  </a:lnTo>
                  <a:lnTo>
                    <a:pt x="983" y="203"/>
                  </a:lnTo>
                  <a:lnTo>
                    <a:pt x="1013" y="179"/>
                  </a:lnTo>
                  <a:lnTo>
                    <a:pt x="1041" y="157"/>
                  </a:lnTo>
                  <a:lnTo>
                    <a:pt x="1070" y="124"/>
                  </a:lnTo>
                  <a:lnTo>
                    <a:pt x="1099" y="87"/>
                  </a:lnTo>
                  <a:lnTo>
                    <a:pt x="1128" y="95"/>
                  </a:lnTo>
                  <a:lnTo>
                    <a:pt x="1157" y="82"/>
                  </a:lnTo>
                  <a:lnTo>
                    <a:pt x="1186" y="98"/>
                  </a:lnTo>
                  <a:lnTo>
                    <a:pt x="1215" y="159"/>
                  </a:lnTo>
                  <a:lnTo>
                    <a:pt x="1244" y="20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34" name="Freeform 108">
              <a:extLst>
                <a:ext uri="{FF2B5EF4-FFF2-40B4-BE49-F238E27FC236}">
                  <a16:creationId xmlns="" xmlns:a16="http://schemas.microsoft.com/office/drawing/2014/main" id="{481ADB20-E035-4E17-BBE3-C4E618D8E48B}"/>
                </a:ext>
              </a:extLst>
            </p:cNvPr>
            <p:cNvSpPr>
              <a:spLocks/>
            </p:cNvSpPr>
            <p:nvPr/>
          </p:nvSpPr>
          <p:spPr bwMode="auto">
            <a:xfrm>
              <a:off x="4144963" y="4310063"/>
              <a:ext cx="1882775" cy="557213"/>
            </a:xfrm>
            <a:custGeom>
              <a:avLst/>
              <a:gdLst>
                <a:gd name="T0" fmla="*/ 0 w 1186"/>
                <a:gd name="T1" fmla="*/ 0 h 351"/>
                <a:gd name="T2" fmla="*/ 29 w 1186"/>
                <a:gd name="T3" fmla="*/ 4 h 351"/>
                <a:gd name="T4" fmla="*/ 58 w 1186"/>
                <a:gd name="T5" fmla="*/ 15 h 351"/>
                <a:gd name="T6" fmla="*/ 87 w 1186"/>
                <a:gd name="T7" fmla="*/ 10 h 351"/>
                <a:gd name="T8" fmla="*/ 115 w 1186"/>
                <a:gd name="T9" fmla="*/ 18 h 351"/>
                <a:gd name="T10" fmla="*/ 144 w 1186"/>
                <a:gd name="T11" fmla="*/ 66 h 351"/>
                <a:gd name="T12" fmla="*/ 174 w 1186"/>
                <a:gd name="T13" fmla="*/ 135 h 351"/>
                <a:gd name="T14" fmla="*/ 202 w 1186"/>
                <a:gd name="T15" fmla="*/ 214 h 351"/>
                <a:gd name="T16" fmla="*/ 231 w 1186"/>
                <a:gd name="T17" fmla="*/ 283 h 351"/>
                <a:gd name="T18" fmla="*/ 261 w 1186"/>
                <a:gd name="T19" fmla="*/ 326 h 351"/>
                <a:gd name="T20" fmla="*/ 289 w 1186"/>
                <a:gd name="T21" fmla="*/ 346 h 351"/>
                <a:gd name="T22" fmla="*/ 318 w 1186"/>
                <a:gd name="T23" fmla="*/ 351 h 351"/>
                <a:gd name="T24" fmla="*/ 346 w 1186"/>
                <a:gd name="T25" fmla="*/ 330 h 351"/>
                <a:gd name="T26" fmla="*/ 376 w 1186"/>
                <a:gd name="T27" fmla="*/ 320 h 351"/>
                <a:gd name="T28" fmla="*/ 405 w 1186"/>
                <a:gd name="T29" fmla="*/ 319 h 351"/>
                <a:gd name="T30" fmla="*/ 433 w 1186"/>
                <a:gd name="T31" fmla="*/ 305 h 351"/>
                <a:gd name="T32" fmla="*/ 463 w 1186"/>
                <a:gd name="T33" fmla="*/ 299 h 351"/>
                <a:gd name="T34" fmla="*/ 492 w 1186"/>
                <a:gd name="T35" fmla="*/ 295 h 351"/>
                <a:gd name="T36" fmla="*/ 520 w 1186"/>
                <a:gd name="T37" fmla="*/ 289 h 351"/>
                <a:gd name="T38" fmla="*/ 550 w 1186"/>
                <a:gd name="T39" fmla="*/ 261 h 351"/>
                <a:gd name="T40" fmla="*/ 578 w 1186"/>
                <a:gd name="T41" fmla="*/ 209 h 351"/>
                <a:gd name="T42" fmla="*/ 607 w 1186"/>
                <a:gd name="T43" fmla="*/ 150 h 351"/>
                <a:gd name="T44" fmla="*/ 637 w 1186"/>
                <a:gd name="T45" fmla="*/ 105 h 351"/>
                <a:gd name="T46" fmla="*/ 665 w 1186"/>
                <a:gd name="T47" fmla="*/ 90 h 351"/>
                <a:gd name="T48" fmla="*/ 694 w 1186"/>
                <a:gd name="T49" fmla="*/ 89 h 351"/>
                <a:gd name="T50" fmla="*/ 724 w 1186"/>
                <a:gd name="T51" fmla="*/ 82 h 351"/>
                <a:gd name="T52" fmla="*/ 752 w 1186"/>
                <a:gd name="T53" fmla="*/ 75 h 351"/>
                <a:gd name="T54" fmla="*/ 781 w 1186"/>
                <a:gd name="T55" fmla="*/ 68 h 351"/>
                <a:gd name="T56" fmla="*/ 809 w 1186"/>
                <a:gd name="T57" fmla="*/ 68 h 351"/>
                <a:gd name="T58" fmla="*/ 839 w 1186"/>
                <a:gd name="T59" fmla="*/ 66 h 351"/>
                <a:gd name="T60" fmla="*/ 868 w 1186"/>
                <a:gd name="T61" fmla="*/ 66 h 351"/>
                <a:gd name="T62" fmla="*/ 896 w 1186"/>
                <a:gd name="T63" fmla="*/ 81 h 351"/>
                <a:gd name="T64" fmla="*/ 926 w 1186"/>
                <a:gd name="T65" fmla="*/ 117 h 351"/>
                <a:gd name="T66" fmla="*/ 955 w 1186"/>
                <a:gd name="T67" fmla="*/ 161 h 351"/>
                <a:gd name="T68" fmla="*/ 983 w 1186"/>
                <a:gd name="T69" fmla="*/ 209 h 351"/>
                <a:gd name="T70" fmla="*/ 1013 w 1186"/>
                <a:gd name="T71" fmla="*/ 230 h 351"/>
                <a:gd name="T72" fmla="*/ 1041 w 1186"/>
                <a:gd name="T73" fmla="*/ 214 h 351"/>
                <a:gd name="T74" fmla="*/ 1070 w 1186"/>
                <a:gd name="T75" fmla="*/ 208 h 351"/>
                <a:gd name="T76" fmla="*/ 1099 w 1186"/>
                <a:gd name="T77" fmla="*/ 201 h 351"/>
                <a:gd name="T78" fmla="*/ 1128 w 1186"/>
                <a:gd name="T79" fmla="*/ 196 h 351"/>
                <a:gd name="T80" fmla="*/ 1157 w 1186"/>
                <a:gd name="T81" fmla="*/ 217 h 351"/>
                <a:gd name="T82" fmla="*/ 1186 w 1186"/>
                <a:gd name="T83" fmla="*/ 22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51">
                  <a:moveTo>
                    <a:pt x="0" y="0"/>
                  </a:moveTo>
                  <a:lnTo>
                    <a:pt x="29" y="4"/>
                  </a:lnTo>
                  <a:lnTo>
                    <a:pt x="58" y="15"/>
                  </a:lnTo>
                  <a:lnTo>
                    <a:pt x="87" y="10"/>
                  </a:lnTo>
                  <a:lnTo>
                    <a:pt x="115" y="18"/>
                  </a:lnTo>
                  <a:lnTo>
                    <a:pt x="144" y="66"/>
                  </a:lnTo>
                  <a:lnTo>
                    <a:pt x="174" y="135"/>
                  </a:lnTo>
                  <a:lnTo>
                    <a:pt x="202" y="214"/>
                  </a:lnTo>
                  <a:lnTo>
                    <a:pt x="231" y="283"/>
                  </a:lnTo>
                  <a:lnTo>
                    <a:pt x="261" y="326"/>
                  </a:lnTo>
                  <a:lnTo>
                    <a:pt x="289" y="346"/>
                  </a:lnTo>
                  <a:lnTo>
                    <a:pt x="318" y="351"/>
                  </a:lnTo>
                  <a:lnTo>
                    <a:pt x="346" y="330"/>
                  </a:lnTo>
                  <a:lnTo>
                    <a:pt x="376" y="320"/>
                  </a:lnTo>
                  <a:lnTo>
                    <a:pt x="405" y="319"/>
                  </a:lnTo>
                  <a:lnTo>
                    <a:pt x="433" y="305"/>
                  </a:lnTo>
                  <a:lnTo>
                    <a:pt x="463" y="299"/>
                  </a:lnTo>
                  <a:lnTo>
                    <a:pt x="492" y="295"/>
                  </a:lnTo>
                  <a:lnTo>
                    <a:pt x="520" y="289"/>
                  </a:lnTo>
                  <a:lnTo>
                    <a:pt x="550" y="261"/>
                  </a:lnTo>
                  <a:lnTo>
                    <a:pt x="578" y="209"/>
                  </a:lnTo>
                  <a:lnTo>
                    <a:pt x="607" y="150"/>
                  </a:lnTo>
                  <a:lnTo>
                    <a:pt x="637" y="105"/>
                  </a:lnTo>
                  <a:lnTo>
                    <a:pt x="665" y="90"/>
                  </a:lnTo>
                  <a:lnTo>
                    <a:pt x="694" y="89"/>
                  </a:lnTo>
                  <a:lnTo>
                    <a:pt x="724" y="82"/>
                  </a:lnTo>
                  <a:lnTo>
                    <a:pt x="752" y="75"/>
                  </a:lnTo>
                  <a:lnTo>
                    <a:pt x="781" y="68"/>
                  </a:lnTo>
                  <a:lnTo>
                    <a:pt x="809" y="68"/>
                  </a:lnTo>
                  <a:lnTo>
                    <a:pt x="839" y="66"/>
                  </a:lnTo>
                  <a:lnTo>
                    <a:pt x="868" y="66"/>
                  </a:lnTo>
                  <a:lnTo>
                    <a:pt x="896" y="81"/>
                  </a:lnTo>
                  <a:lnTo>
                    <a:pt x="926" y="117"/>
                  </a:lnTo>
                  <a:lnTo>
                    <a:pt x="955" y="161"/>
                  </a:lnTo>
                  <a:lnTo>
                    <a:pt x="983" y="209"/>
                  </a:lnTo>
                  <a:lnTo>
                    <a:pt x="1013" y="230"/>
                  </a:lnTo>
                  <a:lnTo>
                    <a:pt x="1041" y="214"/>
                  </a:lnTo>
                  <a:lnTo>
                    <a:pt x="1070" y="208"/>
                  </a:lnTo>
                  <a:lnTo>
                    <a:pt x="1099" y="201"/>
                  </a:lnTo>
                  <a:lnTo>
                    <a:pt x="1128" y="196"/>
                  </a:lnTo>
                  <a:lnTo>
                    <a:pt x="1157" y="217"/>
                  </a:lnTo>
                  <a:lnTo>
                    <a:pt x="1186" y="22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35" name="Freeform 109">
              <a:extLst>
                <a:ext uri="{FF2B5EF4-FFF2-40B4-BE49-F238E27FC236}">
                  <a16:creationId xmlns="" xmlns:a16="http://schemas.microsoft.com/office/drawing/2014/main" id="{767E8766-D8F2-4E92-AAF0-9C459C3959FA}"/>
                </a:ext>
              </a:extLst>
            </p:cNvPr>
            <p:cNvSpPr>
              <a:spLocks/>
            </p:cNvSpPr>
            <p:nvPr/>
          </p:nvSpPr>
          <p:spPr bwMode="auto">
            <a:xfrm>
              <a:off x="4144963" y="4395788"/>
              <a:ext cx="1928813" cy="574675"/>
            </a:xfrm>
            <a:custGeom>
              <a:avLst/>
              <a:gdLst>
                <a:gd name="T0" fmla="*/ 0 w 1215"/>
                <a:gd name="T1" fmla="*/ 362 h 362"/>
                <a:gd name="T2" fmla="*/ 29 w 1215"/>
                <a:gd name="T3" fmla="*/ 310 h 362"/>
                <a:gd name="T4" fmla="*/ 58 w 1215"/>
                <a:gd name="T5" fmla="*/ 230 h 362"/>
                <a:gd name="T6" fmla="*/ 87 w 1215"/>
                <a:gd name="T7" fmla="*/ 164 h 362"/>
                <a:gd name="T8" fmla="*/ 115 w 1215"/>
                <a:gd name="T9" fmla="*/ 113 h 362"/>
                <a:gd name="T10" fmla="*/ 144 w 1215"/>
                <a:gd name="T11" fmla="*/ 36 h 362"/>
                <a:gd name="T12" fmla="*/ 174 w 1215"/>
                <a:gd name="T13" fmla="*/ 5 h 362"/>
                <a:gd name="T14" fmla="*/ 202 w 1215"/>
                <a:gd name="T15" fmla="*/ 1 h 362"/>
                <a:gd name="T16" fmla="*/ 231 w 1215"/>
                <a:gd name="T17" fmla="*/ 1 h 362"/>
                <a:gd name="T18" fmla="*/ 261 w 1215"/>
                <a:gd name="T19" fmla="*/ 12 h 362"/>
                <a:gd name="T20" fmla="*/ 289 w 1215"/>
                <a:gd name="T21" fmla="*/ 17 h 362"/>
                <a:gd name="T22" fmla="*/ 318 w 1215"/>
                <a:gd name="T23" fmla="*/ 22 h 362"/>
                <a:gd name="T24" fmla="*/ 346 w 1215"/>
                <a:gd name="T25" fmla="*/ 35 h 362"/>
                <a:gd name="T26" fmla="*/ 376 w 1215"/>
                <a:gd name="T27" fmla="*/ 36 h 362"/>
                <a:gd name="T28" fmla="*/ 405 w 1215"/>
                <a:gd name="T29" fmla="*/ 37 h 362"/>
                <a:gd name="T30" fmla="*/ 433 w 1215"/>
                <a:gd name="T31" fmla="*/ 68 h 362"/>
                <a:gd name="T32" fmla="*/ 463 w 1215"/>
                <a:gd name="T33" fmla="*/ 133 h 362"/>
                <a:gd name="T34" fmla="*/ 492 w 1215"/>
                <a:gd name="T35" fmla="*/ 215 h 362"/>
                <a:gd name="T36" fmla="*/ 520 w 1215"/>
                <a:gd name="T37" fmla="*/ 276 h 362"/>
                <a:gd name="T38" fmla="*/ 550 w 1215"/>
                <a:gd name="T39" fmla="*/ 297 h 362"/>
                <a:gd name="T40" fmla="*/ 578 w 1215"/>
                <a:gd name="T41" fmla="*/ 294 h 362"/>
                <a:gd name="T42" fmla="*/ 607 w 1215"/>
                <a:gd name="T43" fmla="*/ 283 h 362"/>
                <a:gd name="T44" fmla="*/ 637 w 1215"/>
                <a:gd name="T45" fmla="*/ 266 h 362"/>
                <a:gd name="T46" fmla="*/ 665 w 1215"/>
                <a:gd name="T47" fmla="*/ 243 h 362"/>
                <a:gd name="T48" fmla="*/ 694 w 1215"/>
                <a:gd name="T49" fmla="*/ 230 h 362"/>
                <a:gd name="T50" fmla="*/ 724 w 1215"/>
                <a:gd name="T51" fmla="*/ 227 h 362"/>
                <a:gd name="T52" fmla="*/ 752 w 1215"/>
                <a:gd name="T53" fmla="*/ 227 h 362"/>
                <a:gd name="T54" fmla="*/ 781 w 1215"/>
                <a:gd name="T55" fmla="*/ 192 h 362"/>
                <a:gd name="T56" fmla="*/ 809 w 1215"/>
                <a:gd name="T57" fmla="*/ 148 h 362"/>
                <a:gd name="T58" fmla="*/ 839 w 1215"/>
                <a:gd name="T59" fmla="*/ 133 h 362"/>
                <a:gd name="T60" fmla="*/ 868 w 1215"/>
                <a:gd name="T61" fmla="*/ 102 h 362"/>
                <a:gd name="T62" fmla="*/ 896 w 1215"/>
                <a:gd name="T63" fmla="*/ 86 h 362"/>
                <a:gd name="T64" fmla="*/ 926 w 1215"/>
                <a:gd name="T65" fmla="*/ 52 h 362"/>
                <a:gd name="T66" fmla="*/ 955 w 1215"/>
                <a:gd name="T67" fmla="*/ 24 h 362"/>
                <a:gd name="T68" fmla="*/ 983 w 1215"/>
                <a:gd name="T69" fmla="*/ 30 h 362"/>
                <a:gd name="T70" fmla="*/ 1013 w 1215"/>
                <a:gd name="T71" fmla="*/ 25 h 362"/>
                <a:gd name="T72" fmla="*/ 1041 w 1215"/>
                <a:gd name="T73" fmla="*/ 42 h 362"/>
                <a:gd name="T74" fmla="*/ 1070 w 1215"/>
                <a:gd name="T75" fmla="*/ 68 h 362"/>
                <a:gd name="T76" fmla="*/ 1099 w 1215"/>
                <a:gd name="T77" fmla="*/ 64 h 362"/>
                <a:gd name="T78" fmla="*/ 1128 w 1215"/>
                <a:gd name="T79" fmla="*/ 63 h 362"/>
                <a:gd name="T80" fmla="*/ 1157 w 1215"/>
                <a:gd name="T81" fmla="*/ 35 h 362"/>
                <a:gd name="T82" fmla="*/ 1186 w 1215"/>
                <a:gd name="T83" fmla="*/ 0 h 362"/>
                <a:gd name="T84" fmla="*/ 1215 w 1215"/>
                <a:gd name="T85" fmla="*/ 6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62">
                  <a:moveTo>
                    <a:pt x="0" y="362"/>
                  </a:moveTo>
                  <a:lnTo>
                    <a:pt x="29" y="310"/>
                  </a:lnTo>
                  <a:lnTo>
                    <a:pt x="58" y="230"/>
                  </a:lnTo>
                  <a:lnTo>
                    <a:pt x="87" y="164"/>
                  </a:lnTo>
                  <a:lnTo>
                    <a:pt x="115" y="113"/>
                  </a:lnTo>
                  <a:lnTo>
                    <a:pt x="144" y="36"/>
                  </a:lnTo>
                  <a:lnTo>
                    <a:pt x="174" y="5"/>
                  </a:lnTo>
                  <a:lnTo>
                    <a:pt x="202" y="1"/>
                  </a:lnTo>
                  <a:lnTo>
                    <a:pt x="231" y="1"/>
                  </a:lnTo>
                  <a:lnTo>
                    <a:pt x="261" y="12"/>
                  </a:lnTo>
                  <a:lnTo>
                    <a:pt x="289" y="17"/>
                  </a:lnTo>
                  <a:lnTo>
                    <a:pt x="318" y="22"/>
                  </a:lnTo>
                  <a:lnTo>
                    <a:pt x="346" y="35"/>
                  </a:lnTo>
                  <a:lnTo>
                    <a:pt x="376" y="36"/>
                  </a:lnTo>
                  <a:lnTo>
                    <a:pt x="405" y="37"/>
                  </a:lnTo>
                  <a:lnTo>
                    <a:pt x="433" y="68"/>
                  </a:lnTo>
                  <a:lnTo>
                    <a:pt x="463" y="133"/>
                  </a:lnTo>
                  <a:lnTo>
                    <a:pt x="492" y="215"/>
                  </a:lnTo>
                  <a:lnTo>
                    <a:pt x="520" y="276"/>
                  </a:lnTo>
                  <a:lnTo>
                    <a:pt x="550" y="297"/>
                  </a:lnTo>
                  <a:lnTo>
                    <a:pt x="578" y="294"/>
                  </a:lnTo>
                  <a:lnTo>
                    <a:pt x="607" y="283"/>
                  </a:lnTo>
                  <a:lnTo>
                    <a:pt x="637" y="266"/>
                  </a:lnTo>
                  <a:lnTo>
                    <a:pt x="665" y="243"/>
                  </a:lnTo>
                  <a:lnTo>
                    <a:pt x="694" y="230"/>
                  </a:lnTo>
                  <a:lnTo>
                    <a:pt x="724" y="227"/>
                  </a:lnTo>
                  <a:lnTo>
                    <a:pt x="752" y="227"/>
                  </a:lnTo>
                  <a:lnTo>
                    <a:pt x="781" y="192"/>
                  </a:lnTo>
                  <a:lnTo>
                    <a:pt x="809" y="148"/>
                  </a:lnTo>
                  <a:lnTo>
                    <a:pt x="839" y="133"/>
                  </a:lnTo>
                  <a:lnTo>
                    <a:pt x="868" y="102"/>
                  </a:lnTo>
                  <a:lnTo>
                    <a:pt x="896" y="86"/>
                  </a:lnTo>
                  <a:lnTo>
                    <a:pt x="926" y="52"/>
                  </a:lnTo>
                  <a:lnTo>
                    <a:pt x="955" y="24"/>
                  </a:lnTo>
                  <a:lnTo>
                    <a:pt x="983" y="30"/>
                  </a:lnTo>
                  <a:lnTo>
                    <a:pt x="1013" y="25"/>
                  </a:lnTo>
                  <a:lnTo>
                    <a:pt x="1041" y="42"/>
                  </a:lnTo>
                  <a:lnTo>
                    <a:pt x="1070" y="68"/>
                  </a:lnTo>
                  <a:lnTo>
                    <a:pt x="1099" y="64"/>
                  </a:lnTo>
                  <a:lnTo>
                    <a:pt x="1128" y="63"/>
                  </a:lnTo>
                  <a:lnTo>
                    <a:pt x="1157" y="35"/>
                  </a:lnTo>
                  <a:lnTo>
                    <a:pt x="1186" y="0"/>
                  </a:lnTo>
                  <a:lnTo>
                    <a:pt x="1215" y="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grpSp>
      <p:grpSp>
        <p:nvGrpSpPr>
          <p:cNvPr id="338" name="グループ化 337">
            <a:extLst>
              <a:ext uri="{FF2B5EF4-FFF2-40B4-BE49-F238E27FC236}">
                <a16:creationId xmlns="" xmlns:a16="http://schemas.microsoft.com/office/drawing/2014/main" id="{AE4B2B96-815A-4CF5-A738-AD5D349DD054}"/>
              </a:ext>
            </a:extLst>
          </p:cNvPr>
          <p:cNvGrpSpPr/>
          <p:nvPr/>
        </p:nvGrpSpPr>
        <p:grpSpPr>
          <a:xfrm>
            <a:off x="5903631" y="5012066"/>
            <a:ext cx="2520000" cy="1800000"/>
            <a:chOff x="4144963" y="3860800"/>
            <a:chExt cx="2341563" cy="1382713"/>
          </a:xfrm>
        </p:grpSpPr>
        <p:sp>
          <p:nvSpPr>
            <p:cNvPr id="339" name="Line 148">
              <a:extLst>
                <a:ext uri="{FF2B5EF4-FFF2-40B4-BE49-F238E27FC236}">
                  <a16:creationId xmlns="" xmlns:a16="http://schemas.microsoft.com/office/drawing/2014/main" id="{17ECE147-DAB4-4431-B9DB-3B5C9B18F445}"/>
                </a:ext>
              </a:extLst>
            </p:cNvPr>
            <p:cNvSpPr>
              <a:spLocks noChangeShapeType="1"/>
            </p:cNvSpPr>
            <p:nvPr/>
          </p:nvSpPr>
          <p:spPr bwMode="auto">
            <a:xfrm>
              <a:off x="4144963"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40" name="Line 149">
              <a:extLst>
                <a:ext uri="{FF2B5EF4-FFF2-40B4-BE49-F238E27FC236}">
                  <a16:creationId xmlns="" xmlns:a16="http://schemas.microsoft.com/office/drawing/2014/main" id="{1C03FB51-21E0-459A-A51F-1205630E49C9}"/>
                </a:ext>
              </a:extLst>
            </p:cNvPr>
            <p:cNvSpPr>
              <a:spLocks noChangeShapeType="1"/>
            </p:cNvSpPr>
            <p:nvPr/>
          </p:nvSpPr>
          <p:spPr bwMode="auto">
            <a:xfrm>
              <a:off x="4603750"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41" name="Line 150">
              <a:extLst>
                <a:ext uri="{FF2B5EF4-FFF2-40B4-BE49-F238E27FC236}">
                  <a16:creationId xmlns="" xmlns:a16="http://schemas.microsoft.com/office/drawing/2014/main" id="{15B05C61-A764-41C6-BCF5-F9E2F34CE881}"/>
                </a:ext>
              </a:extLst>
            </p:cNvPr>
            <p:cNvSpPr>
              <a:spLocks noChangeShapeType="1"/>
            </p:cNvSpPr>
            <p:nvPr/>
          </p:nvSpPr>
          <p:spPr bwMode="auto">
            <a:xfrm>
              <a:off x="5062538"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42" name="Line 151">
              <a:extLst>
                <a:ext uri="{FF2B5EF4-FFF2-40B4-BE49-F238E27FC236}">
                  <a16:creationId xmlns="" xmlns:a16="http://schemas.microsoft.com/office/drawing/2014/main" id="{37BB38EE-9F7E-4A24-A580-1D852370E92C}"/>
                </a:ext>
              </a:extLst>
            </p:cNvPr>
            <p:cNvSpPr>
              <a:spLocks noChangeShapeType="1"/>
            </p:cNvSpPr>
            <p:nvPr/>
          </p:nvSpPr>
          <p:spPr bwMode="auto">
            <a:xfrm>
              <a:off x="5522913"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43" name="Line 152">
              <a:extLst>
                <a:ext uri="{FF2B5EF4-FFF2-40B4-BE49-F238E27FC236}">
                  <a16:creationId xmlns="" xmlns:a16="http://schemas.microsoft.com/office/drawing/2014/main" id="{C7985D2A-C65D-48FD-A34F-094C767C7EF8}"/>
                </a:ext>
              </a:extLst>
            </p:cNvPr>
            <p:cNvSpPr>
              <a:spLocks noChangeShapeType="1"/>
            </p:cNvSpPr>
            <p:nvPr/>
          </p:nvSpPr>
          <p:spPr bwMode="auto">
            <a:xfrm>
              <a:off x="5981700"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44" name="Line 153">
              <a:extLst>
                <a:ext uri="{FF2B5EF4-FFF2-40B4-BE49-F238E27FC236}">
                  <a16:creationId xmlns="" xmlns:a16="http://schemas.microsoft.com/office/drawing/2014/main" id="{F961CA07-E423-4E68-AB58-5478F3A08F81}"/>
                </a:ext>
              </a:extLst>
            </p:cNvPr>
            <p:cNvSpPr>
              <a:spLocks noChangeShapeType="1"/>
            </p:cNvSpPr>
            <p:nvPr/>
          </p:nvSpPr>
          <p:spPr bwMode="auto">
            <a:xfrm>
              <a:off x="6440488"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45" name="Line 154">
              <a:extLst>
                <a:ext uri="{FF2B5EF4-FFF2-40B4-BE49-F238E27FC236}">
                  <a16:creationId xmlns="" xmlns:a16="http://schemas.microsoft.com/office/drawing/2014/main" id="{34B9EBDD-3249-4892-A79B-8E18A4FA0755}"/>
                </a:ext>
              </a:extLst>
            </p:cNvPr>
            <p:cNvSpPr>
              <a:spLocks noChangeShapeType="1"/>
            </p:cNvSpPr>
            <p:nvPr/>
          </p:nvSpPr>
          <p:spPr bwMode="auto">
            <a:xfrm flipH="1">
              <a:off x="4144963" y="5243513"/>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46" name="Line 155">
              <a:extLst>
                <a:ext uri="{FF2B5EF4-FFF2-40B4-BE49-F238E27FC236}">
                  <a16:creationId xmlns="" xmlns:a16="http://schemas.microsoft.com/office/drawing/2014/main" id="{F9C57275-7C72-486E-A3C4-999DF1C6029E}"/>
                </a:ext>
              </a:extLst>
            </p:cNvPr>
            <p:cNvSpPr>
              <a:spLocks noChangeShapeType="1"/>
            </p:cNvSpPr>
            <p:nvPr/>
          </p:nvSpPr>
          <p:spPr bwMode="auto">
            <a:xfrm flipH="1">
              <a:off x="4144963" y="5013325"/>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47" name="Line 156">
              <a:extLst>
                <a:ext uri="{FF2B5EF4-FFF2-40B4-BE49-F238E27FC236}">
                  <a16:creationId xmlns="" xmlns:a16="http://schemas.microsoft.com/office/drawing/2014/main" id="{14CBAB18-B8E1-4EA5-BAF9-589B4F95F71D}"/>
                </a:ext>
              </a:extLst>
            </p:cNvPr>
            <p:cNvSpPr>
              <a:spLocks noChangeShapeType="1"/>
            </p:cNvSpPr>
            <p:nvPr/>
          </p:nvSpPr>
          <p:spPr bwMode="auto">
            <a:xfrm flipH="1">
              <a:off x="4144963" y="4783138"/>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48" name="Line 157">
              <a:extLst>
                <a:ext uri="{FF2B5EF4-FFF2-40B4-BE49-F238E27FC236}">
                  <a16:creationId xmlns="" xmlns:a16="http://schemas.microsoft.com/office/drawing/2014/main" id="{15E9085B-26D8-49B6-B926-EC91F049CF4C}"/>
                </a:ext>
              </a:extLst>
            </p:cNvPr>
            <p:cNvSpPr>
              <a:spLocks noChangeShapeType="1"/>
            </p:cNvSpPr>
            <p:nvPr/>
          </p:nvSpPr>
          <p:spPr bwMode="auto">
            <a:xfrm flipH="1">
              <a:off x="4144963" y="4552950"/>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49" name="Line 158">
              <a:extLst>
                <a:ext uri="{FF2B5EF4-FFF2-40B4-BE49-F238E27FC236}">
                  <a16:creationId xmlns="" xmlns:a16="http://schemas.microsoft.com/office/drawing/2014/main" id="{B99623C0-E311-49F4-BAAE-B39143ED5DA0}"/>
                </a:ext>
              </a:extLst>
            </p:cNvPr>
            <p:cNvSpPr>
              <a:spLocks noChangeShapeType="1"/>
            </p:cNvSpPr>
            <p:nvPr/>
          </p:nvSpPr>
          <p:spPr bwMode="auto">
            <a:xfrm flipH="1">
              <a:off x="4144963" y="4321175"/>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50" name="Line 159">
              <a:extLst>
                <a:ext uri="{FF2B5EF4-FFF2-40B4-BE49-F238E27FC236}">
                  <a16:creationId xmlns="" xmlns:a16="http://schemas.microsoft.com/office/drawing/2014/main" id="{80BDA086-E0F2-4740-93EF-49CC2F0DCFE7}"/>
                </a:ext>
              </a:extLst>
            </p:cNvPr>
            <p:cNvSpPr>
              <a:spLocks noChangeShapeType="1"/>
            </p:cNvSpPr>
            <p:nvPr/>
          </p:nvSpPr>
          <p:spPr bwMode="auto">
            <a:xfrm flipH="1">
              <a:off x="4144963" y="4090988"/>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51" name="Line 161">
              <a:extLst>
                <a:ext uri="{FF2B5EF4-FFF2-40B4-BE49-F238E27FC236}">
                  <a16:creationId xmlns="" xmlns:a16="http://schemas.microsoft.com/office/drawing/2014/main" id="{B9011D81-F161-4837-94FC-AF7DF58F07FC}"/>
                </a:ext>
              </a:extLst>
            </p:cNvPr>
            <p:cNvSpPr>
              <a:spLocks noChangeShapeType="1"/>
            </p:cNvSpPr>
            <p:nvPr/>
          </p:nvSpPr>
          <p:spPr bwMode="auto">
            <a:xfrm>
              <a:off x="4144963" y="4552950"/>
              <a:ext cx="2295525"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52" name="Line 162">
              <a:extLst>
                <a:ext uri="{FF2B5EF4-FFF2-40B4-BE49-F238E27FC236}">
                  <a16:creationId xmlns="" xmlns:a16="http://schemas.microsoft.com/office/drawing/2014/main" id="{3B6074A2-AB69-400C-8B0D-961749C8D1A5}"/>
                </a:ext>
              </a:extLst>
            </p:cNvPr>
            <p:cNvSpPr>
              <a:spLocks noChangeShapeType="1"/>
            </p:cNvSpPr>
            <p:nvPr/>
          </p:nvSpPr>
          <p:spPr bwMode="auto">
            <a:xfrm flipV="1">
              <a:off x="4144963" y="3860800"/>
              <a:ext cx="0" cy="1382713"/>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53" name="Freeform 163">
              <a:extLst>
                <a:ext uri="{FF2B5EF4-FFF2-40B4-BE49-F238E27FC236}">
                  <a16:creationId xmlns="" xmlns:a16="http://schemas.microsoft.com/office/drawing/2014/main" id="{0FD7D82B-42B5-4510-BD03-4F14F5FE492C}"/>
                </a:ext>
              </a:extLst>
            </p:cNvPr>
            <p:cNvSpPr>
              <a:spLocks/>
            </p:cNvSpPr>
            <p:nvPr/>
          </p:nvSpPr>
          <p:spPr bwMode="auto">
            <a:xfrm>
              <a:off x="4144963" y="4378325"/>
              <a:ext cx="2203450" cy="661988"/>
            </a:xfrm>
            <a:custGeom>
              <a:avLst/>
              <a:gdLst>
                <a:gd name="T0" fmla="*/ 0 w 1388"/>
                <a:gd name="T1" fmla="*/ 417 h 417"/>
                <a:gd name="T2" fmla="*/ 29 w 1388"/>
                <a:gd name="T3" fmla="*/ 411 h 417"/>
                <a:gd name="T4" fmla="*/ 58 w 1388"/>
                <a:gd name="T5" fmla="*/ 348 h 417"/>
                <a:gd name="T6" fmla="*/ 87 w 1388"/>
                <a:gd name="T7" fmla="*/ 290 h 417"/>
                <a:gd name="T8" fmla="*/ 115 w 1388"/>
                <a:gd name="T9" fmla="*/ 219 h 417"/>
                <a:gd name="T10" fmla="*/ 144 w 1388"/>
                <a:gd name="T11" fmla="*/ 113 h 417"/>
                <a:gd name="T12" fmla="*/ 174 w 1388"/>
                <a:gd name="T13" fmla="*/ 38 h 417"/>
                <a:gd name="T14" fmla="*/ 202 w 1388"/>
                <a:gd name="T15" fmla="*/ 0 h 417"/>
                <a:gd name="T16" fmla="*/ 231 w 1388"/>
                <a:gd name="T17" fmla="*/ 3 h 417"/>
                <a:gd name="T18" fmla="*/ 261 w 1388"/>
                <a:gd name="T19" fmla="*/ 12 h 417"/>
                <a:gd name="T20" fmla="*/ 289 w 1388"/>
                <a:gd name="T21" fmla="*/ 23 h 417"/>
                <a:gd name="T22" fmla="*/ 318 w 1388"/>
                <a:gd name="T23" fmla="*/ 25 h 417"/>
                <a:gd name="T24" fmla="*/ 346 w 1388"/>
                <a:gd name="T25" fmla="*/ 27 h 417"/>
                <a:gd name="T26" fmla="*/ 376 w 1388"/>
                <a:gd name="T27" fmla="*/ 36 h 417"/>
                <a:gd name="T28" fmla="*/ 405 w 1388"/>
                <a:gd name="T29" fmla="*/ 44 h 417"/>
                <a:gd name="T30" fmla="*/ 433 w 1388"/>
                <a:gd name="T31" fmla="*/ 63 h 417"/>
                <a:gd name="T32" fmla="*/ 463 w 1388"/>
                <a:gd name="T33" fmla="*/ 101 h 417"/>
                <a:gd name="T34" fmla="*/ 492 w 1388"/>
                <a:gd name="T35" fmla="*/ 161 h 417"/>
                <a:gd name="T36" fmla="*/ 520 w 1388"/>
                <a:gd name="T37" fmla="*/ 213 h 417"/>
                <a:gd name="T38" fmla="*/ 550 w 1388"/>
                <a:gd name="T39" fmla="*/ 260 h 417"/>
                <a:gd name="T40" fmla="*/ 578 w 1388"/>
                <a:gd name="T41" fmla="*/ 286 h 417"/>
                <a:gd name="T42" fmla="*/ 607 w 1388"/>
                <a:gd name="T43" fmla="*/ 284 h 417"/>
                <a:gd name="T44" fmla="*/ 637 w 1388"/>
                <a:gd name="T45" fmla="*/ 277 h 417"/>
                <a:gd name="T46" fmla="*/ 665 w 1388"/>
                <a:gd name="T47" fmla="*/ 258 h 417"/>
                <a:gd name="T48" fmla="*/ 694 w 1388"/>
                <a:gd name="T49" fmla="*/ 251 h 417"/>
                <a:gd name="T50" fmla="*/ 724 w 1388"/>
                <a:gd name="T51" fmla="*/ 257 h 417"/>
                <a:gd name="T52" fmla="*/ 752 w 1388"/>
                <a:gd name="T53" fmla="*/ 244 h 417"/>
                <a:gd name="T54" fmla="*/ 781 w 1388"/>
                <a:gd name="T55" fmla="*/ 219 h 417"/>
                <a:gd name="T56" fmla="*/ 809 w 1388"/>
                <a:gd name="T57" fmla="*/ 188 h 417"/>
                <a:gd name="T58" fmla="*/ 839 w 1388"/>
                <a:gd name="T59" fmla="*/ 144 h 417"/>
                <a:gd name="T60" fmla="*/ 868 w 1388"/>
                <a:gd name="T61" fmla="*/ 113 h 417"/>
                <a:gd name="T62" fmla="*/ 896 w 1388"/>
                <a:gd name="T63" fmla="*/ 96 h 417"/>
                <a:gd name="T64" fmla="*/ 926 w 1388"/>
                <a:gd name="T65" fmla="*/ 78 h 417"/>
                <a:gd name="T66" fmla="*/ 955 w 1388"/>
                <a:gd name="T67" fmla="*/ 75 h 417"/>
                <a:gd name="T68" fmla="*/ 983 w 1388"/>
                <a:gd name="T69" fmla="*/ 76 h 417"/>
                <a:gd name="T70" fmla="*/ 1013 w 1388"/>
                <a:gd name="T71" fmla="*/ 64 h 417"/>
                <a:gd name="T72" fmla="*/ 1041 w 1388"/>
                <a:gd name="T73" fmla="*/ 58 h 417"/>
                <a:gd name="T74" fmla="*/ 1070 w 1388"/>
                <a:gd name="T75" fmla="*/ 49 h 417"/>
                <a:gd name="T76" fmla="*/ 1099 w 1388"/>
                <a:gd name="T77" fmla="*/ 55 h 417"/>
                <a:gd name="T78" fmla="*/ 1128 w 1388"/>
                <a:gd name="T79" fmla="*/ 74 h 417"/>
                <a:gd name="T80" fmla="*/ 1157 w 1388"/>
                <a:gd name="T81" fmla="*/ 115 h 417"/>
                <a:gd name="T82" fmla="*/ 1186 w 1388"/>
                <a:gd name="T83" fmla="*/ 164 h 417"/>
                <a:gd name="T84" fmla="*/ 1215 w 1388"/>
                <a:gd name="T85" fmla="*/ 196 h 417"/>
                <a:gd name="T86" fmla="*/ 1244 w 1388"/>
                <a:gd name="T87" fmla="*/ 210 h 417"/>
                <a:gd name="T88" fmla="*/ 1272 w 1388"/>
                <a:gd name="T89" fmla="*/ 208 h 417"/>
                <a:gd name="T90" fmla="*/ 1301 w 1388"/>
                <a:gd name="T91" fmla="*/ 194 h 417"/>
                <a:gd name="T92" fmla="*/ 1331 w 1388"/>
                <a:gd name="T93" fmla="*/ 190 h 417"/>
                <a:gd name="T94" fmla="*/ 1359 w 1388"/>
                <a:gd name="T95" fmla="*/ 183 h 417"/>
                <a:gd name="T96" fmla="*/ 1388 w 1388"/>
                <a:gd name="T97" fmla="*/ 159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417">
                  <a:moveTo>
                    <a:pt x="0" y="417"/>
                  </a:moveTo>
                  <a:lnTo>
                    <a:pt x="29" y="411"/>
                  </a:lnTo>
                  <a:lnTo>
                    <a:pt x="58" y="348"/>
                  </a:lnTo>
                  <a:lnTo>
                    <a:pt x="87" y="290"/>
                  </a:lnTo>
                  <a:lnTo>
                    <a:pt x="115" y="219"/>
                  </a:lnTo>
                  <a:lnTo>
                    <a:pt x="144" y="113"/>
                  </a:lnTo>
                  <a:lnTo>
                    <a:pt x="174" y="38"/>
                  </a:lnTo>
                  <a:lnTo>
                    <a:pt x="202" y="0"/>
                  </a:lnTo>
                  <a:lnTo>
                    <a:pt x="231" y="3"/>
                  </a:lnTo>
                  <a:lnTo>
                    <a:pt x="261" y="12"/>
                  </a:lnTo>
                  <a:lnTo>
                    <a:pt x="289" y="23"/>
                  </a:lnTo>
                  <a:lnTo>
                    <a:pt x="318" y="25"/>
                  </a:lnTo>
                  <a:lnTo>
                    <a:pt x="346" y="27"/>
                  </a:lnTo>
                  <a:lnTo>
                    <a:pt x="376" y="36"/>
                  </a:lnTo>
                  <a:lnTo>
                    <a:pt x="405" y="44"/>
                  </a:lnTo>
                  <a:lnTo>
                    <a:pt x="433" y="63"/>
                  </a:lnTo>
                  <a:lnTo>
                    <a:pt x="463" y="101"/>
                  </a:lnTo>
                  <a:lnTo>
                    <a:pt x="492" y="161"/>
                  </a:lnTo>
                  <a:lnTo>
                    <a:pt x="520" y="213"/>
                  </a:lnTo>
                  <a:lnTo>
                    <a:pt x="550" y="260"/>
                  </a:lnTo>
                  <a:lnTo>
                    <a:pt x="578" y="286"/>
                  </a:lnTo>
                  <a:lnTo>
                    <a:pt x="607" y="284"/>
                  </a:lnTo>
                  <a:lnTo>
                    <a:pt x="637" y="277"/>
                  </a:lnTo>
                  <a:lnTo>
                    <a:pt x="665" y="258"/>
                  </a:lnTo>
                  <a:lnTo>
                    <a:pt x="694" y="251"/>
                  </a:lnTo>
                  <a:lnTo>
                    <a:pt x="724" y="257"/>
                  </a:lnTo>
                  <a:lnTo>
                    <a:pt x="752" y="244"/>
                  </a:lnTo>
                  <a:lnTo>
                    <a:pt x="781" y="219"/>
                  </a:lnTo>
                  <a:lnTo>
                    <a:pt x="809" y="188"/>
                  </a:lnTo>
                  <a:lnTo>
                    <a:pt x="839" y="144"/>
                  </a:lnTo>
                  <a:lnTo>
                    <a:pt x="868" y="113"/>
                  </a:lnTo>
                  <a:lnTo>
                    <a:pt x="896" y="96"/>
                  </a:lnTo>
                  <a:lnTo>
                    <a:pt x="926" y="78"/>
                  </a:lnTo>
                  <a:lnTo>
                    <a:pt x="955" y="75"/>
                  </a:lnTo>
                  <a:lnTo>
                    <a:pt x="983" y="76"/>
                  </a:lnTo>
                  <a:lnTo>
                    <a:pt x="1013" y="64"/>
                  </a:lnTo>
                  <a:lnTo>
                    <a:pt x="1041" y="58"/>
                  </a:lnTo>
                  <a:lnTo>
                    <a:pt x="1070" y="49"/>
                  </a:lnTo>
                  <a:lnTo>
                    <a:pt x="1099" y="55"/>
                  </a:lnTo>
                  <a:lnTo>
                    <a:pt x="1128" y="74"/>
                  </a:lnTo>
                  <a:lnTo>
                    <a:pt x="1157" y="115"/>
                  </a:lnTo>
                  <a:lnTo>
                    <a:pt x="1186" y="164"/>
                  </a:lnTo>
                  <a:lnTo>
                    <a:pt x="1215" y="196"/>
                  </a:lnTo>
                  <a:lnTo>
                    <a:pt x="1244" y="210"/>
                  </a:lnTo>
                  <a:lnTo>
                    <a:pt x="1272" y="208"/>
                  </a:lnTo>
                  <a:lnTo>
                    <a:pt x="1301" y="194"/>
                  </a:lnTo>
                  <a:lnTo>
                    <a:pt x="1331" y="190"/>
                  </a:lnTo>
                  <a:lnTo>
                    <a:pt x="1359" y="183"/>
                  </a:lnTo>
                  <a:lnTo>
                    <a:pt x="1388" y="15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54" name="Freeform 164">
              <a:extLst>
                <a:ext uri="{FF2B5EF4-FFF2-40B4-BE49-F238E27FC236}">
                  <a16:creationId xmlns="" xmlns:a16="http://schemas.microsoft.com/office/drawing/2014/main" id="{5AB3B446-B286-4D5A-90E7-742871779883}"/>
                </a:ext>
              </a:extLst>
            </p:cNvPr>
            <p:cNvSpPr>
              <a:spLocks/>
            </p:cNvSpPr>
            <p:nvPr/>
          </p:nvSpPr>
          <p:spPr bwMode="auto">
            <a:xfrm>
              <a:off x="4144963" y="4240213"/>
              <a:ext cx="2295525" cy="654050"/>
            </a:xfrm>
            <a:custGeom>
              <a:avLst/>
              <a:gdLst>
                <a:gd name="T0" fmla="*/ 0 w 1446"/>
                <a:gd name="T1" fmla="*/ 0 h 412"/>
                <a:gd name="T2" fmla="*/ 29 w 1446"/>
                <a:gd name="T3" fmla="*/ 8 h 412"/>
                <a:gd name="T4" fmla="*/ 58 w 1446"/>
                <a:gd name="T5" fmla="*/ 16 h 412"/>
                <a:gd name="T6" fmla="*/ 87 w 1446"/>
                <a:gd name="T7" fmla="*/ 49 h 412"/>
                <a:gd name="T8" fmla="*/ 115 w 1446"/>
                <a:gd name="T9" fmla="*/ 126 h 412"/>
                <a:gd name="T10" fmla="*/ 144 w 1446"/>
                <a:gd name="T11" fmla="*/ 224 h 412"/>
                <a:gd name="T12" fmla="*/ 174 w 1446"/>
                <a:gd name="T13" fmla="*/ 320 h 412"/>
                <a:gd name="T14" fmla="*/ 202 w 1446"/>
                <a:gd name="T15" fmla="*/ 379 h 412"/>
                <a:gd name="T16" fmla="*/ 231 w 1446"/>
                <a:gd name="T17" fmla="*/ 400 h 412"/>
                <a:gd name="T18" fmla="*/ 261 w 1446"/>
                <a:gd name="T19" fmla="*/ 412 h 412"/>
                <a:gd name="T20" fmla="*/ 289 w 1446"/>
                <a:gd name="T21" fmla="*/ 408 h 412"/>
                <a:gd name="T22" fmla="*/ 318 w 1446"/>
                <a:gd name="T23" fmla="*/ 404 h 412"/>
                <a:gd name="T24" fmla="*/ 346 w 1446"/>
                <a:gd name="T25" fmla="*/ 382 h 412"/>
                <a:gd name="T26" fmla="*/ 376 w 1446"/>
                <a:gd name="T27" fmla="*/ 339 h 412"/>
                <a:gd name="T28" fmla="*/ 405 w 1446"/>
                <a:gd name="T29" fmla="*/ 279 h 412"/>
                <a:gd name="T30" fmla="*/ 433 w 1446"/>
                <a:gd name="T31" fmla="*/ 209 h 412"/>
                <a:gd name="T32" fmla="*/ 463 w 1446"/>
                <a:gd name="T33" fmla="*/ 154 h 412"/>
                <a:gd name="T34" fmla="*/ 492 w 1446"/>
                <a:gd name="T35" fmla="*/ 118 h 412"/>
                <a:gd name="T36" fmla="*/ 520 w 1446"/>
                <a:gd name="T37" fmla="*/ 107 h 412"/>
                <a:gd name="T38" fmla="*/ 550 w 1446"/>
                <a:gd name="T39" fmla="*/ 110 h 412"/>
                <a:gd name="T40" fmla="*/ 578 w 1446"/>
                <a:gd name="T41" fmla="*/ 113 h 412"/>
                <a:gd name="T42" fmla="*/ 607 w 1446"/>
                <a:gd name="T43" fmla="*/ 118 h 412"/>
                <a:gd name="T44" fmla="*/ 637 w 1446"/>
                <a:gd name="T45" fmla="*/ 118 h 412"/>
                <a:gd name="T46" fmla="*/ 665 w 1446"/>
                <a:gd name="T47" fmla="*/ 114 h 412"/>
                <a:gd name="T48" fmla="*/ 694 w 1446"/>
                <a:gd name="T49" fmla="*/ 119 h 412"/>
                <a:gd name="T50" fmla="*/ 724 w 1446"/>
                <a:gd name="T51" fmla="*/ 128 h 412"/>
                <a:gd name="T52" fmla="*/ 752 w 1446"/>
                <a:gd name="T53" fmla="*/ 151 h 412"/>
                <a:gd name="T54" fmla="*/ 781 w 1446"/>
                <a:gd name="T55" fmla="*/ 195 h 412"/>
                <a:gd name="T56" fmla="*/ 809 w 1446"/>
                <a:gd name="T57" fmla="*/ 246 h 412"/>
                <a:gd name="T58" fmla="*/ 839 w 1446"/>
                <a:gd name="T59" fmla="*/ 293 h 412"/>
                <a:gd name="T60" fmla="*/ 868 w 1446"/>
                <a:gd name="T61" fmla="*/ 320 h 412"/>
                <a:gd name="T62" fmla="*/ 896 w 1446"/>
                <a:gd name="T63" fmla="*/ 331 h 412"/>
                <a:gd name="T64" fmla="*/ 926 w 1446"/>
                <a:gd name="T65" fmla="*/ 332 h 412"/>
                <a:gd name="T66" fmla="*/ 955 w 1446"/>
                <a:gd name="T67" fmla="*/ 337 h 412"/>
                <a:gd name="T68" fmla="*/ 983 w 1446"/>
                <a:gd name="T69" fmla="*/ 337 h 412"/>
                <a:gd name="T70" fmla="*/ 1013 w 1446"/>
                <a:gd name="T71" fmla="*/ 331 h 412"/>
                <a:gd name="T72" fmla="*/ 1041 w 1446"/>
                <a:gd name="T73" fmla="*/ 318 h 412"/>
                <a:gd name="T74" fmla="*/ 1070 w 1446"/>
                <a:gd name="T75" fmla="*/ 307 h 412"/>
                <a:gd name="T76" fmla="*/ 1099 w 1446"/>
                <a:gd name="T77" fmla="*/ 295 h 412"/>
                <a:gd name="T78" fmla="*/ 1128 w 1446"/>
                <a:gd name="T79" fmla="*/ 274 h 412"/>
                <a:gd name="T80" fmla="*/ 1157 w 1446"/>
                <a:gd name="T81" fmla="*/ 247 h 412"/>
                <a:gd name="T82" fmla="*/ 1186 w 1446"/>
                <a:gd name="T83" fmla="*/ 216 h 412"/>
                <a:gd name="T84" fmla="*/ 1215 w 1446"/>
                <a:gd name="T85" fmla="*/ 199 h 412"/>
                <a:gd name="T86" fmla="*/ 1244 w 1446"/>
                <a:gd name="T87" fmla="*/ 187 h 412"/>
                <a:gd name="T88" fmla="*/ 1272 w 1446"/>
                <a:gd name="T89" fmla="*/ 171 h 412"/>
                <a:gd name="T90" fmla="*/ 1301 w 1446"/>
                <a:gd name="T91" fmla="*/ 157 h 412"/>
                <a:gd name="T92" fmla="*/ 1331 w 1446"/>
                <a:gd name="T93" fmla="*/ 151 h 412"/>
                <a:gd name="T94" fmla="*/ 1359 w 1446"/>
                <a:gd name="T95" fmla="*/ 162 h 412"/>
                <a:gd name="T96" fmla="*/ 1388 w 1446"/>
                <a:gd name="T97" fmla="*/ 173 h 412"/>
                <a:gd name="T98" fmla="*/ 1417 w 1446"/>
                <a:gd name="T99" fmla="*/ 193 h 412"/>
                <a:gd name="T100" fmla="*/ 1446 w 1446"/>
                <a:gd name="T101" fmla="*/ 20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46" h="412">
                  <a:moveTo>
                    <a:pt x="0" y="0"/>
                  </a:moveTo>
                  <a:lnTo>
                    <a:pt x="29" y="8"/>
                  </a:lnTo>
                  <a:lnTo>
                    <a:pt x="58" y="16"/>
                  </a:lnTo>
                  <a:lnTo>
                    <a:pt x="87" y="49"/>
                  </a:lnTo>
                  <a:lnTo>
                    <a:pt x="115" y="126"/>
                  </a:lnTo>
                  <a:lnTo>
                    <a:pt x="144" y="224"/>
                  </a:lnTo>
                  <a:lnTo>
                    <a:pt x="174" y="320"/>
                  </a:lnTo>
                  <a:lnTo>
                    <a:pt x="202" y="379"/>
                  </a:lnTo>
                  <a:lnTo>
                    <a:pt x="231" y="400"/>
                  </a:lnTo>
                  <a:lnTo>
                    <a:pt x="261" y="412"/>
                  </a:lnTo>
                  <a:lnTo>
                    <a:pt x="289" y="408"/>
                  </a:lnTo>
                  <a:lnTo>
                    <a:pt x="318" y="404"/>
                  </a:lnTo>
                  <a:lnTo>
                    <a:pt x="346" y="382"/>
                  </a:lnTo>
                  <a:lnTo>
                    <a:pt x="376" y="339"/>
                  </a:lnTo>
                  <a:lnTo>
                    <a:pt x="405" y="279"/>
                  </a:lnTo>
                  <a:lnTo>
                    <a:pt x="433" y="209"/>
                  </a:lnTo>
                  <a:lnTo>
                    <a:pt x="463" y="154"/>
                  </a:lnTo>
                  <a:lnTo>
                    <a:pt x="492" y="118"/>
                  </a:lnTo>
                  <a:lnTo>
                    <a:pt x="520" y="107"/>
                  </a:lnTo>
                  <a:lnTo>
                    <a:pt x="550" y="110"/>
                  </a:lnTo>
                  <a:lnTo>
                    <a:pt x="578" y="113"/>
                  </a:lnTo>
                  <a:lnTo>
                    <a:pt x="607" y="118"/>
                  </a:lnTo>
                  <a:lnTo>
                    <a:pt x="637" y="118"/>
                  </a:lnTo>
                  <a:lnTo>
                    <a:pt x="665" y="114"/>
                  </a:lnTo>
                  <a:lnTo>
                    <a:pt x="694" y="119"/>
                  </a:lnTo>
                  <a:lnTo>
                    <a:pt x="724" y="128"/>
                  </a:lnTo>
                  <a:lnTo>
                    <a:pt x="752" y="151"/>
                  </a:lnTo>
                  <a:lnTo>
                    <a:pt x="781" y="195"/>
                  </a:lnTo>
                  <a:lnTo>
                    <a:pt x="809" y="246"/>
                  </a:lnTo>
                  <a:lnTo>
                    <a:pt x="839" y="293"/>
                  </a:lnTo>
                  <a:lnTo>
                    <a:pt x="868" y="320"/>
                  </a:lnTo>
                  <a:lnTo>
                    <a:pt x="896" y="331"/>
                  </a:lnTo>
                  <a:lnTo>
                    <a:pt x="926" y="332"/>
                  </a:lnTo>
                  <a:lnTo>
                    <a:pt x="955" y="337"/>
                  </a:lnTo>
                  <a:lnTo>
                    <a:pt x="983" y="337"/>
                  </a:lnTo>
                  <a:lnTo>
                    <a:pt x="1013" y="331"/>
                  </a:lnTo>
                  <a:lnTo>
                    <a:pt x="1041" y="318"/>
                  </a:lnTo>
                  <a:lnTo>
                    <a:pt x="1070" y="307"/>
                  </a:lnTo>
                  <a:lnTo>
                    <a:pt x="1099" y="295"/>
                  </a:lnTo>
                  <a:lnTo>
                    <a:pt x="1128" y="274"/>
                  </a:lnTo>
                  <a:lnTo>
                    <a:pt x="1157" y="247"/>
                  </a:lnTo>
                  <a:lnTo>
                    <a:pt x="1186" y="216"/>
                  </a:lnTo>
                  <a:lnTo>
                    <a:pt x="1215" y="199"/>
                  </a:lnTo>
                  <a:lnTo>
                    <a:pt x="1244" y="187"/>
                  </a:lnTo>
                  <a:lnTo>
                    <a:pt x="1272" y="171"/>
                  </a:lnTo>
                  <a:lnTo>
                    <a:pt x="1301" y="157"/>
                  </a:lnTo>
                  <a:lnTo>
                    <a:pt x="1331" y="151"/>
                  </a:lnTo>
                  <a:lnTo>
                    <a:pt x="1359" y="162"/>
                  </a:lnTo>
                  <a:lnTo>
                    <a:pt x="1388" y="173"/>
                  </a:lnTo>
                  <a:lnTo>
                    <a:pt x="1417" y="193"/>
                  </a:lnTo>
                  <a:lnTo>
                    <a:pt x="1446" y="20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55" name="Freeform 165">
              <a:extLst>
                <a:ext uri="{FF2B5EF4-FFF2-40B4-BE49-F238E27FC236}">
                  <a16:creationId xmlns="" xmlns:a16="http://schemas.microsoft.com/office/drawing/2014/main" id="{88843CBF-1883-4EB8-BA5C-0EC9ED61ED2B}"/>
                </a:ext>
              </a:extLst>
            </p:cNvPr>
            <p:cNvSpPr>
              <a:spLocks/>
            </p:cNvSpPr>
            <p:nvPr/>
          </p:nvSpPr>
          <p:spPr bwMode="auto">
            <a:xfrm>
              <a:off x="4144963" y="4324350"/>
              <a:ext cx="2203450" cy="700088"/>
            </a:xfrm>
            <a:custGeom>
              <a:avLst/>
              <a:gdLst>
                <a:gd name="T0" fmla="*/ 0 w 1388"/>
                <a:gd name="T1" fmla="*/ 441 h 441"/>
                <a:gd name="T2" fmla="*/ 29 w 1388"/>
                <a:gd name="T3" fmla="*/ 392 h 441"/>
                <a:gd name="T4" fmla="*/ 58 w 1388"/>
                <a:gd name="T5" fmla="*/ 321 h 441"/>
                <a:gd name="T6" fmla="*/ 87 w 1388"/>
                <a:gd name="T7" fmla="*/ 238 h 441"/>
                <a:gd name="T8" fmla="*/ 115 w 1388"/>
                <a:gd name="T9" fmla="*/ 144 h 441"/>
                <a:gd name="T10" fmla="*/ 144 w 1388"/>
                <a:gd name="T11" fmla="*/ 45 h 441"/>
                <a:gd name="T12" fmla="*/ 174 w 1388"/>
                <a:gd name="T13" fmla="*/ 0 h 441"/>
                <a:gd name="T14" fmla="*/ 202 w 1388"/>
                <a:gd name="T15" fmla="*/ 8 h 441"/>
                <a:gd name="T16" fmla="*/ 231 w 1388"/>
                <a:gd name="T17" fmla="*/ 34 h 441"/>
                <a:gd name="T18" fmla="*/ 261 w 1388"/>
                <a:gd name="T19" fmla="*/ 51 h 441"/>
                <a:gd name="T20" fmla="*/ 289 w 1388"/>
                <a:gd name="T21" fmla="*/ 57 h 441"/>
                <a:gd name="T22" fmla="*/ 318 w 1388"/>
                <a:gd name="T23" fmla="*/ 57 h 441"/>
                <a:gd name="T24" fmla="*/ 346 w 1388"/>
                <a:gd name="T25" fmla="*/ 62 h 441"/>
                <a:gd name="T26" fmla="*/ 376 w 1388"/>
                <a:gd name="T27" fmla="*/ 85 h 441"/>
                <a:gd name="T28" fmla="*/ 405 w 1388"/>
                <a:gd name="T29" fmla="*/ 130 h 441"/>
                <a:gd name="T30" fmla="*/ 433 w 1388"/>
                <a:gd name="T31" fmla="*/ 189 h 441"/>
                <a:gd name="T32" fmla="*/ 463 w 1388"/>
                <a:gd name="T33" fmla="*/ 256 h 441"/>
                <a:gd name="T34" fmla="*/ 492 w 1388"/>
                <a:gd name="T35" fmla="*/ 302 h 441"/>
                <a:gd name="T36" fmla="*/ 520 w 1388"/>
                <a:gd name="T37" fmla="*/ 326 h 441"/>
                <a:gd name="T38" fmla="*/ 550 w 1388"/>
                <a:gd name="T39" fmla="*/ 332 h 441"/>
                <a:gd name="T40" fmla="*/ 578 w 1388"/>
                <a:gd name="T41" fmla="*/ 327 h 441"/>
                <a:gd name="T42" fmla="*/ 607 w 1388"/>
                <a:gd name="T43" fmla="*/ 313 h 441"/>
                <a:gd name="T44" fmla="*/ 637 w 1388"/>
                <a:gd name="T45" fmla="*/ 301 h 441"/>
                <a:gd name="T46" fmla="*/ 665 w 1388"/>
                <a:gd name="T47" fmla="*/ 296 h 441"/>
                <a:gd name="T48" fmla="*/ 694 w 1388"/>
                <a:gd name="T49" fmla="*/ 276 h 441"/>
                <a:gd name="T50" fmla="*/ 724 w 1388"/>
                <a:gd name="T51" fmla="*/ 247 h 441"/>
                <a:gd name="T52" fmla="*/ 752 w 1388"/>
                <a:gd name="T53" fmla="*/ 194 h 441"/>
                <a:gd name="T54" fmla="*/ 781 w 1388"/>
                <a:gd name="T55" fmla="*/ 147 h 441"/>
                <a:gd name="T56" fmla="*/ 809 w 1388"/>
                <a:gd name="T57" fmla="*/ 117 h 441"/>
                <a:gd name="T58" fmla="*/ 839 w 1388"/>
                <a:gd name="T59" fmla="*/ 96 h 441"/>
                <a:gd name="T60" fmla="*/ 868 w 1388"/>
                <a:gd name="T61" fmla="*/ 83 h 441"/>
                <a:gd name="T62" fmla="*/ 896 w 1388"/>
                <a:gd name="T63" fmla="*/ 86 h 441"/>
                <a:gd name="T64" fmla="*/ 926 w 1388"/>
                <a:gd name="T65" fmla="*/ 85 h 441"/>
                <a:gd name="T66" fmla="*/ 955 w 1388"/>
                <a:gd name="T67" fmla="*/ 77 h 441"/>
                <a:gd name="T68" fmla="*/ 983 w 1388"/>
                <a:gd name="T69" fmla="*/ 67 h 441"/>
                <a:gd name="T70" fmla="*/ 1013 w 1388"/>
                <a:gd name="T71" fmla="*/ 57 h 441"/>
                <a:gd name="T72" fmla="*/ 1041 w 1388"/>
                <a:gd name="T73" fmla="*/ 73 h 441"/>
                <a:gd name="T74" fmla="*/ 1070 w 1388"/>
                <a:gd name="T75" fmla="*/ 108 h 441"/>
                <a:gd name="T76" fmla="*/ 1099 w 1388"/>
                <a:gd name="T77" fmla="*/ 156 h 441"/>
                <a:gd name="T78" fmla="*/ 1128 w 1388"/>
                <a:gd name="T79" fmla="*/ 208 h 441"/>
                <a:gd name="T80" fmla="*/ 1157 w 1388"/>
                <a:gd name="T81" fmla="*/ 259 h 441"/>
                <a:gd name="T82" fmla="*/ 1186 w 1388"/>
                <a:gd name="T83" fmla="*/ 289 h 441"/>
                <a:gd name="T84" fmla="*/ 1215 w 1388"/>
                <a:gd name="T85" fmla="*/ 291 h 441"/>
                <a:gd name="T86" fmla="*/ 1244 w 1388"/>
                <a:gd name="T87" fmla="*/ 294 h 441"/>
                <a:gd name="T88" fmla="*/ 1272 w 1388"/>
                <a:gd name="T89" fmla="*/ 280 h 441"/>
                <a:gd name="T90" fmla="*/ 1301 w 1388"/>
                <a:gd name="T91" fmla="*/ 258 h 441"/>
                <a:gd name="T92" fmla="*/ 1331 w 1388"/>
                <a:gd name="T93" fmla="*/ 249 h 441"/>
                <a:gd name="T94" fmla="*/ 1359 w 1388"/>
                <a:gd name="T95" fmla="*/ 224 h 441"/>
                <a:gd name="T96" fmla="*/ 1388 w 1388"/>
                <a:gd name="T97" fmla="*/ 203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441">
                  <a:moveTo>
                    <a:pt x="0" y="441"/>
                  </a:moveTo>
                  <a:lnTo>
                    <a:pt x="29" y="392"/>
                  </a:lnTo>
                  <a:lnTo>
                    <a:pt x="58" y="321"/>
                  </a:lnTo>
                  <a:lnTo>
                    <a:pt x="87" y="238"/>
                  </a:lnTo>
                  <a:lnTo>
                    <a:pt x="115" y="144"/>
                  </a:lnTo>
                  <a:lnTo>
                    <a:pt x="144" y="45"/>
                  </a:lnTo>
                  <a:lnTo>
                    <a:pt x="174" y="0"/>
                  </a:lnTo>
                  <a:lnTo>
                    <a:pt x="202" y="8"/>
                  </a:lnTo>
                  <a:lnTo>
                    <a:pt x="231" y="34"/>
                  </a:lnTo>
                  <a:lnTo>
                    <a:pt x="261" y="51"/>
                  </a:lnTo>
                  <a:lnTo>
                    <a:pt x="289" y="57"/>
                  </a:lnTo>
                  <a:lnTo>
                    <a:pt x="318" y="57"/>
                  </a:lnTo>
                  <a:lnTo>
                    <a:pt x="346" y="62"/>
                  </a:lnTo>
                  <a:lnTo>
                    <a:pt x="376" y="85"/>
                  </a:lnTo>
                  <a:lnTo>
                    <a:pt x="405" y="130"/>
                  </a:lnTo>
                  <a:lnTo>
                    <a:pt x="433" y="189"/>
                  </a:lnTo>
                  <a:lnTo>
                    <a:pt x="463" y="256"/>
                  </a:lnTo>
                  <a:lnTo>
                    <a:pt x="492" y="302"/>
                  </a:lnTo>
                  <a:lnTo>
                    <a:pt x="520" y="326"/>
                  </a:lnTo>
                  <a:lnTo>
                    <a:pt x="550" y="332"/>
                  </a:lnTo>
                  <a:lnTo>
                    <a:pt x="578" y="327"/>
                  </a:lnTo>
                  <a:lnTo>
                    <a:pt x="607" y="313"/>
                  </a:lnTo>
                  <a:lnTo>
                    <a:pt x="637" y="301"/>
                  </a:lnTo>
                  <a:lnTo>
                    <a:pt x="665" y="296"/>
                  </a:lnTo>
                  <a:lnTo>
                    <a:pt x="694" y="276"/>
                  </a:lnTo>
                  <a:lnTo>
                    <a:pt x="724" y="247"/>
                  </a:lnTo>
                  <a:lnTo>
                    <a:pt x="752" y="194"/>
                  </a:lnTo>
                  <a:lnTo>
                    <a:pt x="781" y="147"/>
                  </a:lnTo>
                  <a:lnTo>
                    <a:pt x="809" y="117"/>
                  </a:lnTo>
                  <a:lnTo>
                    <a:pt x="839" y="96"/>
                  </a:lnTo>
                  <a:lnTo>
                    <a:pt x="868" y="83"/>
                  </a:lnTo>
                  <a:lnTo>
                    <a:pt x="896" y="86"/>
                  </a:lnTo>
                  <a:lnTo>
                    <a:pt x="926" y="85"/>
                  </a:lnTo>
                  <a:lnTo>
                    <a:pt x="955" y="77"/>
                  </a:lnTo>
                  <a:lnTo>
                    <a:pt x="983" y="67"/>
                  </a:lnTo>
                  <a:lnTo>
                    <a:pt x="1013" y="57"/>
                  </a:lnTo>
                  <a:lnTo>
                    <a:pt x="1041" y="73"/>
                  </a:lnTo>
                  <a:lnTo>
                    <a:pt x="1070" y="108"/>
                  </a:lnTo>
                  <a:lnTo>
                    <a:pt x="1099" y="156"/>
                  </a:lnTo>
                  <a:lnTo>
                    <a:pt x="1128" y="208"/>
                  </a:lnTo>
                  <a:lnTo>
                    <a:pt x="1157" y="259"/>
                  </a:lnTo>
                  <a:lnTo>
                    <a:pt x="1186" y="289"/>
                  </a:lnTo>
                  <a:lnTo>
                    <a:pt x="1215" y="291"/>
                  </a:lnTo>
                  <a:lnTo>
                    <a:pt x="1244" y="294"/>
                  </a:lnTo>
                  <a:lnTo>
                    <a:pt x="1272" y="280"/>
                  </a:lnTo>
                  <a:lnTo>
                    <a:pt x="1301" y="258"/>
                  </a:lnTo>
                  <a:lnTo>
                    <a:pt x="1331" y="249"/>
                  </a:lnTo>
                  <a:lnTo>
                    <a:pt x="1359" y="224"/>
                  </a:lnTo>
                  <a:lnTo>
                    <a:pt x="1388" y="20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56" name="Freeform 166">
              <a:extLst>
                <a:ext uri="{FF2B5EF4-FFF2-40B4-BE49-F238E27FC236}">
                  <a16:creationId xmlns="" xmlns:a16="http://schemas.microsoft.com/office/drawing/2014/main" id="{CF55CC62-5AFC-494C-BAAD-A57E77337DB2}"/>
                </a:ext>
              </a:extLst>
            </p:cNvPr>
            <p:cNvSpPr>
              <a:spLocks/>
            </p:cNvSpPr>
            <p:nvPr/>
          </p:nvSpPr>
          <p:spPr bwMode="auto">
            <a:xfrm>
              <a:off x="4144963" y="4156075"/>
              <a:ext cx="2203450" cy="749300"/>
            </a:xfrm>
            <a:custGeom>
              <a:avLst/>
              <a:gdLst>
                <a:gd name="T0" fmla="*/ 0 w 1388"/>
                <a:gd name="T1" fmla="*/ 0 h 472"/>
                <a:gd name="T2" fmla="*/ 29 w 1388"/>
                <a:gd name="T3" fmla="*/ 69 h 472"/>
                <a:gd name="T4" fmla="*/ 58 w 1388"/>
                <a:gd name="T5" fmla="*/ 155 h 472"/>
                <a:gd name="T6" fmla="*/ 87 w 1388"/>
                <a:gd name="T7" fmla="*/ 219 h 472"/>
                <a:gd name="T8" fmla="*/ 115 w 1388"/>
                <a:gd name="T9" fmla="*/ 288 h 472"/>
                <a:gd name="T10" fmla="*/ 144 w 1388"/>
                <a:gd name="T11" fmla="*/ 374 h 472"/>
                <a:gd name="T12" fmla="*/ 174 w 1388"/>
                <a:gd name="T13" fmla="*/ 427 h 472"/>
                <a:gd name="T14" fmla="*/ 202 w 1388"/>
                <a:gd name="T15" fmla="*/ 460 h 472"/>
                <a:gd name="T16" fmla="*/ 231 w 1388"/>
                <a:gd name="T17" fmla="*/ 472 h 472"/>
                <a:gd name="T18" fmla="*/ 261 w 1388"/>
                <a:gd name="T19" fmla="*/ 469 h 472"/>
                <a:gd name="T20" fmla="*/ 289 w 1388"/>
                <a:gd name="T21" fmla="*/ 455 h 472"/>
                <a:gd name="T22" fmla="*/ 318 w 1388"/>
                <a:gd name="T23" fmla="*/ 424 h 472"/>
                <a:gd name="T24" fmla="*/ 346 w 1388"/>
                <a:gd name="T25" fmla="*/ 370 h 472"/>
                <a:gd name="T26" fmla="*/ 376 w 1388"/>
                <a:gd name="T27" fmla="*/ 302 h 472"/>
                <a:gd name="T28" fmla="*/ 405 w 1388"/>
                <a:gd name="T29" fmla="*/ 234 h 472"/>
                <a:gd name="T30" fmla="*/ 433 w 1388"/>
                <a:gd name="T31" fmla="*/ 182 h 472"/>
                <a:gd name="T32" fmla="*/ 463 w 1388"/>
                <a:gd name="T33" fmla="*/ 152 h 472"/>
                <a:gd name="T34" fmla="*/ 492 w 1388"/>
                <a:gd name="T35" fmla="*/ 144 h 472"/>
                <a:gd name="T36" fmla="*/ 520 w 1388"/>
                <a:gd name="T37" fmla="*/ 152 h 472"/>
                <a:gd name="T38" fmla="*/ 550 w 1388"/>
                <a:gd name="T39" fmla="*/ 163 h 472"/>
                <a:gd name="T40" fmla="*/ 578 w 1388"/>
                <a:gd name="T41" fmla="*/ 173 h 472"/>
                <a:gd name="T42" fmla="*/ 607 w 1388"/>
                <a:gd name="T43" fmla="*/ 175 h 472"/>
                <a:gd name="T44" fmla="*/ 637 w 1388"/>
                <a:gd name="T45" fmla="*/ 173 h 472"/>
                <a:gd name="T46" fmla="*/ 665 w 1388"/>
                <a:gd name="T47" fmla="*/ 184 h 472"/>
                <a:gd name="T48" fmla="*/ 694 w 1388"/>
                <a:gd name="T49" fmla="*/ 218 h 472"/>
                <a:gd name="T50" fmla="*/ 724 w 1388"/>
                <a:gd name="T51" fmla="*/ 257 h 472"/>
                <a:gd name="T52" fmla="*/ 752 w 1388"/>
                <a:gd name="T53" fmla="*/ 298 h 472"/>
                <a:gd name="T54" fmla="*/ 781 w 1388"/>
                <a:gd name="T55" fmla="*/ 347 h 472"/>
                <a:gd name="T56" fmla="*/ 809 w 1388"/>
                <a:gd name="T57" fmla="*/ 374 h 472"/>
                <a:gd name="T58" fmla="*/ 839 w 1388"/>
                <a:gd name="T59" fmla="*/ 385 h 472"/>
                <a:gd name="T60" fmla="*/ 868 w 1388"/>
                <a:gd name="T61" fmla="*/ 394 h 472"/>
                <a:gd name="T62" fmla="*/ 896 w 1388"/>
                <a:gd name="T63" fmla="*/ 389 h 472"/>
                <a:gd name="T64" fmla="*/ 926 w 1388"/>
                <a:gd name="T65" fmla="*/ 390 h 472"/>
                <a:gd name="T66" fmla="*/ 955 w 1388"/>
                <a:gd name="T67" fmla="*/ 397 h 472"/>
                <a:gd name="T68" fmla="*/ 983 w 1388"/>
                <a:gd name="T69" fmla="*/ 375 h 472"/>
                <a:gd name="T70" fmla="*/ 1013 w 1388"/>
                <a:gd name="T71" fmla="*/ 343 h 472"/>
                <a:gd name="T72" fmla="*/ 1041 w 1388"/>
                <a:gd name="T73" fmla="*/ 320 h 472"/>
                <a:gd name="T74" fmla="*/ 1070 w 1388"/>
                <a:gd name="T75" fmla="*/ 288 h 472"/>
                <a:gd name="T76" fmla="*/ 1099 w 1388"/>
                <a:gd name="T77" fmla="*/ 271 h 472"/>
                <a:gd name="T78" fmla="*/ 1128 w 1388"/>
                <a:gd name="T79" fmla="*/ 250 h 472"/>
                <a:gd name="T80" fmla="*/ 1157 w 1388"/>
                <a:gd name="T81" fmla="*/ 230 h 472"/>
                <a:gd name="T82" fmla="*/ 1186 w 1388"/>
                <a:gd name="T83" fmla="*/ 218 h 472"/>
                <a:gd name="T84" fmla="*/ 1215 w 1388"/>
                <a:gd name="T85" fmla="*/ 202 h 472"/>
                <a:gd name="T86" fmla="*/ 1244 w 1388"/>
                <a:gd name="T87" fmla="*/ 198 h 472"/>
                <a:gd name="T88" fmla="*/ 1272 w 1388"/>
                <a:gd name="T89" fmla="*/ 191 h 472"/>
                <a:gd name="T90" fmla="*/ 1301 w 1388"/>
                <a:gd name="T91" fmla="*/ 184 h 472"/>
                <a:gd name="T92" fmla="*/ 1331 w 1388"/>
                <a:gd name="T93" fmla="*/ 191 h 472"/>
                <a:gd name="T94" fmla="*/ 1359 w 1388"/>
                <a:gd name="T95" fmla="*/ 179 h 472"/>
                <a:gd name="T96" fmla="*/ 1388 w 1388"/>
                <a:gd name="T97" fmla="*/ 165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472">
                  <a:moveTo>
                    <a:pt x="0" y="0"/>
                  </a:moveTo>
                  <a:lnTo>
                    <a:pt x="29" y="69"/>
                  </a:lnTo>
                  <a:lnTo>
                    <a:pt x="58" y="155"/>
                  </a:lnTo>
                  <a:lnTo>
                    <a:pt x="87" y="219"/>
                  </a:lnTo>
                  <a:lnTo>
                    <a:pt x="115" y="288"/>
                  </a:lnTo>
                  <a:lnTo>
                    <a:pt x="144" y="374"/>
                  </a:lnTo>
                  <a:lnTo>
                    <a:pt x="174" y="427"/>
                  </a:lnTo>
                  <a:lnTo>
                    <a:pt x="202" y="460"/>
                  </a:lnTo>
                  <a:lnTo>
                    <a:pt x="231" y="472"/>
                  </a:lnTo>
                  <a:lnTo>
                    <a:pt x="261" y="469"/>
                  </a:lnTo>
                  <a:lnTo>
                    <a:pt x="289" y="455"/>
                  </a:lnTo>
                  <a:lnTo>
                    <a:pt x="318" y="424"/>
                  </a:lnTo>
                  <a:lnTo>
                    <a:pt x="346" y="370"/>
                  </a:lnTo>
                  <a:lnTo>
                    <a:pt x="376" y="302"/>
                  </a:lnTo>
                  <a:lnTo>
                    <a:pt x="405" y="234"/>
                  </a:lnTo>
                  <a:lnTo>
                    <a:pt x="433" y="182"/>
                  </a:lnTo>
                  <a:lnTo>
                    <a:pt x="463" y="152"/>
                  </a:lnTo>
                  <a:lnTo>
                    <a:pt x="492" y="144"/>
                  </a:lnTo>
                  <a:lnTo>
                    <a:pt x="520" y="152"/>
                  </a:lnTo>
                  <a:lnTo>
                    <a:pt x="550" y="163"/>
                  </a:lnTo>
                  <a:lnTo>
                    <a:pt x="578" y="173"/>
                  </a:lnTo>
                  <a:lnTo>
                    <a:pt x="607" y="175"/>
                  </a:lnTo>
                  <a:lnTo>
                    <a:pt x="637" y="173"/>
                  </a:lnTo>
                  <a:lnTo>
                    <a:pt x="665" y="184"/>
                  </a:lnTo>
                  <a:lnTo>
                    <a:pt x="694" y="218"/>
                  </a:lnTo>
                  <a:lnTo>
                    <a:pt x="724" y="257"/>
                  </a:lnTo>
                  <a:lnTo>
                    <a:pt x="752" y="298"/>
                  </a:lnTo>
                  <a:lnTo>
                    <a:pt x="781" y="347"/>
                  </a:lnTo>
                  <a:lnTo>
                    <a:pt x="809" y="374"/>
                  </a:lnTo>
                  <a:lnTo>
                    <a:pt x="839" y="385"/>
                  </a:lnTo>
                  <a:lnTo>
                    <a:pt x="868" y="394"/>
                  </a:lnTo>
                  <a:lnTo>
                    <a:pt x="896" y="389"/>
                  </a:lnTo>
                  <a:lnTo>
                    <a:pt x="926" y="390"/>
                  </a:lnTo>
                  <a:lnTo>
                    <a:pt x="955" y="397"/>
                  </a:lnTo>
                  <a:lnTo>
                    <a:pt x="983" y="375"/>
                  </a:lnTo>
                  <a:lnTo>
                    <a:pt x="1013" y="343"/>
                  </a:lnTo>
                  <a:lnTo>
                    <a:pt x="1041" y="320"/>
                  </a:lnTo>
                  <a:lnTo>
                    <a:pt x="1070" y="288"/>
                  </a:lnTo>
                  <a:lnTo>
                    <a:pt x="1099" y="271"/>
                  </a:lnTo>
                  <a:lnTo>
                    <a:pt x="1128" y="250"/>
                  </a:lnTo>
                  <a:lnTo>
                    <a:pt x="1157" y="230"/>
                  </a:lnTo>
                  <a:lnTo>
                    <a:pt x="1186" y="218"/>
                  </a:lnTo>
                  <a:lnTo>
                    <a:pt x="1215" y="202"/>
                  </a:lnTo>
                  <a:lnTo>
                    <a:pt x="1244" y="198"/>
                  </a:lnTo>
                  <a:lnTo>
                    <a:pt x="1272" y="191"/>
                  </a:lnTo>
                  <a:lnTo>
                    <a:pt x="1301" y="184"/>
                  </a:lnTo>
                  <a:lnTo>
                    <a:pt x="1331" y="191"/>
                  </a:lnTo>
                  <a:lnTo>
                    <a:pt x="1359" y="179"/>
                  </a:lnTo>
                  <a:lnTo>
                    <a:pt x="1388" y="16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57" name="Freeform 167">
              <a:extLst>
                <a:ext uri="{FF2B5EF4-FFF2-40B4-BE49-F238E27FC236}">
                  <a16:creationId xmlns="" xmlns:a16="http://schemas.microsoft.com/office/drawing/2014/main" id="{3025A4BC-FA01-4172-8A22-A8438384C115}"/>
                </a:ext>
              </a:extLst>
            </p:cNvPr>
            <p:cNvSpPr>
              <a:spLocks/>
            </p:cNvSpPr>
            <p:nvPr/>
          </p:nvSpPr>
          <p:spPr bwMode="auto">
            <a:xfrm>
              <a:off x="4144963" y="4302125"/>
              <a:ext cx="2249488" cy="671513"/>
            </a:xfrm>
            <a:custGeom>
              <a:avLst/>
              <a:gdLst>
                <a:gd name="T0" fmla="*/ 0 w 1417"/>
                <a:gd name="T1" fmla="*/ 423 h 423"/>
                <a:gd name="T2" fmla="*/ 29 w 1417"/>
                <a:gd name="T3" fmla="*/ 357 h 423"/>
                <a:gd name="T4" fmla="*/ 58 w 1417"/>
                <a:gd name="T5" fmla="*/ 239 h 423"/>
                <a:gd name="T6" fmla="*/ 87 w 1417"/>
                <a:gd name="T7" fmla="*/ 142 h 423"/>
                <a:gd name="T8" fmla="*/ 115 w 1417"/>
                <a:gd name="T9" fmla="*/ 64 h 423"/>
                <a:gd name="T10" fmla="*/ 144 w 1417"/>
                <a:gd name="T11" fmla="*/ 0 h 423"/>
                <a:gd name="T12" fmla="*/ 174 w 1417"/>
                <a:gd name="T13" fmla="*/ 6 h 423"/>
                <a:gd name="T14" fmla="*/ 202 w 1417"/>
                <a:gd name="T15" fmla="*/ 39 h 423"/>
                <a:gd name="T16" fmla="*/ 231 w 1417"/>
                <a:gd name="T17" fmla="*/ 67 h 423"/>
                <a:gd name="T18" fmla="*/ 261 w 1417"/>
                <a:gd name="T19" fmla="*/ 79 h 423"/>
                <a:gd name="T20" fmla="*/ 289 w 1417"/>
                <a:gd name="T21" fmla="*/ 81 h 423"/>
                <a:gd name="T22" fmla="*/ 318 w 1417"/>
                <a:gd name="T23" fmla="*/ 87 h 423"/>
                <a:gd name="T24" fmla="*/ 346 w 1417"/>
                <a:gd name="T25" fmla="*/ 117 h 423"/>
                <a:gd name="T26" fmla="*/ 376 w 1417"/>
                <a:gd name="T27" fmla="*/ 163 h 423"/>
                <a:gd name="T28" fmla="*/ 405 w 1417"/>
                <a:gd name="T29" fmla="*/ 226 h 423"/>
                <a:gd name="T30" fmla="*/ 433 w 1417"/>
                <a:gd name="T31" fmla="*/ 286 h 423"/>
                <a:gd name="T32" fmla="*/ 463 w 1417"/>
                <a:gd name="T33" fmla="*/ 318 h 423"/>
                <a:gd name="T34" fmla="*/ 492 w 1417"/>
                <a:gd name="T35" fmla="*/ 334 h 423"/>
                <a:gd name="T36" fmla="*/ 520 w 1417"/>
                <a:gd name="T37" fmla="*/ 336 h 423"/>
                <a:gd name="T38" fmla="*/ 550 w 1417"/>
                <a:gd name="T39" fmla="*/ 319 h 423"/>
                <a:gd name="T40" fmla="*/ 578 w 1417"/>
                <a:gd name="T41" fmla="*/ 309 h 423"/>
                <a:gd name="T42" fmla="*/ 607 w 1417"/>
                <a:gd name="T43" fmla="*/ 299 h 423"/>
                <a:gd name="T44" fmla="*/ 637 w 1417"/>
                <a:gd name="T45" fmla="*/ 292 h 423"/>
                <a:gd name="T46" fmla="*/ 665 w 1417"/>
                <a:gd name="T47" fmla="*/ 282 h 423"/>
                <a:gd name="T48" fmla="*/ 694 w 1417"/>
                <a:gd name="T49" fmla="*/ 250 h 423"/>
                <a:gd name="T50" fmla="*/ 724 w 1417"/>
                <a:gd name="T51" fmla="*/ 206 h 423"/>
                <a:gd name="T52" fmla="*/ 752 w 1417"/>
                <a:gd name="T53" fmla="*/ 159 h 423"/>
                <a:gd name="T54" fmla="*/ 781 w 1417"/>
                <a:gd name="T55" fmla="*/ 131 h 423"/>
                <a:gd name="T56" fmla="*/ 809 w 1417"/>
                <a:gd name="T57" fmla="*/ 122 h 423"/>
                <a:gd name="T58" fmla="*/ 839 w 1417"/>
                <a:gd name="T59" fmla="*/ 117 h 423"/>
                <a:gd name="T60" fmla="*/ 868 w 1417"/>
                <a:gd name="T61" fmla="*/ 111 h 423"/>
                <a:gd name="T62" fmla="*/ 896 w 1417"/>
                <a:gd name="T63" fmla="*/ 110 h 423"/>
                <a:gd name="T64" fmla="*/ 926 w 1417"/>
                <a:gd name="T65" fmla="*/ 110 h 423"/>
                <a:gd name="T66" fmla="*/ 955 w 1417"/>
                <a:gd name="T67" fmla="*/ 105 h 423"/>
                <a:gd name="T68" fmla="*/ 983 w 1417"/>
                <a:gd name="T69" fmla="*/ 96 h 423"/>
                <a:gd name="T70" fmla="*/ 1013 w 1417"/>
                <a:gd name="T71" fmla="*/ 103 h 423"/>
                <a:gd name="T72" fmla="*/ 1041 w 1417"/>
                <a:gd name="T73" fmla="*/ 131 h 423"/>
                <a:gd name="T74" fmla="*/ 1070 w 1417"/>
                <a:gd name="T75" fmla="*/ 170 h 423"/>
                <a:gd name="T76" fmla="*/ 1099 w 1417"/>
                <a:gd name="T77" fmla="*/ 215 h 423"/>
                <a:gd name="T78" fmla="*/ 1128 w 1417"/>
                <a:gd name="T79" fmla="*/ 258 h 423"/>
                <a:gd name="T80" fmla="*/ 1157 w 1417"/>
                <a:gd name="T81" fmla="*/ 289 h 423"/>
                <a:gd name="T82" fmla="*/ 1186 w 1417"/>
                <a:gd name="T83" fmla="*/ 309 h 423"/>
                <a:gd name="T84" fmla="*/ 1215 w 1417"/>
                <a:gd name="T85" fmla="*/ 297 h 423"/>
                <a:gd name="T86" fmla="*/ 1244 w 1417"/>
                <a:gd name="T87" fmla="*/ 263 h 423"/>
                <a:gd name="T88" fmla="*/ 1272 w 1417"/>
                <a:gd name="T89" fmla="*/ 234 h 423"/>
                <a:gd name="T90" fmla="*/ 1301 w 1417"/>
                <a:gd name="T91" fmla="*/ 206 h 423"/>
                <a:gd name="T92" fmla="*/ 1331 w 1417"/>
                <a:gd name="T93" fmla="*/ 196 h 423"/>
                <a:gd name="T94" fmla="*/ 1359 w 1417"/>
                <a:gd name="T95" fmla="*/ 190 h 423"/>
                <a:gd name="T96" fmla="*/ 1388 w 1417"/>
                <a:gd name="T97" fmla="*/ 185 h 423"/>
                <a:gd name="T98" fmla="*/ 1417 w 1417"/>
                <a:gd name="T99" fmla="*/ 194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423">
                  <a:moveTo>
                    <a:pt x="0" y="423"/>
                  </a:moveTo>
                  <a:lnTo>
                    <a:pt x="29" y="357"/>
                  </a:lnTo>
                  <a:lnTo>
                    <a:pt x="58" y="239"/>
                  </a:lnTo>
                  <a:lnTo>
                    <a:pt x="87" y="142"/>
                  </a:lnTo>
                  <a:lnTo>
                    <a:pt x="115" y="64"/>
                  </a:lnTo>
                  <a:lnTo>
                    <a:pt x="144" y="0"/>
                  </a:lnTo>
                  <a:lnTo>
                    <a:pt x="174" y="6"/>
                  </a:lnTo>
                  <a:lnTo>
                    <a:pt x="202" y="39"/>
                  </a:lnTo>
                  <a:lnTo>
                    <a:pt x="231" y="67"/>
                  </a:lnTo>
                  <a:lnTo>
                    <a:pt x="261" y="79"/>
                  </a:lnTo>
                  <a:lnTo>
                    <a:pt x="289" y="81"/>
                  </a:lnTo>
                  <a:lnTo>
                    <a:pt x="318" y="87"/>
                  </a:lnTo>
                  <a:lnTo>
                    <a:pt x="346" y="117"/>
                  </a:lnTo>
                  <a:lnTo>
                    <a:pt x="376" y="163"/>
                  </a:lnTo>
                  <a:lnTo>
                    <a:pt x="405" y="226"/>
                  </a:lnTo>
                  <a:lnTo>
                    <a:pt x="433" y="286"/>
                  </a:lnTo>
                  <a:lnTo>
                    <a:pt x="463" y="318"/>
                  </a:lnTo>
                  <a:lnTo>
                    <a:pt x="492" y="334"/>
                  </a:lnTo>
                  <a:lnTo>
                    <a:pt x="520" y="336"/>
                  </a:lnTo>
                  <a:lnTo>
                    <a:pt x="550" y="319"/>
                  </a:lnTo>
                  <a:lnTo>
                    <a:pt x="578" y="309"/>
                  </a:lnTo>
                  <a:lnTo>
                    <a:pt x="607" y="299"/>
                  </a:lnTo>
                  <a:lnTo>
                    <a:pt x="637" y="292"/>
                  </a:lnTo>
                  <a:lnTo>
                    <a:pt x="665" y="282"/>
                  </a:lnTo>
                  <a:lnTo>
                    <a:pt x="694" y="250"/>
                  </a:lnTo>
                  <a:lnTo>
                    <a:pt x="724" y="206"/>
                  </a:lnTo>
                  <a:lnTo>
                    <a:pt x="752" y="159"/>
                  </a:lnTo>
                  <a:lnTo>
                    <a:pt x="781" y="131"/>
                  </a:lnTo>
                  <a:lnTo>
                    <a:pt x="809" y="122"/>
                  </a:lnTo>
                  <a:lnTo>
                    <a:pt x="839" y="117"/>
                  </a:lnTo>
                  <a:lnTo>
                    <a:pt x="868" y="111"/>
                  </a:lnTo>
                  <a:lnTo>
                    <a:pt x="896" y="110"/>
                  </a:lnTo>
                  <a:lnTo>
                    <a:pt x="926" y="110"/>
                  </a:lnTo>
                  <a:lnTo>
                    <a:pt x="955" y="105"/>
                  </a:lnTo>
                  <a:lnTo>
                    <a:pt x="983" y="96"/>
                  </a:lnTo>
                  <a:lnTo>
                    <a:pt x="1013" y="103"/>
                  </a:lnTo>
                  <a:lnTo>
                    <a:pt x="1041" y="131"/>
                  </a:lnTo>
                  <a:lnTo>
                    <a:pt x="1070" y="170"/>
                  </a:lnTo>
                  <a:lnTo>
                    <a:pt x="1099" y="215"/>
                  </a:lnTo>
                  <a:lnTo>
                    <a:pt x="1128" y="258"/>
                  </a:lnTo>
                  <a:lnTo>
                    <a:pt x="1157" y="289"/>
                  </a:lnTo>
                  <a:lnTo>
                    <a:pt x="1186" y="309"/>
                  </a:lnTo>
                  <a:lnTo>
                    <a:pt x="1215" y="297"/>
                  </a:lnTo>
                  <a:lnTo>
                    <a:pt x="1244" y="263"/>
                  </a:lnTo>
                  <a:lnTo>
                    <a:pt x="1272" y="234"/>
                  </a:lnTo>
                  <a:lnTo>
                    <a:pt x="1301" y="206"/>
                  </a:lnTo>
                  <a:lnTo>
                    <a:pt x="1331" y="196"/>
                  </a:lnTo>
                  <a:lnTo>
                    <a:pt x="1359" y="190"/>
                  </a:lnTo>
                  <a:lnTo>
                    <a:pt x="1388" y="185"/>
                  </a:lnTo>
                  <a:lnTo>
                    <a:pt x="1417" y="19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58" name="Freeform 168">
              <a:extLst>
                <a:ext uri="{FF2B5EF4-FFF2-40B4-BE49-F238E27FC236}">
                  <a16:creationId xmlns="" xmlns:a16="http://schemas.microsoft.com/office/drawing/2014/main" id="{0DCC324B-5F85-4D23-A645-7A5B0AA36E87}"/>
                </a:ext>
              </a:extLst>
            </p:cNvPr>
            <p:cNvSpPr>
              <a:spLocks/>
            </p:cNvSpPr>
            <p:nvPr/>
          </p:nvSpPr>
          <p:spPr bwMode="auto">
            <a:xfrm>
              <a:off x="4144963" y="4298950"/>
              <a:ext cx="2157413" cy="595313"/>
            </a:xfrm>
            <a:custGeom>
              <a:avLst/>
              <a:gdLst>
                <a:gd name="T0" fmla="*/ 0 w 1359"/>
                <a:gd name="T1" fmla="*/ 0 h 375"/>
                <a:gd name="T2" fmla="*/ 29 w 1359"/>
                <a:gd name="T3" fmla="*/ 51 h 375"/>
                <a:gd name="T4" fmla="*/ 58 w 1359"/>
                <a:gd name="T5" fmla="*/ 112 h 375"/>
                <a:gd name="T6" fmla="*/ 87 w 1359"/>
                <a:gd name="T7" fmla="*/ 181 h 375"/>
                <a:gd name="T8" fmla="*/ 115 w 1359"/>
                <a:gd name="T9" fmla="*/ 253 h 375"/>
                <a:gd name="T10" fmla="*/ 144 w 1359"/>
                <a:gd name="T11" fmla="*/ 333 h 375"/>
                <a:gd name="T12" fmla="*/ 174 w 1359"/>
                <a:gd name="T13" fmla="*/ 371 h 375"/>
                <a:gd name="T14" fmla="*/ 202 w 1359"/>
                <a:gd name="T15" fmla="*/ 375 h 375"/>
                <a:gd name="T16" fmla="*/ 231 w 1359"/>
                <a:gd name="T17" fmla="*/ 371 h 375"/>
                <a:gd name="T18" fmla="*/ 261 w 1359"/>
                <a:gd name="T19" fmla="*/ 365 h 375"/>
                <a:gd name="T20" fmla="*/ 289 w 1359"/>
                <a:gd name="T21" fmla="*/ 344 h 375"/>
                <a:gd name="T22" fmla="*/ 318 w 1359"/>
                <a:gd name="T23" fmla="*/ 290 h 375"/>
                <a:gd name="T24" fmla="*/ 346 w 1359"/>
                <a:gd name="T25" fmla="*/ 211 h 375"/>
                <a:gd name="T26" fmla="*/ 376 w 1359"/>
                <a:gd name="T27" fmla="*/ 141 h 375"/>
                <a:gd name="T28" fmla="*/ 405 w 1359"/>
                <a:gd name="T29" fmla="*/ 94 h 375"/>
                <a:gd name="T30" fmla="*/ 433 w 1359"/>
                <a:gd name="T31" fmla="*/ 76 h 375"/>
                <a:gd name="T32" fmla="*/ 463 w 1359"/>
                <a:gd name="T33" fmla="*/ 71 h 375"/>
                <a:gd name="T34" fmla="*/ 492 w 1359"/>
                <a:gd name="T35" fmla="*/ 70 h 375"/>
                <a:gd name="T36" fmla="*/ 520 w 1359"/>
                <a:gd name="T37" fmla="*/ 78 h 375"/>
                <a:gd name="T38" fmla="*/ 550 w 1359"/>
                <a:gd name="T39" fmla="*/ 85 h 375"/>
                <a:gd name="T40" fmla="*/ 578 w 1359"/>
                <a:gd name="T41" fmla="*/ 81 h 375"/>
                <a:gd name="T42" fmla="*/ 607 w 1359"/>
                <a:gd name="T43" fmla="*/ 76 h 375"/>
                <a:gd name="T44" fmla="*/ 637 w 1359"/>
                <a:gd name="T45" fmla="*/ 80 h 375"/>
                <a:gd name="T46" fmla="*/ 665 w 1359"/>
                <a:gd name="T47" fmla="*/ 99 h 375"/>
                <a:gd name="T48" fmla="*/ 694 w 1359"/>
                <a:gd name="T49" fmla="*/ 140 h 375"/>
                <a:gd name="T50" fmla="*/ 724 w 1359"/>
                <a:gd name="T51" fmla="*/ 189 h 375"/>
                <a:gd name="T52" fmla="*/ 752 w 1359"/>
                <a:gd name="T53" fmla="*/ 238 h 375"/>
                <a:gd name="T54" fmla="*/ 781 w 1359"/>
                <a:gd name="T55" fmla="*/ 265 h 375"/>
                <a:gd name="T56" fmla="*/ 809 w 1359"/>
                <a:gd name="T57" fmla="*/ 290 h 375"/>
                <a:gd name="T58" fmla="*/ 839 w 1359"/>
                <a:gd name="T59" fmla="*/ 305 h 375"/>
                <a:gd name="T60" fmla="*/ 868 w 1359"/>
                <a:gd name="T61" fmla="*/ 310 h 375"/>
                <a:gd name="T62" fmla="*/ 896 w 1359"/>
                <a:gd name="T63" fmla="*/ 316 h 375"/>
                <a:gd name="T64" fmla="*/ 926 w 1359"/>
                <a:gd name="T65" fmla="*/ 299 h 375"/>
                <a:gd name="T66" fmla="*/ 955 w 1359"/>
                <a:gd name="T67" fmla="*/ 288 h 375"/>
                <a:gd name="T68" fmla="*/ 983 w 1359"/>
                <a:gd name="T69" fmla="*/ 274 h 375"/>
                <a:gd name="T70" fmla="*/ 1013 w 1359"/>
                <a:gd name="T71" fmla="*/ 246 h 375"/>
                <a:gd name="T72" fmla="*/ 1041 w 1359"/>
                <a:gd name="T73" fmla="*/ 225 h 375"/>
                <a:gd name="T74" fmla="*/ 1070 w 1359"/>
                <a:gd name="T75" fmla="*/ 198 h 375"/>
                <a:gd name="T76" fmla="*/ 1099 w 1359"/>
                <a:gd name="T77" fmla="*/ 168 h 375"/>
                <a:gd name="T78" fmla="*/ 1128 w 1359"/>
                <a:gd name="T79" fmla="*/ 160 h 375"/>
                <a:gd name="T80" fmla="*/ 1157 w 1359"/>
                <a:gd name="T81" fmla="*/ 152 h 375"/>
                <a:gd name="T82" fmla="*/ 1186 w 1359"/>
                <a:gd name="T83" fmla="*/ 141 h 375"/>
                <a:gd name="T84" fmla="*/ 1215 w 1359"/>
                <a:gd name="T85" fmla="*/ 137 h 375"/>
                <a:gd name="T86" fmla="*/ 1244 w 1359"/>
                <a:gd name="T87" fmla="*/ 124 h 375"/>
                <a:gd name="T88" fmla="*/ 1272 w 1359"/>
                <a:gd name="T89" fmla="*/ 115 h 375"/>
                <a:gd name="T90" fmla="*/ 1301 w 1359"/>
                <a:gd name="T91" fmla="*/ 109 h 375"/>
                <a:gd name="T92" fmla="*/ 1331 w 1359"/>
                <a:gd name="T93" fmla="*/ 104 h 375"/>
                <a:gd name="T94" fmla="*/ 1359 w 1359"/>
                <a:gd name="T95" fmla="*/ 11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9" h="375">
                  <a:moveTo>
                    <a:pt x="0" y="0"/>
                  </a:moveTo>
                  <a:lnTo>
                    <a:pt x="29" y="51"/>
                  </a:lnTo>
                  <a:lnTo>
                    <a:pt x="58" y="112"/>
                  </a:lnTo>
                  <a:lnTo>
                    <a:pt x="87" y="181"/>
                  </a:lnTo>
                  <a:lnTo>
                    <a:pt x="115" y="253"/>
                  </a:lnTo>
                  <a:lnTo>
                    <a:pt x="144" y="333"/>
                  </a:lnTo>
                  <a:lnTo>
                    <a:pt x="174" y="371"/>
                  </a:lnTo>
                  <a:lnTo>
                    <a:pt x="202" y="375"/>
                  </a:lnTo>
                  <a:lnTo>
                    <a:pt x="231" y="371"/>
                  </a:lnTo>
                  <a:lnTo>
                    <a:pt x="261" y="365"/>
                  </a:lnTo>
                  <a:lnTo>
                    <a:pt x="289" y="344"/>
                  </a:lnTo>
                  <a:lnTo>
                    <a:pt x="318" y="290"/>
                  </a:lnTo>
                  <a:lnTo>
                    <a:pt x="346" y="211"/>
                  </a:lnTo>
                  <a:lnTo>
                    <a:pt x="376" y="141"/>
                  </a:lnTo>
                  <a:lnTo>
                    <a:pt x="405" y="94"/>
                  </a:lnTo>
                  <a:lnTo>
                    <a:pt x="433" y="76"/>
                  </a:lnTo>
                  <a:lnTo>
                    <a:pt x="463" y="71"/>
                  </a:lnTo>
                  <a:lnTo>
                    <a:pt x="492" y="70"/>
                  </a:lnTo>
                  <a:lnTo>
                    <a:pt x="520" y="78"/>
                  </a:lnTo>
                  <a:lnTo>
                    <a:pt x="550" y="85"/>
                  </a:lnTo>
                  <a:lnTo>
                    <a:pt x="578" y="81"/>
                  </a:lnTo>
                  <a:lnTo>
                    <a:pt x="607" y="76"/>
                  </a:lnTo>
                  <a:lnTo>
                    <a:pt x="637" y="80"/>
                  </a:lnTo>
                  <a:lnTo>
                    <a:pt x="665" y="99"/>
                  </a:lnTo>
                  <a:lnTo>
                    <a:pt x="694" y="140"/>
                  </a:lnTo>
                  <a:lnTo>
                    <a:pt x="724" y="189"/>
                  </a:lnTo>
                  <a:lnTo>
                    <a:pt x="752" y="238"/>
                  </a:lnTo>
                  <a:lnTo>
                    <a:pt x="781" y="265"/>
                  </a:lnTo>
                  <a:lnTo>
                    <a:pt x="809" y="290"/>
                  </a:lnTo>
                  <a:lnTo>
                    <a:pt x="839" y="305"/>
                  </a:lnTo>
                  <a:lnTo>
                    <a:pt x="868" y="310"/>
                  </a:lnTo>
                  <a:lnTo>
                    <a:pt x="896" y="316"/>
                  </a:lnTo>
                  <a:lnTo>
                    <a:pt x="926" y="299"/>
                  </a:lnTo>
                  <a:lnTo>
                    <a:pt x="955" y="288"/>
                  </a:lnTo>
                  <a:lnTo>
                    <a:pt x="983" y="274"/>
                  </a:lnTo>
                  <a:lnTo>
                    <a:pt x="1013" y="246"/>
                  </a:lnTo>
                  <a:lnTo>
                    <a:pt x="1041" y="225"/>
                  </a:lnTo>
                  <a:lnTo>
                    <a:pt x="1070" y="198"/>
                  </a:lnTo>
                  <a:lnTo>
                    <a:pt x="1099" y="168"/>
                  </a:lnTo>
                  <a:lnTo>
                    <a:pt x="1128" y="160"/>
                  </a:lnTo>
                  <a:lnTo>
                    <a:pt x="1157" y="152"/>
                  </a:lnTo>
                  <a:lnTo>
                    <a:pt x="1186" y="141"/>
                  </a:lnTo>
                  <a:lnTo>
                    <a:pt x="1215" y="137"/>
                  </a:lnTo>
                  <a:lnTo>
                    <a:pt x="1244" y="124"/>
                  </a:lnTo>
                  <a:lnTo>
                    <a:pt x="1272" y="115"/>
                  </a:lnTo>
                  <a:lnTo>
                    <a:pt x="1301" y="109"/>
                  </a:lnTo>
                  <a:lnTo>
                    <a:pt x="1331" y="104"/>
                  </a:lnTo>
                  <a:lnTo>
                    <a:pt x="1359" y="11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59" name="Freeform 169">
              <a:extLst>
                <a:ext uri="{FF2B5EF4-FFF2-40B4-BE49-F238E27FC236}">
                  <a16:creationId xmlns="" xmlns:a16="http://schemas.microsoft.com/office/drawing/2014/main" id="{D931E6A5-4C2C-45FD-ABFC-AFFCA19F55ED}"/>
                </a:ext>
              </a:extLst>
            </p:cNvPr>
            <p:cNvSpPr>
              <a:spLocks/>
            </p:cNvSpPr>
            <p:nvPr/>
          </p:nvSpPr>
          <p:spPr bwMode="auto">
            <a:xfrm>
              <a:off x="4144963" y="4338638"/>
              <a:ext cx="2112963" cy="477838"/>
            </a:xfrm>
            <a:custGeom>
              <a:avLst/>
              <a:gdLst>
                <a:gd name="T0" fmla="*/ 0 w 1331"/>
                <a:gd name="T1" fmla="*/ 181 h 301"/>
                <a:gd name="T2" fmla="*/ 29 w 1331"/>
                <a:gd name="T3" fmla="*/ 95 h 301"/>
                <a:gd name="T4" fmla="*/ 58 w 1331"/>
                <a:gd name="T5" fmla="*/ 48 h 301"/>
                <a:gd name="T6" fmla="*/ 87 w 1331"/>
                <a:gd name="T7" fmla="*/ 40 h 301"/>
                <a:gd name="T8" fmla="*/ 115 w 1331"/>
                <a:gd name="T9" fmla="*/ 20 h 301"/>
                <a:gd name="T10" fmla="*/ 144 w 1331"/>
                <a:gd name="T11" fmla="*/ 0 h 301"/>
                <a:gd name="T12" fmla="*/ 174 w 1331"/>
                <a:gd name="T13" fmla="*/ 0 h 301"/>
                <a:gd name="T14" fmla="*/ 202 w 1331"/>
                <a:gd name="T15" fmla="*/ 10 h 301"/>
                <a:gd name="T16" fmla="*/ 231 w 1331"/>
                <a:gd name="T17" fmla="*/ 31 h 301"/>
                <a:gd name="T18" fmla="*/ 261 w 1331"/>
                <a:gd name="T19" fmla="*/ 55 h 301"/>
                <a:gd name="T20" fmla="*/ 289 w 1331"/>
                <a:gd name="T21" fmla="*/ 76 h 301"/>
                <a:gd name="T22" fmla="*/ 318 w 1331"/>
                <a:gd name="T23" fmla="*/ 116 h 301"/>
                <a:gd name="T24" fmla="*/ 346 w 1331"/>
                <a:gd name="T25" fmla="*/ 176 h 301"/>
                <a:gd name="T26" fmla="*/ 376 w 1331"/>
                <a:gd name="T27" fmla="*/ 234 h 301"/>
                <a:gd name="T28" fmla="*/ 405 w 1331"/>
                <a:gd name="T29" fmla="*/ 281 h 301"/>
                <a:gd name="T30" fmla="*/ 433 w 1331"/>
                <a:gd name="T31" fmla="*/ 299 h 301"/>
                <a:gd name="T32" fmla="*/ 463 w 1331"/>
                <a:gd name="T33" fmla="*/ 301 h 301"/>
                <a:gd name="T34" fmla="*/ 492 w 1331"/>
                <a:gd name="T35" fmla="*/ 298 h 301"/>
                <a:gd name="T36" fmla="*/ 520 w 1331"/>
                <a:gd name="T37" fmla="*/ 291 h 301"/>
                <a:gd name="T38" fmla="*/ 550 w 1331"/>
                <a:gd name="T39" fmla="*/ 292 h 301"/>
                <a:gd name="T40" fmla="*/ 578 w 1331"/>
                <a:gd name="T41" fmla="*/ 292 h 301"/>
                <a:gd name="T42" fmla="*/ 607 w 1331"/>
                <a:gd name="T43" fmla="*/ 279 h 301"/>
                <a:gd name="T44" fmla="*/ 637 w 1331"/>
                <a:gd name="T45" fmla="*/ 249 h 301"/>
                <a:gd name="T46" fmla="*/ 665 w 1331"/>
                <a:gd name="T47" fmla="*/ 201 h 301"/>
                <a:gd name="T48" fmla="*/ 694 w 1331"/>
                <a:gd name="T49" fmla="*/ 148 h 301"/>
                <a:gd name="T50" fmla="*/ 724 w 1331"/>
                <a:gd name="T51" fmla="*/ 112 h 301"/>
                <a:gd name="T52" fmla="*/ 752 w 1331"/>
                <a:gd name="T53" fmla="*/ 99 h 301"/>
                <a:gd name="T54" fmla="*/ 781 w 1331"/>
                <a:gd name="T55" fmla="*/ 96 h 301"/>
                <a:gd name="T56" fmla="*/ 809 w 1331"/>
                <a:gd name="T57" fmla="*/ 90 h 301"/>
                <a:gd name="T58" fmla="*/ 839 w 1331"/>
                <a:gd name="T59" fmla="*/ 78 h 301"/>
                <a:gd name="T60" fmla="*/ 868 w 1331"/>
                <a:gd name="T61" fmla="*/ 69 h 301"/>
                <a:gd name="T62" fmla="*/ 896 w 1331"/>
                <a:gd name="T63" fmla="*/ 76 h 301"/>
                <a:gd name="T64" fmla="*/ 926 w 1331"/>
                <a:gd name="T65" fmla="*/ 78 h 301"/>
                <a:gd name="T66" fmla="*/ 955 w 1331"/>
                <a:gd name="T67" fmla="*/ 76 h 301"/>
                <a:gd name="T68" fmla="*/ 983 w 1331"/>
                <a:gd name="T69" fmla="*/ 78 h 301"/>
                <a:gd name="T70" fmla="*/ 1013 w 1331"/>
                <a:gd name="T71" fmla="*/ 108 h 301"/>
                <a:gd name="T72" fmla="*/ 1041 w 1331"/>
                <a:gd name="T73" fmla="*/ 153 h 301"/>
                <a:gd name="T74" fmla="*/ 1070 w 1331"/>
                <a:gd name="T75" fmla="*/ 203 h 301"/>
                <a:gd name="T76" fmla="*/ 1099 w 1331"/>
                <a:gd name="T77" fmla="*/ 251 h 301"/>
                <a:gd name="T78" fmla="*/ 1128 w 1331"/>
                <a:gd name="T79" fmla="*/ 274 h 301"/>
                <a:gd name="T80" fmla="*/ 1157 w 1331"/>
                <a:gd name="T81" fmla="*/ 282 h 301"/>
                <a:gd name="T82" fmla="*/ 1186 w 1331"/>
                <a:gd name="T83" fmla="*/ 281 h 301"/>
                <a:gd name="T84" fmla="*/ 1215 w 1331"/>
                <a:gd name="T85" fmla="*/ 267 h 301"/>
                <a:gd name="T86" fmla="*/ 1244 w 1331"/>
                <a:gd name="T87" fmla="*/ 248 h 301"/>
                <a:gd name="T88" fmla="*/ 1272 w 1331"/>
                <a:gd name="T89" fmla="*/ 239 h 301"/>
                <a:gd name="T90" fmla="*/ 1301 w 1331"/>
                <a:gd name="T91" fmla="*/ 224 h 301"/>
                <a:gd name="T92" fmla="*/ 1331 w 1331"/>
                <a:gd name="T93" fmla="*/ 19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1" h="301">
                  <a:moveTo>
                    <a:pt x="0" y="181"/>
                  </a:moveTo>
                  <a:lnTo>
                    <a:pt x="29" y="95"/>
                  </a:lnTo>
                  <a:lnTo>
                    <a:pt x="58" y="48"/>
                  </a:lnTo>
                  <a:lnTo>
                    <a:pt x="87" y="40"/>
                  </a:lnTo>
                  <a:lnTo>
                    <a:pt x="115" y="20"/>
                  </a:lnTo>
                  <a:lnTo>
                    <a:pt x="144" y="0"/>
                  </a:lnTo>
                  <a:lnTo>
                    <a:pt x="174" y="0"/>
                  </a:lnTo>
                  <a:lnTo>
                    <a:pt x="202" y="10"/>
                  </a:lnTo>
                  <a:lnTo>
                    <a:pt x="231" y="31"/>
                  </a:lnTo>
                  <a:lnTo>
                    <a:pt x="261" y="55"/>
                  </a:lnTo>
                  <a:lnTo>
                    <a:pt x="289" y="76"/>
                  </a:lnTo>
                  <a:lnTo>
                    <a:pt x="318" y="116"/>
                  </a:lnTo>
                  <a:lnTo>
                    <a:pt x="346" y="176"/>
                  </a:lnTo>
                  <a:lnTo>
                    <a:pt x="376" y="234"/>
                  </a:lnTo>
                  <a:lnTo>
                    <a:pt x="405" y="281"/>
                  </a:lnTo>
                  <a:lnTo>
                    <a:pt x="433" y="299"/>
                  </a:lnTo>
                  <a:lnTo>
                    <a:pt x="463" y="301"/>
                  </a:lnTo>
                  <a:lnTo>
                    <a:pt x="492" y="298"/>
                  </a:lnTo>
                  <a:lnTo>
                    <a:pt x="520" y="291"/>
                  </a:lnTo>
                  <a:lnTo>
                    <a:pt x="550" y="292"/>
                  </a:lnTo>
                  <a:lnTo>
                    <a:pt x="578" y="292"/>
                  </a:lnTo>
                  <a:lnTo>
                    <a:pt x="607" y="279"/>
                  </a:lnTo>
                  <a:lnTo>
                    <a:pt x="637" y="249"/>
                  </a:lnTo>
                  <a:lnTo>
                    <a:pt x="665" y="201"/>
                  </a:lnTo>
                  <a:lnTo>
                    <a:pt x="694" y="148"/>
                  </a:lnTo>
                  <a:lnTo>
                    <a:pt x="724" y="112"/>
                  </a:lnTo>
                  <a:lnTo>
                    <a:pt x="752" y="99"/>
                  </a:lnTo>
                  <a:lnTo>
                    <a:pt x="781" y="96"/>
                  </a:lnTo>
                  <a:lnTo>
                    <a:pt x="809" y="90"/>
                  </a:lnTo>
                  <a:lnTo>
                    <a:pt x="839" y="78"/>
                  </a:lnTo>
                  <a:lnTo>
                    <a:pt x="868" y="69"/>
                  </a:lnTo>
                  <a:lnTo>
                    <a:pt x="896" y="76"/>
                  </a:lnTo>
                  <a:lnTo>
                    <a:pt x="926" y="78"/>
                  </a:lnTo>
                  <a:lnTo>
                    <a:pt x="955" y="76"/>
                  </a:lnTo>
                  <a:lnTo>
                    <a:pt x="983" y="78"/>
                  </a:lnTo>
                  <a:lnTo>
                    <a:pt x="1013" y="108"/>
                  </a:lnTo>
                  <a:lnTo>
                    <a:pt x="1041" y="153"/>
                  </a:lnTo>
                  <a:lnTo>
                    <a:pt x="1070" y="203"/>
                  </a:lnTo>
                  <a:lnTo>
                    <a:pt x="1099" y="251"/>
                  </a:lnTo>
                  <a:lnTo>
                    <a:pt x="1128" y="274"/>
                  </a:lnTo>
                  <a:lnTo>
                    <a:pt x="1157" y="282"/>
                  </a:lnTo>
                  <a:lnTo>
                    <a:pt x="1186" y="281"/>
                  </a:lnTo>
                  <a:lnTo>
                    <a:pt x="1215" y="267"/>
                  </a:lnTo>
                  <a:lnTo>
                    <a:pt x="1244" y="248"/>
                  </a:lnTo>
                  <a:lnTo>
                    <a:pt x="1272" y="239"/>
                  </a:lnTo>
                  <a:lnTo>
                    <a:pt x="1301" y="224"/>
                  </a:lnTo>
                  <a:lnTo>
                    <a:pt x="1331" y="19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60" name="Freeform 170">
              <a:extLst>
                <a:ext uri="{FF2B5EF4-FFF2-40B4-BE49-F238E27FC236}">
                  <a16:creationId xmlns="" xmlns:a16="http://schemas.microsoft.com/office/drawing/2014/main" id="{78E5A545-D792-4380-A0E1-F5DBBC4BEEC2}"/>
                </a:ext>
              </a:extLst>
            </p:cNvPr>
            <p:cNvSpPr>
              <a:spLocks/>
            </p:cNvSpPr>
            <p:nvPr/>
          </p:nvSpPr>
          <p:spPr bwMode="auto">
            <a:xfrm>
              <a:off x="4144963" y="4400550"/>
              <a:ext cx="2295525" cy="536575"/>
            </a:xfrm>
            <a:custGeom>
              <a:avLst/>
              <a:gdLst>
                <a:gd name="T0" fmla="*/ 0 w 1446"/>
                <a:gd name="T1" fmla="*/ 39 h 338"/>
                <a:gd name="T2" fmla="*/ 29 w 1446"/>
                <a:gd name="T3" fmla="*/ 76 h 338"/>
                <a:gd name="T4" fmla="*/ 58 w 1446"/>
                <a:gd name="T5" fmla="*/ 158 h 338"/>
                <a:gd name="T6" fmla="*/ 87 w 1446"/>
                <a:gd name="T7" fmla="*/ 214 h 338"/>
                <a:gd name="T8" fmla="*/ 115 w 1446"/>
                <a:gd name="T9" fmla="*/ 237 h 338"/>
                <a:gd name="T10" fmla="*/ 144 w 1446"/>
                <a:gd name="T11" fmla="*/ 299 h 338"/>
                <a:gd name="T12" fmla="*/ 174 w 1446"/>
                <a:gd name="T13" fmla="*/ 321 h 338"/>
                <a:gd name="T14" fmla="*/ 202 w 1446"/>
                <a:gd name="T15" fmla="*/ 338 h 338"/>
                <a:gd name="T16" fmla="*/ 231 w 1446"/>
                <a:gd name="T17" fmla="*/ 331 h 338"/>
                <a:gd name="T18" fmla="*/ 261 w 1446"/>
                <a:gd name="T19" fmla="*/ 278 h 338"/>
                <a:gd name="T20" fmla="*/ 289 w 1446"/>
                <a:gd name="T21" fmla="*/ 209 h 338"/>
                <a:gd name="T22" fmla="*/ 318 w 1446"/>
                <a:gd name="T23" fmla="*/ 126 h 338"/>
                <a:gd name="T24" fmla="*/ 346 w 1446"/>
                <a:gd name="T25" fmla="*/ 57 h 338"/>
                <a:gd name="T26" fmla="*/ 376 w 1446"/>
                <a:gd name="T27" fmla="*/ 19 h 338"/>
                <a:gd name="T28" fmla="*/ 405 w 1446"/>
                <a:gd name="T29" fmla="*/ 0 h 338"/>
                <a:gd name="T30" fmla="*/ 433 w 1446"/>
                <a:gd name="T31" fmla="*/ 0 h 338"/>
                <a:gd name="T32" fmla="*/ 463 w 1446"/>
                <a:gd name="T33" fmla="*/ 5 h 338"/>
                <a:gd name="T34" fmla="*/ 492 w 1446"/>
                <a:gd name="T35" fmla="*/ 9 h 338"/>
                <a:gd name="T36" fmla="*/ 520 w 1446"/>
                <a:gd name="T37" fmla="*/ 13 h 338"/>
                <a:gd name="T38" fmla="*/ 550 w 1446"/>
                <a:gd name="T39" fmla="*/ 19 h 338"/>
                <a:gd name="T40" fmla="*/ 578 w 1446"/>
                <a:gd name="T41" fmla="*/ 24 h 338"/>
                <a:gd name="T42" fmla="*/ 607 w 1446"/>
                <a:gd name="T43" fmla="*/ 30 h 338"/>
                <a:gd name="T44" fmla="*/ 637 w 1446"/>
                <a:gd name="T45" fmla="*/ 46 h 338"/>
                <a:gd name="T46" fmla="*/ 665 w 1446"/>
                <a:gd name="T47" fmla="*/ 80 h 338"/>
                <a:gd name="T48" fmla="*/ 694 w 1446"/>
                <a:gd name="T49" fmla="*/ 120 h 338"/>
                <a:gd name="T50" fmla="*/ 724 w 1446"/>
                <a:gd name="T51" fmla="*/ 164 h 338"/>
                <a:gd name="T52" fmla="*/ 752 w 1446"/>
                <a:gd name="T53" fmla="*/ 203 h 338"/>
                <a:gd name="T54" fmla="*/ 781 w 1446"/>
                <a:gd name="T55" fmla="*/ 227 h 338"/>
                <a:gd name="T56" fmla="*/ 809 w 1446"/>
                <a:gd name="T57" fmla="*/ 238 h 338"/>
                <a:gd name="T58" fmla="*/ 839 w 1446"/>
                <a:gd name="T59" fmla="*/ 241 h 338"/>
                <a:gd name="T60" fmla="*/ 868 w 1446"/>
                <a:gd name="T61" fmla="*/ 253 h 338"/>
                <a:gd name="T62" fmla="*/ 896 w 1446"/>
                <a:gd name="T63" fmla="*/ 256 h 338"/>
                <a:gd name="T64" fmla="*/ 926 w 1446"/>
                <a:gd name="T65" fmla="*/ 257 h 338"/>
                <a:gd name="T66" fmla="*/ 955 w 1446"/>
                <a:gd name="T67" fmla="*/ 235 h 338"/>
                <a:gd name="T68" fmla="*/ 983 w 1446"/>
                <a:gd name="T69" fmla="*/ 182 h 338"/>
                <a:gd name="T70" fmla="*/ 1013 w 1446"/>
                <a:gd name="T71" fmla="*/ 152 h 338"/>
                <a:gd name="T72" fmla="*/ 1041 w 1446"/>
                <a:gd name="T73" fmla="*/ 119 h 338"/>
                <a:gd name="T74" fmla="*/ 1070 w 1446"/>
                <a:gd name="T75" fmla="*/ 97 h 338"/>
                <a:gd name="T76" fmla="*/ 1099 w 1446"/>
                <a:gd name="T77" fmla="*/ 86 h 338"/>
                <a:gd name="T78" fmla="*/ 1128 w 1446"/>
                <a:gd name="T79" fmla="*/ 77 h 338"/>
                <a:gd name="T80" fmla="*/ 1157 w 1446"/>
                <a:gd name="T81" fmla="*/ 75 h 338"/>
                <a:gd name="T82" fmla="*/ 1186 w 1446"/>
                <a:gd name="T83" fmla="*/ 71 h 338"/>
                <a:gd name="T84" fmla="*/ 1215 w 1446"/>
                <a:gd name="T85" fmla="*/ 67 h 338"/>
                <a:gd name="T86" fmla="*/ 1244 w 1446"/>
                <a:gd name="T87" fmla="*/ 59 h 338"/>
                <a:gd name="T88" fmla="*/ 1272 w 1446"/>
                <a:gd name="T89" fmla="*/ 55 h 338"/>
                <a:gd name="T90" fmla="*/ 1301 w 1446"/>
                <a:gd name="T91" fmla="*/ 38 h 338"/>
                <a:gd name="T92" fmla="*/ 1331 w 1446"/>
                <a:gd name="T93" fmla="*/ 40 h 338"/>
                <a:gd name="T94" fmla="*/ 1359 w 1446"/>
                <a:gd name="T95" fmla="*/ 55 h 338"/>
                <a:gd name="T96" fmla="*/ 1388 w 1446"/>
                <a:gd name="T97" fmla="*/ 76 h 338"/>
                <a:gd name="T98" fmla="*/ 1417 w 1446"/>
                <a:gd name="T99" fmla="*/ 102 h 338"/>
                <a:gd name="T100" fmla="*/ 1446 w 1446"/>
                <a:gd name="T101" fmla="*/ 8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46" h="338">
                  <a:moveTo>
                    <a:pt x="0" y="39"/>
                  </a:moveTo>
                  <a:lnTo>
                    <a:pt x="29" y="76"/>
                  </a:lnTo>
                  <a:lnTo>
                    <a:pt x="58" y="158"/>
                  </a:lnTo>
                  <a:lnTo>
                    <a:pt x="87" y="214"/>
                  </a:lnTo>
                  <a:lnTo>
                    <a:pt x="115" y="237"/>
                  </a:lnTo>
                  <a:lnTo>
                    <a:pt x="144" y="299"/>
                  </a:lnTo>
                  <a:lnTo>
                    <a:pt x="174" y="321"/>
                  </a:lnTo>
                  <a:lnTo>
                    <a:pt x="202" y="338"/>
                  </a:lnTo>
                  <a:lnTo>
                    <a:pt x="231" y="331"/>
                  </a:lnTo>
                  <a:lnTo>
                    <a:pt x="261" y="278"/>
                  </a:lnTo>
                  <a:lnTo>
                    <a:pt x="289" y="209"/>
                  </a:lnTo>
                  <a:lnTo>
                    <a:pt x="318" y="126"/>
                  </a:lnTo>
                  <a:lnTo>
                    <a:pt x="346" y="57"/>
                  </a:lnTo>
                  <a:lnTo>
                    <a:pt x="376" y="19"/>
                  </a:lnTo>
                  <a:lnTo>
                    <a:pt x="405" y="0"/>
                  </a:lnTo>
                  <a:lnTo>
                    <a:pt x="433" y="0"/>
                  </a:lnTo>
                  <a:lnTo>
                    <a:pt x="463" y="5"/>
                  </a:lnTo>
                  <a:lnTo>
                    <a:pt x="492" y="9"/>
                  </a:lnTo>
                  <a:lnTo>
                    <a:pt x="520" y="13"/>
                  </a:lnTo>
                  <a:lnTo>
                    <a:pt x="550" y="19"/>
                  </a:lnTo>
                  <a:lnTo>
                    <a:pt x="578" y="24"/>
                  </a:lnTo>
                  <a:lnTo>
                    <a:pt x="607" y="30"/>
                  </a:lnTo>
                  <a:lnTo>
                    <a:pt x="637" y="46"/>
                  </a:lnTo>
                  <a:lnTo>
                    <a:pt x="665" y="80"/>
                  </a:lnTo>
                  <a:lnTo>
                    <a:pt x="694" y="120"/>
                  </a:lnTo>
                  <a:lnTo>
                    <a:pt x="724" y="164"/>
                  </a:lnTo>
                  <a:lnTo>
                    <a:pt x="752" y="203"/>
                  </a:lnTo>
                  <a:lnTo>
                    <a:pt x="781" y="227"/>
                  </a:lnTo>
                  <a:lnTo>
                    <a:pt x="809" y="238"/>
                  </a:lnTo>
                  <a:lnTo>
                    <a:pt x="839" y="241"/>
                  </a:lnTo>
                  <a:lnTo>
                    <a:pt x="868" y="253"/>
                  </a:lnTo>
                  <a:lnTo>
                    <a:pt x="896" y="256"/>
                  </a:lnTo>
                  <a:lnTo>
                    <a:pt x="926" y="257"/>
                  </a:lnTo>
                  <a:lnTo>
                    <a:pt x="955" y="235"/>
                  </a:lnTo>
                  <a:lnTo>
                    <a:pt x="983" y="182"/>
                  </a:lnTo>
                  <a:lnTo>
                    <a:pt x="1013" y="152"/>
                  </a:lnTo>
                  <a:lnTo>
                    <a:pt x="1041" y="119"/>
                  </a:lnTo>
                  <a:lnTo>
                    <a:pt x="1070" y="97"/>
                  </a:lnTo>
                  <a:lnTo>
                    <a:pt x="1099" y="86"/>
                  </a:lnTo>
                  <a:lnTo>
                    <a:pt x="1128" y="77"/>
                  </a:lnTo>
                  <a:lnTo>
                    <a:pt x="1157" y="75"/>
                  </a:lnTo>
                  <a:lnTo>
                    <a:pt x="1186" y="71"/>
                  </a:lnTo>
                  <a:lnTo>
                    <a:pt x="1215" y="67"/>
                  </a:lnTo>
                  <a:lnTo>
                    <a:pt x="1244" y="59"/>
                  </a:lnTo>
                  <a:lnTo>
                    <a:pt x="1272" y="55"/>
                  </a:lnTo>
                  <a:lnTo>
                    <a:pt x="1301" y="38"/>
                  </a:lnTo>
                  <a:lnTo>
                    <a:pt x="1331" y="40"/>
                  </a:lnTo>
                  <a:lnTo>
                    <a:pt x="1359" y="55"/>
                  </a:lnTo>
                  <a:lnTo>
                    <a:pt x="1388" y="76"/>
                  </a:lnTo>
                  <a:lnTo>
                    <a:pt x="1417" y="102"/>
                  </a:lnTo>
                  <a:lnTo>
                    <a:pt x="1446" y="8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61" name="Freeform 171">
              <a:extLst>
                <a:ext uri="{FF2B5EF4-FFF2-40B4-BE49-F238E27FC236}">
                  <a16:creationId xmlns="" xmlns:a16="http://schemas.microsoft.com/office/drawing/2014/main" id="{A4A531AA-32FB-48B7-9310-C86DDADC5832}"/>
                </a:ext>
              </a:extLst>
            </p:cNvPr>
            <p:cNvSpPr>
              <a:spLocks/>
            </p:cNvSpPr>
            <p:nvPr/>
          </p:nvSpPr>
          <p:spPr bwMode="auto">
            <a:xfrm>
              <a:off x="4144963" y="4270375"/>
              <a:ext cx="2157413" cy="557213"/>
            </a:xfrm>
            <a:custGeom>
              <a:avLst/>
              <a:gdLst>
                <a:gd name="T0" fmla="*/ 0 w 1359"/>
                <a:gd name="T1" fmla="*/ 132 h 351"/>
                <a:gd name="T2" fmla="*/ 29 w 1359"/>
                <a:gd name="T3" fmla="*/ 34 h 351"/>
                <a:gd name="T4" fmla="*/ 58 w 1359"/>
                <a:gd name="T5" fmla="*/ 0 h 351"/>
                <a:gd name="T6" fmla="*/ 87 w 1359"/>
                <a:gd name="T7" fmla="*/ 18 h 351"/>
                <a:gd name="T8" fmla="*/ 115 w 1359"/>
                <a:gd name="T9" fmla="*/ 20 h 351"/>
                <a:gd name="T10" fmla="*/ 144 w 1359"/>
                <a:gd name="T11" fmla="*/ 31 h 351"/>
                <a:gd name="T12" fmla="*/ 174 w 1359"/>
                <a:gd name="T13" fmla="*/ 45 h 351"/>
                <a:gd name="T14" fmla="*/ 202 w 1359"/>
                <a:gd name="T15" fmla="*/ 61 h 351"/>
                <a:gd name="T16" fmla="*/ 231 w 1359"/>
                <a:gd name="T17" fmla="*/ 109 h 351"/>
                <a:gd name="T18" fmla="*/ 261 w 1359"/>
                <a:gd name="T19" fmla="*/ 176 h 351"/>
                <a:gd name="T20" fmla="*/ 289 w 1359"/>
                <a:gd name="T21" fmla="*/ 234 h 351"/>
                <a:gd name="T22" fmla="*/ 318 w 1359"/>
                <a:gd name="T23" fmla="*/ 287 h 351"/>
                <a:gd name="T24" fmla="*/ 346 w 1359"/>
                <a:gd name="T25" fmla="*/ 325 h 351"/>
                <a:gd name="T26" fmla="*/ 376 w 1359"/>
                <a:gd name="T27" fmla="*/ 341 h 351"/>
                <a:gd name="T28" fmla="*/ 405 w 1359"/>
                <a:gd name="T29" fmla="*/ 351 h 351"/>
                <a:gd name="T30" fmla="*/ 433 w 1359"/>
                <a:gd name="T31" fmla="*/ 340 h 351"/>
                <a:gd name="T32" fmla="*/ 463 w 1359"/>
                <a:gd name="T33" fmla="*/ 317 h 351"/>
                <a:gd name="T34" fmla="*/ 492 w 1359"/>
                <a:gd name="T35" fmla="*/ 309 h 351"/>
                <a:gd name="T36" fmla="*/ 520 w 1359"/>
                <a:gd name="T37" fmla="*/ 310 h 351"/>
                <a:gd name="T38" fmla="*/ 550 w 1359"/>
                <a:gd name="T39" fmla="*/ 324 h 351"/>
                <a:gd name="T40" fmla="*/ 578 w 1359"/>
                <a:gd name="T41" fmla="*/ 325 h 351"/>
                <a:gd name="T42" fmla="*/ 607 w 1359"/>
                <a:gd name="T43" fmla="*/ 294 h 351"/>
                <a:gd name="T44" fmla="*/ 637 w 1359"/>
                <a:gd name="T45" fmla="*/ 243 h 351"/>
                <a:gd name="T46" fmla="*/ 665 w 1359"/>
                <a:gd name="T47" fmla="*/ 185 h 351"/>
                <a:gd name="T48" fmla="*/ 694 w 1359"/>
                <a:gd name="T49" fmla="*/ 148 h 351"/>
                <a:gd name="T50" fmla="*/ 724 w 1359"/>
                <a:gd name="T51" fmla="*/ 128 h 351"/>
                <a:gd name="T52" fmla="*/ 752 w 1359"/>
                <a:gd name="T53" fmla="*/ 110 h 351"/>
                <a:gd name="T54" fmla="*/ 781 w 1359"/>
                <a:gd name="T55" fmla="*/ 101 h 351"/>
                <a:gd name="T56" fmla="*/ 809 w 1359"/>
                <a:gd name="T57" fmla="*/ 94 h 351"/>
                <a:gd name="T58" fmla="*/ 839 w 1359"/>
                <a:gd name="T59" fmla="*/ 91 h 351"/>
                <a:gd name="T60" fmla="*/ 868 w 1359"/>
                <a:gd name="T61" fmla="*/ 95 h 351"/>
                <a:gd name="T62" fmla="*/ 896 w 1359"/>
                <a:gd name="T63" fmla="*/ 98 h 351"/>
                <a:gd name="T64" fmla="*/ 926 w 1359"/>
                <a:gd name="T65" fmla="*/ 112 h 351"/>
                <a:gd name="T66" fmla="*/ 955 w 1359"/>
                <a:gd name="T67" fmla="*/ 138 h 351"/>
                <a:gd name="T68" fmla="*/ 983 w 1359"/>
                <a:gd name="T69" fmla="*/ 181 h 351"/>
                <a:gd name="T70" fmla="*/ 1013 w 1359"/>
                <a:gd name="T71" fmla="*/ 219 h 351"/>
                <a:gd name="T72" fmla="*/ 1041 w 1359"/>
                <a:gd name="T73" fmla="*/ 256 h 351"/>
                <a:gd name="T74" fmla="*/ 1070 w 1359"/>
                <a:gd name="T75" fmla="*/ 291 h 351"/>
                <a:gd name="T76" fmla="*/ 1099 w 1359"/>
                <a:gd name="T77" fmla="*/ 302 h 351"/>
                <a:gd name="T78" fmla="*/ 1128 w 1359"/>
                <a:gd name="T79" fmla="*/ 319 h 351"/>
                <a:gd name="T80" fmla="*/ 1157 w 1359"/>
                <a:gd name="T81" fmla="*/ 328 h 351"/>
                <a:gd name="T82" fmla="*/ 1186 w 1359"/>
                <a:gd name="T83" fmla="*/ 331 h 351"/>
                <a:gd name="T84" fmla="*/ 1215 w 1359"/>
                <a:gd name="T85" fmla="*/ 336 h 351"/>
                <a:gd name="T86" fmla="*/ 1244 w 1359"/>
                <a:gd name="T87" fmla="*/ 317 h 351"/>
                <a:gd name="T88" fmla="*/ 1272 w 1359"/>
                <a:gd name="T89" fmla="*/ 290 h 351"/>
                <a:gd name="T90" fmla="*/ 1301 w 1359"/>
                <a:gd name="T91" fmla="*/ 271 h 351"/>
                <a:gd name="T92" fmla="*/ 1331 w 1359"/>
                <a:gd name="T93" fmla="*/ 237 h 351"/>
                <a:gd name="T94" fmla="*/ 1359 w 1359"/>
                <a:gd name="T95" fmla="*/ 174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9" h="351">
                  <a:moveTo>
                    <a:pt x="0" y="132"/>
                  </a:moveTo>
                  <a:lnTo>
                    <a:pt x="29" y="34"/>
                  </a:lnTo>
                  <a:lnTo>
                    <a:pt x="58" y="0"/>
                  </a:lnTo>
                  <a:lnTo>
                    <a:pt x="87" y="18"/>
                  </a:lnTo>
                  <a:lnTo>
                    <a:pt x="115" y="20"/>
                  </a:lnTo>
                  <a:lnTo>
                    <a:pt x="144" y="31"/>
                  </a:lnTo>
                  <a:lnTo>
                    <a:pt x="174" y="45"/>
                  </a:lnTo>
                  <a:lnTo>
                    <a:pt x="202" y="61"/>
                  </a:lnTo>
                  <a:lnTo>
                    <a:pt x="231" y="109"/>
                  </a:lnTo>
                  <a:lnTo>
                    <a:pt x="261" y="176"/>
                  </a:lnTo>
                  <a:lnTo>
                    <a:pt x="289" y="234"/>
                  </a:lnTo>
                  <a:lnTo>
                    <a:pt x="318" y="287"/>
                  </a:lnTo>
                  <a:lnTo>
                    <a:pt x="346" y="325"/>
                  </a:lnTo>
                  <a:lnTo>
                    <a:pt x="376" y="341"/>
                  </a:lnTo>
                  <a:lnTo>
                    <a:pt x="405" y="351"/>
                  </a:lnTo>
                  <a:lnTo>
                    <a:pt x="433" y="340"/>
                  </a:lnTo>
                  <a:lnTo>
                    <a:pt x="463" y="317"/>
                  </a:lnTo>
                  <a:lnTo>
                    <a:pt x="492" y="309"/>
                  </a:lnTo>
                  <a:lnTo>
                    <a:pt x="520" y="310"/>
                  </a:lnTo>
                  <a:lnTo>
                    <a:pt x="550" y="324"/>
                  </a:lnTo>
                  <a:lnTo>
                    <a:pt x="578" y="325"/>
                  </a:lnTo>
                  <a:lnTo>
                    <a:pt x="607" y="294"/>
                  </a:lnTo>
                  <a:lnTo>
                    <a:pt x="637" y="243"/>
                  </a:lnTo>
                  <a:lnTo>
                    <a:pt x="665" y="185"/>
                  </a:lnTo>
                  <a:lnTo>
                    <a:pt x="694" y="148"/>
                  </a:lnTo>
                  <a:lnTo>
                    <a:pt x="724" y="128"/>
                  </a:lnTo>
                  <a:lnTo>
                    <a:pt x="752" y="110"/>
                  </a:lnTo>
                  <a:lnTo>
                    <a:pt x="781" y="101"/>
                  </a:lnTo>
                  <a:lnTo>
                    <a:pt x="809" y="94"/>
                  </a:lnTo>
                  <a:lnTo>
                    <a:pt x="839" y="91"/>
                  </a:lnTo>
                  <a:lnTo>
                    <a:pt x="868" y="95"/>
                  </a:lnTo>
                  <a:lnTo>
                    <a:pt x="896" y="98"/>
                  </a:lnTo>
                  <a:lnTo>
                    <a:pt x="926" y="112"/>
                  </a:lnTo>
                  <a:lnTo>
                    <a:pt x="955" y="138"/>
                  </a:lnTo>
                  <a:lnTo>
                    <a:pt x="983" y="181"/>
                  </a:lnTo>
                  <a:lnTo>
                    <a:pt x="1013" y="219"/>
                  </a:lnTo>
                  <a:lnTo>
                    <a:pt x="1041" y="256"/>
                  </a:lnTo>
                  <a:lnTo>
                    <a:pt x="1070" y="291"/>
                  </a:lnTo>
                  <a:lnTo>
                    <a:pt x="1099" y="302"/>
                  </a:lnTo>
                  <a:lnTo>
                    <a:pt x="1128" y="319"/>
                  </a:lnTo>
                  <a:lnTo>
                    <a:pt x="1157" y="328"/>
                  </a:lnTo>
                  <a:lnTo>
                    <a:pt x="1186" y="331"/>
                  </a:lnTo>
                  <a:lnTo>
                    <a:pt x="1215" y="336"/>
                  </a:lnTo>
                  <a:lnTo>
                    <a:pt x="1244" y="317"/>
                  </a:lnTo>
                  <a:lnTo>
                    <a:pt x="1272" y="290"/>
                  </a:lnTo>
                  <a:lnTo>
                    <a:pt x="1301" y="271"/>
                  </a:lnTo>
                  <a:lnTo>
                    <a:pt x="1331" y="237"/>
                  </a:lnTo>
                  <a:lnTo>
                    <a:pt x="1359" y="17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62" name="Freeform 172">
              <a:extLst>
                <a:ext uri="{FF2B5EF4-FFF2-40B4-BE49-F238E27FC236}">
                  <a16:creationId xmlns="" xmlns:a16="http://schemas.microsoft.com/office/drawing/2014/main" id="{F0CBFF34-12F7-42EC-8B44-99CCF0564FE8}"/>
                </a:ext>
              </a:extLst>
            </p:cNvPr>
            <p:cNvSpPr>
              <a:spLocks/>
            </p:cNvSpPr>
            <p:nvPr/>
          </p:nvSpPr>
          <p:spPr bwMode="auto">
            <a:xfrm>
              <a:off x="4144963" y="4378325"/>
              <a:ext cx="2295525" cy="584200"/>
            </a:xfrm>
            <a:custGeom>
              <a:avLst/>
              <a:gdLst>
                <a:gd name="T0" fmla="*/ 0 w 1446"/>
                <a:gd name="T1" fmla="*/ 178 h 368"/>
                <a:gd name="T2" fmla="*/ 29 w 1446"/>
                <a:gd name="T3" fmla="*/ 240 h 368"/>
                <a:gd name="T4" fmla="*/ 58 w 1446"/>
                <a:gd name="T5" fmla="*/ 302 h 368"/>
                <a:gd name="T6" fmla="*/ 87 w 1446"/>
                <a:gd name="T7" fmla="*/ 330 h 368"/>
                <a:gd name="T8" fmla="*/ 115 w 1446"/>
                <a:gd name="T9" fmla="*/ 352 h 368"/>
                <a:gd name="T10" fmla="*/ 144 w 1446"/>
                <a:gd name="T11" fmla="*/ 368 h 368"/>
                <a:gd name="T12" fmla="*/ 174 w 1446"/>
                <a:gd name="T13" fmla="*/ 326 h 368"/>
                <a:gd name="T14" fmla="*/ 202 w 1446"/>
                <a:gd name="T15" fmla="*/ 260 h 368"/>
                <a:gd name="T16" fmla="*/ 231 w 1446"/>
                <a:gd name="T17" fmla="*/ 171 h 368"/>
                <a:gd name="T18" fmla="*/ 261 w 1446"/>
                <a:gd name="T19" fmla="*/ 83 h 368"/>
                <a:gd name="T20" fmla="*/ 289 w 1446"/>
                <a:gd name="T21" fmla="*/ 28 h 368"/>
                <a:gd name="T22" fmla="*/ 318 w 1446"/>
                <a:gd name="T23" fmla="*/ 5 h 368"/>
                <a:gd name="T24" fmla="*/ 346 w 1446"/>
                <a:gd name="T25" fmla="*/ 0 h 368"/>
                <a:gd name="T26" fmla="*/ 376 w 1446"/>
                <a:gd name="T27" fmla="*/ 11 h 368"/>
                <a:gd name="T28" fmla="*/ 405 w 1446"/>
                <a:gd name="T29" fmla="*/ 27 h 368"/>
                <a:gd name="T30" fmla="*/ 433 w 1446"/>
                <a:gd name="T31" fmla="*/ 36 h 368"/>
                <a:gd name="T32" fmla="*/ 463 w 1446"/>
                <a:gd name="T33" fmla="*/ 47 h 368"/>
                <a:gd name="T34" fmla="*/ 492 w 1446"/>
                <a:gd name="T35" fmla="*/ 46 h 368"/>
                <a:gd name="T36" fmla="*/ 520 w 1446"/>
                <a:gd name="T37" fmla="*/ 35 h 368"/>
                <a:gd name="T38" fmla="*/ 550 w 1446"/>
                <a:gd name="T39" fmla="*/ 39 h 368"/>
                <a:gd name="T40" fmla="*/ 578 w 1446"/>
                <a:gd name="T41" fmla="*/ 62 h 368"/>
                <a:gd name="T42" fmla="*/ 607 w 1446"/>
                <a:gd name="T43" fmla="*/ 108 h 368"/>
                <a:gd name="T44" fmla="*/ 637 w 1446"/>
                <a:gd name="T45" fmla="*/ 171 h 368"/>
                <a:gd name="T46" fmla="*/ 665 w 1446"/>
                <a:gd name="T47" fmla="*/ 224 h 368"/>
                <a:gd name="T48" fmla="*/ 694 w 1446"/>
                <a:gd name="T49" fmla="*/ 257 h 368"/>
                <a:gd name="T50" fmla="*/ 724 w 1446"/>
                <a:gd name="T51" fmla="*/ 270 h 368"/>
                <a:gd name="T52" fmla="*/ 752 w 1446"/>
                <a:gd name="T53" fmla="*/ 272 h 368"/>
                <a:gd name="T54" fmla="*/ 781 w 1446"/>
                <a:gd name="T55" fmla="*/ 263 h 368"/>
                <a:gd name="T56" fmla="*/ 809 w 1446"/>
                <a:gd name="T57" fmla="*/ 258 h 368"/>
                <a:gd name="T58" fmla="*/ 839 w 1446"/>
                <a:gd name="T59" fmla="*/ 267 h 368"/>
                <a:gd name="T60" fmla="*/ 868 w 1446"/>
                <a:gd name="T61" fmla="*/ 274 h 368"/>
                <a:gd name="T62" fmla="*/ 896 w 1446"/>
                <a:gd name="T63" fmla="*/ 251 h 368"/>
                <a:gd name="T64" fmla="*/ 926 w 1446"/>
                <a:gd name="T65" fmla="*/ 212 h 368"/>
                <a:gd name="T66" fmla="*/ 955 w 1446"/>
                <a:gd name="T67" fmla="*/ 156 h 368"/>
                <a:gd name="T68" fmla="*/ 983 w 1446"/>
                <a:gd name="T69" fmla="*/ 106 h 368"/>
                <a:gd name="T70" fmla="*/ 1013 w 1446"/>
                <a:gd name="T71" fmla="*/ 90 h 368"/>
                <a:gd name="T72" fmla="*/ 1041 w 1446"/>
                <a:gd name="T73" fmla="*/ 83 h 368"/>
                <a:gd name="T74" fmla="*/ 1070 w 1446"/>
                <a:gd name="T75" fmla="*/ 73 h 368"/>
                <a:gd name="T76" fmla="*/ 1099 w 1446"/>
                <a:gd name="T77" fmla="*/ 68 h 368"/>
                <a:gd name="T78" fmla="*/ 1128 w 1446"/>
                <a:gd name="T79" fmla="*/ 70 h 368"/>
                <a:gd name="T80" fmla="*/ 1157 w 1446"/>
                <a:gd name="T81" fmla="*/ 65 h 368"/>
                <a:gd name="T82" fmla="*/ 1186 w 1446"/>
                <a:gd name="T83" fmla="*/ 60 h 368"/>
                <a:gd name="T84" fmla="*/ 1215 w 1446"/>
                <a:gd name="T85" fmla="*/ 49 h 368"/>
                <a:gd name="T86" fmla="*/ 1244 w 1446"/>
                <a:gd name="T87" fmla="*/ 44 h 368"/>
                <a:gd name="T88" fmla="*/ 1272 w 1446"/>
                <a:gd name="T89" fmla="*/ 58 h 368"/>
                <a:gd name="T90" fmla="*/ 1301 w 1446"/>
                <a:gd name="T91" fmla="*/ 84 h 368"/>
                <a:gd name="T92" fmla="*/ 1331 w 1446"/>
                <a:gd name="T93" fmla="*/ 106 h 368"/>
                <a:gd name="T94" fmla="*/ 1359 w 1446"/>
                <a:gd name="T95" fmla="*/ 112 h 368"/>
                <a:gd name="T96" fmla="*/ 1388 w 1446"/>
                <a:gd name="T97" fmla="*/ 112 h 368"/>
                <a:gd name="T98" fmla="*/ 1417 w 1446"/>
                <a:gd name="T99" fmla="*/ 119 h 368"/>
                <a:gd name="T100" fmla="*/ 1446 w 1446"/>
                <a:gd name="T101" fmla="*/ 119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46" h="368">
                  <a:moveTo>
                    <a:pt x="0" y="178"/>
                  </a:moveTo>
                  <a:lnTo>
                    <a:pt x="29" y="240"/>
                  </a:lnTo>
                  <a:lnTo>
                    <a:pt x="58" y="302"/>
                  </a:lnTo>
                  <a:lnTo>
                    <a:pt x="87" y="330"/>
                  </a:lnTo>
                  <a:lnTo>
                    <a:pt x="115" y="352"/>
                  </a:lnTo>
                  <a:lnTo>
                    <a:pt x="144" y="368"/>
                  </a:lnTo>
                  <a:lnTo>
                    <a:pt x="174" y="326"/>
                  </a:lnTo>
                  <a:lnTo>
                    <a:pt x="202" y="260"/>
                  </a:lnTo>
                  <a:lnTo>
                    <a:pt x="231" y="171"/>
                  </a:lnTo>
                  <a:lnTo>
                    <a:pt x="261" y="83"/>
                  </a:lnTo>
                  <a:lnTo>
                    <a:pt x="289" y="28"/>
                  </a:lnTo>
                  <a:lnTo>
                    <a:pt x="318" y="5"/>
                  </a:lnTo>
                  <a:lnTo>
                    <a:pt x="346" y="0"/>
                  </a:lnTo>
                  <a:lnTo>
                    <a:pt x="376" y="11"/>
                  </a:lnTo>
                  <a:lnTo>
                    <a:pt x="405" y="27"/>
                  </a:lnTo>
                  <a:lnTo>
                    <a:pt x="433" y="36"/>
                  </a:lnTo>
                  <a:lnTo>
                    <a:pt x="463" y="47"/>
                  </a:lnTo>
                  <a:lnTo>
                    <a:pt x="492" y="46"/>
                  </a:lnTo>
                  <a:lnTo>
                    <a:pt x="520" y="35"/>
                  </a:lnTo>
                  <a:lnTo>
                    <a:pt x="550" y="39"/>
                  </a:lnTo>
                  <a:lnTo>
                    <a:pt x="578" y="62"/>
                  </a:lnTo>
                  <a:lnTo>
                    <a:pt x="607" y="108"/>
                  </a:lnTo>
                  <a:lnTo>
                    <a:pt x="637" y="171"/>
                  </a:lnTo>
                  <a:lnTo>
                    <a:pt x="665" y="224"/>
                  </a:lnTo>
                  <a:lnTo>
                    <a:pt x="694" y="257"/>
                  </a:lnTo>
                  <a:lnTo>
                    <a:pt x="724" y="270"/>
                  </a:lnTo>
                  <a:lnTo>
                    <a:pt x="752" y="272"/>
                  </a:lnTo>
                  <a:lnTo>
                    <a:pt x="781" y="263"/>
                  </a:lnTo>
                  <a:lnTo>
                    <a:pt x="809" y="258"/>
                  </a:lnTo>
                  <a:lnTo>
                    <a:pt x="839" y="267"/>
                  </a:lnTo>
                  <a:lnTo>
                    <a:pt x="868" y="274"/>
                  </a:lnTo>
                  <a:lnTo>
                    <a:pt x="896" y="251"/>
                  </a:lnTo>
                  <a:lnTo>
                    <a:pt x="926" y="212"/>
                  </a:lnTo>
                  <a:lnTo>
                    <a:pt x="955" y="156"/>
                  </a:lnTo>
                  <a:lnTo>
                    <a:pt x="983" y="106"/>
                  </a:lnTo>
                  <a:lnTo>
                    <a:pt x="1013" y="90"/>
                  </a:lnTo>
                  <a:lnTo>
                    <a:pt x="1041" y="83"/>
                  </a:lnTo>
                  <a:lnTo>
                    <a:pt x="1070" y="73"/>
                  </a:lnTo>
                  <a:lnTo>
                    <a:pt x="1099" y="68"/>
                  </a:lnTo>
                  <a:lnTo>
                    <a:pt x="1128" y="70"/>
                  </a:lnTo>
                  <a:lnTo>
                    <a:pt x="1157" y="65"/>
                  </a:lnTo>
                  <a:lnTo>
                    <a:pt x="1186" y="60"/>
                  </a:lnTo>
                  <a:lnTo>
                    <a:pt x="1215" y="49"/>
                  </a:lnTo>
                  <a:lnTo>
                    <a:pt x="1244" y="44"/>
                  </a:lnTo>
                  <a:lnTo>
                    <a:pt x="1272" y="58"/>
                  </a:lnTo>
                  <a:lnTo>
                    <a:pt x="1301" y="84"/>
                  </a:lnTo>
                  <a:lnTo>
                    <a:pt x="1331" y="106"/>
                  </a:lnTo>
                  <a:lnTo>
                    <a:pt x="1359" y="112"/>
                  </a:lnTo>
                  <a:lnTo>
                    <a:pt x="1388" y="112"/>
                  </a:lnTo>
                  <a:lnTo>
                    <a:pt x="1417" y="119"/>
                  </a:lnTo>
                  <a:lnTo>
                    <a:pt x="1446" y="11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63" name="Freeform 173">
              <a:extLst>
                <a:ext uri="{FF2B5EF4-FFF2-40B4-BE49-F238E27FC236}">
                  <a16:creationId xmlns="" xmlns:a16="http://schemas.microsoft.com/office/drawing/2014/main" id="{E0015B17-2EBB-41E7-AD9A-B515F6E94989}"/>
                </a:ext>
              </a:extLst>
            </p:cNvPr>
            <p:cNvSpPr>
              <a:spLocks/>
            </p:cNvSpPr>
            <p:nvPr/>
          </p:nvSpPr>
          <p:spPr bwMode="auto">
            <a:xfrm>
              <a:off x="4144963" y="4205288"/>
              <a:ext cx="2249488" cy="631825"/>
            </a:xfrm>
            <a:custGeom>
              <a:avLst/>
              <a:gdLst>
                <a:gd name="T0" fmla="*/ 0 w 1417"/>
                <a:gd name="T1" fmla="*/ 87 h 398"/>
                <a:gd name="T2" fmla="*/ 29 w 1417"/>
                <a:gd name="T3" fmla="*/ 81 h 398"/>
                <a:gd name="T4" fmla="*/ 58 w 1417"/>
                <a:gd name="T5" fmla="*/ 43 h 398"/>
                <a:gd name="T6" fmla="*/ 87 w 1417"/>
                <a:gd name="T7" fmla="*/ 0 h 398"/>
                <a:gd name="T8" fmla="*/ 115 w 1417"/>
                <a:gd name="T9" fmla="*/ 9 h 398"/>
                <a:gd name="T10" fmla="*/ 144 w 1417"/>
                <a:gd name="T11" fmla="*/ 56 h 398"/>
                <a:gd name="T12" fmla="*/ 174 w 1417"/>
                <a:gd name="T13" fmla="*/ 155 h 398"/>
                <a:gd name="T14" fmla="*/ 202 w 1417"/>
                <a:gd name="T15" fmla="*/ 270 h 398"/>
                <a:gd name="T16" fmla="*/ 231 w 1417"/>
                <a:gd name="T17" fmla="*/ 339 h 398"/>
                <a:gd name="T18" fmla="*/ 261 w 1417"/>
                <a:gd name="T19" fmla="*/ 379 h 398"/>
                <a:gd name="T20" fmla="*/ 289 w 1417"/>
                <a:gd name="T21" fmla="*/ 396 h 398"/>
                <a:gd name="T22" fmla="*/ 318 w 1417"/>
                <a:gd name="T23" fmla="*/ 398 h 398"/>
                <a:gd name="T24" fmla="*/ 346 w 1417"/>
                <a:gd name="T25" fmla="*/ 391 h 398"/>
                <a:gd name="T26" fmla="*/ 376 w 1417"/>
                <a:gd name="T27" fmla="*/ 383 h 398"/>
                <a:gd name="T28" fmla="*/ 405 w 1417"/>
                <a:gd name="T29" fmla="*/ 375 h 398"/>
                <a:gd name="T30" fmla="*/ 433 w 1417"/>
                <a:gd name="T31" fmla="*/ 366 h 398"/>
                <a:gd name="T32" fmla="*/ 463 w 1417"/>
                <a:gd name="T33" fmla="*/ 365 h 398"/>
                <a:gd name="T34" fmla="*/ 492 w 1417"/>
                <a:gd name="T35" fmla="*/ 358 h 398"/>
                <a:gd name="T36" fmla="*/ 520 w 1417"/>
                <a:gd name="T37" fmla="*/ 331 h 398"/>
                <a:gd name="T38" fmla="*/ 550 w 1417"/>
                <a:gd name="T39" fmla="*/ 295 h 398"/>
                <a:gd name="T40" fmla="*/ 578 w 1417"/>
                <a:gd name="T41" fmla="*/ 243 h 398"/>
                <a:gd name="T42" fmla="*/ 607 w 1417"/>
                <a:gd name="T43" fmla="*/ 192 h 398"/>
                <a:gd name="T44" fmla="*/ 637 w 1417"/>
                <a:gd name="T45" fmla="*/ 158 h 398"/>
                <a:gd name="T46" fmla="*/ 665 w 1417"/>
                <a:gd name="T47" fmla="*/ 139 h 398"/>
                <a:gd name="T48" fmla="*/ 694 w 1417"/>
                <a:gd name="T49" fmla="*/ 132 h 398"/>
                <a:gd name="T50" fmla="*/ 724 w 1417"/>
                <a:gd name="T51" fmla="*/ 130 h 398"/>
                <a:gd name="T52" fmla="*/ 752 w 1417"/>
                <a:gd name="T53" fmla="*/ 132 h 398"/>
                <a:gd name="T54" fmla="*/ 781 w 1417"/>
                <a:gd name="T55" fmla="*/ 135 h 398"/>
                <a:gd name="T56" fmla="*/ 809 w 1417"/>
                <a:gd name="T57" fmla="*/ 134 h 398"/>
                <a:gd name="T58" fmla="*/ 839 w 1417"/>
                <a:gd name="T59" fmla="*/ 140 h 398"/>
                <a:gd name="T60" fmla="*/ 868 w 1417"/>
                <a:gd name="T61" fmla="*/ 156 h 398"/>
                <a:gd name="T62" fmla="*/ 896 w 1417"/>
                <a:gd name="T63" fmla="*/ 193 h 398"/>
                <a:gd name="T64" fmla="*/ 926 w 1417"/>
                <a:gd name="T65" fmla="*/ 233 h 398"/>
                <a:gd name="T66" fmla="*/ 955 w 1417"/>
                <a:gd name="T67" fmla="*/ 263 h 398"/>
                <a:gd name="T68" fmla="*/ 983 w 1417"/>
                <a:gd name="T69" fmla="*/ 287 h 398"/>
                <a:gd name="T70" fmla="*/ 1013 w 1417"/>
                <a:gd name="T71" fmla="*/ 318 h 398"/>
                <a:gd name="T72" fmla="*/ 1041 w 1417"/>
                <a:gd name="T73" fmla="*/ 350 h 398"/>
                <a:gd name="T74" fmla="*/ 1070 w 1417"/>
                <a:gd name="T75" fmla="*/ 363 h 398"/>
                <a:gd name="T76" fmla="*/ 1099 w 1417"/>
                <a:gd name="T77" fmla="*/ 363 h 398"/>
                <a:gd name="T78" fmla="*/ 1128 w 1417"/>
                <a:gd name="T79" fmla="*/ 367 h 398"/>
                <a:gd name="T80" fmla="*/ 1157 w 1417"/>
                <a:gd name="T81" fmla="*/ 364 h 398"/>
                <a:gd name="T82" fmla="*/ 1186 w 1417"/>
                <a:gd name="T83" fmla="*/ 351 h 398"/>
                <a:gd name="T84" fmla="*/ 1215 w 1417"/>
                <a:gd name="T85" fmla="*/ 334 h 398"/>
                <a:gd name="T86" fmla="*/ 1244 w 1417"/>
                <a:gd name="T87" fmla="*/ 294 h 398"/>
                <a:gd name="T88" fmla="*/ 1272 w 1417"/>
                <a:gd name="T89" fmla="*/ 254 h 398"/>
                <a:gd name="T90" fmla="*/ 1301 w 1417"/>
                <a:gd name="T91" fmla="*/ 222 h 398"/>
                <a:gd name="T92" fmla="*/ 1331 w 1417"/>
                <a:gd name="T93" fmla="*/ 193 h 398"/>
                <a:gd name="T94" fmla="*/ 1359 w 1417"/>
                <a:gd name="T95" fmla="*/ 179 h 398"/>
                <a:gd name="T96" fmla="*/ 1388 w 1417"/>
                <a:gd name="T97" fmla="*/ 179 h 398"/>
                <a:gd name="T98" fmla="*/ 1417 w 1417"/>
                <a:gd name="T99" fmla="*/ 19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398">
                  <a:moveTo>
                    <a:pt x="0" y="87"/>
                  </a:moveTo>
                  <a:lnTo>
                    <a:pt x="29" y="81"/>
                  </a:lnTo>
                  <a:lnTo>
                    <a:pt x="58" y="43"/>
                  </a:lnTo>
                  <a:lnTo>
                    <a:pt x="87" y="0"/>
                  </a:lnTo>
                  <a:lnTo>
                    <a:pt x="115" y="9"/>
                  </a:lnTo>
                  <a:lnTo>
                    <a:pt x="144" y="56"/>
                  </a:lnTo>
                  <a:lnTo>
                    <a:pt x="174" y="155"/>
                  </a:lnTo>
                  <a:lnTo>
                    <a:pt x="202" y="270"/>
                  </a:lnTo>
                  <a:lnTo>
                    <a:pt x="231" y="339"/>
                  </a:lnTo>
                  <a:lnTo>
                    <a:pt x="261" y="379"/>
                  </a:lnTo>
                  <a:lnTo>
                    <a:pt x="289" y="396"/>
                  </a:lnTo>
                  <a:lnTo>
                    <a:pt x="318" y="398"/>
                  </a:lnTo>
                  <a:lnTo>
                    <a:pt x="346" y="391"/>
                  </a:lnTo>
                  <a:lnTo>
                    <a:pt x="376" y="383"/>
                  </a:lnTo>
                  <a:lnTo>
                    <a:pt x="405" y="375"/>
                  </a:lnTo>
                  <a:lnTo>
                    <a:pt x="433" y="366"/>
                  </a:lnTo>
                  <a:lnTo>
                    <a:pt x="463" y="365"/>
                  </a:lnTo>
                  <a:lnTo>
                    <a:pt x="492" y="358"/>
                  </a:lnTo>
                  <a:lnTo>
                    <a:pt x="520" y="331"/>
                  </a:lnTo>
                  <a:lnTo>
                    <a:pt x="550" y="295"/>
                  </a:lnTo>
                  <a:lnTo>
                    <a:pt x="578" y="243"/>
                  </a:lnTo>
                  <a:lnTo>
                    <a:pt x="607" y="192"/>
                  </a:lnTo>
                  <a:lnTo>
                    <a:pt x="637" y="158"/>
                  </a:lnTo>
                  <a:lnTo>
                    <a:pt x="665" y="139"/>
                  </a:lnTo>
                  <a:lnTo>
                    <a:pt x="694" y="132"/>
                  </a:lnTo>
                  <a:lnTo>
                    <a:pt x="724" y="130"/>
                  </a:lnTo>
                  <a:lnTo>
                    <a:pt x="752" y="132"/>
                  </a:lnTo>
                  <a:lnTo>
                    <a:pt x="781" y="135"/>
                  </a:lnTo>
                  <a:lnTo>
                    <a:pt x="809" y="134"/>
                  </a:lnTo>
                  <a:lnTo>
                    <a:pt x="839" y="140"/>
                  </a:lnTo>
                  <a:lnTo>
                    <a:pt x="868" y="156"/>
                  </a:lnTo>
                  <a:lnTo>
                    <a:pt x="896" y="193"/>
                  </a:lnTo>
                  <a:lnTo>
                    <a:pt x="926" y="233"/>
                  </a:lnTo>
                  <a:lnTo>
                    <a:pt x="955" y="263"/>
                  </a:lnTo>
                  <a:lnTo>
                    <a:pt x="983" y="287"/>
                  </a:lnTo>
                  <a:lnTo>
                    <a:pt x="1013" y="318"/>
                  </a:lnTo>
                  <a:lnTo>
                    <a:pt x="1041" y="350"/>
                  </a:lnTo>
                  <a:lnTo>
                    <a:pt x="1070" y="363"/>
                  </a:lnTo>
                  <a:lnTo>
                    <a:pt x="1099" y="363"/>
                  </a:lnTo>
                  <a:lnTo>
                    <a:pt x="1128" y="367"/>
                  </a:lnTo>
                  <a:lnTo>
                    <a:pt x="1157" y="364"/>
                  </a:lnTo>
                  <a:lnTo>
                    <a:pt x="1186" y="351"/>
                  </a:lnTo>
                  <a:lnTo>
                    <a:pt x="1215" y="334"/>
                  </a:lnTo>
                  <a:lnTo>
                    <a:pt x="1244" y="294"/>
                  </a:lnTo>
                  <a:lnTo>
                    <a:pt x="1272" y="254"/>
                  </a:lnTo>
                  <a:lnTo>
                    <a:pt x="1301" y="222"/>
                  </a:lnTo>
                  <a:lnTo>
                    <a:pt x="1331" y="193"/>
                  </a:lnTo>
                  <a:lnTo>
                    <a:pt x="1359" y="179"/>
                  </a:lnTo>
                  <a:lnTo>
                    <a:pt x="1388" y="179"/>
                  </a:lnTo>
                  <a:lnTo>
                    <a:pt x="1417" y="19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64" name="Freeform 174">
              <a:extLst>
                <a:ext uri="{FF2B5EF4-FFF2-40B4-BE49-F238E27FC236}">
                  <a16:creationId xmlns="" xmlns:a16="http://schemas.microsoft.com/office/drawing/2014/main" id="{2E1B4AE7-9885-4B01-A580-6B2D82E53D50}"/>
                </a:ext>
              </a:extLst>
            </p:cNvPr>
            <p:cNvSpPr>
              <a:spLocks/>
            </p:cNvSpPr>
            <p:nvPr/>
          </p:nvSpPr>
          <p:spPr bwMode="auto">
            <a:xfrm>
              <a:off x="4144963" y="4364038"/>
              <a:ext cx="2203450" cy="609600"/>
            </a:xfrm>
            <a:custGeom>
              <a:avLst/>
              <a:gdLst>
                <a:gd name="T0" fmla="*/ 0 w 1388"/>
                <a:gd name="T1" fmla="*/ 315 h 384"/>
                <a:gd name="T2" fmla="*/ 29 w 1388"/>
                <a:gd name="T3" fmla="*/ 362 h 384"/>
                <a:gd name="T4" fmla="*/ 58 w 1388"/>
                <a:gd name="T5" fmla="*/ 384 h 384"/>
                <a:gd name="T6" fmla="*/ 87 w 1388"/>
                <a:gd name="T7" fmla="*/ 382 h 384"/>
                <a:gd name="T8" fmla="*/ 115 w 1388"/>
                <a:gd name="T9" fmla="*/ 340 h 384"/>
                <a:gd name="T10" fmla="*/ 144 w 1388"/>
                <a:gd name="T11" fmla="*/ 274 h 384"/>
                <a:gd name="T12" fmla="*/ 174 w 1388"/>
                <a:gd name="T13" fmla="*/ 175 h 384"/>
                <a:gd name="T14" fmla="*/ 202 w 1388"/>
                <a:gd name="T15" fmla="*/ 84 h 384"/>
                <a:gd name="T16" fmla="*/ 231 w 1388"/>
                <a:gd name="T17" fmla="*/ 30 h 384"/>
                <a:gd name="T18" fmla="*/ 261 w 1388"/>
                <a:gd name="T19" fmla="*/ 0 h 384"/>
                <a:gd name="T20" fmla="*/ 289 w 1388"/>
                <a:gd name="T21" fmla="*/ 8 h 384"/>
                <a:gd name="T22" fmla="*/ 318 w 1388"/>
                <a:gd name="T23" fmla="*/ 20 h 384"/>
                <a:gd name="T24" fmla="*/ 346 w 1388"/>
                <a:gd name="T25" fmla="*/ 32 h 384"/>
                <a:gd name="T26" fmla="*/ 376 w 1388"/>
                <a:gd name="T27" fmla="*/ 48 h 384"/>
                <a:gd name="T28" fmla="*/ 405 w 1388"/>
                <a:gd name="T29" fmla="*/ 46 h 384"/>
                <a:gd name="T30" fmla="*/ 433 w 1388"/>
                <a:gd name="T31" fmla="*/ 40 h 384"/>
                <a:gd name="T32" fmla="*/ 463 w 1388"/>
                <a:gd name="T33" fmla="*/ 44 h 384"/>
                <a:gd name="T34" fmla="*/ 492 w 1388"/>
                <a:gd name="T35" fmla="*/ 69 h 384"/>
                <a:gd name="T36" fmla="*/ 520 w 1388"/>
                <a:gd name="T37" fmla="*/ 126 h 384"/>
                <a:gd name="T38" fmla="*/ 550 w 1388"/>
                <a:gd name="T39" fmla="*/ 197 h 384"/>
                <a:gd name="T40" fmla="*/ 578 w 1388"/>
                <a:gd name="T41" fmla="*/ 251 h 384"/>
                <a:gd name="T42" fmla="*/ 607 w 1388"/>
                <a:gd name="T43" fmla="*/ 280 h 384"/>
                <a:gd name="T44" fmla="*/ 637 w 1388"/>
                <a:gd name="T45" fmla="*/ 286 h 384"/>
                <a:gd name="T46" fmla="*/ 665 w 1388"/>
                <a:gd name="T47" fmla="*/ 276 h 384"/>
                <a:gd name="T48" fmla="*/ 694 w 1388"/>
                <a:gd name="T49" fmla="*/ 272 h 384"/>
                <a:gd name="T50" fmla="*/ 724 w 1388"/>
                <a:gd name="T51" fmla="*/ 276 h 384"/>
                <a:gd name="T52" fmla="*/ 752 w 1388"/>
                <a:gd name="T53" fmla="*/ 285 h 384"/>
                <a:gd name="T54" fmla="*/ 781 w 1388"/>
                <a:gd name="T55" fmla="*/ 281 h 384"/>
                <a:gd name="T56" fmla="*/ 809 w 1388"/>
                <a:gd name="T57" fmla="*/ 259 h 384"/>
                <a:gd name="T58" fmla="*/ 839 w 1388"/>
                <a:gd name="T59" fmla="*/ 219 h 384"/>
                <a:gd name="T60" fmla="*/ 868 w 1388"/>
                <a:gd name="T61" fmla="*/ 171 h 384"/>
                <a:gd name="T62" fmla="*/ 896 w 1388"/>
                <a:gd name="T63" fmla="*/ 140 h 384"/>
                <a:gd name="T64" fmla="*/ 926 w 1388"/>
                <a:gd name="T65" fmla="*/ 114 h 384"/>
                <a:gd name="T66" fmla="*/ 955 w 1388"/>
                <a:gd name="T67" fmla="*/ 93 h 384"/>
                <a:gd name="T68" fmla="*/ 983 w 1388"/>
                <a:gd name="T69" fmla="*/ 83 h 384"/>
                <a:gd name="T70" fmla="*/ 1013 w 1388"/>
                <a:gd name="T71" fmla="*/ 73 h 384"/>
                <a:gd name="T72" fmla="*/ 1041 w 1388"/>
                <a:gd name="T73" fmla="*/ 76 h 384"/>
                <a:gd name="T74" fmla="*/ 1070 w 1388"/>
                <a:gd name="T75" fmla="*/ 64 h 384"/>
                <a:gd name="T76" fmla="*/ 1099 w 1388"/>
                <a:gd name="T77" fmla="*/ 50 h 384"/>
                <a:gd name="T78" fmla="*/ 1128 w 1388"/>
                <a:gd name="T79" fmla="*/ 56 h 384"/>
                <a:gd name="T80" fmla="*/ 1157 w 1388"/>
                <a:gd name="T81" fmla="*/ 62 h 384"/>
                <a:gd name="T82" fmla="*/ 1186 w 1388"/>
                <a:gd name="T83" fmla="*/ 90 h 384"/>
                <a:gd name="T84" fmla="*/ 1215 w 1388"/>
                <a:gd name="T85" fmla="*/ 125 h 384"/>
                <a:gd name="T86" fmla="*/ 1244 w 1388"/>
                <a:gd name="T87" fmla="*/ 151 h 384"/>
                <a:gd name="T88" fmla="*/ 1272 w 1388"/>
                <a:gd name="T89" fmla="*/ 170 h 384"/>
                <a:gd name="T90" fmla="*/ 1301 w 1388"/>
                <a:gd name="T91" fmla="*/ 168 h 384"/>
                <a:gd name="T92" fmla="*/ 1331 w 1388"/>
                <a:gd name="T93" fmla="*/ 154 h 384"/>
                <a:gd name="T94" fmla="*/ 1359 w 1388"/>
                <a:gd name="T95" fmla="*/ 140 h 384"/>
                <a:gd name="T96" fmla="*/ 1388 w 1388"/>
                <a:gd name="T97" fmla="*/ 133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384">
                  <a:moveTo>
                    <a:pt x="0" y="315"/>
                  </a:moveTo>
                  <a:lnTo>
                    <a:pt x="29" y="362"/>
                  </a:lnTo>
                  <a:lnTo>
                    <a:pt x="58" y="384"/>
                  </a:lnTo>
                  <a:lnTo>
                    <a:pt x="87" y="382"/>
                  </a:lnTo>
                  <a:lnTo>
                    <a:pt x="115" y="340"/>
                  </a:lnTo>
                  <a:lnTo>
                    <a:pt x="144" y="274"/>
                  </a:lnTo>
                  <a:lnTo>
                    <a:pt x="174" y="175"/>
                  </a:lnTo>
                  <a:lnTo>
                    <a:pt x="202" y="84"/>
                  </a:lnTo>
                  <a:lnTo>
                    <a:pt x="231" y="30"/>
                  </a:lnTo>
                  <a:lnTo>
                    <a:pt x="261" y="0"/>
                  </a:lnTo>
                  <a:lnTo>
                    <a:pt x="289" y="8"/>
                  </a:lnTo>
                  <a:lnTo>
                    <a:pt x="318" y="20"/>
                  </a:lnTo>
                  <a:lnTo>
                    <a:pt x="346" y="32"/>
                  </a:lnTo>
                  <a:lnTo>
                    <a:pt x="376" y="48"/>
                  </a:lnTo>
                  <a:lnTo>
                    <a:pt x="405" y="46"/>
                  </a:lnTo>
                  <a:lnTo>
                    <a:pt x="433" y="40"/>
                  </a:lnTo>
                  <a:lnTo>
                    <a:pt x="463" y="44"/>
                  </a:lnTo>
                  <a:lnTo>
                    <a:pt x="492" y="69"/>
                  </a:lnTo>
                  <a:lnTo>
                    <a:pt x="520" y="126"/>
                  </a:lnTo>
                  <a:lnTo>
                    <a:pt x="550" y="197"/>
                  </a:lnTo>
                  <a:lnTo>
                    <a:pt x="578" y="251"/>
                  </a:lnTo>
                  <a:lnTo>
                    <a:pt x="607" y="280"/>
                  </a:lnTo>
                  <a:lnTo>
                    <a:pt x="637" y="286"/>
                  </a:lnTo>
                  <a:lnTo>
                    <a:pt x="665" y="276"/>
                  </a:lnTo>
                  <a:lnTo>
                    <a:pt x="694" y="272"/>
                  </a:lnTo>
                  <a:lnTo>
                    <a:pt x="724" y="276"/>
                  </a:lnTo>
                  <a:lnTo>
                    <a:pt x="752" y="285"/>
                  </a:lnTo>
                  <a:lnTo>
                    <a:pt x="781" y="281"/>
                  </a:lnTo>
                  <a:lnTo>
                    <a:pt x="809" y="259"/>
                  </a:lnTo>
                  <a:lnTo>
                    <a:pt x="839" y="219"/>
                  </a:lnTo>
                  <a:lnTo>
                    <a:pt x="868" y="171"/>
                  </a:lnTo>
                  <a:lnTo>
                    <a:pt x="896" y="140"/>
                  </a:lnTo>
                  <a:lnTo>
                    <a:pt x="926" y="114"/>
                  </a:lnTo>
                  <a:lnTo>
                    <a:pt x="955" y="93"/>
                  </a:lnTo>
                  <a:lnTo>
                    <a:pt x="983" y="83"/>
                  </a:lnTo>
                  <a:lnTo>
                    <a:pt x="1013" y="73"/>
                  </a:lnTo>
                  <a:lnTo>
                    <a:pt x="1041" y="76"/>
                  </a:lnTo>
                  <a:lnTo>
                    <a:pt x="1070" y="64"/>
                  </a:lnTo>
                  <a:lnTo>
                    <a:pt x="1099" y="50"/>
                  </a:lnTo>
                  <a:lnTo>
                    <a:pt x="1128" y="56"/>
                  </a:lnTo>
                  <a:lnTo>
                    <a:pt x="1157" y="62"/>
                  </a:lnTo>
                  <a:lnTo>
                    <a:pt x="1186" y="90"/>
                  </a:lnTo>
                  <a:lnTo>
                    <a:pt x="1215" y="125"/>
                  </a:lnTo>
                  <a:lnTo>
                    <a:pt x="1244" y="151"/>
                  </a:lnTo>
                  <a:lnTo>
                    <a:pt x="1272" y="170"/>
                  </a:lnTo>
                  <a:lnTo>
                    <a:pt x="1301" y="168"/>
                  </a:lnTo>
                  <a:lnTo>
                    <a:pt x="1331" y="154"/>
                  </a:lnTo>
                  <a:lnTo>
                    <a:pt x="1359" y="140"/>
                  </a:lnTo>
                  <a:lnTo>
                    <a:pt x="1388" y="13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65" name="Freeform 175">
              <a:extLst>
                <a:ext uri="{FF2B5EF4-FFF2-40B4-BE49-F238E27FC236}">
                  <a16:creationId xmlns="" xmlns:a16="http://schemas.microsoft.com/office/drawing/2014/main" id="{B57DB604-58E3-4BAC-B4CA-02BB353C6B12}"/>
                </a:ext>
              </a:extLst>
            </p:cNvPr>
            <p:cNvSpPr>
              <a:spLocks/>
            </p:cNvSpPr>
            <p:nvPr/>
          </p:nvSpPr>
          <p:spPr bwMode="auto">
            <a:xfrm>
              <a:off x="4144963" y="4162425"/>
              <a:ext cx="2249488" cy="722313"/>
            </a:xfrm>
            <a:custGeom>
              <a:avLst/>
              <a:gdLst>
                <a:gd name="T0" fmla="*/ 0 w 1417"/>
                <a:gd name="T1" fmla="*/ 29 h 455"/>
                <a:gd name="T2" fmla="*/ 29 w 1417"/>
                <a:gd name="T3" fmla="*/ 0 h 455"/>
                <a:gd name="T4" fmla="*/ 58 w 1417"/>
                <a:gd name="T5" fmla="*/ 1 h 455"/>
                <a:gd name="T6" fmla="*/ 87 w 1417"/>
                <a:gd name="T7" fmla="*/ 22 h 455"/>
                <a:gd name="T8" fmla="*/ 115 w 1417"/>
                <a:gd name="T9" fmla="*/ 80 h 455"/>
                <a:gd name="T10" fmla="*/ 144 w 1417"/>
                <a:gd name="T11" fmla="*/ 177 h 455"/>
                <a:gd name="T12" fmla="*/ 174 w 1417"/>
                <a:gd name="T13" fmla="*/ 284 h 455"/>
                <a:gd name="T14" fmla="*/ 202 w 1417"/>
                <a:gd name="T15" fmla="*/ 371 h 455"/>
                <a:gd name="T16" fmla="*/ 231 w 1417"/>
                <a:gd name="T17" fmla="*/ 424 h 455"/>
                <a:gd name="T18" fmla="*/ 261 w 1417"/>
                <a:gd name="T19" fmla="*/ 449 h 455"/>
                <a:gd name="T20" fmla="*/ 289 w 1417"/>
                <a:gd name="T21" fmla="*/ 455 h 455"/>
                <a:gd name="T22" fmla="*/ 318 w 1417"/>
                <a:gd name="T23" fmla="*/ 445 h 455"/>
                <a:gd name="T24" fmla="*/ 346 w 1417"/>
                <a:gd name="T25" fmla="*/ 431 h 455"/>
                <a:gd name="T26" fmla="*/ 376 w 1417"/>
                <a:gd name="T27" fmla="*/ 414 h 455"/>
                <a:gd name="T28" fmla="*/ 405 w 1417"/>
                <a:gd name="T29" fmla="*/ 397 h 455"/>
                <a:gd name="T30" fmla="*/ 433 w 1417"/>
                <a:gd name="T31" fmla="*/ 370 h 455"/>
                <a:gd name="T32" fmla="*/ 463 w 1417"/>
                <a:gd name="T33" fmla="*/ 327 h 455"/>
                <a:gd name="T34" fmla="*/ 492 w 1417"/>
                <a:gd name="T35" fmla="*/ 275 h 455"/>
                <a:gd name="T36" fmla="*/ 520 w 1417"/>
                <a:gd name="T37" fmla="*/ 220 h 455"/>
                <a:gd name="T38" fmla="*/ 550 w 1417"/>
                <a:gd name="T39" fmla="*/ 182 h 455"/>
                <a:gd name="T40" fmla="*/ 578 w 1417"/>
                <a:gd name="T41" fmla="*/ 166 h 455"/>
                <a:gd name="T42" fmla="*/ 607 w 1417"/>
                <a:gd name="T43" fmla="*/ 167 h 455"/>
                <a:gd name="T44" fmla="*/ 637 w 1417"/>
                <a:gd name="T45" fmla="*/ 163 h 455"/>
                <a:gd name="T46" fmla="*/ 665 w 1417"/>
                <a:gd name="T47" fmla="*/ 157 h 455"/>
                <a:gd name="T48" fmla="*/ 694 w 1417"/>
                <a:gd name="T49" fmla="*/ 155 h 455"/>
                <a:gd name="T50" fmla="*/ 724 w 1417"/>
                <a:gd name="T51" fmla="*/ 151 h 455"/>
                <a:gd name="T52" fmla="*/ 752 w 1417"/>
                <a:gd name="T53" fmla="*/ 164 h 455"/>
                <a:gd name="T54" fmla="*/ 781 w 1417"/>
                <a:gd name="T55" fmla="*/ 188 h 455"/>
                <a:gd name="T56" fmla="*/ 809 w 1417"/>
                <a:gd name="T57" fmla="*/ 221 h 455"/>
                <a:gd name="T58" fmla="*/ 839 w 1417"/>
                <a:gd name="T59" fmla="*/ 267 h 455"/>
                <a:gd name="T60" fmla="*/ 868 w 1417"/>
                <a:gd name="T61" fmla="*/ 310 h 455"/>
                <a:gd name="T62" fmla="*/ 896 w 1417"/>
                <a:gd name="T63" fmla="*/ 340 h 455"/>
                <a:gd name="T64" fmla="*/ 926 w 1417"/>
                <a:gd name="T65" fmla="*/ 362 h 455"/>
                <a:gd name="T66" fmla="*/ 955 w 1417"/>
                <a:gd name="T67" fmla="*/ 374 h 455"/>
                <a:gd name="T68" fmla="*/ 983 w 1417"/>
                <a:gd name="T69" fmla="*/ 387 h 455"/>
                <a:gd name="T70" fmla="*/ 1013 w 1417"/>
                <a:gd name="T71" fmla="*/ 391 h 455"/>
                <a:gd name="T72" fmla="*/ 1041 w 1417"/>
                <a:gd name="T73" fmla="*/ 371 h 455"/>
                <a:gd name="T74" fmla="*/ 1070 w 1417"/>
                <a:gd name="T75" fmla="*/ 365 h 455"/>
                <a:gd name="T76" fmla="*/ 1099 w 1417"/>
                <a:gd name="T77" fmla="*/ 345 h 455"/>
                <a:gd name="T78" fmla="*/ 1128 w 1417"/>
                <a:gd name="T79" fmla="*/ 334 h 455"/>
                <a:gd name="T80" fmla="*/ 1157 w 1417"/>
                <a:gd name="T81" fmla="*/ 344 h 455"/>
                <a:gd name="T82" fmla="*/ 1186 w 1417"/>
                <a:gd name="T83" fmla="*/ 327 h 455"/>
                <a:gd name="T84" fmla="*/ 1215 w 1417"/>
                <a:gd name="T85" fmla="*/ 296 h 455"/>
                <a:gd name="T86" fmla="*/ 1244 w 1417"/>
                <a:gd name="T87" fmla="*/ 258 h 455"/>
                <a:gd name="T88" fmla="*/ 1272 w 1417"/>
                <a:gd name="T89" fmla="*/ 222 h 455"/>
                <a:gd name="T90" fmla="*/ 1301 w 1417"/>
                <a:gd name="T91" fmla="*/ 219 h 455"/>
                <a:gd name="T92" fmla="*/ 1331 w 1417"/>
                <a:gd name="T93" fmla="*/ 231 h 455"/>
                <a:gd name="T94" fmla="*/ 1359 w 1417"/>
                <a:gd name="T95" fmla="*/ 248 h 455"/>
                <a:gd name="T96" fmla="*/ 1388 w 1417"/>
                <a:gd name="T97" fmla="*/ 257 h 455"/>
                <a:gd name="T98" fmla="*/ 1417 w 1417"/>
                <a:gd name="T99" fmla="*/ 237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455">
                  <a:moveTo>
                    <a:pt x="0" y="29"/>
                  </a:moveTo>
                  <a:lnTo>
                    <a:pt x="29" y="0"/>
                  </a:lnTo>
                  <a:lnTo>
                    <a:pt x="58" y="1"/>
                  </a:lnTo>
                  <a:lnTo>
                    <a:pt x="87" y="22"/>
                  </a:lnTo>
                  <a:lnTo>
                    <a:pt x="115" y="80"/>
                  </a:lnTo>
                  <a:lnTo>
                    <a:pt x="144" y="177"/>
                  </a:lnTo>
                  <a:lnTo>
                    <a:pt x="174" y="284"/>
                  </a:lnTo>
                  <a:lnTo>
                    <a:pt x="202" y="371"/>
                  </a:lnTo>
                  <a:lnTo>
                    <a:pt x="231" y="424"/>
                  </a:lnTo>
                  <a:lnTo>
                    <a:pt x="261" y="449"/>
                  </a:lnTo>
                  <a:lnTo>
                    <a:pt x="289" y="455"/>
                  </a:lnTo>
                  <a:lnTo>
                    <a:pt x="318" y="445"/>
                  </a:lnTo>
                  <a:lnTo>
                    <a:pt x="346" y="431"/>
                  </a:lnTo>
                  <a:lnTo>
                    <a:pt x="376" y="414"/>
                  </a:lnTo>
                  <a:lnTo>
                    <a:pt x="405" y="397"/>
                  </a:lnTo>
                  <a:lnTo>
                    <a:pt x="433" y="370"/>
                  </a:lnTo>
                  <a:lnTo>
                    <a:pt x="463" y="327"/>
                  </a:lnTo>
                  <a:lnTo>
                    <a:pt x="492" y="275"/>
                  </a:lnTo>
                  <a:lnTo>
                    <a:pt x="520" y="220"/>
                  </a:lnTo>
                  <a:lnTo>
                    <a:pt x="550" y="182"/>
                  </a:lnTo>
                  <a:lnTo>
                    <a:pt x="578" y="166"/>
                  </a:lnTo>
                  <a:lnTo>
                    <a:pt x="607" y="167"/>
                  </a:lnTo>
                  <a:lnTo>
                    <a:pt x="637" y="163"/>
                  </a:lnTo>
                  <a:lnTo>
                    <a:pt x="665" y="157"/>
                  </a:lnTo>
                  <a:lnTo>
                    <a:pt x="694" y="155"/>
                  </a:lnTo>
                  <a:lnTo>
                    <a:pt x="724" y="151"/>
                  </a:lnTo>
                  <a:lnTo>
                    <a:pt x="752" y="164"/>
                  </a:lnTo>
                  <a:lnTo>
                    <a:pt x="781" y="188"/>
                  </a:lnTo>
                  <a:lnTo>
                    <a:pt x="809" y="221"/>
                  </a:lnTo>
                  <a:lnTo>
                    <a:pt x="839" y="267"/>
                  </a:lnTo>
                  <a:lnTo>
                    <a:pt x="868" y="310"/>
                  </a:lnTo>
                  <a:lnTo>
                    <a:pt x="896" y="340"/>
                  </a:lnTo>
                  <a:lnTo>
                    <a:pt x="926" y="362"/>
                  </a:lnTo>
                  <a:lnTo>
                    <a:pt x="955" y="374"/>
                  </a:lnTo>
                  <a:lnTo>
                    <a:pt x="983" y="387"/>
                  </a:lnTo>
                  <a:lnTo>
                    <a:pt x="1013" y="391"/>
                  </a:lnTo>
                  <a:lnTo>
                    <a:pt x="1041" y="371"/>
                  </a:lnTo>
                  <a:lnTo>
                    <a:pt x="1070" y="365"/>
                  </a:lnTo>
                  <a:lnTo>
                    <a:pt x="1099" y="345"/>
                  </a:lnTo>
                  <a:lnTo>
                    <a:pt x="1128" y="334"/>
                  </a:lnTo>
                  <a:lnTo>
                    <a:pt x="1157" y="344"/>
                  </a:lnTo>
                  <a:lnTo>
                    <a:pt x="1186" y="327"/>
                  </a:lnTo>
                  <a:lnTo>
                    <a:pt x="1215" y="296"/>
                  </a:lnTo>
                  <a:lnTo>
                    <a:pt x="1244" y="258"/>
                  </a:lnTo>
                  <a:lnTo>
                    <a:pt x="1272" y="222"/>
                  </a:lnTo>
                  <a:lnTo>
                    <a:pt x="1301" y="219"/>
                  </a:lnTo>
                  <a:lnTo>
                    <a:pt x="1331" y="231"/>
                  </a:lnTo>
                  <a:lnTo>
                    <a:pt x="1359" y="248"/>
                  </a:lnTo>
                  <a:lnTo>
                    <a:pt x="1388" y="257"/>
                  </a:lnTo>
                  <a:lnTo>
                    <a:pt x="1417" y="23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66" name="Freeform 176">
              <a:extLst>
                <a:ext uri="{FF2B5EF4-FFF2-40B4-BE49-F238E27FC236}">
                  <a16:creationId xmlns="" xmlns:a16="http://schemas.microsoft.com/office/drawing/2014/main" id="{6069C1C0-3C3D-4595-93E5-571047280B4C}"/>
                </a:ext>
              </a:extLst>
            </p:cNvPr>
            <p:cNvSpPr>
              <a:spLocks/>
            </p:cNvSpPr>
            <p:nvPr/>
          </p:nvSpPr>
          <p:spPr bwMode="auto">
            <a:xfrm>
              <a:off x="4144963" y="4354513"/>
              <a:ext cx="2295525" cy="692150"/>
            </a:xfrm>
            <a:custGeom>
              <a:avLst/>
              <a:gdLst>
                <a:gd name="T0" fmla="*/ 0 w 1446"/>
                <a:gd name="T1" fmla="*/ 436 h 436"/>
                <a:gd name="T2" fmla="*/ 29 w 1446"/>
                <a:gd name="T3" fmla="*/ 414 h 436"/>
                <a:gd name="T4" fmla="*/ 58 w 1446"/>
                <a:gd name="T5" fmla="*/ 360 h 436"/>
                <a:gd name="T6" fmla="*/ 87 w 1446"/>
                <a:gd name="T7" fmla="*/ 298 h 436"/>
                <a:gd name="T8" fmla="*/ 115 w 1446"/>
                <a:gd name="T9" fmla="*/ 211 h 436"/>
                <a:gd name="T10" fmla="*/ 144 w 1446"/>
                <a:gd name="T11" fmla="*/ 101 h 436"/>
                <a:gd name="T12" fmla="*/ 174 w 1446"/>
                <a:gd name="T13" fmla="*/ 31 h 436"/>
                <a:gd name="T14" fmla="*/ 202 w 1446"/>
                <a:gd name="T15" fmla="*/ 0 h 436"/>
                <a:gd name="T16" fmla="*/ 231 w 1446"/>
                <a:gd name="T17" fmla="*/ 6 h 436"/>
                <a:gd name="T18" fmla="*/ 261 w 1446"/>
                <a:gd name="T19" fmla="*/ 25 h 436"/>
                <a:gd name="T20" fmla="*/ 289 w 1446"/>
                <a:gd name="T21" fmla="*/ 41 h 436"/>
                <a:gd name="T22" fmla="*/ 318 w 1446"/>
                <a:gd name="T23" fmla="*/ 48 h 436"/>
                <a:gd name="T24" fmla="*/ 346 w 1446"/>
                <a:gd name="T25" fmla="*/ 47 h 436"/>
                <a:gd name="T26" fmla="*/ 376 w 1446"/>
                <a:gd name="T27" fmla="*/ 47 h 436"/>
                <a:gd name="T28" fmla="*/ 405 w 1446"/>
                <a:gd name="T29" fmla="*/ 48 h 436"/>
                <a:gd name="T30" fmla="*/ 433 w 1446"/>
                <a:gd name="T31" fmla="*/ 80 h 436"/>
                <a:gd name="T32" fmla="*/ 463 w 1446"/>
                <a:gd name="T33" fmla="*/ 141 h 436"/>
                <a:gd name="T34" fmla="*/ 492 w 1446"/>
                <a:gd name="T35" fmla="*/ 205 h 436"/>
                <a:gd name="T36" fmla="*/ 520 w 1446"/>
                <a:gd name="T37" fmla="*/ 265 h 436"/>
                <a:gd name="T38" fmla="*/ 550 w 1446"/>
                <a:gd name="T39" fmla="*/ 298 h 436"/>
                <a:gd name="T40" fmla="*/ 578 w 1446"/>
                <a:gd name="T41" fmla="*/ 302 h 436"/>
                <a:gd name="T42" fmla="*/ 607 w 1446"/>
                <a:gd name="T43" fmla="*/ 301 h 436"/>
                <a:gd name="T44" fmla="*/ 637 w 1446"/>
                <a:gd name="T45" fmla="*/ 302 h 436"/>
                <a:gd name="T46" fmla="*/ 665 w 1446"/>
                <a:gd name="T47" fmla="*/ 286 h 436"/>
                <a:gd name="T48" fmla="*/ 694 w 1446"/>
                <a:gd name="T49" fmla="*/ 270 h 436"/>
                <a:gd name="T50" fmla="*/ 724 w 1446"/>
                <a:gd name="T51" fmla="*/ 262 h 436"/>
                <a:gd name="T52" fmla="*/ 752 w 1446"/>
                <a:gd name="T53" fmla="*/ 232 h 436"/>
                <a:gd name="T54" fmla="*/ 781 w 1446"/>
                <a:gd name="T55" fmla="*/ 205 h 436"/>
                <a:gd name="T56" fmla="*/ 809 w 1446"/>
                <a:gd name="T57" fmla="*/ 174 h 436"/>
                <a:gd name="T58" fmla="*/ 839 w 1446"/>
                <a:gd name="T59" fmla="*/ 133 h 436"/>
                <a:gd name="T60" fmla="*/ 868 w 1446"/>
                <a:gd name="T61" fmla="*/ 115 h 436"/>
                <a:gd name="T62" fmla="*/ 896 w 1446"/>
                <a:gd name="T63" fmla="*/ 98 h 436"/>
                <a:gd name="T64" fmla="*/ 926 w 1446"/>
                <a:gd name="T65" fmla="*/ 93 h 436"/>
                <a:gd name="T66" fmla="*/ 955 w 1446"/>
                <a:gd name="T67" fmla="*/ 89 h 436"/>
                <a:gd name="T68" fmla="*/ 983 w 1446"/>
                <a:gd name="T69" fmla="*/ 79 h 436"/>
                <a:gd name="T70" fmla="*/ 1013 w 1446"/>
                <a:gd name="T71" fmla="*/ 75 h 436"/>
                <a:gd name="T72" fmla="*/ 1041 w 1446"/>
                <a:gd name="T73" fmla="*/ 68 h 436"/>
                <a:gd name="T74" fmla="*/ 1070 w 1446"/>
                <a:gd name="T75" fmla="*/ 69 h 436"/>
                <a:gd name="T76" fmla="*/ 1099 w 1446"/>
                <a:gd name="T77" fmla="*/ 85 h 436"/>
                <a:gd name="T78" fmla="*/ 1128 w 1446"/>
                <a:gd name="T79" fmla="*/ 106 h 436"/>
                <a:gd name="T80" fmla="*/ 1157 w 1446"/>
                <a:gd name="T81" fmla="*/ 141 h 436"/>
                <a:gd name="T82" fmla="*/ 1186 w 1446"/>
                <a:gd name="T83" fmla="*/ 179 h 436"/>
                <a:gd name="T84" fmla="*/ 1215 w 1446"/>
                <a:gd name="T85" fmla="*/ 207 h 436"/>
                <a:gd name="T86" fmla="*/ 1244 w 1446"/>
                <a:gd name="T87" fmla="*/ 221 h 436"/>
                <a:gd name="T88" fmla="*/ 1272 w 1446"/>
                <a:gd name="T89" fmla="*/ 219 h 436"/>
                <a:gd name="T90" fmla="*/ 1301 w 1446"/>
                <a:gd name="T91" fmla="*/ 216 h 436"/>
                <a:gd name="T92" fmla="*/ 1331 w 1446"/>
                <a:gd name="T93" fmla="*/ 190 h 436"/>
                <a:gd name="T94" fmla="*/ 1359 w 1446"/>
                <a:gd name="T95" fmla="*/ 182 h 436"/>
                <a:gd name="T96" fmla="*/ 1388 w 1446"/>
                <a:gd name="T97" fmla="*/ 159 h 436"/>
                <a:gd name="T98" fmla="*/ 1417 w 1446"/>
                <a:gd name="T99" fmla="*/ 127 h 436"/>
                <a:gd name="T100" fmla="*/ 1446 w 1446"/>
                <a:gd name="T101" fmla="*/ 14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46" h="436">
                  <a:moveTo>
                    <a:pt x="0" y="436"/>
                  </a:moveTo>
                  <a:lnTo>
                    <a:pt x="29" y="414"/>
                  </a:lnTo>
                  <a:lnTo>
                    <a:pt x="58" y="360"/>
                  </a:lnTo>
                  <a:lnTo>
                    <a:pt x="87" y="298"/>
                  </a:lnTo>
                  <a:lnTo>
                    <a:pt x="115" y="211"/>
                  </a:lnTo>
                  <a:lnTo>
                    <a:pt x="144" y="101"/>
                  </a:lnTo>
                  <a:lnTo>
                    <a:pt x="174" y="31"/>
                  </a:lnTo>
                  <a:lnTo>
                    <a:pt x="202" y="0"/>
                  </a:lnTo>
                  <a:lnTo>
                    <a:pt x="231" y="6"/>
                  </a:lnTo>
                  <a:lnTo>
                    <a:pt x="261" y="25"/>
                  </a:lnTo>
                  <a:lnTo>
                    <a:pt x="289" y="41"/>
                  </a:lnTo>
                  <a:lnTo>
                    <a:pt x="318" y="48"/>
                  </a:lnTo>
                  <a:lnTo>
                    <a:pt x="346" y="47"/>
                  </a:lnTo>
                  <a:lnTo>
                    <a:pt x="376" y="47"/>
                  </a:lnTo>
                  <a:lnTo>
                    <a:pt x="405" y="48"/>
                  </a:lnTo>
                  <a:lnTo>
                    <a:pt x="433" y="80"/>
                  </a:lnTo>
                  <a:lnTo>
                    <a:pt x="463" y="141"/>
                  </a:lnTo>
                  <a:lnTo>
                    <a:pt x="492" y="205"/>
                  </a:lnTo>
                  <a:lnTo>
                    <a:pt x="520" y="265"/>
                  </a:lnTo>
                  <a:lnTo>
                    <a:pt x="550" y="298"/>
                  </a:lnTo>
                  <a:lnTo>
                    <a:pt x="578" y="302"/>
                  </a:lnTo>
                  <a:lnTo>
                    <a:pt x="607" y="301"/>
                  </a:lnTo>
                  <a:lnTo>
                    <a:pt x="637" y="302"/>
                  </a:lnTo>
                  <a:lnTo>
                    <a:pt x="665" y="286"/>
                  </a:lnTo>
                  <a:lnTo>
                    <a:pt x="694" y="270"/>
                  </a:lnTo>
                  <a:lnTo>
                    <a:pt x="724" y="262"/>
                  </a:lnTo>
                  <a:lnTo>
                    <a:pt x="752" y="232"/>
                  </a:lnTo>
                  <a:lnTo>
                    <a:pt x="781" y="205"/>
                  </a:lnTo>
                  <a:lnTo>
                    <a:pt x="809" y="174"/>
                  </a:lnTo>
                  <a:lnTo>
                    <a:pt x="839" y="133"/>
                  </a:lnTo>
                  <a:lnTo>
                    <a:pt x="868" y="115"/>
                  </a:lnTo>
                  <a:lnTo>
                    <a:pt x="896" y="98"/>
                  </a:lnTo>
                  <a:lnTo>
                    <a:pt x="926" y="93"/>
                  </a:lnTo>
                  <a:lnTo>
                    <a:pt x="955" y="89"/>
                  </a:lnTo>
                  <a:lnTo>
                    <a:pt x="983" y="79"/>
                  </a:lnTo>
                  <a:lnTo>
                    <a:pt x="1013" y="75"/>
                  </a:lnTo>
                  <a:lnTo>
                    <a:pt x="1041" y="68"/>
                  </a:lnTo>
                  <a:lnTo>
                    <a:pt x="1070" y="69"/>
                  </a:lnTo>
                  <a:lnTo>
                    <a:pt x="1099" y="85"/>
                  </a:lnTo>
                  <a:lnTo>
                    <a:pt x="1128" y="106"/>
                  </a:lnTo>
                  <a:lnTo>
                    <a:pt x="1157" y="141"/>
                  </a:lnTo>
                  <a:lnTo>
                    <a:pt x="1186" y="179"/>
                  </a:lnTo>
                  <a:lnTo>
                    <a:pt x="1215" y="207"/>
                  </a:lnTo>
                  <a:lnTo>
                    <a:pt x="1244" y="221"/>
                  </a:lnTo>
                  <a:lnTo>
                    <a:pt x="1272" y="219"/>
                  </a:lnTo>
                  <a:lnTo>
                    <a:pt x="1301" y="216"/>
                  </a:lnTo>
                  <a:lnTo>
                    <a:pt x="1331" y="190"/>
                  </a:lnTo>
                  <a:lnTo>
                    <a:pt x="1359" y="182"/>
                  </a:lnTo>
                  <a:lnTo>
                    <a:pt x="1388" y="159"/>
                  </a:lnTo>
                  <a:lnTo>
                    <a:pt x="1417" y="127"/>
                  </a:lnTo>
                  <a:lnTo>
                    <a:pt x="1446" y="14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67" name="Freeform 177">
              <a:extLst>
                <a:ext uri="{FF2B5EF4-FFF2-40B4-BE49-F238E27FC236}">
                  <a16:creationId xmlns="" xmlns:a16="http://schemas.microsoft.com/office/drawing/2014/main" id="{B6215806-0D09-4BF7-BAFD-C100B3AE2F15}"/>
                </a:ext>
              </a:extLst>
            </p:cNvPr>
            <p:cNvSpPr>
              <a:spLocks/>
            </p:cNvSpPr>
            <p:nvPr/>
          </p:nvSpPr>
          <p:spPr bwMode="auto">
            <a:xfrm>
              <a:off x="4144963" y="4225925"/>
              <a:ext cx="2203450" cy="660400"/>
            </a:xfrm>
            <a:custGeom>
              <a:avLst/>
              <a:gdLst>
                <a:gd name="T0" fmla="*/ 0 w 1388"/>
                <a:gd name="T1" fmla="*/ 0 h 416"/>
                <a:gd name="T2" fmla="*/ 29 w 1388"/>
                <a:gd name="T3" fmla="*/ 44 h 416"/>
                <a:gd name="T4" fmla="*/ 58 w 1388"/>
                <a:gd name="T5" fmla="*/ 99 h 416"/>
                <a:gd name="T6" fmla="*/ 87 w 1388"/>
                <a:gd name="T7" fmla="*/ 135 h 416"/>
                <a:gd name="T8" fmla="*/ 115 w 1388"/>
                <a:gd name="T9" fmla="*/ 192 h 416"/>
                <a:gd name="T10" fmla="*/ 144 w 1388"/>
                <a:gd name="T11" fmla="*/ 282 h 416"/>
                <a:gd name="T12" fmla="*/ 174 w 1388"/>
                <a:gd name="T13" fmla="*/ 345 h 416"/>
                <a:gd name="T14" fmla="*/ 202 w 1388"/>
                <a:gd name="T15" fmla="*/ 390 h 416"/>
                <a:gd name="T16" fmla="*/ 231 w 1388"/>
                <a:gd name="T17" fmla="*/ 407 h 416"/>
                <a:gd name="T18" fmla="*/ 261 w 1388"/>
                <a:gd name="T19" fmla="*/ 410 h 416"/>
                <a:gd name="T20" fmla="*/ 289 w 1388"/>
                <a:gd name="T21" fmla="*/ 416 h 416"/>
                <a:gd name="T22" fmla="*/ 318 w 1388"/>
                <a:gd name="T23" fmla="*/ 415 h 416"/>
                <a:gd name="T24" fmla="*/ 346 w 1388"/>
                <a:gd name="T25" fmla="*/ 389 h 416"/>
                <a:gd name="T26" fmla="*/ 376 w 1388"/>
                <a:gd name="T27" fmla="*/ 341 h 416"/>
                <a:gd name="T28" fmla="*/ 405 w 1388"/>
                <a:gd name="T29" fmla="*/ 276 h 416"/>
                <a:gd name="T30" fmla="*/ 433 w 1388"/>
                <a:gd name="T31" fmla="*/ 212 h 416"/>
                <a:gd name="T32" fmla="*/ 463 w 1388"/>
                <a:gd name="T33" fmla="*/ 159 h 416"/>
                <a:gd name="T34" fmla="*/ 492 w 1388"/>
                <a:gd name="T35" fmla="*/ 132 h 416"/>
                <a:gd name="T36" fmla="*/ 520 w 1388"/>
                <a:gd name="T37" fmla="*/ 122 h 416"/>
                <a:gd name="T38" fmla="*/ 550 w 1388"/>
                <a:gd name="T39" fmla="*/ 112 h 416"/>
                <a:gd name="T40" fmla="*/ 578 w 1388"/>
                <a:gd name="T41" fmla="*/ 116 h 416"/>
                <a:gd name="T42" fmla="*/ 607 w 1388"/>
                <a:gd name="T43" fmla="*/ 116 h 416"/>
                <a:gd name="T44" fmla="*/ 637 w 1388"/>
                <a:gd name="T45" fmla="*/ 119 h 416"/>
                <a:gd name="T46" fmla="*/ 665 w 1388"/>
                <a:gd name="T47" fmla="*/ 127 h 416"/>
                <a:gd name="T48" fmla="*/ 694 w 1388"/>
                <a:gd name="T49" fmla="*/ 124 h 416"/>
                <a:gd name="T50" fmla="*/ 724 w 1388"/>
                <a:gd name="T51" fmla="*/ 138 h 416"/>
                <a:gd name="T52" fmla="*/ 752 w 1388"/>
                <a:gd name="T53" fmla="*/ 172 h 416"/>
                <a:gd name="T54" fmla="*/ 781 w 1388"/>
                <a:gd name="T55" fmla="*/ 223 h 416"/>
                <a:gd name="T56" fmla="*/ 809 w 1388"/>
                <a:gd name="T57" fmla="*/ 273 h 416"/>
                <a:gd name="T58" fmla="*/ 839 w 1388"/>
                <a:gd name="T59" fmla="*/ 302 h 416"/>
                <a:gd name="T60" fmla="*/ 868 w 1388"/>
                <a:gd name="T61" fmla="*/ 314 h 416"/>
                <a:gd name="T62" fmla="*/ 896 w 1388"/>
                <a:gd name="T63" fmla="*/ 325 h 416"/>
                <a:gd name="T64" fmla="*/ 926 w 1388"/>
                <a:gd name="T65" fmla="*/ 329 h 416"/>
                <a:gd name="T66" fmla="*/ 955 w 1388"/>
                <a:gd name="T67" fmla="*/ 348 h 416"/>
                <a:gd name="T68" fmla="*/ 983 w 1388"/>
                <a:gd name="T69" fmla="*/ 359 h 416"/>
                <a:gd name="T70" fmla="*/ 1013 w 1388"/>
                <a:gd name="T71" fmla="*/ 331 h 416"/>
                <a:gd name="T72" fmla="*/ 1041 w 1388"/>
                <a:gd name="T73" fmla="*/ 311 h 416"/>
                <a:gd name="T74" fmla="*/ 1070 w 1388"/>
                <a:gd name="T75" fmla="*/ 295 h 416"/>
                <a:gd name="T76" fmla="*/ 1099 w 1388"/>
                <a:gd name="T77" fmla="*/ 278 h 416"/>
                <a:gd name="T78" fmla="*/ 1128 w 1388"/>
                <a:gd name="T79" fmla="*/ 273 h 416"/>
                <a:gd name="T80" fmla="*/ 1157 w 1388"/>
                <a:gd name="T81" fmla="*/ 266 h 416"/>
                <a:gd name="T82" fmla="*/ 1186 w 1388"/>
                <a:gd name="T83" fmla="*/ 239 h 416"/>
                <a:gd name="T84" fmla="*/ 1215 w 1388"/>
                <a:gd name="T85" fmla="*/ 224 h 416"/>
                <a:gd name="T86" fmla="*/ 1244 w 1388"/>
                <a:gd name="T87" fmla="*/ 209 h 416"/>
                <a:gd name="T88" fmla="*/ 1272 w 1388"/>
                <a:gd name="T89" fmla="*/ 177 h 416"/>
                <a:gd name="T90" fmla="*/ 1301 w 1388"/>
                <a:gd name="T91" fmla="*/ 171 h 416"/>
                <a:gd name="T92" fmla="*/ 1331 w 1388"/>
                <a:gd name="T93" fmla="*/ 160 h 416"/>
                <a:gd name="T94" fmla="*/ 1359 w 1388"/>
                <a:gd name="T95" fmla="*/ 161 h 416"/>
                <a:gd name="T96" fmla="*/ 1388 w 1388"/>
                <a:gd name="T97" fmla="*/ 186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416">
                  <a:moveTo>
                    <a:pt x="0" y="0"/>
                  </a:moveTo>
                  <a:lnTo>
                    <a:pt x="29" y="44"/>
                  </a:lnTo>
                  <a:lnTo>
                    <a:pt x="58" y="99"/>
                  </a:lnTo>
                  <a:lnTo>
                    <a:pt x="87" y="135"/>
                  </a:lnTo>
                  <a:lnTo>
                    <a:pt x="115" y="192"/>
                  </a:lnTo>
                  <a:lnTo>
                    <a:pt x="144" y="282"/>
                  </a:lnTo>
                  <a:lnTo>
                    <a:pt x="174" y="345"/>
                  </a:lnTo>
                  <a:lnTo>
                    <a:pt x="202" y="390"/>
                  </a:lnTo>
                  <a:lnTo>
                    <a:pt x="231" y="407"/>
                  </a:lnTo>
                  <a:lnTo>
                    <a:pt x="261" y="410"/>
                  </a:lnTo>
                  <a:lnTo>
                    <a:pt x="289" y="416"/>
                  </a:lnTo>
                  <a:lnTo>
                    <a:pt x="318" y="415"/>
                  </a:lnTo>
                  <a:lnTo>
                    <a:pt x="346" y="389"/>
                  </a:lnTo>
                  <a:lnTo>
                    <a:pt x="376" y="341"/>
                  </a:lnTo>
                  <a:lnTo>
                    <a:pt x="405" y="276"/>
                  </a:lnTo>
                  <a:lnTo>
                    <a:pt x="433" y="212"/>
                  </a:lnTo>
                  <a:lnTo>
                    <a:pt x="463" y="159"/>
                  </a:lnTo>
                  <a:lnTo>
                    <a:pt x="492" y="132"/>
                  </a:lnTo>
                  <a:lnTo>
                    <a:pt x="520" y="122"/>
                  </a:lnTo>
                  <a:lnTo>
                    <a:pt x="550" y="112"/>
                  </a:lnTo>
                  <a:lnTo>
                    <a:pt x="578" y="116"/>
                  </a:lnTo>
                  <a:lnTo>
                    <a:pt x="607" y="116"/>
                  </a:lnTo>
                  <a:lnTo>
                    <a:pt x="637" y="119"/>
                  </a:lnTo>
                  <a:lnTo>
                    <a:pt x="665" y="127"/>
                  </a:lnTo>
                  <a:lnTo>
                    <a:pt x="694" y="124"/>
                  </a:lnTo>
                  <a:lnTo>
                    <a:pt x="724" y="138"/>
                  </a:lnTo>
                  <a:lnTo>
                    <a:pt x="752" y="172"/>
                  </a:lnTo>
                  <a:lnTo>
                    <a:pt x="781" y="223"/>
                  </a:lnTo>
                  <a:lnTo>
                    <a:pt x="809" y="273"/>
                  </a:lnTo>
                  <a:lnTo>
                    <a:pt x="839" y="302"/>
                  </a:lnTo>
                  <a:lnTo>
                    <a:pt x="868" y="314"/>
                  </a:lnTo>
                  <a:lnTo>
                    <a:pt x="896" y="325"/>
                  </a:lnTo>
                  <a:lnTo>
                    <a:pt x="926" y="329"/>
                  </a:lnTo>
                  <a:lnTo>
                    <a:pt x="955" y="348"/>
                  </a:lnTo>
                  <a:lnTo>
                    <a:pt x="983" y="359"/>
                  </a:lnTo>
                  <a:lnTo>
                    <a:pt x="1013" y="331"/>
                  </a:lnTo>
                  <a:lnTo>
                    <a:pt x="1041" y="311"/>
                  </a:lnTo>
                  <a:lnTo>
                    <a:pt x="1070" y="295"/>
                  </a:lnTo>
                  <a:lnTo>
                    <a:pt x="1099" y="278"/>
                  </a:lnTo>
                  <a:lnTo>
                    <a:pt x="1128" y="273"/>
                  </a:lnTo>
                  <a:lnTo>
                    <a:pt x="1157" y="266"/>
                  </a:lnTo>
                  <a:lnTo>
                    <a:pt x="1186" y="239"/>
                  </a:lnTo>
                  <a:lnTo>
                    <a:pt x="1215" y="224"/>
                  </a:lnTo>
                  <a:lnTo>
                    <a:pt x="1244" y="209"/>
                  </a:lnTo>
                  <a:lnTo>
                    <a:pt x="1272" y="177"/>
                  </a:lnTo>
                  <a:lnTo>
                    <a:pt x="1301" y="171"/>
                  </a:lnTo>
                  <a:lnTo>
                    <a:pt x="1331" y="160"/>
                  </a:lnTo>
                  <a:lnTo>
                    <a:pt x="1359" y="161"/>
                  </a:lnTo>
                  <a:lnTo>
                    <a:pt x="1388" y="18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68" name="Freeform 178">
              <a:extLst>
                <a:ext uri="{FF2B5EF4-FFF2-40B4-BE49-F238E27FC236}">
                  <a16:creationId xmlns="" xmlns:a16="http://schemas.microsoft.com/office/drawing/2014/main" id="{9E63B45F-7936-4C74-A416-40BD8F28A6F1}"/>
                </a:ext>
              </a:extLst>
            </p:cNvPr>
            <p:cNvSpPr>
              <a:spLocks/>
            </p:cNvSpPr>
            <p:nvPr/>
          </p:nvSpPr>
          <p:spPr bwMode="auto">
            <a:xfrm>
              <a:off x="4144963" y="4329113"/>
              <a:ext cx="2203450" cy="601663"/>
            </a:xfrm>
            <a:custGeom>
              <a:avLst/>
              <a:gdLst>
                <a:gd name="T0" fmla="*/ 0 w 1388"/>
                <a:gd name="T1" fmla="*/ 379 h 379"/>
                <a:gd name="T2" fmla="*/ 29 w 1388"/>
                <a:gd name="T3" fmla="*/ 293 h 379"/>
                <a:gd name="T4" fmla="*/ 58 w 1388"/>
                <a:gd name="T5" fmla="*/ 198 h 379"/>
                <a:gd name="T6" fmla="*/ 87 w 1388"/>
                <a:gd name="T7" fmla="*/ 132 h 379"/>
                <a:gd name="T8" fmla="*/ 115 w 1388"/>
                <a:gd name="T9" fmla="*/ 68 h 379"/>
                <a:gd name="T10" fmla="*/ 144 w 1388"/>
                <a:gd name="T11" fmla="*/ 8 h 379"/>
                <a:gd name="T12" fmla="*/ 174 w 1388"/>
                <a:gd name="T13" fmla="*/ 0 h 379"/>
                <a:gd name="T14" fmla="*/ 202 w 1388"/>
                <a:gd name="T15" fmla="*/ 18 h 379"/>
                <a:gd name="T16" fmla="*/ 231 w 1388"/>
                <a:gd name="T17" fmla="*/ 40 h 379"/>
                <a:gd name="T18" fmla="*/ 261 w 1388"/>
                <a:gd name="T19" fmla="*/ 58 h 379"/>
                <a:gd name="T20" fmla="*/ 289 w 1388"/>
                <a:gd name="T21" fmla="*/ 63 h 379"/>
                <a:gd name="T22" fmla="*/ 318 w 1388"/>
                <a:gd name="T23" fmla="*/ 64 h 379"/>
                <a:gd name="T24" fmla="*/ 346 w 1388"/>
                <a:gd name="T25" fmla="*/ 78 h 379"/>
                <a:gd name="T26" fmla="*/ 376 w 1388"/>
                <a:gd name="T27" fmla="*/ 109 h 379"/>
                <a:gd name="T28" fmla="*/ 405 w 1388"/>
                <a:gd name="T29" fmla="*/ 158 h 379"/>
                <a:gd name="T30" fmla="*/ 433 w 1388"/>
                <a:gd name="T31" fmla="*/ 225 h 379"/>
                <a:gd name="T32" fmla="*/ 463 w 1388"/>
                <a:gd name="T33" fmla="*/ 280 h 379"/>
                <a:gd name="T34" fmla="*/ 492 w 1388"/>
                <a:gd name="T35" fmla="*/ 308 h 379"/>
                <a:gd name="T36" fmla="*/ 520 w 1388"/>
                <a:gd name="T37" fmla="*/ 318 h 379"/>
                <a:gd name="T38" fmla="*/ 550 w 1388"/>
                <a:gd name="T39" fmla="*/ 319 h 379"/>
                <a:gd name="T40" fmla="*/ 578 w 1388"/>
                <a:gd name="T41" fmla="*/ 314 h 379"/>
                <a:gd name="T42" fmla="*/ 607 w 1388"/>
                <a:gd name="T43" fmla="*/ 309 h 379"/>
                <a:gd name="T44" fmla="*/ 637 w 1388"/>
                <a:gd name="T45" fmla="*/ 297 h 379"/>
                <a:gd name="T46" fmla="*/ 665 w 1388"/>
                <a:gd name="T47" fmla="*/ 281 h 379"/>
                <a:gd name="T48" fmla="*/ 694 w 1388"/>
                <a:gd name="T49" fmla="*/ 257 h 379"/>
                <a:gd name="T50" fmla="*/ 724 w 1388"/>
                <a:gd name="T51" fmla="*/ 213 h 379"/>
                <a:gd name="T52" fmla="*/ 752 w 1388"/>
                <a:gd name="T53" fmla="*/ 179 h 379"/>
                <a:gd name="T54" fmla="*/ 781 w 1388"/>
                <a:gd name="T55" fmla="*/ 148 h 379"/>
                <a:gd name="T56" fmla="*/ 809 w 1388"/>
                <a:gd name="T57" fmla="*/ 117 h 379"/>
                <a:gd name="T58" fmla="*/ 839 w 1388"/>
                <a:gd name="T59" fmla="*/ 100 h 379"/>
                <a:gd name="T60" fmla="*/ 868 w 1388"/>
                <a:gd name="T61" fmla="*/ 83 h 379"/>
                <a:gd name="T62" fmla="*/ 896 w 1388"/>
                <a:gd name="T63" fmla="*/ 78 h 379"/>
                <a:gd name="T64" fmla="*/ 926 w 1388"/>
                <a:gd name="T65" fmla="*/ 84 h 379"/>
                <a:gd name="T66" fmla="*/ 955 w 1388"/>
                <a:gd name="T67" fmla="*/ 82 h 379"/>
                <a:gd name="T68" fmla="*/ 983 w 1388"/>
                <a:gd name="T69" fmla="*/ 82 h 379"/>
                <a:gd name="T70" fmla="*/ 1013 w 1388"/>
                <a:gd name="T71" fmla="*/ 83 h 379"/>
                <a:gd name="T72" fmla="*/ 1041 w 1388"/>
                <a:gd name="T73" fmla="*/ 99 h 379"/>
                <a:gd name="T74" fmla="*/ 1070 w 1388"/>
                <a:gd name="T75" fmla="*/ 118 h 379"/>
                <a:gd name="T76" fmla="*/ 1099 w 1388"/>
                <a:gd name="T77" fmla="*/ 148 h 379"/>
                <a:gd name="T78" fmla="*/ 1128 w 1388"/>
                <a:gd name="T79" fmla="*/ 196 h 379"/>
                <a:gd name="T80" fmla="*/ 1157 w 1388"/>
                <a:gd name="T81" fmla="*/ 246 h 379"/>
                <a:gd name="T82" fmla="*/ 1186 w 1388"/>
                <a:gd name="T83" fmla="*/ 293 h 379"/>
                <a:gd name="T84" fmla="*/ 1215 w 1388"/>
                <a:gd name="T85" fmla="*/ 315 h 379"/>
                <a:gd name="T86" fmla="*/ 1244 w 1388"/>
                <a:gd name="T87" fmla="*/ 313 h 379"/>
                <a:gd name="T88" fmla="*/ 1272 w 1388"/>
                <a:gd name="T89" fmla="*/ 280 h 379"/>
                <a:gd name="T90" fmla="*/ 1301 w 1388"/>
                <a:gd name="T91" fmla="*/ 241 h 379"/>
                <a:gd name="T92" fmla="*/ 1331 w 1388"/>
                <a:gd name="T93" fmla="*/ 214 h 379"/>
                <a:gd name="T94" fmla="*/ 1359 w 1388"/>
                <a:gd name="T95" fmla="*/ 195 h 379"/>
                <a:gd name="T96" fmla="*/ 1388 w 1388"/>
                <a:gd name="T97" fmla="*/ 18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379">
                  <a:moveTo>
                    <a:pt x="0" y="379"/>
                  </a:moveTo>
                  <a:lnTo>
                    <a:pt x="29" y="293"/>
                  </a:lnTo>
                  <a:lnTo>
                    <a:pt x="58" y="198"/>
                  </a:lnTo>
                  <a:lnTo>
                    <a:pt x="87" y="132"/>
                  </a:lnTo>
                  <a:lnTo>
                    <a:pt x="115" y="68"/>
                  </a:lnTo>
                  <a:lnTo>
                    <a:pt x="144" y="8"/>
                  </a:lnTo>
                  <a:lnTo>
                    <a:pt x="174" y="0"/>
                  </a:lnTo>
                  <a:lnTo>
                    <a:pt x="202" y="18"/>
                  </a:lnTo>
                  <a:lnTo>
                    <a:pt x="231" y="40"/>
                  </a:lnTo>
                  <a:lnTo>
                    <a:pt x="261" y="58"/>
                  </a:lnTo>
                  <a:lnTo>
                    <a:pt x="289" y="63"/>
                  </a:lnTo>
                  <a:lnTo>
                    <a:pt x="318" y="64"/>
                  </a:lnTo>
                  <a:lnTo>
                    <a:pt x="346" y="78"/>
                  </a:lnTo>
                  <a:lnTo>
                    <a:pt x="376" y="109"/>
                  </a:lnTo>
                  <a:lnTo>
                    <a:pt x="405" y="158"/>
                  </a:lnTo>
                  <a:lnTo>
                    <a:pt x="433" y="225"/>
                  </a:lnTo>
                  <a:lnTo>
                    <a:pt x="463" y="280"/>
                  </a:lnTo>
                  <a:lnTo>
                    <a:pt x="492" y="308"/>
                  </a:lnTo>
                  <a:lnTo>
                    <a:pt x="520" y="318"/>
                  </a:lnTo>
                  <a:lnTo>
                    <a:pt x="550" y="319"/>
                  </a:lnTo>
                  <a:lnTo>
                    <a:pt x="578" y="314"/>
                  </a:lnTo>
                  <a:lnTo>
                    <a:pt x="607" y="309"/>
                  </a:lnTo>
                  <a:lnTo>
                    <a:pt x="637" y="297"/>
                  </a:lnTo>
                  <a:lnTo>
                    <a:pt x="665" y="281"/>
                  </a:lnTo>
                  <a:lnTo>
                    <a:pt x="694" y="257"/>
                  </a:lnTo>
                  <a:lnTo>
                    <a:pt x="724" y="213"/>
                  </a:lnTo>
                  <a:lnTo>
                    <a:pt x="752" y="179"/>
                  </a:lnTo>
                  <a:lnTo>
                    <a:pt x="781" y="148"/>
                  </a:lnTo>
                  <a:lnTo>
                    <a:pt x="809" y="117"/>
                  </a:lnTo>
                  <a:lnTo>
                    <a:pt x="839" y="100"/>
                  </a:lnTo>
                  <a:lnTo>
                    <a:pt x="868" y="83"/>
                  </a:lnTo>
                  <a:lnTo>
                    <a:pt x="896" y="78"/>
                  </a:lnTo>
                  <a:lnTo>
                    <a:pt x="926" y="84"/>
                  </a:lnTo>
                  <a:lnTo>
                    <a:pt x="955" y="82"/>
                  </a:lnTo>
                  <a:lnTo>
                    <a:pt x="983" y="82"/>
                  </a:lnTo>
                  <a:lnTo>
                    <a:pt x="1013" y="83"/>
                  </a:lnTo>
                  <a:lnTo>
                    <a:pt x="1041" y="99"/>
                  </a:lnTo>
                  <a:lnTo>
                    <a:pt x="1070" y="118"/>
                  </a:lnTo>
                  <a:lnTo>
                    <a:pt x="1099" y="148"/>
                  </a:lnTo>
                  <a:lnTo>
                    <a:pt x="1128" y="196"/>
                  </a:lnTo>
                  <a:lnTo>
                    <a:pt x="1157" y="246"/>
                  </a:lnTo>
                  <a:lnTo>
                    <a:pt x="1186" y="293"/>
                  </a:lnTo>
                  <a:lnTo>
                    <a:pt x="1215" y="315"/>
                  </a:lnTo>
                  <a:lnTo>
                    <a:pt x="1244" y="313"/>
                  </a:lnTo>
                  <a:lnTo>
                    <a:pt x="1272" y="280"/>
                  </a:lnTo>
                  <a:lnTo>
                    <a:pt x="1301" y="241"/>
                  </a:lnTo>
                  <a:lnTo>
                    <a:pt x="1331" y="214"/>
                  </a:lnTo>
                  <a:lnTo>
                    <a:pt x="1359" y="195"/>
                  </a:lnTo>
                  <a:lnTo>
                    <a:pt x="1388" y="18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69" name="Freeform 179">
              <a:extLst>
                <a:ext uri="{FF2B5EF4-FFF2-40B4-BE49-F238E27FC236}">
                  <a16:creationId xmlns="" xmlns:a16="http://schemas.microsoft.com/office/drawing/2014/main" id="{B1C89A6C-94F4-4700-8F64-B793ACCD37C9}"/>
                </a:ext>
              </a:extLst>
            </p:cNvPr>
            <p:cNvSpPr>
              <a:spLocks/>
            </p:cNvSpPr>
            <p:nvPr/>
          </p:nvSpPr>
          <p:spPr bwMode="auto">
            <a:xfrm>
              <a:off x="4144963" y="4343400"/>
              <a:ext cx="2112963" cy="558800"/>
            </a:xfrm>
            <a:custGeom>
              <a:avLst/>
              <a:gdLst>
                <a:gd name="T0" fmla="*/ 0 w 1331"/>
                <a:gd name="T1" fmla="*/ 0 h 352"/>
                <a:gd name="T2" fmla="*/ 29 w 1331"/>
                <a:gd name="T3" fmla="*/ 34 h 352"/>
                <a:gd name="T4" fmla="*/ 58 w 1331"/>
                <a:gd name="T5" fmla="*/ 84 h 352"/>
                <a:gd name="T6" fmla="*/ 87 w 1331"/>
                <a:gd name="T7" fmla="*/ 141 h 352"/>
                <a:gd name="T8" fmla="*/ 115 w 1331"/>
                <a:gd name="T9" fmla="*/ 209 h 352"/>
                <a:gd name="T10" fmla="*/ 144 w 1331"/>
                <a:gd name="T11" fmla="*/ 292 h 352"/>
                <a:gd name="T12" fmla="*/ 174 w 1331"/>
                <a:gd name="T13" fmla="*/ 336 h 352"/>
                <a:gd name="T14" fmla="*/ 202 w 1331"/>
                <a:gd name="T15" fmla="*/ 351 h 352"/>
                <a:gd name="T16" fmla="*/ 231 w 1331"/>
                <a:gd name="T17" fmla="*/ 352 h 352"/>
                <a:gd name="T18" fmla="*/ 261 w 1331"/>
                <a:gd name="T19" fmla="*/ 346 h 352"/>
                <a:gd name="T20" fmla="*/ 289 w 1331"/>
                <a:gd name="T21" fmla="*/ 324 h 352"/>
                <a:gd name="T22" fmla="*/ 318 w 1331"/>
                <a:gd name="T23" fmla="*/ 276 h 352"/>
                <a:gd name="T24" fmla="*/ 346 w 1331"/>
                <a:gd name="T25" fmla="*/ 205 h 352"/>
                <a:gd name="T26" fmla="*/ 376 w 1331"/>
                <a:gd name="T27" fmla="*/ 132 h 352"/>
                <a:gd name="T28" fmla="*/ 405 w 1331"/>
                <a:gd name="T29" fmla="*/ 80 h 352"/>
                <a:gd name="T30" fmla="*/ 433 w 1331"/>
                <a:gd name="T31" fmla="*/ 52 h 352"/>
                <a:gd name="T32" fmla="*/ 463 w 1331"/>
                <a:gd name="T33" fmla="*/ 43 h 352"/>
                <a:gd name="T34" fmla="*/ 492 w 1331"/>
                <a:gd name="T35" fmla="*/ 43 h 352"/>
                <a:gd name="T36" fmla="*/ 520 w 1331"/>
                <a:gd name="T37" fmla="*/ 47 h 352"/>
                <a:gd name="T38" fmla="*/ 550 w 1331"/>
                <a:gd name="T39" fmla="*/ 53 h 352"/>
                <a:gd name="T40" fmla="*/ 578 w 1331"/>
                <a:gd name="T41" fmla="*/ 54 h 352"/>
                <a:gd name="T42" fmla="*/ 607 w 1331"/>
                <a:gd name="T43" fmla="*/ 60 h 352"/>
                <a:gd name="T44" fmla="*/ 637 w 1331"/>
                <a:gd name="T45" fmla="*/ 61 h 352"/>
                <a:gd name="T46" fmla="*/ 665 w 1331"/>
                <a:gd name="T47" fmla="*/ 70 h 352"/>
                <a:gd name="T48" fmla="*/ 694 w 1331"/>
                <a:gd name="T49" fmla="*/ 96 h 352"/>
                <a:gd name="T50" fmla="*/ 724 w 1331"/>
                <a:gd name="T51" fmla="*/ 135 h 352"/>
                <a:gd name="T52" fmla="*/ 752 w 1331"/>
                <a:gd name="T53" fmla="*/ 186 h 352"/>
                <a:gd name="T54" fmla="*/ 781 w 1331"/>
                <a:gd name="T55" fmla="*/ 234 h 352"/>
                <a:gd name="T56" fmla="*/ 809 w 1331"/>
                <a:gd name="T57" fmla="*/ 261 h 352"/>
                <a:gd name="T58" fmla="*/ 839 w 1331"/>
                <a:gd name="T59" fmla="*/ 276 h 352"/>
                <a:gd name="T60" fmla="*/ 868 w 1331"/>
                <a:gd name="T61" fmla="*/ 278 h 352"/>
                <a:gd name="T62" fmla="*/ 896 w 1331"/>
                <a:gd name="T63" fmla="*/ 274 h 352"/>
                <a:gd name="T64" fmla="*/ 926 w 1331"/>
                <a:gd name="T65" fmla="*/ 278 h 352"/>
                <a:gd name="T66" fmla="*/ 955 w 1331"/>
                <a:gd name="T67" fmla="*/ 272 h 352"/>
                <a:gd name="T68" fmla="*/ 983 w 1331"/>
                <a:gd name="T69" fmla="*/ 260 h 352"/>
                <a:gd name="T70" fmla="*/ 1013 w 1331"/>
                <a:gd name="T71" fmla="*/ 230 h 352"/>
                <a:gd name="T72" fmla="*/ 1041 w 1331"/>
                <a:gd name="T73" fmla="*/ 197 h 352"/>
                <a:gd name="T74" fmla="*/ 1070 w 1331"/>
                <a:gd name="T75" fmla="*/ 178 h 352"/>
                <a:gd name="T76" fmla="*/ 1099 w 1331"/>
                <a:gd name="T77" fmla="*/ 155 h 352"/>
                <a:gd name="T78" fmla="*/ 1128 w 1331"/>
                <a:gd name="T79" fmla="*/ 134 h 352"/>
                <a:gd name="T80" fmla="*/ 1157 w 1331"/>
                <a:gd name="T81" fmla="*/ 130 h 352"/>
                <a:gd name="T82" fmla="*/ 1186 w 1331"/>
                <a:gd name="T83" fmla="*/ 123 h 352"/>
                <a:gd name="T84" fmla="*/ 1215 w 1331"/>
                <a:gd name="T85" fmla="*/ 108 h 352"/>
                <a:gd name="T86" fmla="*/ 1244 w 1331"/>
                <a:gd name="T87" fmla="*/ 102 h 352"/>
                <a:gd name="T88" fmla="*/ 1272 w 1331"/>
                <a:gd name="T89" fmla="*/ 82 h 352"/>
                <a:gd name="T90" fmla="*/ 1301 w 1331"/>
                <a:gd name="T91" fmla="*/ 79 h 352"/>
                <a:gd name="T92" fmla="*/ 1331 w 1331"/>
                <a:gd name="T93" fmla="*/ 90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1" h="352">
                  <a:moveTo>
                    <a:pt x="0" y="0"/>
                  </a:moveTo>
                  <a:lnTo>
                    <a:pt x="29" y="34"/>
                  </a:lnTo>
                  <a:lnTo>
                    <a:pt x="58" y="84"/>
                  </a:lnTo>
                  <a:lnTo>
                    <a:pt x="87" y="141"/>
                  </a:lnTo>
                  <a:lnTo>
                    <a:pt x="115" y="209"/>
                  </a:lnTo>
                  <a:lnTo>
                    <a:pt x="144" y="292"/>
                  </a:lnTo>
                  <a:lnTo>
                    <a:pt x="174" y="336"/>
                  </a:lnTo>
                  <a:lnTo>
                    <a:pt x="202" y="351"/>
                  </a:lnTo>
                  <a:lnTo>
                    <a:pt x="231" y="352"/>
                  </a:lnTo>
                  <a:lnTo>
                    <a:pt x="261" y="346"/>
                  </a:lnTo>
                  <a:lnTo>
                    <a:pt x="289" y="324"/>
                  </a:lnTo>
                  <a:lnTo>
                    <a:pt x="318" y="276"/>
                  </a:lnTo>
                  <a:lnTo>
                    <a:pt x="346" y="205"/>
                  </a:lnTo>
                  <a:lnTo>
                    <a:pt x="376" y="132"/>
                  </a:lnTo>
                  <a:lnTo>
                    <a:pt x="405" y="80"/>
                  </a:lnTo>
                  <a:lnTo>
                    <a:pt x="433" y="52"/>
                  </a:lnTo>
                  <a:lnTo>
                    <a:pt x="463" y="43"/>
                  </a:lnTo>
                  <a:lnTo>
                    <a:pt x="492" y="43"/>
                  </a:lnTo>
                  <a:lnTo>
                    <a:pt x="520" y="47"/>
                  </a:lnTo>
                  <a:lnTo>
                    <a:pt x="550" y="53"/>
                  </a:lnTo>
                  <a:lnTo>
                    <a:pt x="578" y="54"/>
                  </a:lnTo>
                  <a:lnTo>
                    <a:pt x="607" y="60"/>
                  </a:lnTo>
                  <a:lnTo>
                    <a:pt x="637" y="61"/>
                  </a:lnTo>
                  <a:lnTo>
                    <a:pt x="665" y="70"/>
                  </a:lnTo>
                  <a:lnTo>
                    <a:pt x="694" y="96"/>
                  </a:lnTo>
                  <a:lnTo>
                    <a:pt x="724" y="135"/>
                  </a:lnTo>
                  <a:lnTo>
                    <a:pt x="752" y="186"/>
                  </a:lnTo>
                  <a:lnTo>
                    <a:pt x="781" y="234"/>
                  </a:lnTo>
                  <a:lnTo>
                    <a:pt x="809" y="261"/>
                  </a:lnTo>
                  <a:lnTo>
                    <a:pt x="839" y="276"/>
                  </a:lnTo>
                  <a:lnTo>
                    <a:pt x="868" y="278"/>
                  </a:lnTo>
                  <a:lnTo>
                    <a:pt x="896" y="274"/>
                  </a:lnTo>
                  <a:lnTo>
                    <a:pt x="926" y="278"/>
                  </a:lnTo>
                  <a:lnTo>
                    <a:pt x="955" y="272"/>
                  </a:lnTo>
                  <a:lnTo>
                    <a:pt x="983" y="260"/>
                  </a:lnTo>
                  <a:lnTo>
                    <a:pt x="1013" y="230"/>
                  </a:lnTo>
                  <a:lnTo>
                    <a:pt x="1041" y="197"/>
                  </a:lnTo>
                  <a:lnTo>
                    <a:pt x="1070" y="178"/>
                  </a:lnTo>
                  <a:lnTo>
                    <a:pt x="1099" y="155"/>
                  </a:lnTo>
                  <a:lnTo>
                    <a:pt x="1128" y="134"/>
                  </a:lnTo>
                  <a:lnTo>
                    <a:pt x="1157" y="130"/>
                  </a:lnTo>
                  <a:lnTo>
                    <a:pt x="1186" y="123"/>
                  </a:lnTo>
                  <a:lnTo>
                    <a:pt x="1215" y="108"/>
                  </a:lnTo>
                  <a:lnTo>
                    <a:pt x="1244" y="102"/>
                  </a:lnTo>
                  <a:lnTo>
                    <a:pt x="1272" y="82"/>
                  </a:lnTo>
                  <a:lnTo>
                    <a:pt x="1301" y="79"/>
                  </a:lnTo>
                  <a:lnTo>
                    <a:pt x="1331" y="9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70" name="Freeform 180">
              <a:extLst>
                <a:ext uri="{FF2B5EF4-FFF2-40B4-BE49-F238E27FC236}">
                  <a16:creationId xmlns="" xmlns:a16="http://schemas.microsoft.com/office/drawing/2014/main" id="{B7F8E8E1-3F11-42B9-A254-DB48F59640F6}"/>
                </a:ext>
              </a:extLst>
            </p:cNvPr>
            <p:cNvSpPr>
              <a:spLocks/>
            </p:cNvSpPr>
            <p:nvPr/>
          </p:nvSpPr>
          <p:spPr bwMode="auto">
            <a:xfrm>
              <a:off x="4144963" y="4314825"/>
              <a:ext cx="2157413" cy="531813"/>
            </a:xfrm>
            <a:custGeom>
              <a:avLst/>
              <a:gdLst>
                <a:gd name="T0" fmla="*/ 0 w 1359"/>
                <a:gd name="T1" fmla="*/ 313 h 335"/>
                <a:gd name="T2" fmla="*/ 29 w 1359"/>
                <a:gd name="T3" fmla="*/ 193 h 335"/>
                <a:gd name="T4" fmla="*/ 58 w 1359"/>
                <a:gd name="T5" fmla="*/ 86 h 335"/>
                <a:gd name="T6" fmla="*/ 87 w 1359"/>
                <a:gd name="T7" fmla="*/ 34 h 335"/>
                <a:gd name="T8" fmla="*/ 115 w 1359"/>
                <a:gd name="T9" fmla="*/ 20 h 335"/>
                <a:gd name="T10" fmla="*/ 144 w 1359"/>
                <a:gd name="T11" fmla="*/ 0 h 335"/>
                <a:gd name="T12" fmla="*/ 174 w 1359"/>
                <a:gd name="T13" fmla="*/ 14 h 335"/>
                <a:gd name="T14" fmla="*/ 202 w 1359"/>
                <a:gd name="T15" fmla="*/ 30 h 335"/>
                <a:gd name="T16" fmla="*/ 231 w 1359"/>
                <a:gd name="T17" fmla="*/ 40 h 335"/>
                <a:gd name="T18" fmla="*/ 261 w 1359"/>
                <a:gd name="T19" fmla="*/ 62 h 335"/>
                <a:gd name="T20" fmla="*/ 289 w 1359"/>
                <a:gd name="T21" fmla="*/ 91 h 335"/>
                <a:gd name="T22" fmla="*/ 318 w 1359"/>
                <a:gd name="T23" fmla="*/ 126 h 335"/>
                <a:gd name="T24" fmla="*/ 346 w 1359"/>
                <a:gd name="T25" fmla="*/ 171 h 335"/>
                <a:gd name="T26" fmla="*/ 376 w 1359"/>
                <a:gd name="T27" fmla="*/ 226 h 335"/>
                <a:gd name="T28" fmla="*/ 405 w 1359"/>
                <a:gd name="T29" fmla="*/ 280 h 335"/>
                <a:gd name="T30" fmla="*/ 433 w 1359"/>
                <a:gd name="T31" fmla="*/ 319 h 335"/>
                <a:gd name="T32" fmla="*/ 463 w 1359"/>
                <a:gd name="T33" fmla="*/ 335 h 335"/>
                <a:gd name="T34" fmla="*/ 492 w 1359"/>
                <a:gd name="T35" fmla="*/ 327 h 335"/>
                <a:gd name="T36" fmla="*/ 520 w 1359"/>
                <a:gd name="T37" fmla="*/ 306 h 335"/>
                <a:gd name="T38" fmla="*/ 550 w 1359"/>
                <a:gd name="T39" fmla="*/ 298 h 335"/>
                <a:gd name="T40" fmla="*/ 578 w 1359"/>
                <a:gd name="T41" fmla="*/ 303 h 335"/>
                <a:gd name="T42" fmla="*/ 607 w 1359"/>
                <a:gd name="T43" fmla="*/ 306 h 335"/>
                <a:gd name="T44" fmla="*/ 637 w 1359"/>
                <a:gd name="T45" fmla="*/ 285 h 335"/>
                <a:gd name="T46" fmla="*/ 665 w 1359"/>
                <a:gd name="T47" fmla="*/ 243 h 335"/>
                <a:gd name="T48" fmla="*/ 694 w 1359"/>
                <a:gd name="T49" fmla="*/ 196 h 335"/>
                <a:gd name="T50" fmla="*/ 724 w 1359"/>
                <a:gd name="T51" fmla="*/ 156 h 335"/>
                <a:gd name="T52" fmla="*/ 752 w 1359"/>
                <a:gd name="T53" fmla="*/ 129 h 335"/>
                <a:gd name="T54" fmla="*/ 781 w 1359"/>
                <a:gd name="T55" fmla="*/ 110 h 335"/>
                <a:gd name="T56" fmla="*/ 809 w 1359"/>
                <a:gd name="T57" fmla="*/ 94 h 335"/>
                <a:gd name="T58" fmla="*/ 839 w 1359"/>
                <a:gd name="T59" fmla="*/ 81 h 335"/>
                <a:gd name="T60" fmla="*/ 868 w 1359"/>
                <a:gd name="T61" fmla="*/ 75 h 335"/>
                <a:gd name="T62" fmla="*/ 896 w 1359"/>
                <a:gd name="T63" fmla="*/ 79 h 335"/>
                <a:gd name="T64" fmla="*/ 926 w 1359"/>
                <a:gd name="T65" fmla="*/ 86 h 335"/>
                <a:gd name="T66" fmla="*/ 955 w 1359"/>
                <a:gd name="T67" fmla="*/ 81 h 335"/>
                <a:gd name="T68" fmla="*/ 983 w 1359"/>
                <a:gd name="T69" fmla="*/ 79 h 335"/>
                <a:gd name="T70" fmla="*/ 1013 w 1359"/>
                <a:gd name="T71" fmla="*/ 107 h 335"/>
                <a:gd name="T72" fmla="*/ 1041 w 1359"/>
                <a:gd name="T73" fmla="*/ 150 h 335"/>
                <a:gd name="T74" fmla="*/ 1070 w 1359"/>
                <a:gd name="T75" fmla="*/ 201 h 335"/>
                <a:gd name="T76" fmla="*/ 1099 w 1359"/>
                <a:gd name="T77" fmla="*/ 248 h 335"/>
                <a:gd name="T78" fmla="*/ 1128 w 1359"/>
                <a:gd name="T79" fmla="*/ 273 h 335"/>
                <a:gd name="T80" fmla="*/ 1157 w 1359"/>
                <a:gd name="T81" fmla="*/ 302 h 335"/>
                <a:gd name="T82" fmla="*/ 1186 w 1359"/>
                <a:gd name="T83" fmla="*/ 324 h 335"/>
                <a:gd name="T84" fmla="*/ 1215 w 1359"/>
                <a:gd name="T85" fmla="*/ 318 h 335"/>
                <a:gd name="T86" fmla="*/ 1244 w 1359"/>
                <a:gd name="T87" fmla="*/ 301 h 335"/>
                <a:gd name="T88" fmla="*/ 1272 w 1359"/>
                <a:gd name="T89" fmla="*/ 271 h 335"/>
                <a:gd name="T90" fmla="*/ 1301 w 1359"/>
                <a:gd name="T91" fmla="*/ 254 h 335"/>
                <a:gd name="T92" fmla="*/ 1331 w 1359"/>
                <a:gd name="T93" fmla="*/ 243 h 335"/>
                <a:gd name="T94" fmla="*/ 1359 w 1359"/>
                <a:gd name="T95" fmla="*/ 211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9" h="335">
                  <a:moveTo>
                    <a:pt x="0" y="313"/>
                  </a:moveTo>
                  <a:lnTo>
                    <a:pt x="29" y="193"/>
                  </a:lnTo>
                  <a:lnTo>
                    <a:pt x="58" y="86"/>
                  </a:lnTo>
                  <a:lnTo>
                    <a:pt x="87" y="34"/>
                  </a:lnTo>
                  <a:lnTo>
                    <a:pt x="115" y="20"/>
                  </a:lnTo>
                  <a:lnTo>
                    <a:pt x="144" y="0"/>
                  </a:lnTo>
                  <a:lnTo>
                    <a:pt x="174" y="14"/>
                  </a:lnTo>
                  <a:lnTo>
                    <a:pt x="202" y="30"/>
                  </a:lnTo>
                  <a:lnTo>
                    <a:pt x="231" y="40"/>
                  </a:lnTo>
                  <a:lnTo>
                    <a:pt x="261" y="62"/>
                  </a:lnTo>
                  <a:lnTo>
                    <a:pt x="289" y="91"/>
                  </a:lnTo>
                  <a:lnTo>
                    <a:pt x="318" y="126"/>
                  </a:lnTo>
                  <a:lnTo>
                    <a:pt x="346" y="171"/>
                  </a:lnTo>
                  <a:lnTo>
                    <a:pt x="376" y="226"/>
                  </a:lnTo>
                  <a:lnTo>
                    <a:pt x="405" y="280"/>
                  </a:lnTo>
                  <a:lnTo>
                    <a:pt x="433" y="319"/>
                  </a:lnTo>
                  <a:lnTo>
                    <a:pt x="463" y="335"/>
                  </a:lnTo>
                  <a:lnTo>
                    <a:pt x="492" y="327"/>
                  </a:lnTo>
                  <a:lnTo>
                    <a:pt x="520" y="306"/>
                  </a:lnTo>
                  <a:lnTo>
                    <a:pt x="550" y="298"/>
                  </a:lnTo>
                  <a:lnTo>
                    <a:pt x="578" y="303"/>
                  </a:lnTo>
                  <a:lnTo>
                    <a:pt x="607" y="306"/>
                  </a:lnTo>
                  <a:lnTo>
                    <a:pt x="637" y="285"/>
                  </a:lnTo>
                  <a:lnTo>
                    <a:pt x="665" y="243"/>
                  </a:lnTo>
                  <a:lnTo>
                    <a:pt x="694" y="196"/>
                  </a:lnTo>
                  <a:lnTo>
                    <a:pt x="724" y="156"/>
                  </a:lnTo>
                  <a:lnTo>
                    <a:pt x="752" y="129"/>
                  </a:lnTo>
                  <a:lnTo>
                    <a:pt x="781" y="110"/>
                  </a:lnTo>
                  <a:lnTo>
                    <a:pt x="809" y="94"/>
                  </a:lnTo>
                  <a:lnTo>
                    <a:pt x="839" y="81"/>
                  </a:lnTo>
                  <a:lnTo>
                    <a:pt x="868" y="75"/>
                  </a:lnTo>
                  <a:lnTo>
                    <a:pt x="896" y="79"/>
                  </a:lnTo>
                  <a:lnTo>
                    <a:pt x="926" y="86"/>
                  </a:lnTo>
                  <a:lnTo>
                    <a:pt x="955" y="81"/>
                  </a:lnTo>
                  <a:lnTo>
                    <a:pt x="983" y="79"/>
                  </a:lnTo>
                  <a:lnTo>
                    <a:pt x="1013" y="107"/>
                  </a:lnTo>
                  <a:lnTo>
                    <a:pt x="1041" y="150"/>
                  </a:lnTo>
                  <a:lnTo>
                    <a:pt x="1070" y="201"/>
                  </a:lnTo>
                  <a:lnTo>
                    <a:pt x="1099" y="248"/>
                  </a:lnTo>
                  <a:lnTo>
                    <a:pt x="1128" y="273"/>
                  </a:lnTo>
                  <a:lnTo>
                    <a:pt x="1157" y="302"/>
                  </a:lnTo>
                  <a:lnTo>
                    <a:pt x="1186" y="324"/>
                  </a:lnTo>
                  <a:lnTo>
                    <a:pt x="1215" y="318"/>
                  </a:lnTo>
                  <a:lnTo>
                    <a:pt x="1244" y="301"/>
                  </a:lnTo>
                  <a:lnTo>
                    <a:pt x="1272" y="271"/>
                  </a:lnTo>
                  <a:lnTo>
                    <a:pt x="1301" y="254"/>
                  </a:lnTo>
                  <a:lnTo>
                    <a:pt x="1331" y="243"/>
                  </a:lnTo>
                  <a:lnTo>
                    <a:pt x="1359" y="21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71" name="Freeform 181">
              <a:extLst>
                <a:ext uri="{FF2B5EF4-FFF2-40B4-BE49-F238E27FC236}">
                  <a16:creationId xmlns="" xmlns:a16="http://schemas.microsoft.com/office/drawing/2014/main" id="{88C25988-8D03-4307-8820-25589611DF4D}"/>
                </a:ext>
              </a:extLst>
            </p:cNvPr>
            <p:cNvSpPr>
              <a:spLocks/>
            </p:cNvSpPr>
            <p:nvPr/>
          </p:nvSpPr>
          <p:spPr bwMode="auto">
            <a:xfrm>
              <a:off x="4144963" y="4386263"/>
              <a:ext cx="2112963" cy="528638"/>
            </a:xfrm>
            <a:custGeom>
              <a:avLst/>
              <a:gdLst>
                <a:gd name="T0" fmla="*/ 0 w 1331"/>
                <a:gd name="T1" fmla="*/ 90 h 333"/>
                <a:gd name="T2" fmla="*/ 29 w 1331"/>
                <a:gd name="T3" fmla="*/ 149 h 333"/>
                <a:gd name="T4" fmla="*/ 58 w 1331"/>
                <a:gd name="T5" fmla="*/ 207 h 333"/>
                <a:gd name="T6" fmla="*/ 87 w 1331"/>
                <a:gd name="T7" fmla="*/ 252 h 333"/>
                <a:gd name="T8" fmla="*/ 115 w 1331"/>
                <a:gd name="T9" fmla="*/ 283 h 333"/>
                <a:gd name="T10" fmla="*/ 144 w 1331"/>
                <a:gd name="T11" fmla="*/ 322 h 333"/>
                <a:gd name="T12" fmla="*/ 174 w 1331"/>
                <a:gd name="T13" fmla="*/ 333 h 333"/>
                <a:gd name="T14" fmla="*/ 202 w 1331"/>
                <a:gd name="T15" fmla="*/ 332 h 333"/>
                <a:gd name="T16" fmla="*/ 231 w 1331"/>
                <a:gd name="T17" fmla="*/ 319 h 333"/>
                <a:gd name="T18" fmla="*/ 261 w 1331"/>
                <a:gd name="T19" fmla="*/ 273 h 333"/>
                <a:gd name="T20" fmla="*/ 289 w 1331"/>
                <a:gd name="T21" fmla="*/ 197 h 333"/>
                <a:gd name="T22" fmla="*/ 318 w 1331"/>
                <a:gd name="T23" fmla="*/ 110 h 333"/>
                <a:gd name="T24" fmla="*/ 346 w 1331"/>
                <a:gd name="T25" fmla="*/ 42 h 333"/>
                <a:gd name="T26" fmla="*/ 376 w 1331"/>
                <a:gd name="T27" fmla="*/ 11 h 333"/>
                <a:gd name="T28" fmla="*/ 405 w 1331"/>
                <a:gd name="T29" fmla="*/ 0 h 333"/>
                <a:gd name="T30" fmla="*/ 433 w 1331"/>
                <a:gd name="T31" fmla="*/ 5 h 333"/>
                <a:gd name="T32" fmla="*/ 463 w 1331"/>
                <a:gd name="T33" fmla="*/ 14 h 333"/>
                <a:gd name="T34" fmla="*/ 492 w 1331"/>
                <a:gd name="T35" fmla="*/ 26 h 333"/>
                <a:gd name="T36" fmla="*/ 520 w 1331"/>
                <a:gd name="T37" fmla="*/ 33 h 333"/>
                <a:gd name="T38" fmla="*/ 550 w 1331"/>
                <a:gd name="T39" fmla="*/ 34 h 333"/>
                <a:gd name="T40" fmla="*/ 578 w 1331"/>
                <a:gd name="T41" fmla="*/ 30 h 333"/>
                <a:gd name="T42" fmla="*/ 607 w 1331"/>
                <a:gd name="T43" fmla="*/ 31 h 333"/>
                <a:gd name="T44" fmla="*/ 637 w 1331"/>
                <a:gd name="T45" fmla="*/ 57 h 333"/>
                <a:gd name="T46" fmla="*/ 665 w 1331"/>
                <a:gd name="T47" fmla="*/ 101 h 333"/>
                <a:gd name="T48" fmla="*/ 694 w 1331"/>
                <a:gd name="T49" fmla="*/ 161 h 333"/>
                <a:gd name="T50" fmla="*/ 724 w 1331"/>
                <a:gd name="T51" fmla="*/ 212 h 333"/>
                <a:gd name="T52" fmla="*/ 752 w 1331"/>
                <a:gd name="T53" fmla="*/ 241 h 333"/>
                <a:gd name="T54" fmla="*/ 781 w 1331"/>
                <a:gd name="T55" fmla="*/ 253 h 333"/>
                <a:gd name="T56" fmla="*/ 809 w 1331"/>
                <a:gd name="T57" fmla="*/ 255 h 333"/>
                <a:gd name="T58" fmla="*/ 839 w 1331"/>
                <a:gd name="T59" fmla="*/ 258 h 333"/>
                <a:gd name="T60" fmla="*/ 868 w 1331"/>
                <a:gd name="T61" fmla="*/ 252 h 333"/>
                <a:gd name="T62" fmla="*/ 896 w 1331"/>
                <a:gd name="T63" fmla="*/ 261 h 333"/>
                <a:gd name="T64" fmla="*/ 926 w 1331"/>
                <a:gd name="T65" fmla="*/ 253 h 333"/>
                <a:gd name="T66" fmla="*/ 955 w 1331"/>
                <a:gd name="T67" fmla="*/ 224 h 333"/>
                <a:gd name="T68" fmla="*/ 983 w 1331"/>
                <a:gd name="T69" fmla="*/ 197 h 333"/>
                <a:gd name="T70" fmla="*/ 1013 w 1331"/>
                <a:gd name="T71" fmla="*/ 154 h 333"/>
                <a:gd name="T72" fmla="*/ 1041 w 1331"/>
                <a:gd name="T73" fmla="*/ 129 h 333"/>
                <a:gd name="T74" fmla="*/ 1070 w 1331"/>
                <a:gd name="T75" fmla="*/ 100 h 333"/>
                <a:gd name="T76" fmla="*/ 1099 w 1331"/>
                <a:gd name="T77" fmla="*/ 76 h 333"/>
                <a:gd name="T78" fmla="*/ 1128 w 1331"/>
                <a:gd name="T79" fmla="*/ 68 h 333"/>
                <a:gd name="T80" fmla="*/ 1157 w 1331"/>
                <a:gd name="T81" fmla="*/ 65 h 333"/>
                <a:gd name="T82" fmla="*/ 1186 w 1331"/>
                <a:gd name="T83" fmla="*/ 71 h 333"/>
                <a:gd name="T84" fmla="*/ 1215 w 1331"/>
                <a:gd name="T85" fmla="*/ 70 h 333"/>
                <a:gd name="T86" fmla="*/ 1244 w 1331"/>
                <a:gd name="T87" fmla="*/ 66 h 333"/>
                <a:gd name="T88" fmla="*/ 1272 w 1331"/>
                <a:gd name="T89" fmla="*/ 73 h 333"/>
                <a:gd name="T90" fmla="*/ 1301 w 1331"/>
                <a:gd name="T91" fmla="*/ 84 h 333"/>
                <a:gd name="T92" fmla="*/ 1331 w 1331"/>
                <a:gd name="T93" fmla="*/ 84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1" h="333">
                  <a:moveTo>
                    <a:pt x="0" y="90"/>
                  </a:moveTo>
                  <a:lnTo>
                    <a:pt x="29" y="149"/>
                  </a:lnTo>
                  <a:lnTo>
                    <a:pt x="58" y="207"/>
                  </a:lnTo>
                  <a:lnTo>
                    <a:pt x="87" y="252"/>
                  </a:lnTo>
                  <a:lnTo>
                    <a:pt x="115" y="283"/>
                  </a:lnTo>
                  <a:lnTo>
                    <a:pt x="144" y="322"/>
                  </a:lnTo>
                  <a:lnTo>
                    <a:pt x="174" y="333"/>
                  </a:lnTo>
                  <a:lnTo>
                    <a:pt x="202" y="332"/>
                  </a:lnTo>
                  <a:lnTo>
                    <a:pt x="231" y="319"/>
                  </a:lnTo>
                  <a:lnTo>
                    <a:pt x="261" y="273"/>
                  </a:lnTo>
                  <a:lnTo>
                    <a:pt x="289" y="197"/>
                  </a:lnTo>
                  <a:lnTo>
                    <a:pt x="318" y="110"/>
                  </a:lnTo>
                  <a:lnTo>
                    <a:pt x="346" y="42"/>
                  </a:lnTo>
                  <a:lnTo>
                    <a:pt x="376" y="11"/>
                  </a:lnTo>
                  <a:lnTo>
                    <a:pt x="405" y="0"/>
                  </a:lnTo>
                  <a:lnTo>
                    <a:pt x="433" y="5"/>
                  </a:lnTo>
                  <a:lnTo>
                    <a:pt x="463" y="14"/>
                  </a:lnTo>
                  <a:lnTo>
                    <a:pt x="492" y="26"/>
                  </a:lnTo>
                  <a:lnTo>
                    <a:pt x="520" y="33"/>
                  </a:lnTo>
                  <a:lnTo>
                    <a:pt x="550" y="34"/>
                  </a:lnTo>
                  <a:lnTo>
                    <a:pt x="578" y="30"/>
                  </a:lnTo>
                  <a:lnTo>
                    <a:pt x="607" y="31"/>
                  </a:lnTo>
                  <a:lnTo>
                    <a:pt x="637" y="57"/>
                  </a:lnTo>
                  <a:lnTo>
                    <a:pt x="665" y="101"/>
                  </a:lnTo>
                  <a:lnTo>
                    <a:pt x="694" y="161"/>
                  </a:lnTo>
                  <a:lnTo>
                    <a:pt x="724" y="212"/>
                  </a:lnTo>
                  <a:lnTo>
                    <a:pt x="752" y="241"/>
                  </a:lnTo>
                  <a:lnTo>
                    <a:pt x="781" y="253"/>
                  </a:lnTo>
                  <a:lnTo>
                    <a:pt x="809" y="255"/>
                  </a:lnTo>
                  <a:lnTo>
                    <a:pt x="839" y="258"/>
                  </a:lnTo>
                  <a:lnTo>
                    <a:pt x="868" y="252"/>
                  </a:lnTo>
                  <a:lnTo>
                    <a:pt x="896" y="261"/>
                  </a:lnTo>
                  <a:lnTo>
                    <a:pt x="926" y="253"/>
                  </a:lnTo>
                  <a:lnTo>
                    <a:pt x="955" y="224"/>
                  </a:lnTo>
                  <a:lnTo>
                    <a:pt x="983" y="197"/>
                  </a:lnTo>
                  <a:lnTo>
                    <a:pt x="1013" y="154"/>
                  </a:lnTo>
                  <a:lnTo>
                    <a:pt x="1041" y="129"/>
                  </a:lnTo>
                  <a:lnTo>
                    <a:pt x="1070" y="100"/>
                  </a:lnTo>
                  <a:lnTo>
                    <a:pt x="1099" y="76"/>
                  </a:lnTo>
                  <a:lnTo>
                    <a:pt x="1128" y="68"/>
                  </a:lnTo>
                  <a:lnTo>
                    <a:pt x="1157" y="65"/>
                  </a:lnTo>
                  <a:lnTo>
                    <a:pt x="1186" y="71"/>
                  </a:lnTo>
                  <a:lnTo>
                    <a:pt x="1215" y="70"/>
                  </a:lnTo>
                  <a:lnTo>
                    <a:pt x="1244" y="66"/>
                  </a:lnTo>
                  <a:lnTo>
                    <a:pt x="1272" y="73"/>
                  </a:lnTo>
                  <a:lnTo>
                    <a:pt x="1301" y="84"/>
                  </a:lnTo>
                  <a:lnTo>
                    <a:pt x="1331" y="8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72" name="Freeform 182">
              <a:extLst>
                <a:ext uri="{FF2B5EF4-FFF2-40B4-BE49-F238E27FC236}">
                  <a16:creationId xmlns="" xmlns:a16="http://schemas.microsoft.com/office/drawing/2014/main" id="{6B0CB64A-DBAE-436C-9122-891EA812F064}"/>
                </a:ext>
              </a:extLst>
            </p:cNvPr>
            <p:cNvSpPr>
              <a:spLocks/>
            </p:cNvSpPr>
            <p:nvPr/>
          </p:nvSpPr>
          <p:spPr bwMode="auto">
            <a:xfrm>
              <a:off x="4144963" y="4284663"/>
              <a:ext cx="2249488" cy="539750"/>
            </a:xfrm>
            <a:custGeom>
              <a:avLst/>
              <a:gdLst>
                <a:gd name="T0" fmla="*/ 0 w 1417"/>
                <a:gd name="T1" fmla="*/ 117 h 340"/>
                <a:gd name="T2" fmla="*/ 29 w 1417"/>
                <a:gd name="T3" fmla="*/ 36 h 340"/>
                <a:gd name="T4" fmla="*/ 58 w 1417"/>
                <a:gd name="T5" fmla="*/ 25 h 340"/>
                <a:gd name="T6" fmla="*/ 87 w 1417"/>
                <a:gd name="T7" fmla="*/ 26 h 340"/>
                <a:gd name="T8" fmla="*/ 115 w 1417"/>
                <a:gd name="T9" fmla="*/ 0 h 340"/>
                <a:gd name="T10" fmla="*/ 144 w 1417"/>
                <a:gd name="T11" fmla="*/ 4 h 340"/>
                <a:gd name="T12" fmla="*/ 174 w 1417"/>
                <a:gd name="T13" fmla="*/ 19 h 340"/>
                <a:gd name="T14" fmla="*/ 202 w 1417"/>
                <a:gd name="T15" fmla="*/ 52 h 340"/>
                <a:gd name="T16" fmla="*/ 231 w 1417"/>
                <a:gd name="T17" fmla="*/ 108 h 340"/>
                <a:gd name="T18" fmla="*/ 261 w 1417"/>
                <a:gd name="T19" fmla="*/ 167 h 340"/>
                <a:gd name="T20" fmla="*/ 289 w 1417"/>
                <a:gd name="T21" fmla="*/ 230 h 340"/>
                <a:gd name="T22" fmla="*/ 318 w 1417"/>
                <a:gd name="T23" fmla="*/ 285 h 340"/>
                <a:gd name="T24" fmla="*/ 346 w 1417"/>
                <a:gd name="T25" fmla="*/ 327 h 340"/>
                <a:gd name="T26" fmla="*/ 376 w 1417"/>
                <a:gd name="T27" fmla="*/ 340 h 340"/>
                <a:gd name="T28" fmla="*/ 405 w 1417"/>
                <a:gd name="T29" fmla="*/ 337 h 340"/>
                <a:gd name="T30" fmla="*/ 433 w 1417"/>
                <a:gd name="T31" fmla="*/ 330 h 340"/>
                <a:gd name="T32" fmla="*/ 463 w 1417"/>
                <a:gd name="T33" fmla="*/ 320 h 340"/>
                <a:gd name="T34" fmla="*/ 492 w 1417"/>
                <a:gd name="T35" fmla="*/ 315 h 340"/>
                <a:gd name="T36" fmla="*/ 520 w 1417"/>
                <a:gd name="T37" fmla="*/ 309 h 340"/>
                <a:gd name="T38" fmla="*/ 550 w 1417"/>
                <a:gd name="T39" fmla="*/ 314 h 340"/>
                <a:gd name="T40" fmla="*/ 578 w 1417"/>
                <a:gd name="T41" fmla="*/ 310 h 340"/>
                <a:gd name="T42" fmla="*/ 607 w 1417"/>
                <a:gd name="T43" fmla="*/ 284 h 340"/>
                <a:gd name="T44" fmla="*/ 637 w 1417"/>
                <a:gd name="T45" fmla="*/ 224 h 340"/>
                <a:gd name="T46" fmla="*/ 665 w 1417"/>
                <a:gd name="T47" fmla="*/ 162 h 340"/>
                <a:gd name="T48" fmla="*/ 694 w 1417"/>
                <a:gd name="T49" fmla="*/ 121 h 340"/>
                <a:gd name="T50" fmla="*/ 724 w 1417"/>
                <a:gd name="T51" fmla="*/ 100 h 340"/>
                <a:gd name="T52" fmla="*/ 752 w 1417"/>
                <a:gd name="T53" fmla="*/ 102 h 340"/>
                <a:gd name="T54" fmla="*/ 781 w 1417"/>
                <a:gd name="T55" fmla="*/ 97 h 340"/>
                <a:gd name="T56" fmla="*/ 809 w 1417"/>
                <a:gd name="T57" fmla="*/ 94 h 340"/>
                <a:gd name="T58" fmla="*/ 839 w 1417"/>
                <a:gd name="T59" fmla="*/ 96 h 340"/>
                <a:gd name="T60" fmla="*/ 868 w 1417"/>
                <a:gd name="T61" fmla="*/ 90 h 340"/>
                <a:gd name="T62" fmla="*/ 896 w 1417"/>
                <a:gd name="T63" fmla="*/ 91 h 340"/>
                <a:gd name="T64" fmla="*/ 926 w 1417"/>
                <a:gd name="T65" fmla="*/ 107 h 340"/>
                <a:gd name="T66" fmla="*/ 955 w 1417"/>
                <a:gd name="T67" fmla="*/ 142 h 340"/>
                <a:gd name="T68" fmla="*/ 983 w 1417"/>
                <a:gd name="T69" fmla="*/ 177 h 340"/>
                <a:gd name="T70" fmla="*/ 1013 w 1417"/>
                <a:gd name="T71" fmla="*/ 213 h 340"/>
                <a:gd name="T72" fmla="*/ 1041 w 1417"/>
                <a:gd name="T73" fmla="*/ 242 h 340"/>
                <a:gd name="T74" fmla="*/ 1070 w 1417"/>
                <a:gd name="T75" fmla="*/ 273 h 340"/>
                <a:gd name="T76" fmla="*/ 1099 w 1417"/>
                <a:gd name="T77" fmla="*/ 301 h 340"/>
                <a:gd name="T78" fmla="*/ 1128 w 1417"/>
                <a:gd name="T79" fmla="*/ 309 h 340"/>
                <a:gd name="T80" fmla="*/ 1157 w 1417"/>
                <a:gd name="T81" fmla="*/ 319 h 340"/>
                <a:gd name="T82" fmla="*/ 1186 w 1417"/>
                <a:gd name="T83" fmla="*/ 314 h 340"/>
                <a:gd name="T84" fmla="*/ 1215 w 1417"/>
                <a:gd name="T85" fmla="*/ 304 h 340"/>
                <a:gd name="T86" fmla="*/ 1244 w 1417"/>
                <a:gd name="T87" fmla="*/ 288 h 340"/>
                <a:gd name="T88" fmla="*/ 1272 w 1417"/>
                <a:gd name="T89" fmla="*/ 246 h 340"/>
                <a:gd name="T90" fmla="*/ 1301 w 1417"/>
                <a:gd name="T91" fmla="*/ 205 h 340"/>
                <a:gd name="T92" fmla="*/ 1331 w 1417"/>
                <a:gd name="T93" fmla="*/ 186 h 340"/>
                <a:gd name="T94" fmla="*/ 1359 w 1417"/>
                <a:gd name="T95" fmla="*/ 166 h 340"/>
                <a:gd name="T96" fmla="*/ 1388 w 1417"/>
                <a:gd name="T97" fmla="*/ 178 h 340"/>
                <a:gd name="T98" fmla="*/ 1417 w 1417"/>
                <a:gd name="T99" fmla="*/ 214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340">
                  <a:moveTo>
                    <a:pt x="0" y="117"/>
                  </a:moveTo>
                  <a:lnTo>
                    <a:pt x="29" y="36"/>
                  </a:lnTo>
                  <a:lnTo>
                    <a:pt x="58" y="25"/>
                  </a:lnTo>
                  <a:lnTo>
                    <a:pt x="87" y="26"/>
                  </a:lnTo>
                  <a:lnTo>
                    <a:pt x="115" y="0"/>
                  </a:lnTo>
                  <a:lnTo>
                    <a:pt x="144" y="4"/>
                  </a:lnTo>
                  <a:lnTo>
                    <a:pt x="174" y="19"/>
                  </a:lnTo>
                  <a:lnTo>
                    <a:pt x="202" y="52"/>
                  </a:lnTo>
                  <a:lnTo>
                    <a:pt x="231" y="108"/>
                  </a:lnTo>
                  <a:lnTo>
                    <a:pt x="261" y="167"/>
                  </a:lnTo>
                  <a:lnTo>
                    <a:pt x="289" y="230"/>
                  </a:lnTo>
                  <a:lnTo>
                    <a:pt x="318" y="285"/>
                  </a:lnTo>
                  <a:lnTo>
                    <a:pt x="346" y="327"/>
                  </a:lnTo>
                  <a:lnTo>
                    <a:pt x="376" y="340"/>
                  </a:lnTo>
                  <a:lnTo>
                    <a:pt x="405" y="337"/>
                  </a:lnTo>
                  <a:lnTo>
                    <a:pt x="433" y="330"/>
                  </a:lnTo>
                  <a:lnTo>
                    <a:pt x="463" y="320"/>
                  </a:lnTo>
                  <a:lnTo>
                    <a:pt x="492" y="315"/>
                  </a:lnTo>
                  <a:lnTo>
                    <a:pt x="520" y="309"/>
                  </a:lnTo>
                  <a:lnTo>
                    <a:pt x="550" y="314"/>
                  </a:lnTo>
                  <a:lnTo>
                    <a:pt x="578" y="310"/>
                  </a:lnTo>
                  <a:lnTo>
                    <a:pt x="607" y="284"/>
                  </a:lnTo>
                  <a:lnTo>
                    <a:pt x="637" y="224"/>
                  </a:lnTo>
                  <a:lnTo>
                    <a:pt x="665" y="162"/>
                  </a:lnTo>
                  <a:lnTo>
                    <a:pt x="694" y="121"/>
                  </a:lnTo>
                  <a:lnTo>
                    <a:pt x="724" y="100"/>
                  </a:lnTo>
                  <a:lnTo>
                    <a:pt x="752" y="102"/>
                  </a:lnTo>
                  <a:lnTo>
                    <a:pt x="781" y="97"/>
                  </a:lnTo>
                  <a:lnTo>
                    <a:pt x="809" y="94"/>
                  </a:lnTo>
                  <a:lnTo>
                    <a:pt x="839" y="96"/>
                  </a:lnTo>
                  <a:lnTo>
                    <a:pt x="868" y="90"/>
                  </a:lnTo>
                  <a:lnTo>
                    <a:pt x="896" y="91"/>
                  </a:lnTo>
                  <a:lnTo>
                    <a:pt x="926" y="107"/>
                  </a:lnTo>
                  <a:lnTo>
                    <a:pt x="955" y="142"/>
                  </a:lnTo>
                  <a:lnTo>
                    <a:pt x="983" y="177"/>
                  </a:lnTo>
                  <a:lnTo>
                    <a:pt x="1013" y="213"/>
                  </a:lnTo>
                  <a:lnTo>
                    <a:pt x="1041" y="242"/>
                  </a:lnTo>
                  <a:lnTo>
                    <a:pt x="1070" y="273"/>
                  </a:lnTo>
                  <a:lnTo>
                    <a:pt x="1099" y="301"/>
                  </a:lnTo>
                  <a:lnTo>
                    <a:pt x="1128" y="309"/>
                  </a:lnTo>
                  <a:lnTo>
                    <a:pt x="1157" y="319"/>
                  </a:lnTo>
                  <a:lnTo>
                    <a:pt x="1186" y="314"/>
                  </a:lnTo>
                  <a:lnTo>
                    <a:pt x="1215" y="304"/>
                  </a:lnTo>
                  <a:lnTo>
                    <a:pt x="1244" y="288"/>
                  </a:lnTo>
                  <a:lnTo>
                    <a:pt x="1272" y="246"/>
                  </a:lnTo>
                  <a:lnTo>
                    <a:pt x="1301" y="205"/>
                  </a:lnTo>
                  <a:lnTo>
                    <a:pt x="1331" y="186"/>
                  </a:lnTo>
                  <a:lnTo>
                    <a:pt x="1359" y="166"/>
                  </a:lnTo>
                  <a:lnTo>
                    <a:pt x="1388" y="178"/>
                  </a:lnTo>
                  <a:lnTo>
                    <a:pt x="1417" y="21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73" name="Freeform 183">
              <a:extLst>
                <a:ext uri="{FF2B5EF4-FFF2-40B4-BE49-F238E27FC236}">
                  <a16:creationId xmlns="" xmlns:a16="http://schemas.microsoft.com/office/drawing/2014/main" id="{FDD7770A-FF43-473F-B06B-485BC1CF16EC}"/>
                </a:ext>
              </a:extLst>
            </p:cNvPr>
            <p:cNvSpPr>
              <a:spLocks/>
            </p:cNvSpPr>
            <p:nvPr/>
          </p:nvSpPr>
          <p:spPr bwMode="auto">
            <a:xfrm>
              <a:off x="4144963" y="4378325"/>
              <a:ext cx="2203450" cy="598488"/>
            </a:xfrm>
            <a:custGeom>
              <a:avLst/>
              <a:gdLst>
                <a:gd name="T0" fmla="*/ 0 w 1388"/>
                <a:gd name="T1" fmla="*/ 134 h 377"/>
                <a:gd name="T2" fmla="*/ 29 w 1388"/>
                <a:gd name="T3" fmla="*/ 202 h 377"/>
                <a:gd name="T4" fmla="*/ 58 w 1388"/>
                <a:gd name="T5" fmla="*/ 268 h 377"/>
                <a:gd name="T6" fmla="*/ 87 w 1388"/>
                <a:gd name="T7" fmla="*/ 309 h 377"/>
                <a:gd name="T8" fmla="*/ 115 w 1388"/>
                <a:gd name="T9" fmla="*/ 353 h 377"/>
                <a:gd name="T10" fmla="*/ 144 w 1388"/>
                <a:gd name="T11" fmla="*/ 377 h 377"/>
                <a:gd name="T12" fmla="*/ 174 w 1388"/>
                <a:gd name="T13" fmla="*/ 336 h 377"/>
                <a:gd name="T14" fmla="*/ 202 w 1388"/>
                <a:gd name="T15" fmla="*/ 261 h 377"/>
                <a:gd name="T16" fmla="*/ 231 w 1388"/>
                <a:gd name="T17" fmla="*/ 159 h 377"/>
                <a:gd name="T18" fmla="*/ 261 w 1388"/>
                <a:gd name="T19" fmla="*/ 87 h 377"/>
                <a:gd name="T20" fmla="*/ 289 w 1388"/>
                <a:gd name="T21" fmla="*/ 37 h 377"/>
                <a:gd name="T22" fmla="*/ 318 w 1388"/>
                <a:gd name="T23" fmla="*/ 5 h 377"/>
                <a:gd name="T24" fmla="*/ 346 w 1388"/>
                <a:gd name="T25" fmla="*/ 0 h 377"/>
                <a:gd name="T26" fmla="*/ 376 w 1388"/>
                <a:gd name="T27" fmla="*/ 5 h 377"/>
                <a:gd name="T28" fmla="*/ 405 w 1388"/>
                <a:gd name="T29" fmla="*/ 17 h 377"/>
                <a:gd name="T30" fmla="*/ 433 w 1388"/>
                <a:gd name="T31" fmla="*/ 37 h 377"/>
                <a:gd name="T32" fmla="*/ 463 w 1388"/>
                <a:gd name="T33" fmla="*/ 42 h 377"/>
                <a:gd name="T34" fmla="*/ 492 w 1388"/>
                <a:gd name="T35" fmla="*/ 43 h 377"/>
                <a:gd name="T36" fmla="*/ 520 w 1388"/>
                <a:gd name="T37" fmla="*/ 46 h 377"/>
                <a:gd name="T38" fmla="*/ 550 w 1388"/>
                <a:gd name="T39" fmla="*/ 46 h 377"/>
                <a:gd name="T40" fmla="*/ 578 w 1388"/>
                <a:gd name="T41" fmla="*/ 78 h 377"/>
                <a:gd name="T42" fmla="*/ 607 w 1388"/>
                <a:gd name="T43" fmla="*/ 132 h 377"/>
                <a:gd name="T44" fmla="*/ 637 w 1388"/>
                <a:gd name="T45" fmla="*/ 193 h 377"/>
                <a:gd name="T46" fmla="*/ 665 w 1388"/>
                <a:gd name="T47" fmla="*/ 246 h 377"/>
                <a:gd name="T48" fmla="*/ 694 w 1388"/>
                <a:gd name="T49" fmla="*/ 272 h 377"/>
                <a:gd name="T50" fmla="*/ 724 w 1388"/>
                <a:gd name="T51" fmla="*/ 271 h 377"/>
                <a:gd name="T52" fmla="*/ 752 w 1388"/>
                <a:gd name="T53" fmla="*/ 263 h 377"/>
                <a:gd name="T54" fmla="*/ 781 w 1388"/>
                <a:gd name="T55" fmla="*/ 261 h 377"/>
                <a:gd name="T56" fmla="*/ 809 w 1388"/>
                <a:gd name="T57" fmla="*/ 256 h 377"/>
                <a:gd name="T58" fmla="*/ 839 w 1388"/>
                <a:gd name="T59" fmla="*/ 267 h 377"/>
                <a:gd name="T60" fmla="*/ 868 w 1388"/>
                <a:gd name="T61" fmla="*/ 257 h 377"/>
                <a:gd name="T62" fmla="*/ 896 w 1388"/>
                <a:gd name="T63" fmla="*/ 225 h 377"/>
                <a:gd name="T64" fmla="*/ 926 w 1388"/>
                <a:gd name="T65" fmla="*/ 192 h 377"/>
                <a:gd name="T66" fmla="*/ 955 w 1388"/>
                <a:gd name="T67" fmla="*/ 140 h 377"/>
                <a:gd name="T68" fmla="*/ 983 w 1388"/>
                <a:gd name="T69" fmla="*/ 110 h 377"/>
                <a:gd name="T70" fmla="*/ 1013 w 1388"/>
                <a:gd name="T71" fmla="*/ 89 h 377"/>
                <a:gd name="T72" fmla="*/ 1041 w 1388"/>
                <a:gd name="T73" fmla="*/ 75 h 377"/>
                <a:gd name="T74" fmla="*/ 1070 w 1388"/>
                <a:gd name="T75" fmla="*/ 76 h 377"/>
                <a:gd name="T76" fmla="*/ 1099 w 1388"/>
                <a:gd name="T77" fmla="*/ 70 h 377"/>
                <a:gd name="T78" fmla="*/ 1128 w 1388"/>
                <a:gd name="T79" fmla="*/ 69 h 377"/>
                <a:gd name="T80" fmla="*/ 1157 w 1388"/>
                <a:gd name="T81" fmla="*/ 80 h 377"/>
                <a:gd name="T82" fmla="*/ 1186 w 1388"/>
                <a:gd name="T83" fmla="*/ 83 h 377"/>
                <a:gd name="T84" fmla="*/ 1215 w 1388"/>
                <a:gd name="T85" fmla="*/ 70 h 377"/>
                <a:gd name="T86" fmla="*/ 1244 w 1388"/>
                <a:gd name="T87" fmla="*/ 64 h 377"/>
                <a:gd name="T88" fmla="*/ 1272 w 1388"/>
                <a:gd name="T89" fmla="*/ 60 h 377"/>
                <a:gd name="T90" fmla="*/ 1301 w 1388"/>
                <a:gd name="T91" fmla="*/ 64 h 377"/>
                <a:gd name="T92" fmla="*/ 1331 w 1388"/>
                <a:gd name="T93" fmla="*/ 81 h 377"/>
                <a:gd name="T94" fmla="*/ 1359 w 1388"/>
                <a:gd name="T95" fmla="*/ 79 h 377"/>
                <a:gd name="T96" fmla="*/ 1388 w 1388"/>
                <a:gd name="T97" fmla="*/ 63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377">
                  <a:moveTo>
                    <a:pt x="0" y="134"/>
                  </a:moveTo>
                  <a:lnTo>
                    <a:pt x="29" y="202"/>
                  </a:lnTo>
                  <a:lnTo>
                    <a:pt x="58" y="268"/>
                  </a:lnTo>
                  <a:lnTo>
                    <a:pt x="87" y="309"/>
                  </a:lnTo>
                  <a:lnTo>
                    <a:pt x="115" y="353"/>
                  </a:lnTo>
                  <a:lnTo>
                    <a:pt x="144" y="377"/>
                  </a:lnTo>
                  <a:lnTo>
                    <a:pt x="174" y="336"/>
                  </a:lnTo>
                  <a:lnTo>
                    <a:pt x="202" y="261"/>
                  </a:lnTo>
                  <a:lnTo>
                    <a:pt x="231" y="159"/>
                  </a:lnTo>
                  <a:lnTo>
                    <a:pt x="261" y="87"/>
                  </a:lnTo>
                  <a:lnTo>
                    <a:pt x="289" y="37"/>
                  </a:lnTo>
                  <a:lnTo>
                    <a:pt x="318" y="5"/>
                  </a:lnTo>
                  <a:lnTo>
                    <a:pt x="346" y="0"/>
                  </a:lnTo>
                  <a:lnTo>
                    <a:pt x="376" y="5"/>
                  </a:lnTo>
                  <a:lnTo>
                    <a:pt x="405" y="17"/>
                  </a:lnTo>
                  <a:lnTo>
                    <a:pt x="433" y="37"/>
                  </a:lnTo>
                  <a:lnTo>
                    <a:pt x="463" y="42"/>
                  </a:lnTo>
                  <a:lnTo>
                    <a:pt x="492" y="43"/>
                  </a:lnTo>
                  <a:lnTo>
                    <a:pt x="520" y="46"/>
                  </a:lnTo>
                  <a:lnTo>
                    <a:pt x="550" y="46"/>
                  </a:lnTo>
                  <a:lnTo>
                    <a:pt x="578" y="78"/>
                  </a:lnTo>
                  <a:lnTo>
                    <a:pt x="607" y="132"/>
                  </a:lnTo>
                  <a:lnTo>
                    <a:pt x="637" y="193"/>
                  </a:lnTo>
                  <a:lnTo>
                    <a:pt x="665" y="246"/>
                  </a:lnTo>
                  <a:lnTo>
                    <a:pt x="694" y="272"/>
                  </a:lnTo>
                  <a:lnTo>
                    <a:pt x="724" y="271"/>
                  </a:lnTo>
                  <a:lnTo>
                    <a:pt x="752" y="263"/>
                  </a:lnTo>
                  <a:lnTo>
                    <a:pt x="781" y="261"/>
                  </a:lnTo>
                  <a:lnTo>
                    <a:pt x="809" y="256"/>
                  </a:lnTo>
                  <a:lnTo>
                    <a:pt x="839" y="267"/>
                  </a:lnTo>
                  <a:lnTo>
                    <a:pt x="868" y="257"/>
                  </a:lnTo>
                  <a:lnTo>
                    <a:pt x="896" y="225"/>
                  </a:lnTo>
                  <a:lnTo>
                    <a:pt x="926" y="192"/>
                  </a:lnTo>
                  <a:lnTo>
                    <a:pt x="955" y="140"/>
                  </a:lnTo>
                  <a:lnTo>
                    <a:pt x="983" y="110"/>
                  </a:lnTo>
                  <a:lnTo>
                    <a:pt x="1013" y="89"/>
                  </a:lnTo>
                  <a:lnTo>
                    <a:pt x="1041" y="75"/>
                  </a:lnTo>
                  <a:lnTo>
                    <a:pt x="1070" y="76"/>
                  </a:lnTo>
                  <a:lnTo>
                    <a:pt x="1099" y="70"/>
                  </a:lnTo>
                  <a:lnTo>
                    <a:pt x="1128" y="69"/>
                  </a:lnTo>
                  <a:lnTo>
                    <a:pt x="1157" y="80"/>
                  </a:lnTo>
                  <a:lnTo>
                    <a:pt x="1186" y="83"/>
                  </a:lnTo>
                  <a:lnTo>
                    <a:pt x="1215" y="70"/>
                  </a:lnTo>
                  <a:lnTo>
                    <a:pt x="1244" y="64"/>
                  </a:lnTo>
                  <a:lnTo>
                    <a:pt x="1272" y="60"/>
                  </a:lnTo>
                  <a:lnTo>
                    <a:pt x="1301" y="64"/>
                  </a:lnTo>
                  <a:lnTo>
                    <a:pt x="1331" y="81"/>
                  </a:lnTo>
                  <a:lnTo>
                    <a:pt x="1359" y="79"/>
                  </a:lnTo>
                  <a:lnTo>
                    <a:pt x="1388" y="6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74" name="Freeform 184">
              <a:extLst>
                <a:ext uri="{FF2B5EF4-FFF2-40B4-BE49-F238E27FC236}">
                  <a16:creationId xmlns="" xmlns:a16="http://schemas.microsoft.com/office/drawing/2014/main" id="{0D7046B3-E3A5-4E73-BE99-8F04C7B0CCC3}"/>
                </a:ext>
              </a:extLst>
            </p:cNvPr>
            <p:cNvSpPr>
              <a:spLocks/>
            </p:cNvSpPr>
            <p:nvPr/>
          </p:nvSpPr>
          <p:spPr bwMode="auto">
            <a:xfrm>
              <a:off x="4144963" y="4230688"/>
              <a:ext cx="2249488" cy="623888"/>
            </a:xfrm>
            <a:custGeom>
              <a:avLst/>
              <a:gdLst>
                <a:gd name="T0" fmla="*/ 0 w 1417"/>
                <a:gd name="T1" fmla="*/ 148 h 393"/>
                <a:gd name="T2" fmla="*/ 29 w 1417"/>
                <a:gd name="T3" fmla="*/ 120 h 393"/>
                <a:gd name="T4" fmla="*/ 58 w 1417"/>
                <a:gd name="T5" fmla="*/ 61 h 393"/>
                <a:gd name="T6" fmla="*/ 87 w 1417"/>
                <a:gd name="T7" fmla="*/ 7 h 393"/>
                <a:gd name="T8" fmla="*/ 115 w 1417"/>
                <a:gd name="T9" fmla="*/ 0 h 393"/>
                <a:gd name="T10" fmla="*/ 144 w 1417"/>
                <a:gd name="T11" fmla="*/ 8 h 393"/>
                <a:gd name="T12" fmla="*/ 174 w 1417"/>
                <a:gd name="T13" fmla="*/ 64 h 393"/>
                <a:gd name="T14" fmla="*/ 202 w 1417"/>
                <a:gd name="T15" fmla="*/ 158 h 393"/>
                <a:gd name="T16" fmla="*/ 231 w 1417"/>
                <a:gd name="T17" fmla="*/ 238 h 393"/>
                <a:gd name="T18" fmla="*/ 261 w 1417"/>
                <a:gd name="T19" fmla="*/ 306 h 393"/>
                <a:gd name="T20" fmla="*/ 289 w 1417"/>
                <a:gd name="T21" fmla="*/ 364 h 393"/>
                <a:gd name="T22" fmla="*/ 318 w 1417"/>
                <a:gd name="T23" fmla="*/ 393 h 393"/>
                <a:gd name="T24" fmla="*/ 346 w 1417"/>
                <a:gd name="T25" fmla="*/ 392 h 393"/>
                <a:gd name="T26" fmla="*/ 376 w 1417"/>
                <a:gd name="T27" fmla="*/ 385 h 393"/>
                <a:gd name="T28" fmla="*/ 405 w 1417"/>
                <a:gd name="T29" fmla="*/ 364 h 393"/>
                <a:gd name="T30" fmla="*/ 433 w 1417"/>
                <a:gd name="T31" fmla="*/ 344 h 393"/>
                <a:gd name="T32" fmla="*/ 463 w 1417"/>
                <a:gd name="T33" fmla="*/ 344 h 393"/>
                <a:gd name="T34" fmla="*/ 492 w 1417"/>
                <a:gd name="T35" fmla="*/ 348 h 393"/>
                <a:gd name="T36" fmla="*/ 520 w 1417"/>
                <a:gd name="T37" fmla="*/ 340 h 393"/>
                <a:gd name="T38" fmla="*/ 550 w 1417"/>
                <a:gd name="T39" fmla="*/ 300 h 393"/>
                <a:gd name="T40" fmla="*/ 578 w 1417"/>
                <a:gd name="T41" fmla="*/ 243 h 393"/>
                <a:gd name="T42" fmla="*/ 607 w 1417"/>
                <a:gd name="T43" fmla="*/ 189 h 393"/>
                <a:gd name="T44" fmla="*/ 637 w 1417"/>
                <a:gd name="T45" fmla="*/ 153 h 393"/>
                <a:gd name="T46" fmla="*/ 665 w 1417"/>
                <a:gd name="T47" fmla="*/ 140 h 393"/>
                <a:gd name="T48" fmla="*/ 694 w 1417"/>
                <a:gd name="T49" fmla="*/ 125 h 393"/>
                <a:gd name="T50" fmla="*/ 724 w 1417"/>
                <a:gd name="T51" fmla="*/ 120 h 393"/>
                <a:gd name="T52" fmla="*/ 752 w 1417"/>
                <a:gd name="T53" fmla="*/ 123 h 393"/>
                <a:gd name="T54" fmla="*/ 781 w 1417"/>
                <a:gd name="T55" fmla="*/ 121 h 393"/>
                <a:gd name="T56" fmla="*/ 809 w 1417"/>
                <a:gd name="T57" fmla="*/ 118 h 393"/>
                <a:gd name="T58" fmla="*/ 839 w 1417"/>
                <a:gd name="T59" fmla="*/ 120 h 393"/>
                <a:gd name="T60" fmla="*/ 868 w 1417"/>
                <a:gd name="T61" fmla="*/ 137 h 393"/>
                <a:gd name="T62" fmla="*/ 896 w 1417"/>
                <a:gd name="T63" fmla="*/ 179 h 393"/>
                <a:gd name="T64" fmla="*/ 926 w 1417"/>
                <a:gd name="T65" fmla="*/ 227 h 393"/>
                <a:gd name="T66" fmla="*/ 955 w 1417"/>
                <a:gd name="T67" fmla="*/ 257 h 393"/>
                <a:gd name="T68" fmla="*/ 983 w 1417"/>
                <a:gd name="T69" fmla="*/ 285 h 393"/>
                <a:gd name="T70" fmla="*/ 1013 w 1417"/>
                <a:gd name="T71" fmla="*/ 308 h 393"/>
                <a:gd name="T72" fmla="*/ 1041 w 1417"/>
                <a:gd name="T73" fmla="*/ 324 h 393"/>
                <a:gd name="T74" fmla="*/ 1070 w 1417"/>
                <a:gd name="T75" fmla="*/ 348 h 393"/>
                <a:gd name="T76" fmla="*/ 1099 w 1417"/>
                <a:gd name="T77" fmla="*/ 355 h 393"/>
                <a:gd name="T78" fmla="*/ 1128 w 1417"/>
                <a:gd name="T79" fmla="*/ 353 h 393"/>
                <a:gd name="T80" fmla="*/ 1157 w 1417"/>
                <a:gd name="T81" fmla="*/ 354 h 393"/>
                <a:gd name="T82" fmla="*/ 1186 w 1417"/>
                <a:gd name="T83" fmla="*/ 331 h 393"/>
                <a:gd name="T84" fmla="*/ 1215 w 1417"/>
                <a:gd name="T85" fmla="*/ 295 h 393"/>
                <a:gd name="T86" fmla="*/ 1244 w 1417"/>
                <a:gd name="T87" fmla="*/ 262 h 393"/>
                <a:gd name="T88" fmla="*/ 1272 w 1417"/>
                <a:gd name="T89" fmla="*/ 220 h 393"/>
                <a:gd name="T90" fmla="*/ 1301 w 1417"/>
                <a:gd name="T91" fmla="*/ 195 h 393"/>
                <a:gd name="T92" fmla="*/ 1331 w 1417"/>
                <a:gd name="T93" fmla="*/ 177 h 393"/>
                <a:gd name="T94" fmla="*/ 1359 w 1417"/>
                <a:gd name="T95" fmla="*/ 171 h 393"/>
                <a:gd name="T96" fmla="*/ 1388 w 1417"/>
                <a:gd name="T97" fmla="*/ 172 h 393"/>
                <a:gd name="T98" fmla="*/ 1417 w 1417"/>
                <a:gd name="T99" fmla="*/ 16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393">
                  <a:moveTo>
                    <a:pt x="0" y="148"/>
                  </a:moveTo>
                  <a:lnTo>
                    <a:pt x="29" y="120"/>
                  </a:lnTo>
                  <a:lnTo>
                    <a:pt x="58" y="61"/>
                  </a:lnTo>
                  <a:lnTo>
                    <a:pt x="87" y="7"/>
                  </a:lnTo>
                  <a:lnTo>
                    <a:pt x="115" y="0"/>
                  </a:lnTo>
                  <a:lnTo>
                    <a:pt x="144" y="8"/>
                  </a:lnTo>
                  <a:lnTo>
                    <a:pt x="174" y="64"/>
                  </a:lnTo>
                  <a:lnTo>
                    <a:pt x="202" y="158"/>
                  </a:lnTo>
                  <a:lnTo>
                    <a:pt x="231" y="238"/>
                  </a:lnTo>
                  <a:lnTo>
                    <a:pt x="261" y="306"/>
                  </a:lnTo>
                  <a:lnTo>
                    <a:pt x="289" y="364"/>
                  </a:lnTo>
                  <a:lnTo>
                    <a:pt x="318" y="393"/>
                  </a:lnTo>
                  <a:lnTo>
                    <a:pt x="346" y="392"/>
                  </a:lnTo>
                  <a:lnTo>
                    <a:pt x="376" y="385"/>
                  </a:lnTo>
                  <a:lnTo>
                    <a:pt x="405" y="364"/>
                  </a:lnTo>
                  <a:lnTo>
                    <a:pt x="433" y="344"/>
                  </a:lnTo>
                  <a:lnTo>
                    <a:pt x="463" y="344"/>
                  </a:lnTo>
                  <a:lnTo>
                    <a:pt x="492" y="348"/>
                  </a:lnTo>
                  <a:lnTo>
                    <a:pt x="520" y="340"/>
                  </a:lnTo>
                  <a:lnTo>
                    <a:pt x="550" y="300"/>
                  </a:lnTo>
                  <a:lnTo>
                    <a:pt x="578" y="243"/>
                  </a:lnTo>
                  <a:lnTo>
                    <a:pt x="607" y="189"/>
                  </a:lnTo>
                  <a:lnTo>
                    <a:pt x="637" y="153"/>
                  </a:lnTo>
                  <a:lnTo>
                    <a:pt x="665" y="140"/>
                  </a:lnTo>
                  <a:lnTo>
                    <a:pt x="694" y="125"/>
                  </a:lnTo>
                  <a:lnTo>
                    <a:pt x="724" y="120"/>
                  </a:lnTo>
                  <a:lnTo>
                    <a:pt x="752" y="123"/>
                  </a:lnTo>
                  <a:lnTo>
                    <a:pt x="781" y="121"/>
                  </a:lnTo>
                  <a:lnTo>
                    <a:pt x="809" y="118"/>
                  </a:lnTo>
                  <a:lnTo>
                    <a:pt x="839" y="120"/>
                  </a:lnTo>
                  <a:lnTo>
                    <a:pt x="868" y="137"/>
                  </a:lnTo>
                  <a:lnTo>
                    <a:pt x="896" y="179"/>
                  </a:lnTo>
                  <a:lnTo>
                    <a:pt x="926" y="227"/>
                  </a:lnTo>
                  <a:lnTo>
                    <a:pt x="955" y="257"/>
                  </a:lnTo>
                  <a:lnTo>
                    <a:pt x="983" y="285"/>
                  </a:lnTo>
                  <a:lnTo>
                    <a:pt x="1013" y="308"/>
                  </a:lnTo>
                  <a:lnTo>
                    <a:pt x="1041" y="324"/>
                  </a:lnTo>
                  <a:lnTo>
                    <a:pt x="1070" y="348"/>
                  </a:lnTo>
                  <a:lnTo>
                    <a:pt x="1099" y="355"/>
                  </a:lnTo>
                  <a:lnTo>
                    <a:pt x="1128" y="353"/>
                  </a:lnTo>
                  <a:lnTo>
                    <a:pt x="1157" y="354"/>
                  </a:lnTo>
                  <a:lnTo>
                    <a:pt x="1186" y="331"/>
                  </a:lnTo>
                  <a:lnTo>
                    <a:pt x="1215" y="295"/>
                  </a:lnTo>
                  <a:lnTo>
                    <a:pt x="1244" y="262"/>
                  </a:lnTo>
                  <a:lnTo>
                    <a:pt x="1272" y="220"/>
                  </a:lnTo>
                  <a:lnTo>
                    <a:pt x="1301" y="195"/>
                  </a:lnTo>
                  <a:lnTo>
                    <a:pt x="1331" y="177"/>
                  </a:lnTo>
                  <a:lnTo>
                    <a:pt x="1359" y="171"/>
                  </a:lnTo>
                  <a:lnTo>
                    <a:pt x="1388" y="172"/>
                  </a:lnTo>
                  <a:lnTo>
                    <a:pt x="1417" y="16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75" name="Freeform 185">
              <a:extLst>
                <a:ext uri="{FF2B5EF4-FFF2-40B4-BE49-F238E27FC236}">
                  <a16:creationId xmlns="" xmlns:a16="http://schemas.microsoft.com/office/drawing/2014/main" id="{8EB83EC3-2438-4AF1-8076-57A5136333AD}"/>
                </a:ext>
              </a:extLst>
            </p:cNvPr>
            <p:cNvSpPr>
              <a:spLocks/>
            </p:cNvSpPr>
            <p:nvPr/>
          </p:nvSpPr>
          <p:spPr bwMode="auto">
            <a:xfrm>
              <a:off x="4144963" y="4362450"/>
              <a:ext cx="2249488" cy="615950"/>
            </a:xfrm>
            <a:custGeom>
              <a:avLst/>
              <a:gdLst>
                <a:gd name="T0" fmla="*/ 0 w 1417"/>
                <a:gd name="T1" fmla="*/ 388 h 388"/>
                <a:gd name="T2" fmla="*/ 29 w 1417"/>
                <a:gd name="T3" fmla="*/ 371 h 388"/>
                <a:gd name="T4" fmla="*/ 58 w 1417"/>
                <a:gd name="T5" fmla="*/ 377 h 388"/>
                <a:gd name="T6" fmla="*/ 87 w 1417"/>
                <a:gd name="T7" fmla="*/ 380 h 388"/>
                <a:gd name="T8" fmla="*/ 115 w 1417"/>
                <a:gd name="T9" fmla="*/ 348 h 388"/>
                <a:gd name="T10" fmla="*/ 144 w 1417"/>
                <a:gd name="T11" fmla="*/ 296 h 388"/>
                <a:gd name="T12" fmla="*/ 174 w 1417"/>
                <a:gd name="T13" fmla="*/ 212 h 388"/>
                <a:gd name="T14" fmla="*/ 202 w 1417"/>
                <a:gd name="T15" fmla="*/ 122 h 388"/>
                <a:gd name="T16" fmla="*/ 231 w 1417"/>
                <a:gd name="T17" fmla="*/ 58 h 388"/>
                <a:gd name="T18" fmla="*/ 261 w 1417"/>
                <a:gd name="T19" fmla="*/ 13 h 388"/>
                <a:gd name="T20" fmla="*/ 289 w 1417"/>
                <a:gd name="T21" fmla="*/ 0 h 388"/>
                <a:gd name="T22" fmla="*/ 318 w 1417"/>
                <a:gd name="T23" fmla="*/ 6 h 388"/>
                <a:gd name="T24" fmla="*/ 346 w 1417"/>
                <a:gd name="T25" fmla="*/ 20 h 388"/>
                <a:gd name="T26" fmla="*/ 376 w 1417"/>
                <a:gd name="T27" fmla="*/ 37 h 388"/>
                <a:gd name="T28" fmla="*/ 405 w 1417"/>
                <a:gd name="T29" fmla="*/ 48 h 388"/>
                <a:gd name="T30" fmla="*/ 433 w 1417"/>
                <a:gd name="T31" fmla="*/ 49 h 388"/>
                <a:gd name="T32" fmla="*/ 463 w 1417"/>
                <a:gd name="T33" fmla="*/ 47 h 388"/>
                <a:gd name="T34" fmla="*/ 492 w 1417"/>
                <a:gd name="T35" fmla="*/ 51 h 388"/>
                <a:gd name="T36" fmla="*/ 520 w 1417"/>
                <a:gd name="T37" fmla="*/ 83 h 388"/>
                <a:gd name="T38" fmla="*/ 550 w 1417"/>
                <a:gd name="T39" fmla="*/ 148 h 388"/>
                <a:gd name="T40" fmla="*/ 578 w 1417"/>
                <a:gd name="T41" fmla="*/ 208 h 388"/>
                <a:gd name="T42" fmla="*/ 607 w 1417"/>
                <a:gd name="T43" fmla="*/ 250 h 388"/>
                <a:gd name="T44" fmla="*/ 637 w 1417"/>
                <a:gd name="T45" fmla="*/ 267 h 388"/>
                <a:gd name="T46" fmla="*/ 665 w 1417"/>
                <a:gd name="T47" fmla="*/ 277 h 388"/>
                <a:gd name="T48" fmla="*/ 694 w 1417"/>
                <a:gd name="T49" fmla="*/ 291 h 388"/>
                <a:gd name="T50" fmla="*/ 724 w 1417"/>
                <a:gd name="T51" fmla="*/ 293 h 388"/>
                <a:gd name="T52" fmla="*/ 752 w 1417"/>
                <a:gd name="T53" fmla="*/ 291 h 388"/>
                <a:gd name="T54" fmla="*/ 781 w 1417"/>
                <a:gd name="T55" fmla="*/ 277 h 388"/>
                <a:gd name="T56" fmla="*/ 809 w 1417"/>
                <a:gd name="T57" fmla="*/ 252 h 388"/>
                <a:gd name="T58" fmla="*/ 839 w 1417"/>
                <a:gd name="T59" fmla="*/ 228 h 388"/>
                <a:gd name="T60" fmla="*/ 868 w 1417"/>
                <a:gd name="T61" fmla="*/ 193 h 388"/>
                <a:gd name="T62" fmla="*/ 896 w 1417"/>
                <a:gd name="T63" fmla="*/ 159 h 388"/>
                <a:gd name="T64" fmla="*/ 926 w 1417"/>
                <a:gd name="T65" fmla="*/ 137 h 388"/>
                <a:gd name="T66" fmla="*/ 955 w 1417"/>
                <a:gd name="T67" fmla="*/ 112 h 388"/>
                <a:gd name="T68" fmla="*/ 983 w 1417"/>
                <a:gd name="T69" fmla="*/ 91 h 388"/>
                <a:gd name="T70" fmla="*/ 1013 w 1417"/>
                <a:gd name="T71" fmla="*/ 79 h 388"/>
                <a:gd name="T72" fmla="*/ 1041 w 1417"/>
                <a:gd name="T73" fmla="*/ 77 h 388"/>
                <a:gd name="T74" fmla="*/ 1070 w 1417"/>
                <a:gd name="T75" fmla="*/ 81 h 388"/>
                <a:gd name="T76" fmla="*/ 1099 w 1417"/>
                <a:gd name="T77" fmla="*/ 93 h 388"/>
                <a:gd name="T78" fmla="*/ 1128 w 1417"/>
                <a:gd name="T79" fmla="*/ 96 h 388"/>
                <a:gd name="T80" fmla="*/ 1157 w 1417"/>
                <a:gd name="T81" fmla="*/ 84 h 388"/>
                <a:gd name="T82" fmla="*/ 1186 w 1417"/>
                <a:gd name="T83" fmla="*/ 80 h 388"/>
                <a:gd name="T84" fmla="*/ 1215 w 1417"/>
                <a:gd name="T85" fmla="*/ 88 h 388"/>
                <a:gd name="T86" fmla="*/ 1244 w 1417"/>
                <a:gd name="T87" fmla="*/ 115 h 388"/>
                <a:gd name="T88" fmla="*/ 1272 w 1417"/>
                <a:gd name="T89" fmla="*/ 148 h 388"/>
                <a:gd name="T90" fmla="*/ 1301 w 1417"/>
                <a:gd name="T91" fmla="*/ 166 h 388"/>
                <a:gd name="T92" fmla="*/ 1331 w 1417"/>
                <a:gd name="T93" fmla="*/ 171 h 388"/>
                <a:gd name="T94" fmla="*/ 1359 w 1417"/>
                <a:gd name="T95" fmla="*/ 171 h 388"/>
                <a:gd name="T96" fmla="*/ 1388 w 1417"/>
                <a:gd name="T97" fmla="*/ 174 h 388"/>
                <a:gd name="T98" fmla="*/ 1417 w 1417"/>
                <a:gd name="T99" fmla="*/ 168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388">
                  <a:moveTo>
                    <a:pt x="0" y="388"/>
                  </a:moveTo>
                  <a:lnTo>
                    <a:pt x="29" y="371"/>
                  </a:lnTo>
                  <a:lnTo>
                    <a:pt x="58" y="377"/>
                  </a:lnTo>
                  <a:lnTo>
                    <a:pt x="87" y="380"/>
                  </a:lnTo>
                  <a:lnTo>
                    <a:pt x="115" y="348"/>
                  </a:lnTo>
                  <a:lnTo>
                    <a:pt x="144" y="296"/>
                  </a:lnTo>
                  <a:lnTo>
                    <a:pt x="174" y="212"/>
                  </a:lnTo>
                  <a:lnTo>
                    <a:pt x="202" y="122"/>
                  </a:lnTo>
                  <a:lnTo>
                    <a:pt x="231" y="58"/>
                  </a:lnTo>
                  <a:lnTo>
                    <a:pt x="261" y="13"/>
                  </a:lnTo>
                  <a:lnTo>
                    <a:pt x="289" y="0"/>
                  </a:lnTo>
                  <a:lnTo>
                    <a:pt x="318" y="6"/>
                  </a:lnTo>
                  <a:lnTo>
                    <a:pt x="346" y="20"/>
                  </a:lnTo>
                  <a:lnTo>
                    <a:pt x="376" y="37"/>
                  </a:lnTo>
                  <a:lnTo>
                    <a:pt x="405" y="48"/>
                  </a:lnTo>
                  <a:lnTo>
                    <a:pt x="433" y="49"/>
                  </a:lnTo>
                  <a:lnTo>
                    <a:pt x="463" y="47"/>
                  </a:lnTo>
                  <a:lnTo>
                    <a:pt x="492" y="51"/>
                  </a:lnTo>
                  <a:lnTo>
                    <a:pt x="520" y="83"/>
                  </a:lnTo>
                  <a:lnTo>
                    <a:pt x="550" y="148"/>
                  </a:lnTo>
                  <a:lnTo>
                    <a:pt x="578" y="208"/>
                  </a:lnTo>
                  <a:lnTo>
                    <a:pt x="607" y="250"/>
                  </a:lnTo>
                  <a:lnTo>
                    <a:pt x="637" y="267"/>
                  </a:lnTo>
                  <a:lnTo>
                    <a:pt x="665" y="277"/>
                  </a:lnTo>
                  <a:lnTo>
                    <a:pt x="694" y="291"/>
                  </a:lnTo>
                  <a:lnTo>
                    <a:pt x="724" y="293"/>
                  </a:lnTo>
                  <a:lnTo>
                    <a:pt x="752" y="291"/>
                  </a:lnTo>
                  <a:lnTo>
                    <a:pt x="781" y="277"/>
                  </a:lnTo>
                  <a:lnTo>
                    <a:pt x="809" y="252"/>
                  </a:lnTo>
                  <a:lnTo>
                    <a:pt x="839" y="228"/>
                  </a:lnTo>
                  <a:lnTo>
                    <a:pt x="868" y="193"/>
                  </a:lnTo>
                  <a:lnTo>
                    <a:pt x="896" y="159"/>
                  </a:lnTo>
                  <a:lnTo>
                    <a:pt x="926" y="137"/>
                  </a:lnTo>
                  <a:lnTo>
                    <a:pt x="955" y="112"/>
                  </a:lnTo>
                  <a:lnTo>
                    <a:pt x="983" y="91"/>
                  </a:lnTo>
                  <a:lnTo>
                    <a:pt x="1013" y="79"/>
                  </a:lnTo>
                  <a:lnTo>
                    <a:pt x="1041" y="77"/>
                  </a:lnTo>
                  <a:lnTo>
                    <a:pt x="1070" y="81"/>
                  </a:lnTo>
                  <a:lnTo>
                    <a:pt x="1099" y="93"/>
                  </a:lnTo>
                  <a:lnTo>
                    <a:pt x="1128" y="96"/>
                  </a:lnTo>
                  <a:lnTo>
                    <a:pt x="1157" y="84"/>
                  </a:lnTo>
                  <a:lnTo>
                    <a:pt x="1186" y="80"/>
                  </a:lnTo>
                  <a:lnTo>
                    <a:pt x="1215" y="88"/>
                  </a:lnTo>
                  <a:lnTo>
                    <a:pt x="1244" y="115"/>
                  </a:lnTo>
                  <a:lnTo>
                    <a:pt x="1272" y="148"/>
                  </a:lnTo>
                  <a:lnTo>
                    <a:pt x="1301" y="166"/>
                  </a:lnTo>
                  <a:lnTo>
                    <a:pt x="1331" y="171"/>
                  </a:lnTo>
                  <a:lnTo>
                    <a:pt x="1359" y="171"/>
                  </a:lnTo>
                  <a:lnTo>
                    <a:pt x="1388" y="174"/>
                  </a:lnTo>
                  <a:lnTo>
                    <a:pt x="1417" y="16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76" name="Freeform 186">
              <a:extLst>
                <a:ext uri="{FF2B5EF4-FFF2-40B4-BE49-F238E27FC236}">
                  <a16:creationId xmlns="" xmlns:a16="http://schemas.microsoft.com/office/drawing/2014/main" id="{F5F6E153-9BA2-44B9-B984-29583BE3277C}"/>
                </a:ext>
              </a:extLst>
            </p:cNvPr>
            <p:cNvSpPr>
              <a:spLocks/>
            </p:cNvSpPr>
            <p:nvPr/>
          </p:nvSpPr>
          <p:spPr bwMode="auto">
            <a:xfrm>
              <a:off x="4144963" y="4148138"/>
              <a:ext cx="2249488" cy="715963"/>
            </a:xfrm>
            <a:custGeom>
              <a:avLst/>
              <a:gdLst>
                <a:gd name="T0" fmla="*/ 0 w 1417"/>
                <a:gd name="T1" fmla="*/ 7 h 451"/>
                <a:gd name="T2" fmla="*/ 29 w 1417"/>
                <a:gd name="T3" fmla="*/ 0 h 451"/>
                <a:gd name="T4" fmla="*/ 58 w 1417"/>
                <a:gd name="T5" fmla="*/ 32 h 451"/>
                <a:gd name="T6" fmla="*/ 87 w 1417"/>
                <a:gd name="T7" fmla="*/ 73 h 451"/>
                <a:gd name="T8" fmla="*/ 115 w 1417"/>
                <a:gd name="T9" fmla="*/ 136 h 451"/>
                <a:gd name="T10" fmla="*/ 144 w 1417"/>
                <a:gd name="T11" fmla="*/ 235 h 451"/>
                <a:gd name="T12" fmla="*/ 174 w 1417"/>
                <a:gd name="T13" fmla="*/ 327 h 451"/>
                <a:gd name="T14" fmla="*/ 202 w 1417"/>
                <a:gd name="T15" fmla="*/ 399 h 451"/>
                <a:gd name="T16" fmla="*/ 231 w 1417"/>
                <a:gd name="T17" fmla="*/ 438 h 451"/>
                <a:gd name="T18" fmla="*/ 261 w 1417"/>
                <a:gd name="T19" fmla="*/ 451 h 451"/>
                <a:gd name="T20" fmla="*/ 289 w 1417"/>
                <a:gd name="T21" fmla="*/ 442 h 451"/>
                <a:gd name="T22" fmla="*/ 318 w 1417"/>
                <a:gd name="T23" fmla="*/ 429 h 451"/>
                <a:gd name="T24" fmla="*/ 346 w 1417"/>
                <a:gd name="T25" fmla="*/ 417 h 451"/>
                <a:gd name="T26" fmla="*/ 376 w 1417"/>
                <a:gd name="T27" fmla="*/ 416 h 451"/>
                <a:gd name="T28" fmla="*/ 405 w 1417"/>
                <a:gd name="T29" fmla="*/ 417 h 451"/>
                <a:gd name="T30" fmla="*/ 433 w 1417"/>
                <a:gd name="T31" fmla="*/ 399 h 451"/>
                <a:gd name="T32" fmla="*/ 463 w 1417"/>
                <a:gd name="T33" fmla="*/ 357 h 451"/>
                <a:gd name="T34" fmla="*/ 492 w 1417"/>
                <a:gd name="T35" fmla="*/ 299 h 451"/>
                <a:gd name="T36" fmla="*/ 520 w 1417"/>
                <a:gd name="T37" fmla="*/ 248 h 451"/>
                <a:gd name="T38" fmla="*/ 550 w 1417"/>
                <a:gd name="T39" fmla="*/ 214 h 451"/>
                <a:gd name="T40" fmla="*/ 578 w 1417"/>
                <a:gd name="T41" fmla="*/ 186 h 451"/>
                <a:gd name="T42" fmla="*/ 607 w 1417"/>
                <a:gd name="T43" fmla="*/ 178 h 451"/>
                <a:gd name="T44" fmla="*/ 637 w 1417"/>
                <a:gd name="T45" fmla="*/ 173 h 451"/>
                <a:gd name="T46" fmla="*/ 665 w 1417"/>
                <a:gd name="T47" fmla="*/ 171 h 451"/>
                <a:gd name="T48" fmla="*/ 694 w 1417"/>
                <a:gd name="T49" fmla="*/ 171 h 451"/>
                <a:gd name="T50" fmla="*/ 724 w 1417"/>
                <a:gd name="T51" fmla="*/ 161 h 451"/>
                <a:gd name="T52" fmla="*/ 752 w 1417"/>
                <a:gd name="T53" fmla="*/ 162 h 451"/>
                <a:gd name="T54" fmla="*/ 781 w 1417"/>
                <a:gd name="T55" fmla="*/ 175 h 451"/>
                <a:gd name="T56" fmla="*/ 809 w 1417"/>
                <a:gd name="T57" fmla="*/ 197 h 451"/>
                <a:gd name="T58" fmla="*/ 839 w 1417"/>
                <a:gd name="T59" fmla="*/ 241 h 451"/>
                <a:gd name="T60" fmla="*/ 868 w 1417"/>
                <a:gd name="T61" fmla="*/ 288 h 451"/>
                <a:gd name="T62" fmla="*/ 896 w 1417"/>
                <a:gd name="T63" fmla="*/ 323 h 451"/>
                <a:gd name="T64" fmla="*/ 926 w 1417"/>
                <a:gd name="T65" fmla="*/ 354 h 451"/>
                <a:gd name="T66" fmla="*/ 955 w 1417"/>
                <a:gd name="T67" fmla="*/ 362 h 451"/>
                <a:gd name="T68" fmla="*/ 983 w 1417"/>
                <a:gd name="T69" fmla="*/ 364 h 451"/>
                <a:gd name="T70" fmla="*/ 1013 w 1417"/>
                <a:gd name="T71" fmla="*/ 371 h 451"/>
                <a:gd name="T72" fmla="*/ 1041 w 1417"/>
                <a:gd name="T73" fmla="*/ 381 h 451"/>
                <a:gd name="T74" fmla="*/ 1070 w 1417"/>
                <a:gd name="T75" fmla="*/ 395 h 451"/>
                <a:gd name="T76" fmla="*/ 1099 w 1417"/>
                <a:gd name="T77" fmla="*/ 401 h 451"/>
                <a:gd name="T78" fmla="*/ 1128 w 1417"/>
                <a:gd name="T79" fmla="*/ 386 h 451"/>
                <a:gd name="T80" fmla="*/ 1157 w 1417"/>
                <a:gd name="T81" fmla="*/ 373 h 451"/>
                <a:gd name="T82" fmla="*/ 1186 w 1417"/>
                <a:gd name="T83" fmla="*/ 359 h 451"/>
                <a:gd name="T84" fmla="*/ 1215 w 1417"/>
                <a:gd name="T85" fmla="*/ 321 h 451"/>
                <a:gd name="T86" fmla="*/ 1244 w 1417"/>
                <a:gd name="T87" fmla="*/ 287 h 451"/>
                <a:gd name="T88" fmla="*/ 1272 w 1417"/>
                <a:gd name="T89" fmla="*/ 250 h 451"/>
                <a:gd name="T90" fmla="*/ 1301 w 1417"/>
                <a:gd name="T91" fmla="*/ 224 h 451"/>
                <a:gd name="T92" fmla="*/ 1331 w 1417"/>
                <a:gd name="T93" fmla="*/ 218 h 451"/>
                <a:gd name="T94" fmla="*/ 1359 w 1417"/>
                <a:gd name="T95" fmla="*/ 218 h 451"/>
                <a:gd name="T96" fmla="*/ 1388 w 1417"/>
                <a:gd name="T97" fmla="*/ 184 h 451"/>
                <a:gd name="T98" fmla="*/ 1417 w 1417"/>
                <a:gd name="T99" fmla="*/ 139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451">
                  <a:moveTo>
                    <a:pt x="0" y="7"/>
                  </a:moveTo>
                  <a:lnTo>
                    <a:pt x="29" y="0"/>
                  </a:lnTo>
                  <a:lnTo>
                    <a:pt x="58" y="32"/>
                  </a:lnTo>
                  <a:lnTo>
                    <a:pt x="87" y="73"/>
                  </a:lnTo>
                  <a:lnTo>
                    <a:pt x="115" y="136"/>
                  </a:lnTo>
                  <a:lnTo>
                    <a:pt x="144" y="235"/>
                  </a:lnTo>
                  <a:lnTo>
                    <a:pt x="174" y="327"/>
                  </a:lnTo>
                  <a:lnTo>
                    <a:pt x="202" y="399"/>
                  </a:lnTo>
                  <a:lnTo>
                    <a:pt x="231" y="438"/>
                  </a:lnTo>
                  <a:lnTo>
                    <a:pt x="261" y="451"/>
                  </a:lnTo>
                  <a:lnTo>
                    <a:pt x="289" y="442"/>
                  </a:lnTo>
                  <a:lnTo>
                    <a:pt x="318" y="429"/>
                  </a:lnTo>
                  <a:lnTo>
                    <a:pt x="346" y="417"/>
                  </a:lnTo>
                  <a:lnTo>
                    <a:pt x="376" y="416"/>
                  </a:lnTo>
                  <a:lnTo>
                    <a:pt x="405" y="417"/>
                  </a:lnTo>
                  <a:lnTo>
                    <a:pt x="433" y="399"/>
                  </a:lnTo>
                  <a:lnTo>
                    <a:pt x="463" y="357"/>
                  </a:lnTo>
                  <a:lnTo>
                    <a:pt x="492" y="299"/>
                  </a:lnTo>
                  <a:lnTo>
                    <a:pt x="520" y="248"/>
                  </a:lnTo>
                  <a:lnTo>
                    <a:pt x="550" y="214"/>
                  </a:lnTo>
                  <a:lnTo>
                    <a:pt x="578" y="186"/>
                  </a:lnTo>
                  <a:lnTo>
                    <a:pt x="607" y="178"/>
                  </a:lnTo>
                  <a:lnTo>
                    <a:pt x="637" y="173"/>
                  </a:lnTo>
                  <a:lnTo>
                    <a:pt x="665" y="171"/>
                  </a:lnTo>
                  <a:lnTo>
                    <a:pt x="694" y="171"/>
                  </a:lnTo>
                  <a:lnTo>
                    <a:pt x="724" y="161"/>
                  </a:lnTo>
                  <a:lnTo>
                    <a:pt x="752" y="162"/>
                  </a:lnTo>
                  <a:lnTo>
                    <a:pt x="781" y="175"/>
                  </a:lnTo>
                  <a:lnTo>
                    <a:pt x="809" y="197"/>
                  </a:lnTo>
                  <a:lnTo>
                    <a:pt x="839" y="241"/>
                  </a:lnTo>
                  <a:lnTo>
                    <a:pt x="868" y="288"/>
                  </a:lnTo>
                  <a:lnTo>
                    <a:pt x="896" y="323"/>
                  </a:lnTo>
                  <a:lnTo>
                    <a:pt x="926" y="354"/>
                  </a:lnTo>
                  <a:lnTo>
                    <a:pt x="955" y="362"/>
                  </a:lnTo>
                  <a:lnTo>
                    <a:pt x="983" y="364"/>
                  </a:lnTo>
                  <a:lnTo>
                    <a:pt x="1013" y="371"/>
                  </a:lnTo>
                  <a:lnTo>
                    <a:pt x="1041" y="381"/>
                  </a:lnTo>
                  <a:lnTo>
                    <a:pt x="1070" y="395"/>
                  </a:lnTo>
                  <a:lnTo>
                    <a:pt x="1099" y="401"/>
                  </a:lnTo>
                  <a:lnTo>
                    <a:pt x="1128" y="386"/>
                  </a:lnTo>
                  <a:lnTo>
                    <a:pt x="1157" y="373"/>
                  </a:lnTo>
                  <a:lnTo>
                    <a:pt x="1186" y="359"/>
                  </a:lnTo>
                  <a:lnTo>
                    <a:pt x="1215" y="321"/>
                  </a:lnTo>
                  <a:lnTo>
                    <a:pt x="1244" y="287"/>
                  </a:lnTo>
                  <a:lnTo>
                    <a:pt x="1272" y="250"/>
                  </a:lnTo>
                  <a:lnTo>
                    <a:pt x="1301" y="224"/>
                  </a:lnTo>
                  <a:lnTo>
                    <a:pt x="1331" y="218"/>
                  </a:lnTo>
                  <a:lnTo>
                    <a:pt x="1359" y="218"/>
                  </a:lnTo>
                  <a:lnTo>
                    <a:pt x="1388" y="184"/>
                  </a:lnTo>
                  <a:lnTo>
                    <a:pt x="1417" y="13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77" name="Freeform 187">
              <a:extLst>
                <a:ext uri="{FF2B5EF4-FFF2-40B4-BE49-F238E27FC236}">
                  <a16:creationId xmlns="" xmlns:a16="http://schemas.microsoft.com/office/drawing/2014/main" id="{59215A63-CB7A-4818-AB59-229FE11CC8A3}"/>
                </a:ext>
              </a:extLst>
            </p:cNvPr>
            <p:cNvSpPr>
              <a:spLocks/>
            </p:cNvSpPr>
            <p:nvPr/>
          </p:nvSpPr>
          <p:spPr bwMode="auto">
            <a:xfrm>
              <a:off x="4144963" y="4379913"/>
              <a:ext cx="2295525" cy="725488"/>
            </a:xfrm>
            <a:custGeom>
              <a:avLst/>
              <a:gdLst>
                <a:gd name="T0" fmla="*/ 0 w 1446"/>
                <a:gd name="T1" fmla="*/ 457 h 457"/>
                <a:gd name="T2" fmla="*/ 29 w 1446"/>
                <a:gd name="T3" fmla="*/ 387 h 457"/>
                <a:gd name="T4" fmla="*/ 58 w 1446"/>
                <a:gd name="T5" fmla="*/ 312 h 457"/>
                <a:gd name="T6" fmla="*/ 87 w 1446"/>
                <a:gd name="T7" fmla="*/ 253 h 457"/>
                <a:gd name="T8" fmla="*/ 115 w 1446"/>
                <a:gd name="T9" fmla="*/ 176 h 457"/>
                <a:gd name="T10" fmla="*/ 144 w 1446"/>
                <a:gd name="T11" fmla="*/ 83 h 457"/>
                <a:gd name="T12" fmla="*/ 174 w 1446"/>
                <a:gd name="T13" fmla="*/ 30 h 457"/>
                <a:gd name="T14" fmla="*/ 202 w 1446"/>
                <a:gd name="T15" fmla="*/ 0 h 457"/>
                <a:gd name="T16" fmla="*/ 231 w 1446"/>
                <a:gd name="T17" fmla="*/ 0 h 457"/>
                <a:gd name="T18" fmla="*/ 261 w 1446"/>
                <a:gd name="T19" fmla="*/ 8 h 457"/>
                <a:gd name="T20" fmla="*/ 289 w 1446"/>
                <a:gd name="T21" fmla="*/ 19 h 457"/>
                <a:gd name="T22" fmla="*/ 318 w 1446"/>
                <a:gd name="T23" fmla="*/ 29 h 457"/>
                <a:gd name="T24" fmla="*/ 346 w 1446"/>
                <a:gd name="T25" fmla="*/ 34 h 457"/>
                <a:gd name="T26" fmla="*/ 376 w 1446"/>
                <a:gd name="T27" fmla="*/ 36 h 457"/>
                <a:gd name="T28" fmla="*/ 405 w 1446"/>
                <a:gd name="T29" fmla="*/ 37 h 457"/>
                <a:gd name="T30" fmla="*/ 433 w 1446"/>
                <a:gd name="T31" fmla="*/ 67 h 457"/>
                <a:gd name="T32" fmla="*/ 463 w 1446"/>
                <a:gd name="T33" fmla="*/ 122 h 457"/>
                <a:gd name="T34" fmla="*/ 492 w 1446"/>
                <a:gd name="T35" fmla="*/ 186 h 457"/>
                <a:gd name="T36" fmla="*/ 520 w 1446"/>
                <a:gd name="T37" fmla="*/ 246 h 457"/>
                <a:gd name="T38" fmla="*/ 550 w 1446"/>
                <a:gd name="T39" fmla="*/ 276 h 457"/>
                <a:gd name="T40" fmla="*/ 578 w 1446"/>
                <a:gd name="T41" fmla="*/ 283 h 457"/>
                <a:gd name="T42" fmla="*/ 607 w 1446"/>
                <a:gd name="T43" fmla="*/ 285 h 457"/>
                <a:gd name="T44" fmla="*/ 637 w 1446"/>
                <a:gd name="T45" fmla="*/ 272 h 457"/>
                <a:gd name="T46" fmla="*/ 665 w 1446"/>
                <a:gd name="T47" fmla="*/ 262 h 457"/>
                <a:gd name="T48" fmla="*/ 694 w 1446"/>
                <a:gd name="T49" fmla="*/ 260 h 457"/>
                <a:gd name="T50" fmla="*/ 724 w 1446"/>
                <a:gd name="T51" fmla="*/ 254 h 457"/>
                <a:gd name="T52" fmla="*/ 752 w 1446"/>
                <a:gd name="T53" fmla="*/ 238 h 457"/>
                <a:gd name="T54" fmla="*/ 781 w 1446"/>
                <a:gd name="T55" fmla="*/ 212 h 457"/>
                <a:gd name="T56" fmla="*/ 809 w 1446"/>
                <a:gd name="T57" fmla="*/ 170 h 457"/>
                <a:gd name="T58" fmla="*/ 839 w 1446"/>
                <a:gd name="T59" fmla="*/ 131 h 457"/>
                <a:gd name="T60" fmla="*/ 868 w 1446"/>
                <a:gd name="T61" fmla="*/ 95 h 457"/>
                <a:gd name="T62" fmla="*/ 896 w 1446"/>
                <a:gd name="T63" fmla="*/ 74 h 457"/>
                <a:gd name="T64" fmla="*/ 926 w 1446"/>
                <a:gd name="T65" fmla="*/ 66 h 457"/>
                <a:gd name="T66" fmla="*/ 955 w 1446"/>
                <a:gd name="T67" fmla="*/ 56 h 457"/>
                <a:gd name="T68" fmla="*/ 983 w 1446"/>
                <a:gd name="T69" fmla="*/ 56 h 457"/>
                <a:gd name="T70" fmla="*/ 1013 w 1446"/>
                <a:gd name="T71" fmla="*/ 50 h 457"/>
                <a:gd name="T72" fmla="*/ 1041 w 1446"/>
                <a:gd name="T73" fmla="*/ 41 h 457"/>
                <a:gd name="T74" fmla="*/ 1070 w 1446"/>
                <a:gd name="T75" fmla="*/ 47 h 457"/>
                <a:gd name="T76" fmla="*/ 1099 w 1446"/>
                <a:gd name="T77" fmla="*/ 56 h 457"/>
                <a:gd name="T78" fmla="*/ 1128 w 1446"/>
                <a:gd name="T79" fmla="*/ 77 h 457"/>
                <a:gd name="T80" fmla="*/ 1157 w 1446"/>
                <a:gd name="T81" fmla="*/ 112 h 457"/>
                <a:gd name="T82" fmla="*/ 1186 w 1446"/>
                <a:gd name="T83" fmla="*/ 150 h 457"/>
                <a:gd name="T84" fmla="*/ 1215 w 1446"/>
                <a:gd name="T85" fmla="*/ 197 h 457"/>
                <a:gd name="T86" fmla="*/ 1244 w 1446"/>
                <a:gd name="T87" fmla="*/ 229 h 457"/>
                <a:gd name="T88" fmla="*/ 1272 w 1446"/>
                <a:gd name="T89" fmla="*/ 232 h 457"/>
                <a:gd name="T90" fmla="*/ 1301 w 1446"/>
                <a:gd name="T91" fmla="*/ 219 h 457"/>
                <a:gd name="T92" fmla="*/ 1331 w 1446"/>
                <a:gd name="T93" fmla="*/ 187 h 457"/>
                <a:gd name="T94" fmla="*/ 1359 w 1446"/>
                <a:gd name="T95" fmla="*/ 163 h 457"/>
                <a:gd name="T96" fmla="*/ 1388 w 1446"/>
                <a:gd name="T97" fmla="*/ 148 h 457"/>
                <a:gd name="T98" fmla="*/ 1417 w 1446"/>
                <a:gd name="T99" fmla="*/ 139 h 457"/>
                <a:gd name="T100" fmla="*/ 1446 w 1446"/>
                <a:gd name="T101" fmla="*/ 13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46" h="457">
                  <a:moveTo>
                    <a:pt x="0" y="457"/>
                  </a:moveTo>
                  <a:lnTo>
                    <a:pt x="29" y="387"/>
                  </a:lnTo>
                  <a:lnTo>
                    <a:pt x="58" y="312"/>
                  </a:lnTo>
                  <a:lnTo>
                    <a:pt x="87" y="253"/>
                  </a:lnTo>
                  <a:lnTo>
                    <a:pt x="115" y="176"/>
                  </a:lnTo>
                  <a:lnTo>
                    <a:pt x="144" y="83"/>
                  </a:lnTo>
                  <a:lnTo>
                    <a:pt x="174" y="30"/>
                  </a:lnTo>
                  <a:lnTo>
                    <a:pt x="202" y="0"/>
                  </a:lnTo>
                  <a:lnTo>
                    <a:pt x="231" y="0"/>
                  </a:lnTo>
                  <a:lnTo>
                    <a:pt x="261" y="8"/>
                  </a:lnTo>
                  <a:lnTo>
                    <a:pt x="289" y="19"/>
                  </a:lnTo>
                  <a:lnTo>
                    <a:pt x="318" y="29"/>
                  </a:lnTo>
                  <a:lnTo>
                    <a:pt x="346" y="34"/>
                  </a:lnTo>
                  <a:lnTo>
                    <a:pt x="376" y="36"/>
                  </a:lnTo>
                  <a:lnTo>
                    <a:pt x="405" y="37"/>
                  </a:lnTo>
                  <a:lnTo>
                    <a:pt x="433" y="67"/>
                  </a:lnTo>
                  <a:lnTo>
                    <a:pt x="463" y="122"/>
                  </a:lnTo>
                  <a:lnTo>
                    <a:pt x="492" y="186"/>
                  </a:lnTo>
                  <a:lnTo>
                    <a:pt x="520" y="246"/>
                  </a:lnTo>
                  <a:lnTo>
                    <a:pt x="550" y="276"/>
                  </a:lnTo>
                  <a:lnTo>
                    <a:pt x="578" y="283"/>
                  </a:lnTo>
                  <a:lnTo>
                    <a:pt x="607" y="285"/>
                  </a:lnTo>
                  <a:lnTo>
                    <a:pt x="637" y="272"/>
                  </a:lnTo>
                  <a:lnTo>
                    <a:pt x="665" y="262"/>
                  </a:lnTo>
                  <a:lnTo>
                    <a:pt x="694" y="260"/>
                  </a:lnTo>
                  <a:lnTo>
                    <a:pt x="724" y="254"/>
                  </a:lnTo>
                  <a:lnTo>
                    <a:pt x="752" y="238"/>
                  </a:lnTo>
                  <a:lnTo>
                    <a:pt x="781" y="212"/>
                  </a:lnTo>
                  <a:lnTo>
                    <a:pt x="809" y="170"/>
                  </a:lnTo>
                  <a:lnTo>
                    <a:pt x="839" y="131"/>
                  </a:lnTo>
                  <a:lnTo>
                    <a:pt x="868" y="95"/>
                  </a:lnTo>
                  <a:lnTo>
                    <a:pt x="896" y="74"/>
                  </a:lnTo>
                  <a:lnTo>
                    <a:pt x="926" y="66"/>
                  </a:lnTo>
                  <a:lnTo>
                    <a:pt x="955" y="56"/>
                  </a:lnTo>
                  <a:lnTo>
                    <a:pt x="983" y="56"/>
                  </a:lnTo>
                  <a:lnTo>
                    <a:pt x="1013" y="50"/>
                  </a:lnTo>
                  <a:lnTo>
                    <a:pt x="1041" y="41"/>
                  </a:lnTo>
                  <a:lnTo>
                    <a:pt x="1070" y="47"/>
                  </a:lnTo>
                  <a:lnTo>
                    <a:pt x="1099" y="56"/>
                  </a:lnTo>
                  <a:lnTo>
                    <a:pt x="1128" y="77"/>
                  </a:lnTo>
                  <a:lnTo>
                    <a:pt x="1157" y="112"/>
                  </a:lnTo>
                  <a:lnTo>
                    <a:pt x="1186" y="150"/>
                  </a:lnTo>
                  <a:lnTo>
                    <a:pt x="1215" y="197"/>
                  </a:lnTo>
                  <a:lnTo>
                    <a:pt x="1244" y="229"/>
                  </a:lnTo>
                  <a:lnTo>
                    <a:pt x="1272" y="232"/>
                  </a:lnTo>
                  <a:lnTo>
                    <a:pt x="1301" y="219"/>
                  </a:lnTo>
                  <a:lnTo>
                    <a:pt x="1331" y="187"/>
                  </a:lnTo>
                  <a:lnTo>
                    <a:pt x="1359" y="163"/>
                  </a:lnTo>
                  <a:lnTo>
                    <a:pt x="1388" y="148"/>
                  </a:lnTo>
                  <a:lnTo>
                    <a:pt x="1417" y="139"/>
                  </a:lnTo>
                  <a:lnTo>
                    <a:pt x="1446" y="13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78" name="Freeform 188">
              <a:extLst>
                <a:ext uri="{FF2B5EF4-FFF2-40B4-BE49-F238E27FC236}">
                  <a16:creationId xmlns="" xmlns:a16="http://schemas.microsoft.com/office/drawing/2014/main" id="{6FFBE725-F4CE-484B-92BC-98E5291BA9F2}"/>
                </a:ext>
              </a:extLst>
            </p:cNvPr>
            <p:cNvSpPr>
              <a:spLocks/>
            </p:cNvSpPr>
            <p:nvPr/>
          </p:nvSpPr>
          <p:spPr bwMode="auto">
            <a:xfrm>
              <a:off x="4144963" y="4164013"/>
              <a:ext cx="2295525" cy="711200"/>
            </a:xfrm>
            <a:custGeom>
              <a:avLst/>
              <a:gdLst>
                <a:gd name="T0" fmla="*/ 0 w 1446"/>
                <a:gd name="T1" fmla="*/ 32 h 448"/>
                <a:gd name="T2" fmla="*/ 29 w 1446"/>
                <a:gd name="T3" fmla="*/ 0 h 448"/>
                <a:gd name="T4" fmla="*/ 58 w 1446"/>
                <a:gd name="T5" fmla="*/ 32 h 448"/>
                <a:gd name="T6" fmla="*/ 87 w 1446"/>
                <a:gd name="T7" fmla="*/ 95 h 448"/>
                <a:gd name="T8" fmla="*/ 115 w 1446"/>
                <a:gd name="T9" fmla="*/ 161 h 448"/>
                <a:gd name="T10" fmla="*/ 144 w 1446"/>
                <a:gd name="T11" fmla="*/ 264 h 448"/>
                <a:gd name="T12" fmla="*/ 174 w 1446"/>
                <a:gd name="T13" fmla="*/ 355 h 448"/>
                <a:gd name="T14" fmla="*/ 202 w 1446"/>
                <a:gd name="T15" fmla="*/ 408 h 448"/>
                <a:gd name="T16" fmla="*/ 231 w 1446"/>
                <a:gd name="T17" fmla="*/ 439 h 448"/>
                <a:gd name="T18" fmla="*/ 261 w 1446"/>
                <a:gd name="T19" fmla="*/ 448 h 448"/>
                <a:gd name="T20" fmla="*/ 289 w 1446"/>
                <a:gd name="T21" fmla="*/ 440 h 448"/>
                <a:gd name="T22" fmla="*/ 318 w 1446"/>
                <a:gd name="T23" fmla="*/ 440 h 448"/>
                <a:gd name="T24" fmla="*/ 346 w 1446"/>
                <a:gd name="T25" fmla="*/ 437 h 448"/>
                <a:gd name="T26" fmla="*/ 376 w 1446"/>
                <a:gd name="T27" fmla="*/ 406 h 448"/>
                <a:gd name="T28" fmla="*/ 405 w 1446"/>
                <a:gd name="T29" fmla="*/ 353 h 448"/>
                <a:gd name="T30" fmla="*/ 433 w 1446"/>
                <a:gd name="T31" fmla="*/ 290 h 448"/>
                <a:gd name="T32" fmla="*/ 463 w 1446"/>
                <a:gd name="T33" fmla="*/ 227 h 448"/>
                <a:gd name="T34" fmla="*/ 492 w 1446"/>
                <a:gd name="T35" fmla="*/ 184 h 448"/>
                <a:gd name="T36" fmla="*/ 520 w 1446"/>
                <a:gd name="T37" fmla="*/ 160 h 448"/>
                <a:gd name="T38" fmla="*/ 550 w 1446"/>
                <a:gd name="T39" fmla="*/ 157 h 448"/>
                <a:gd name="T40" fmla="*/ 578 w 1446"/>
                <a:gd name="T41" fmla="*/ 165 h 448"/>
                <a:gd name="T42" fmla="*/ 607 w 1446"/>
                <a:gd name="T43" fmla="*/ 171 h 448"/>
                <a:gd name="T44" fmla="*/ 637 w 1446"/>
                <a:gd name="T45" fmla="*/ 168 h 448"/>
                <a:gd name="T46" fmla="*/ 665 w 1446"/>
                <a:gd name="T47" fmla="*/ 161 h 448"/>
                <a:gd name="T48" fmla="*/ 694 w 1446"/>
                <a:gd name="T49" fmla="*/ 162 h 448"/>
                <a:gd name="T50" fmla="*/ 724 w 1446"/>
                <a:gd name="T51" fmla="*/ 170 h 448"/>
                <a:gd name="T52" fmla="*/ 752 w 1446"/>
                <a:gd name="T53" fmla="*/ 193 h 448"/>
                <a:gd name="T54" fmla="*/ 781 w 1446"/>
                <a:gd name="T55" fmla="*/ 240 h 448"/>
                <a:gd name="T56" fmla="*/ 809 w 1446"/>
                <a:gd name="T57" fmla="*/ 297 h 448"/>
                <a:gd name="T58" fmla="*/ 839 w 1446"/>
                <a:gd name="T59" fmla="*/ 338 h 448"/>
                <a:gd name="T60" fmla="*/ 868 w 1446"/>
                <a:gd name="T61" fmla="*/ 359 h 448"/>
                <a:gd name="T62" fmla="*/ 896 w 1446"/>
                <a:gd name="T63" fmla="*/ 369 h 448"/>
                <a:gd name="T64" fmla="*/ 926 w 1446"/>
                <a:gd name="T65" fmla="*/ 370 h 448"/>
                <a:gd name="T66" fmla="*/ 955 w 1446"/>
                <a:gd name="T67" fmla="*/ 385 h 448"/>
                <a:gd name="T68" fmla="*/ 983 w 1446"/>
                <a:gd name="T69" fmla="*/ 389 h 448"/>
                <a:gd name="T70" fmla="*/ 1013 w 1446"/>
                <a:gd name="T71" fmla="*/ 377 h 448"/>
                <a:gd name="T72" fmla="*/ 1041 w 1446"/>
                <a:gd name="T73" fmla="*/ 371 h 448"/>
                <a:gd name="T74" fmla="*/ 1070 w 1446"/>
                <a:gd name="T75" fmla="*/ 360 h 448"/>
                <a:gd name="T76" fmla="*/ 1099 w 1446"/>
                <a:gd name="T77" fmla="*/ 342 h 448"/>
                <a:gd name="T78" fmla="*/ 1128 w 1446"/>
                <a:gd name="T79" fmla="*/ 315 h 448"/>
                <a:gd name="T80" fmla="*/ 1157 w 1446"/>
                <a:gd name="T81" fmla="*/ 285 h 448"/>
                <a:gd name="T82" fmla="*/ 1186 w 1446"/>
                <a:gd name="T83" fmla="*/ 259 h 448"/>
                <a:gd name="T84" fmla="*/ 1215 w 1446"/>
                <a:gd name="T85" fmla="*/ 246 h 448"/>
                <a:gd name="T86" fmla="*/ 1244 w 1446"/>
                <a:gd name="T87" fmla="*/ 237 h 448"/>
                <a:gd name="T88" fmla="*/ 1272 w 1446"/>
                <a:gd name="T89" fmla="*/ 215 h 448"/>
                <a:gd name="T90" fmla="*/ 1301 w 1446"/>
                <a:gd name="T91" fmla="*/ 190 h 448"/>
                <a:gd name="T92" fmla="*/ 1331 w 1446"/>
                <a:gd name="T93" fmla="*/ 190 h 448"/>
                <a:gd name="T94" fmla="*/ 1359 w 1446"/>
                <a:gd name="T95" fmla="*/ 215 h 448"/>
                <a:gd name="T96" fmla="*/ 1388 w 1446"/>
                <a:gd name="T97" fmla="*/ 235 h 448"/>
                <a:gd name="T98" fmla="*/ 1417 w 1446"/>
                <a:gd name="T99" fmla="*/ 281 h 448"/>
                <a:gd name="T100" fmla="*/ 1446 w 1446"/>
                <a:gd name="T101" fmla="*/ 333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46" h="448">
                  <a:moveTo>
                    <a:pt x="0" y="32"/>
                  </a:moveTo>
                  <a:lnTo>
                    <a:pt x="29" y="0"/>
                  </a:lnTo>
                  <a:lnTo>
                    <a:pt x="58" y="32"/>
                  </a:lnTo>
                  <a:lnTo>
                    <a:pt x="87" y="95"/>
                  </a:lnTo>
                  <a:lnTo>
                    <a:pt x="115" y="161"/>
                  </a:lnTo>
                  <a:lnTo>
                    <a:pt x="144" y="264"/>
                  </a:lnTo>
                  <a:lnTo>
                    <a:pt x="174" y="355"/>
                  </a:lnTo>
                  <a:lnTo>
                    <a:pt x="202" y="408"/>
                  </a:lnTo>
                  <a:lnTo>
                    <a:pt x="231" y="439"/>
                  </a:lnTo>
                  <a:lnTo>
                    <a:pt x="261" y="448"/>
                  </a:lnTo>
                  <a:lnTo>
                    <a:pt x="289" y="440"/>
                  </a:lnTo>
                  <a:lnTo>
                    <a:pt x="318" y="440"/>
                  </a:lnTo>
                  <a:lnTo>
                    <a:pt x="346" y="437"/>
                  </a:lnTo>
                  <a:lnTo>
                    <a:pt x="376" y="406"/>
                  </a:lnTo>
                  <a:lnTo>
                    <a:pt x="405" y="353"/>
                  </a:lnTo>
                  <a:lnTo>
                    <a:pt x="433" y="290"/>
                  </a:lnTo>
                  <a:lnTo>
                    <a:pt x="463" y="227"/>
                  </a:lnTo>
                  <a:lnTo>
                    <a:pt x="492" y="184"/>
                  </a:lnTo>
                  <a:lnTo>
                    <a:pt x="520" y="160"/>
                  </a:lnTo>
                  <a:lnTo>
                    <a:pt x="550" y="157"/>
                  </a:lnTo>
                  <a:lnTo>
                    <a:pt x="578" y="165"/>
                  </a:lnTo>
                  <a:lnTo>
                    <a:pt x="607" y="171"/>
                  </a:lnTo>
                  <a:lnTo>
                    <a:pt x="637" y="168"/>
                  </a:lnTo>
                  <a:lnTo>
                    <a:pt x="665" y="161"/>
                  </a:lnTo>
                  <a:lnTo>
                    <a:pt x="694" y="162"/>
                  </a:lnTo>
                  <a:lnTo>
                    <a:pt x="724" y="170"/>
                  </a:lnTo>
                  <a:lnTo>
                    <a:pt x="752" y="193"/>
                  </a:lnTo>
                  <a:lnTo>
                    <a:pt x="781" y="240"/>
                  </a:lnTo>
                  <a:lnTo>
                    <a:pt x="809" y="297"/>
                  </a:lnTo>
                  <a:lnTo>
                    <a:pt x="839" y="338"/>
                  </a:lnTo>
                  <a:lnTo>
                    <a:pt x="868" y="359"/>
                  </a:lnTo>
                  <a:lnTo>
                    <a:pt x="896" y="369"/>
                  </a:lnTo>
                  <a:lnTo>
                    <a:pt x="926" y="370"/>
                  </a:lnTo>
                  <a:lnTo>
                    <a:pt x="955" y="385"/>
                  </a:lnTo>
                  <a:lnTo>
                    <a:pt x="983" y="389"/>
                  </a:lnTo>
                  <a:lnTo>
                    <a:pt x="1013" y="377"/>
                  </a:lnTo>
                  <a:lnTo>
                    <a:pt x="1041" y="371"/>
                  </a:lnTo>
                  <a:lnTo>
                    <a:pt x="1070" y="360"/>
                  </a:lnTo>
                  <a:lnTo>
                    <a:pt x="1099" y="342"/>
                  </a:lnTo>
                  <a:lnTo>
                    <a:pt x="1128" y="315"/>
                  </a:lnTo>
                  <a:lnTo>
                    <a:pt x="1157" y="285"/>
                  </a:lnTo>
                  <a:lnTo>
                    <a:pt x="1186" y="259"/>
                  </a:lnTo>
                  <a:lnTo>
                    <a:pt x="1215" y="246"/>
                  </a:lnTo>
                  <a:lnTo>
                    <a:pt x="1244" y="237"/>
                  </a:lnTo>
                  <a:lnTo>
                    <a:pt x="1272" y="215"/>
                  </a:lnTo>
                  <a:lnTo>
                    <a:pt x="1301" y="190"/>
                  </a:lnTo>
                  <a:lnTo>
                    <a:pt x="1331" y="190"/>
                  </a:lnTo>
                  <a:lnTo>
                    <a:pt x="1359" y="215"/>
                  </a:lnTo>
                  <a:lnTo>
                    <a:pt x="1388" y="235"/>
                  </a:lnTo>
                  <a:lnTo>
                    <a:pt x="1417" y="281"/>
                  </a:lnTo>
                  <a:lnTo>
                    <a:pt x="1446" y="33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79" name="Freeform 189">
              <a:extLst>
                <a:ext uri="{FF2B5EF4-FFF2-40B4-BE49-F238E27FC236}">
                  <a16:creationId xmlns="" xmlns:a16="http://schemas.microsoft.com/office/drawing/2014/main" id="{76588A0F-A93F-4D18-8060-4A46ED63F167}"/>
                </a:ext>
              </a:extLst>
            </p:cNvPr>
            <p:cNvSpPr>
              <a:spLocks/>
            </p:cNvSpPr>
            <p:nvPr/>
          </p:nvSpPr>
          <p:spPr bwMode="auto">
            <a:xfrm>
              <a:off x="4144963" y="4329113"/>
              <a:ext cx="2341563" cy="565150"/>
            </a:xfrm>
            <a:custGeom>
              <a:avLst/>
              <a:gdLst>
                <a:gd name="T0" fmla="*/ 0 w 1475"/>
                <a:gd name="T1" fmla="*/ 356 h 356"/>
                <a:gd name="T2" fmla="*/ 29 w 1475"/>
                <a:gd name="T3" fmla="*/ 341 h 356"/>
                <a:gd name="T4" fmla="*/ 58 w 1475"/>
                <a:gd name="T5" fmla="*/ 275 h 356"/>
                <a:gd name="T6" fmla="*/ 87 w 1475"/>
                <a:gd name="T7" fmla="*/ 196 h 356"/>
                <a:gd name="T8" fmla="*/ 115 w 1475"/>
                <a:gd name="T9" fmla="*/ 117 h 356"/>
                <a:gd name="T10" fmla="*/ 144 w 1475"/>
                <a:gd name="T11" fmla="*/ 27 h 356"/>
                <a:gd name="T12" fmla="*/ 174 w 1475"/>
                <a:gd name="T13" fmla="*/ 0 h 356"/>
                <a:gd name="T14" fmla="*/ 202 w 1475"/>
                <a:gd name="T15" fmla="*/ 13 h 356"/>
                <a:gd name="T16" fmla="*/ 231 w 1475"/>
                <a:gd name="T17" fmla="*/ 40 h 356"/>
                <a:gd name="T18" fmla="*/ 261 w 1475"/>
                <a:gd name="T19" fmla="*/ 59 h 356"/>
                <a:gd name="T20" fmla="*/ 289 w 1475"/>
                <a:gd name="T21" fmla="*/ 61 h 356"/>
                <a:gd name="T22" fmla="*/ 318 w 1475"/>
                <a:gd name="T23" fmla="*/ 61 h 356"/>
                <a:gd name="T24" fmla="*/ 346 w 1475"/>
                <a:gd name="T25" fmla="*/ 63 h 356"/>
                <a:gd name="T26" fmla="*/ 376 w 1475"/>
                <a:gd name="T27" fmla="*/ 78 h 356"/>
                <a:gd name="T28" fmla="*/ 405 w 1475"/>
                <a:gd name="T29" fmla="*/ 130 h 356"/>
                <a:gd name="T30" fmla="*/ 433 w 1475"/>
                <a:gd name="T31" fmla="*/ 191 h 356"/>
                <a:gd name="T32" fmla="*/ 463 w 1475"/>
                <a:gd name="T33" fmla="*/ 244 h 356"/>
                <a:gd name="T34" fmla="*/ 492 w 1475"/>
                <a:gd name="T35" fmla="*/ 294 h 356"/>
                <a:gd name="T36" fmla="*/ 520 w 1475"/>
                <a:gd name="T37" fmla="*/ 314 h 356"/>
                <a:gd name="T38" fmla="*/ 550 w 1475"/>
                <a:gd name="T39" fmla="*/ 319 h 356"/>
                <a:gd name="T40" fmla="*/ 578 w 1475"/>
                <a:gd name="T41" fmla="*/ 321 h 356"/>
                <a:gd name="T42" fmla="*/ 607 w 1475"/>
                <a:gd name="T43" fmla="*/ 299 h 356"/>
                <a:gd name="T44" fmla="*/ 637 w 1475"/>
                <a:gd name="T45" fmla="*/ 283 h 356"/>
                <a:gd name="T46" fmla="*/ 665 w 1475"/>
                <a:gd name="T47" fmla="*/ 280 h 356"/>
                <a:gd name="T48" fmla="*/ 694 w 1475"/>
                <a:gd name="T49" fmla="*/ 271 h 356"/>
                <a:gd name="T50" fmla="*/ 724 w 1475"/>
                <a:gd name="T51" fmla="*/ 260 h 356"/>
                <a:gd name="T52" fmla="*/ 752 w 1475"/>
                <a:gd name="T53" fmla="*/ 227 h 356"/>
                <a:gd name="T54" fmla="*/ 781 w 1475"/>
                <a:gd name="T55" fmla="*/ 181 h 356"/>
                <a:gd name="T56" fmla="*/ 809 w 1475"/>
                <a:gd name="T57" fmla="*/ 139 h 356"/>
                <a:gd name="T58" fmla="*/ 839 w 1475"/>
                <a:gd name="T59" fmla="*/ 112 h 356"/>
                <a:gd name="T60" fmla="*/ 868 w 1475"/>
                <a:gd name="T61" fmla="*/ 95 h 356"/>
                <a:gd name="T62" fmla="*/ 896 w 1475"/>
                <a:gd name="T63" fmla="*/ 85 h 356"/>
                <a:gd name="T64" fmla="*/ 926 w 1475"/>
                <a:gd name="T65" fmla="*/ 82 h 356"/>
                <a:gd name="T66" fmla="*/ 955 w 1475"/>
                <a:gd name="T67" fmla="*/ 73 h 356"/>
                <a:gd name="T68" fmla="*/ 983 w 1475"/>
                <a:gd name="T69" fmla="*/ 63 h 356"/>
                <a:gd name="T70" fmla="*/ 1013 w 1475"/>
                <a:gd name="T71" fmla="*/ 59 h 356"/>
                <a:gd name="T72" fmla="*/ 1041 w 1475"/>
                <a:gd name="T73" fmla="*/ 69 h 356"/>
                <a:gd name="T74" fmla="*/ 1070 w 1475"/>
                <a:gd name="T75" fmla="*/ 105 h 356"/>
                <a:gd name="T76" fmla="*/ 1099 w 1475"/>
                <a:gd name="T77" fmla="*/ 150 h 356"/>
                <a:gd name="T78" fmla="*/ 1128 w 1475"/>
                <a:gd name="T79" fmla="*/ 203 h 356"/>
                <a:gd name="T80" fmla="*/ 1157 w 1475"/>
                <a:gd name="T81" fmla="*/ 255 h 356"/>
                <a:gd name="T82" fmla="*/ 1186 w 1475"/>
                <a:gd name="T83" fmla="*/ 296 h 356"/>
                <a:gd name="T84" fmla="*/ 1215 w 1475"/>
                <a:gd name="T85" fmla="*/ 315 h 356"/>
                <a:gd name="T86" fmla="*/ 1244 w 1475"/>
                <a:gd name="T87" fmla="*/ 305 h 356"/>
                <a:gd name="T88" fmla="*/ 1272 w 1475"/>
                <a:gd name="T89" fmla="*/ 283 h 356"/>
                <a:gd name="T90" fmla="*/ 1301 w 1475"/>
                <a:gd name="T91" fmla="*/ 244 h 356"/>
                <a:gd name="T92" fmla="*/ 1331 w 1475"/>
                <a:gd name="T93" fmla="*/ 201 h 356"/>
                <a:gd name="T94" fmla="*/ 1359 w 1475"/>
                <a:gd name="T95" fmla="*/ 168 h 356"/>
                <a:gd name="T96" fmla="*/ 1388 w 1475"/>
                <a:gd name="T97" fmla="*/ 147 h 356"/>
                <a:gd name="T98" fmla="*/ 1417 w 1475"/>
                <a:gd name="T99" fmla="*/ 146 h 356"/>
                <a:gd name="T100" fmla="*/ 1446 w 1475"/>
                <a:gd name="T101" fmla="*/ 155 h 356"/>
                <a:gd name="T102" fmla="*/ 1475 w 1475"/>
                <a:gd name="T103" fmla="*/ 166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5" h="356">
                  <a:moveTo>
                    <a:pt x="0" y="356"/>
                  </a:moveTo>
                  <a:lnTo>
                    <a:pt x="29" y="341"/>
                  </a:lnTo>
                  <a:lnTo>
                    <a:pt x="58" y="275"/>
                  </a:lnTo>
                  <a:lnTo>
                    <a:pt x="87" y="196"/>
                  </a:lnTo>
                  <a:lnTo>
                    <a:pt x="115" y="117"/>
                  </a:lnTo>
                  <a:lnTo>
                    <a:pt x="144" y="27"/>
                  </a:lnTo>
                  <a:lnTo>
                    <a:pt x="174" y="0"/>
                  </a:lnTo>
                  <a:lnTo>
                    <a:pt x="202" y="13"/>
                  </a:lnTo>
                  <a:lnTo>
                    <a:pt x="231" y="40"/>
                  </a:lnTo>
                  <a:lnTo>
                    <a:pt x="261" y="59"/>
                  </a:lnTo>
                  <a:lnTo>
                    <a:pt x="289" y="61"/>
                  </a:lnTo>
                  <a:lnTo>
                    <a:pt x="318" y="61"/>
                  </a:lnTo>
                  <a:lnTo>
                    <a:pt x="346" y="63"/>
                  </a:lnTo>
                  <a:lnTo>
                    <a:pt x="376" y="78"/>
                  </a:lnTo>
                  <a:lnTo>
                    <a:pt x="405" y="130"/>
                  </a:lnTo>
                  <a:lnTo>
                    <a:pt x="433" y="191"/>
                  </a:lnTo>
                  <a:lnTo>
                    <a:pt x="463" y="244"/>
                  </a:lnTo>
                  <a:lnTo>
                    <a:pt x="492" y="294"/>
                  </a:lnTo>
                  <a:lnTo>
                    <a:pt x="520" y="314"/>
                  </a:lnTo>
                  <a:lnTo>
                    <a:pt x="550" y="319"/>
                  </a:lnTo>
                  <a:lnTo>
                    <a:pt x="578" y="321"/>
                  </a:lnTo>
                  <a:lnTo>
                    <a:pt x="607" y="299"/>
                  </a:lnTo>
                  <a:lnTo>
                    <a:pt x="637" y="283"/>
                  </a:lnTo>
                  <a:lnTo>
                    <a:pt x="665" y="280"/>
                  </a:lnTo>
                  <a:lnTo>
                    <a:pt x="694" y="271"/>
                  </a:lnTo>
                  <a:lnTo>
                    <a:pt x="724" y="260"/>
                  </a:lnTo>
                  <a:lnTo>
                    <a:pt x="752" y="227"/>
                  </a:lnTo>
                  <a:lnTo>
                    <a:pt x="781" y="181"/>
                  </a:lnTo>
                  <a:lnTo>
                    <a:pt x="809" y="139"/>
                  </a:lnTo>
                  <a:lnTo>
                    <a:pt x="839" y="112"/>
                  </a:lnTo>
                  <a:lnTo>
                    <a:pt x="868" y="95"/>
                  </a:lnTo>
                  <a:lnTo>
                    <a:pt x="896" y="85"/>
                  </a:lnTo>
                  <a:lnTo>
                    <a:pt x="926" y="82"/>
                  </a:lnTo>
                  <a:lnTo>
                    <a:pt x="955" y="73"/>
                  </a:lnTo>
                  <a:lnTo>
                    <a:pt x="983" y="63"/>
                  </a:lnTo>
                  <a:lnTo>
                    <a:pt x="1013" y="59"/>
                  </a:lnTo>
                  <a:lnTo>
                    <a:pt x="1041" y="69"/>
                  </a:lnTo>
                  <a:lnTo>
                    <a:pt x="1070" y="105"/>
                  </a:lnTo>
                  <a:lnTo>
                    <a:pt x="1099" y="150"/>
                  </a:lnTo>
                  <a:lnTo>
                    <a:pt x="1128" y="203"/>
                  </a:lnTo>
                  <a:lnTo>
                    <a:pt x="1157" y="255"/>
                  </a:lnTo>
                  <a:lnTo>
                    <a:pt x="1186" y="296"/>
                  </a:lnTo>
                  <a:lnTo>
                    <a:pt x="1215" y="315"/>
                  </a:lnTo>
                  <a:lnTo>
                    <a:pt x="1244" y="305"/>
                  </a:lnTo>
                  <a:lnTo>
                    <a:pt x="1272" y="283"/>
                  </a:lnTo>
                  <a:lnTo>
                    <a:pt x="1301" y="244"/>
                  </a:lnTo>
                  <a:lnTo>
                    <a:pt x="1331" y="201"/>
                  </a:lnTo>
                  <a:lnTo>
                    <a:pt x="1359" y="168"/>
                  </a:lnTo>
                  <a:lnTo>
                    <a:pt x="1388" y="147"/>
                  </a:lnTo>
                  <a:lnTo>
                    <a:pt x="1417" y="146"/>
                  </a:lnTo>
                  <a:lnTo>
                    <a:pt x="1446" y="155"/>
                  </a:lnTo>
                  <a:lnTo>
                    <a:pt x="1475" y="16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80" name="Freeform 190">
              <a:extLst>
                <a:ext uri="{FF2B5EF4-FFF2-40B4-BE49-F238E27FC236}">
                  <a16:creationId xmlns="" xmlns:a16="http://schemas.microsoft.com/office/drawing/2014/main" id="{3FD36055-D173-4AEE-8FAF-34B387B81859}"/>
                </a:ext>
              </a:extLst>
            </p:cNvPr>
            <p:cNvSpPr>
              <a:spLocks/>
            </p:cNvSpPr>
            <p:nvPr/>
          </p:nvSpPr>
          <p:spPr bwMode="auto">
            <a:xfrm>
              <a:off x="4144963" y="4268788"/>
              <a:ext cx="2295525" cy="620713"/>
            </a:xfrm>
            <a:custGeom>
              <a:avLst/>
              <a:gdLst>
                <a:gd name="T0" fmla="*/ 0 w 1446"/>
                <a:gd name="T1" fmla="*/ 0 h 391"/>
                <a:gd name="T2" fmla="*/ 29 w 1446"/>
                <a:gd name="T3" fmla="*/ 51 h 391"/>
                <a:gd name="T4" fmla="*/ 58 w 1446"/>
                <a:gd name="T5" fmla="*/ 97 h 391"/>
                <a:gd name="T6" fmla="*/ 87 w 1446"/>
                <a:gd name="T7" fmla="*/ 143 h 391"/>
                <a:gd name="T8" fmla="*/ 115 w 1446"/>
                <a:gd name="T9" fmla="*/ 212 h 391"/>
                <a:gd name="T10" fmla="*/ 144 w 1446"/>
                <a:gd name="T11" fmla="*/ 298 h 391"/>
                <a:gd name="T12" fmla="*/ 174 w 1446"/>
                <a:gd name="T13" fmla="*/ 361 h 391"/>
                <a:gd name="T14" fmla="*/ 202 w 1446"/>
                <a:gd name="T15" fmla="*/ 389 h 391"/>
                <a:gd name="T16" fmla="*/ 231 w 1446"/>
                <a:gd name="T17" fmla="*/ 391 h 391"/>
                <a:gd name="T18" fmla="*/ 261 w 1446"/>
                <a:gd name="T19" fmla="*/ 380 h 391"/>
                <a:gd name="T20" fmla="*/ 289 w 1446"/>
                <a:gd name="T21" fmla="*/ 372 h 391"/>
                <a:gd name="T22" fmla="*/ 318 w 1446"/>
                <a:gd name="T23" fmla="*/ 351 h 391"/>
                <a:gd name="T24" fmla="*/ 346 w 1446"/>
                <a:gd name="T25" fmla="*/ 299 h 391"/>
                <a:gd name="T26" fmla="*/ 376 w 1446"/>
                <a:gd name="T27" fmla="*/ 238 h 391"/>
                <a:gd name="T28" fmla="*/ 405 w 1446"/>
                <a:gd name="T29" fmla="*/ 170 h 391"/>
                <a:gd name="T30" fmla="*/ 433 w 1446"/>
                <a:gd name="T31" fmla="*/ 123 h 391"/>
                <a:gd name="T32" fmla="*/ 463 w 1446"/>
                <a:gd name="T33" fmla="*/ 99 h 391"/>
                <a:gd name="T34" fmla="*/ 492 w 1446"/>
                <a:gd name="T35" fmla="*/ 85 h 391"/>
                <a:gd name="T36" fmla="*/ 520 w 1446"/>
                <a:gd name="T37" fmla="*/ 83 h 391"/>
                <a:gd name="T38" fmla="*/ 550 w 1446"/>
                <a:gd name="T39" fmla="*/ 92 h 391"/>
                <a:gd name="T40" fmla="*/ 578 w 1446"/>
                <a:gd name="T41" fmla="*/ 104 h 391"/>
                <a:gd name="T42" fmla="*/ 607 w 1446"/>
                <a:gd name="T43" fmla="*/ 101 h 391"/>
                <a:gd name="T44" fmla="*/ 637 w 1446"/>
                <a:gd name="T45" fmla="*/ 91 h 391"/>
                <a:gd name="T46" fmla="*/ 665 w 1446"/>
                <a:gd name="T47" fmla="*/ 91 h 391"/>
                <a:gd name="T48" fmla="*/ 694 w 1446"/>
                <a:gd name="T49" fmla="*/ 113 h 391"/>
                <a:gd name="T50" fmla="*/ 724 w 1446"/>
                <a:gd name="T51" fmla="*/ 161 h 391"/>
                <a:gd name="T52" fmla="*/ 752 w 1446"/>
                <a:gd name="T53" fmla="*/ 213 h 391"/>
                <a:gd name="T54" fmla="*/ 781 w 1446"/>
                <a:gd name="T55" fmla="*/ 260 h 391"/>
                <a:gd name="T56" fmla="*/ 809 w 1446"/>
                <a:gd name="T57" fmla="*/ 298 h 391"/>
                <a:gd name="T58" fmla="*/ 839 w 1446"/>
                <a:gd name="T59" fmla="*/ 315 h 391"/>
                <a:gd name="T60" fmla="*/ 868 w 1446"/>
                <a:gd name="T61" fmla="*/ 318 h 391"/>
                <a:gd name="T62" fmla="*/ 896 w 1446"/>
                <a:gd name="T63" fmla="*/ 311 h 391"/>
                <a:gd name="T64" fmla="*/ 926 w 1446"/>
                <a:gd name="T65" fmla="*/ 307 h 391"/>
                <a:gd name="T66" fmla="*/ 955 w 1446"/>
                <a:gd name="T67" fmla="*/ 311 h 391"/>
                <a:gd name="T68" fmla="*/ 983 w 1446"/>
                <a:gd name="T69" fmla="*/ 319 h 391"/>
                <a:gd name="T70" fmla="*/ 1013 w 1446"/>
                <a:gd name="T71" fmla="*/ 313 h 391"/>
                <a:gd name="T72" fmla="*/ 1041 w 1446"/>
                <a:gd name="T73" fmla="*/ 289 h 391"/>
                <a:gd name="T74" fmla="*/ 1070 w 1446"/>
                <a:gd name="T75" fmla="*/ 261 h 391"/>
                <a:gd name="T76" fmla="*/ 1099 w 1446"/>
                <a:gd name="T77" fmla="*/ 227 h 391"/>
                <a:gd name="T78" fmla="*/ 1128 w 1446"/>
                <a:gd name="T79" fmla="*/ 201 h 391"/>
                <a:gd name="T80" fmla="*/ 1157 w 1446"/>
                <a:gd name="T81" fmla="*/ 186 h 391"/>
                <a:gd name="T82" fmla="*/ 1186 w 1446"/>
                <a:gd name="T83" fmla="*/ 171 h 391"/>
                <a:gd name="T84" fmla="*/ 1215 w 1446"/>
                <a:gd name="T85" fmla="*/ 163 h 391"/>
                <a:gd name="T86" fmla="*/ 1244 w 1446"/>
                <a:gd name="T87" fmla="*/ 156 h 391"/>
                <a:gd name="T88" fmla="*/ 1272 w 1446"/>
                <a:gd name="T89" fmla="*/ 144 h 391"/>
                <a:gd name="T90" fmla="*/ 1301 w 1446"/>
                <a:gd name="T91" fmla="*/ 131 h 391"/>
                <a:gd name="T92" fmla="*/ 1331 w 1446"/>
                <a:gd name="T93" fmla="*/ 117 h 391"/>
                <a:gd name="T94" fmla="*/ 1359 w 1446"/>
                <a:gd name="T95" fmla="*/ 126 h 391"/>
                <a:gd name="T96" fmla="*/ 1388 w 1446"/>
                <a:gd name="T97" fmla="*/ 126 h 391"/>
                <a:gd name="T98" fmla="*/ 1417 w 1446"/>
                <a:gd name="T99" fmla="*/ 142 h 391"/>
                <a:gd name="T100" fmla="*/ 1446 w 1446"/>
                <a:gd name="T101" fmla="*/ 17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46" h="391">
                  <a:moveTo>
                    <a:pt x="0" y="0"/>
                  </a:moveTo>
                  <a:lnTo>
                    <a:pt x="29" y="51"/>
                  </a:lnTo>
                  <a:lnTo>
                    <a:pt x="58" y="97"/>
                  </a:lnTo>
                  <a:lnTo>
                    <a:pt x="87" y="143"/>
                  </a:lnTo>
                  <a:lnTo>
                    <a:pt x="115" y="212"/>
                  </a:lnTo>
                  <a:lnTo>
                    <a:pt x="144" y="298"/>
                  </a:lnTo>
                  <a:lnTo>
                    <a:pt x="174" y="361"/>
                  </a:lnTo>
                  <a:lnTo>
                    <a:pt x="202" y="389"/>
                  </a:lnTo>
                  <a:lnTo>
                    <a:pt x="231" y="391"/>
                  </a:lnTo>
                  <a:lnTo>
                    <a:pt x="261" y="380"/>
                  </a:lnTo>
                  <a:lnTo>
                    <a:pt x="289" y="372"/>
                  </a:lnTo>
                  <a:lnTo>
                    <a:pt x="318" y="351"/>
                  </a:lnTo>
                  <a:lnTo>
                    <a:pt x="346" y="299"/>
                  </a:lnTo>
                  <a:lnTo>
                    <a:pt x="376" y="238"/>
                  </a:lnTo>
                  <a:lnTo>
                    <a:pt x="405" y="170"/>
                  </a:lnTo>
                  <a:lnTo>
                    <a:pt x="433" y="123"/>
                  </a:lnTo>
                  <a:lnTo>
                    <a:pt x="463" y="99"/>
                  </a:lnTo>
                  <a:lnTo>
                    <a:pt x="492" y="85"/>
                  </a:lnTo>
                  <a:lnTo>
                    <a:pt x="520" y="83"/>
                  </a:lnTo>
                  <a:lnTo>
                    <a:pt x="550" y="92"/>
                  </a:lnTo>
                  <a:lnTo>
                    <a:pt x="578" y="104"/>
                  </a:lnTo>
                  <a:lnTo>
                    <a:pt x="607" y="101"/>
                  </a:lnTo>
                  <a:lnTo>
                    <a:pt x="637" y="91"/>
                  </a:lnTo>
                  <a:lnTo>
                    <a:pt x="665" y="91"/>
                  </a:lnTo>
                  <a:lnTo>
                    <a:pt x="694" y="113"/>
                  </a:lnTo>
                  <a:lnTo>
                    <a:pt x="724" y="161"/>
                  </a:lnTo>
                  <a:lnTo>
                    <a:pt x="752" y="213"/>
                  </a:lnTo>
                  <a:lnTo>
                    <a:pt x="781" y="260"/>
                  </a:lnTo>
                  <a:lnTo>
                    <a:pt x="809" y="298"/>
                  </a:lnTo>
                  <a:lnTo>
                    <a:pt x="839" y="315"/>
                  </a:lnTo>
                  <a:lnTo>
                    <a:pt x="868" y="318"/>
                  </a:lnTo>
                  <a:lnTo>
                    <a:pt x="896" y="311"/>
                  </a:lnTo>
                  <a:lnTo>
                    <a:pt x="926" y="307"/>
                  </a:lnTo>
                  <a:lnTo>
                    <a:pt x="955" y="311"/>
                  </a:lnTo>
                  <a:lnTo>
                    <a:pt x="983" y="319"/>
                  </a:lnTo>
                  <a:lnTo>
                    <a:pt x="1013" y="313"/>
                  </a:lnTo>
                  <a:lnTo>
                    <a:pt x="1041" y="289"/>
                  </a:lnTo>
                  <a:lnTo>
                    <a:pt x="1070" y="261"/>
                  </a:lnTo>
                  <a:lnTo>
                    <a:pt x="1099" y="227"/>
                  </a:lnTo>
                  <a:lnTo>
                    <a:pt x="1128" y="201"/>
                  </a:lnTo>
                  <a:lnTo>
                    <a:pt x="1157" y="186"/>
                  </a:lnTo>
                  <a:lnTo>
                    <a:pt x="1186" y="171"/>
                  </a:lnTo>
                  <a:lnTo>
                    <a:pt x="1215" y="163"/>
                  </a:lnTo>
                  <a:lnTo>
                    <a:pt x="1244" y="156"/>
                  </a:lnTo>
                  <a:lnTo>
                    <a:pt x="1272" y="144"/>
                  </a:lnTo>
                  <a:lnTo>
                    <a:pt x="1301" y="131"/>
                  </a:lnTo>
                  <a:lnTo>
                    <a:pt x="1331" y="117"/>
                  </a:lnTo>
                  <a:lnTo>
                    <a:pt x="1359" y="126"/>
                  </a:lnTo>
                  <a:lnTo>
                    <a:pt x="1388" y="126"/>
                  </a:lnTo>
                  <a:lnTo>
                    <a:pt x="1417" y="142"/>
                  </a:lnTo>
                  <a:lnTo>
                    <a:pt x="1446" y="17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81" name="Freeform 191">
              <a:extLst>
                <a:ext uri="{FF2B5EF4-FFF2-40B4-BE49-F238E27FC236}">
                  <a16:creationId xmlns="" xmlns:a16="http://schemas.microsoft.com/office/drawing/2014/main" id="{C370CAE8-E056-4249-A65A-BE869E1F8B23}"/>
                </a:ext>
              </a:extLst>
            </p:cNvPr>
            <p:cNvSpPr>
              <a:spLocks/>
            </p:cNvSpPr>
            <p:nvPr/>
          </p:nvSpPr>
          <p:spPr bwMode="auto">
            <a:xfrm>
              <a:off x="4144963" y="4311650"/>
              <a:ext cx="2203450" cy="585788"/>
            </a:xfrm>
            <a:custGeom>
              <a:avLst/>
              <a:gdLst>
                <a:gd name="T0" fmla="*/ 0 w 1388"/>
                <a:gd name="T1" fmla="*/ 369 h 369"/>
                <a:gd name="T2" fmla="*/ 29 w 1388"/>
                <a:gd name="T3" fmla="*/ 302 h 369"/>
                <a:gd name="T4" fmla="*/ 58 w 1388"/>
                <a:gd name="T5" fmla="*/ 233 h 369"/>
                <a:gd name="T6" fmla="*/ 87 w 1388"/>
                <a:gd name="T7" fmla="*/ 160 h 369"/>
                <a:gd name="T8" fmla="*/ 115 w 1388"/>
                <a:gd name="T9" fmla="*/ 84 h 369"/>
                <a:gd name="T10" fmla="*/ 144 w 1388"/>
                <a:gd name="T11" fmla="*/ 14 h 369"/>
                <a:gd name="T12" fmla="*/ 174 w 1388"/>
                <a:gd name="T13" fmla="*/ 0 h 369"/>
                <a:gd name="T14" fmla="*/ 202 w 1388"/>
                <a:gd name="T15" fmla="*/ 26 h 369"/>
                <a:gd name="T16" fmla="*/ 231 w 1388"/>
                <a:gd name="T17" fmla="*/ 62 h 369"/>
                <a:gd name="T18" fmla="*/ 261 w 1388"/>
                <a:gd name="T19" fmla="*/ 73 h 369"/>
                <a:gd name="T20" fmla="*/ 289 w 1388"/>
                <a:gd name="T21" fmla="*/ 74 h 369"/>
                <a:gd name="T22" fmla="*/ 318 w 1388"/>
                <a:gd name="T23" fmla="*/ 72 h 369"/>
                <a:gd name="T24" fmla="*/ 346 w 1388"/>
                <a:gd name="T25" fmla="*/ 101 h 369"/>
                <a:gd name="T26" fmla="*/ 376 w 1388"/>
                <a:gd name="T27" fmla="*/ 142 h 369"/>
                <a:gd name="T28" fmla="*/ 405 w 1388"/>
                <a:gd name="T29" fmla="*/ 193 h 369"/>
                <a:gd name="T30" fmla="*/ 433 w 1388"/>
                <a:gd name="T31" fmla="*/ 262 h 369"/>
                <a:gd name="T32" fmla="*/ 463 w 1388"/>
                <a:gd name="T33" fmla="*/ 303 h 369"/>
                <a:gd name="T34" fmla="*/ 492 w 1388"/>
                <a:gd name="T35" fmla="*/ 328 h 369"/>
                <a:gd name="T36" fmla="*/ 520 w 1388"/>
                <a:gd name="T37" fmla="*/ 331 h 369"/>
                <a:gd name="T38" fmla="*/ 550 w 1388"/>
                <a:gd name="T39" fmla="*/ 313 h 369"/>
                <a:gd name="T40" fmla="*/ 578 w 1388"/>
                <a:gd name="T41" fmla="*/ 313 h 369"/>
                <a:gd name="T42" fmla="*/ 607 w 1388"/>
                <a:gd name="T43" fmla="*/ 310 h 369"/>
                <a:gd name="T44" fmla="*/ 637 w 1388"/>
                <a:gd name="T45" fmla="*/ 297 h 369"/>
                <a:gd name="T46" fmla="*/ 665 w 1388"/>
                <a:gd name="T47" fmla="*/ 282 h 369"/>
                <a:gd name="T48" fmla="*/ 694 w 1388"/>
                <a:gd name="T49" fmla="*/ 245 h 369"/>
                <a:gd name="T50" fmla="*/ 724 w 1388"/>
                <a:gd name="T51" fmla="*/ 207 h 369"/>
                <a:gd name="T52" fmla="*/ 752 w 1388"/>
                <a:gd name="T53" fmla="*/ 168 h 369"/>
                <a:gd name="T54" fmla="*/ 781 w 1388"/>
                <a:gd name="T55" fmla="*/ 129 h 369"/>
                <a:gd name="T56" fmla="*/ 809 w 1388"/>
                <a:gd name="T57" fmla="*/ 112 h 369"/>
                <a:gd name="T58" fmla="*/ 839 w 1388"/>
                <a:gd name="T59" fmla="*/ 100 h 369"/>
                <a:gd name="T60" fmla="*/ 868 w 1388"/>
                <a:gd name="T61" fmla="*/ 88 h 369"/>
                <a:gd name="T62" fmla="*/ 896 w 1388"/>
                <a:gd name="T63" fmla="*/ 78 h 369"/>
                <a:gd name="T64" fmla="*/ 926 w 1388"/>
                <a:gd name="T65" fmla="*/ 65 h 369"/>
                <a:gd name="T66" fmla="*/ 955 w 1388"/>
                <a:gd name="T67" fmla="*/ 65 h 369"/>
                <a:gd name="T68" fmla="*/ 983 w 1388"/>
                <a:gd name="T69" fmla="*/ 79 h 369"/>
                <a:gd name="T70" fmla="*/ 1013 w 1388"/>
                <a:gd name="T71" fmla="*/ 96 h 369"/>
                <a:gd name="T72" fmla="*/ 1041 w 1388"/>
                <a:gd name="T73" fmla="*/ 128 h 369"/>
                <a:gd name="T74" fmla="*/ 1070 w 1388"/>
                <a:gd name="T75" fmla="*/ 177 h 369"/>
                <a:gd name="T76" fmla="*/ 1099 w 1388"/>
                <a:gd name="T77" fmla="*/ 233 h 369"/>
                <a:gd name="T78" fmla="*/ 1128 w 1388"/>
                <a:gd name="T79" fmla="*/ 280 h 369"/>
                <a:gd name="T80" fmla="*/ 1157 w 1388"/>
                <a:gd name="T81" fmla="*/ 318 h 369"/>
                <a:gd name="T82" fmla="*/ 1186 w 1388"/>
                <a:gd name="T83" fmla="*/ 339 h 369"/>
                <a:gd name="T84" fmla="*/ 1215 w 1388"/>
                <a:gd name="T85" fmla="*/ 344 h 369"/>
                <a:gd name="T86" fmla="*/ 1244 w 1388"/>
                <a:gd name="T87" fmla="*/ 325 h 369"/>
                <a:gd name="T88" fmla="*/ 1272 w 1388"/>
                <a:gd name="T89" fmla="*/ 273 h 369"/>
                <a:gd name="T90" fmla="*/ 1301 w 1388"/>
                <a:gd name="T91" fmla="*/ 241 h 369"/>
                <a:gd name="T92" fmla="*/ 1331 w 1388"/>
                <a:gd name="T93" fmla="*/ 201 h 369"/>
                <a:gd name="T94" fmla="*/ 1359 w 1388"/>
                <a:gd name="T95" fmla="*/ 202 h 369"/>
                <a:gd name="T96" fmla="*/ 1388 w 1388"/>
                <a:gd name="T97" fmla="*/ 249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369">
                  <a:moveTo>
                    <a:pt x="0" y="369"/>
                  </a:moveTo>
                  <a:lnTo>
                    <a:pt x="29" y="302"/>
                  </a:lnTo>
                  <a:lnTo>
                    <a:pt x="58" y="233"/>
                  </a:lnTo>
                  <a:lnTo>
                    <a:pt x="87" y="160"/>
                  </a:lnTo>
                  <a:lnTo>
                    <a:pt x="115" y="84"/>
                  </a:lnTo>
                  <a:lnTo>
                    <a:pt x="144" y="14"/>
                  </a:lnTo>
                  <a:lnTo>
                    <a:pt x="174" y="0"/>
                  </a:lnTo>
                  <a:lnTo>
                    <a:pt x="202" y="26"/>
                  </a:lnTo>
                  <a:lnTo>
                    <a:pt x="231" y="62"/>
                  </a:lnTo>
                  <a:lnTo>
                    <a:pt x="261" y="73"/>
                  </a:lnTo>
                  <a:lnTo>
                    <a:pt x="289" y="74"/>
                  </a:lnTo>
                  <a:lnTo>
                    <a:pt x="318" y="72"/>
                  </a:lnTo>
                  <a:lnTo>
                    <a:pt x="346" y="101"/>
                  </a:lnTo>
                  <a:lnTo>
                    <a:pt x="376" y="142"/>
                  </a:lnTo>
                  <a:lnTo>
                    <a:pt x="405" y="193"/>
                  </a:lnTo>
                  <a:lnTo>
                    <a:pt x="433" y="262"/>
                  </a:lnTo>
                  <a:lnTo>
                    <a:pt x="463" y="303"/>
                  </a:lnTo>
                  <a:lnTo>
                    <a:pt x="492" y="328"/>
                  </a:lnTo>
                  <a:lnTo>
                    <a:pt x="520" y="331"/>
                  </a:lnTo>
                  <a:lnTo>
                    <a:pt x="550" y="313"/>
                  </a:lnTo>
                  <a:lnTo>
                    <a:pt x="578" y="313"/>
                  </a:lnTo>
                  <a:lnTo>
                    <a:pt x="607" y="310"/>
                  </a:lnTo>
                  <a:lnTo>
                    <a:pt x="637" y="297"/>
                  </a:lnTo>
                  <a:lnTo>
                    <a:pt x="665" y="282"/>
                  </a:lnTo>
                  <a:lnTo>
                    <a:pt x="694" y="245"/>
                  </a:lnTo>
                  <a:lnTo>
                    <a:pt x="724" y="207"/>
                  </a:lnTo>
                  <a:lnTo>
                    <a:pt x="752" y="168"/>
                  </a:lnTo>
                  <a:lnTo>
                    <a:pt x="781" y="129"/>
                  </a:lnTo>
                  <a:lnTo>
                    <a:pt x="809" y="112"/>
                  </a:lnTo>
                  <a:lnTo>
                    <a:pt x="839" y="100"/>
                  </a:lnTo>
                  <a:lnTo>
                    <a:pt x="868" y="88"/>
                  </a:lnTo>
                  <a:lnTo>
                    <a:pt x="896" y="78"/>
                  </a:lnTo>
                  <a:lnTo>
                    <a:pt x="926" y="65"/>
                  </a:lnTo>
                  <a:lnTo>
                    <a:pt x="955" y="65"/>
                  </a:lnTo>
                  <a:lnTo>
                    <a:pt x="983" y="79"/>
                  </a:lnTo>
                  <a:lnTo>
                    <a:pt x="1013" y="96"/>
                  </a:lnTo>
                  <a:lnTo>
                    <a:pt x="1041" y="128"/>
                  </a:lnTo>
                  <a:lnTo>
                    <a:pt x="1070" y="177"/>
                  </a:lnTo>
                  <a:lnTo>
                    <a:pt x="1099" y="233"/>
                  </a:lnTo>
                  <a:lnTo>
                    <a:pt x="1128" y="280"/>
                  </a:lnTo>
                  <a:lnTo>
                    <a:pt x="1157" y="318"/>
                  </a:lnTo>
                  <a:lnTo>
                    <a:pt x="1186" y="339"/>
                  </a:lnTo>
                  <a:lnTo>
                    <a:pt x="1215" y="344"/>
                  </a:lnTo>
                  <a:lnTo>
                    <a:pt x="1244" y="325"/>
                  </a:lnTo>
                  <a:lnTo>
                    <a:pt x="1272" y="273"/>
                  </a:lnTo>
                  <a:lnTo>
                    <a:pt x="1301" y="241"/>
                  </a:lnTo>
                  <a:lnTo>
                    <a:pt x="1331" y="201"/>
                  </a:lnTo>
                  <a:lnTo>
                    <a:pt x="1359" y="202"/>
                  </a:lnTo>
                  <a:lnTo>
                    <a:pt x="1388" y="24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82" name="Freeform 192">
              <a:extLst>
                <a:ext uri="{FF2B5EF4-FFF2-40B4-BE49-F238E27FC236}">
                  <a16:creationId xmlns="" xmlns:a16="http://schemas.microsoft.com/office/drawing/2014/main" id="{617C5864-29AD-47FC-898E-9AC230A4AD50}"/>
                </a:ext>
              </a:extLst>
            </p:cNvPr>
            <p:cNvSpPr>
              <a:spLocks/>
            </p:cNvSpPr>
            <p:nvPr/>
          </p:nvSpPr>
          <p:spPr bwMode="auto">
            <a:xfrm>
              <a:off x="4144963" y="4400550"/>
              <a:ext cx="2203450" cy="538163"/>
            </a:xfrm>
            <a:custGeom>
              <a:avLst/>
              <a:gdLst>
                <a:gd name="T0" fmla="*/ 0 w 1388"/>
                <a:gd name="T1" fmla="*/ 73 h 339"/>
                <a:gd name="T2" fmla="*/ 29 w 1388"/>
                <a:gd name="T3" fmla="*/ 112 h 339"/>
                <a:gd name="T4" fmla="*/ 58 w 1388"/>
                <a:gd name="T5" fmla="*/ 126 h 339"/>
                <a:gd name="T6" fmla="*/ 87 w 1388"/>
                <a:gd name="T7" fmla="*/ 151 h 339"/>
                <a:gd name="T8" fmla="*/ 115 w 1388"/>
                <a:gd name="T9" fmla="*/ 205 h 339"/>
                <a:gd name="T10" fmla="*/ 144 w 1388"/>
                <a:gd name="T11" fmla="*/ 265 h 339"/>
                <a:gd name="T12" fmla="*/ 174 w 1388"/>
                <a:gd name="T13" fmla="*/ 312 h 339"/>
                <a:gd name="T14" fmla="*/ 202 w 1388"/>
                <a:gd name="T15" fmla="*/ 339 h 339"/>
                <a:gd name="T16" fmla="*/ 231 w 1388"/>
                <a:gd name="T17" fmla="*/ 332 h 339"/>
                <a:gd name="T18" fmla="*/ 261 w 1388"/>
                <a:gd name="T19" fmla="*/ 310 h 339"/>
                <a:gd name="T20" fmla="*/ 289 w 1388"/>
                <a:gd name="T21" fmla="*/ 265 h 339"/>
                <a:gd name="T22" fmla="*/ 318 w 1388"/>
                <a:gd name="T23" fmla="*/ 192 h 339"/>
                <a:gd name="T24" fmla="*/ 346 w 1388"/>
                <a:gd name="T25" fmla="*/ 107 h 339"/>
                <a:gd name="T26" fmla="*/ 376 w 1388"/>
                <a:gd name="T27" fmla="*/ 45 h 339"/>
                <a:gd name="T28" fmla="*/ 405 w 1388"/>
                <a:gd name="T29" fmla="*/ 12 h 339"/>
                <a:gd name="T30" fmla="*/ 433 w 1388"/>
                <a:gd name="T31" fmla="*/ 0 h 339"/>
                <a:gd name="T32" fmla="*/ 463 w 1388"/>
                <a:gd name="T33" fmla="*/ 3 h 339"/>
                <a:gd name="T34" fmla="*/ 492 w 1388"/>
                <a:gd name="T35" fmla="*/ 0 h 339"/>
                <a:gd name="T36" fmla="*/ 520 w 1388"/>
                <a:gd name="T37" fmla="*/ 1 h 339"/>
                <a:gd name="T38" fmla="*/ 550 w 1388"/>
                <a:gd name="T39" fmla="*/ 9 h 339"/>
                <a:gd name="T40" fmla="*/ 578 w 1388"/>
                <a:gd name="T41" fmla="*/ 12 h 339"/>
                <a:gd name="T42" fmla="*/ 607 w 1388"/>
                <a:gd name="T43" fmla="*/ 11 h 339"/>
                <a:gd name="T44" fmla="*/ 637 w 1388"/>
                <a:gd name="T45" fmla="*/ 24 h 339"/>
                <a:gd name="T46" fmla="*/ 665 w 1388"/>
                <a:gd name="T47" fmla="*/ 57 h 339"/>
                <a:gd name="T48" fmla="*/ 694 w 1388"/>
                <a:gd name="T49" fmla="*/ 96 h 339"/>
                <a:gd name="T50" fmla="*/ 724 w 1388"/>
                <a:gd name="T51" fmla="*/ 145 h 339"/>
                <a:gd name="T52" fmla="*/ 752 w 1388"/>
                <a:gd name="T53" fmla="*/ 190 h 339"/>
                <a:gd name="T54" fmla="*/ 781 w 1388"/>
                <a:gd name="T55" fmla="*/ 220 h 339"/>
                <a:gd name="T56" fmla="*/ 809 w 1388"/>
                <a:gd name="T57" fmla="*/ 237 h 339"/>
                <a:gd name="T58" fmla="*/ 839 w 1388"/>
                <a:gd name="T59" fmla="*/ 235 h 339"/>
                <a:gd name="T60" fmla="*/ 868 w 1388"/>
                <a:gd name="T61" fmla="*/ 227 h 339"/>
                <a:gd name="T62" fmla="*/ 896 w 1388"/>
                <a:gd name="T63" fmla="*/ 236 h 339"/>
                <a:gd name="T64" fmla="*/ 926 w 1388"/>
                <a:gd name="T65" fmla="*/ 241 h 339"/>
                <a:gd name="T66" fmla="*/ 955 w 1388"/>
                <a:gd name="T67" fmla="*/ 230 h 339"/>
                <a:gd name="T68" fmla="*/ 983 w 1388"/>
                <a:gd name="T69" fmla="*/ 212 h 339"/>
                <a:gd name="T70" fmla="*/ 1013 w 1388"/>
                <a:gd name="T71" fmla="*/ 183 h 339"/>
                <a:gd name="T72" fmla="*/ 1041 w 1388"/>
                <a:gd name="T73" fmla="*/ 153 h 339"/>
                <a:gd name="T74" fmla="*/ 1070 w 1388"/>
                <a:gd name="T75" fmla="*/ 125 h 339"/>
                <a:gd name="T76" fmla="*/ 1099 w 1388"/>
                <a:gd name="T77" fmla="*/ 99 h 339"/>
                <a:gd name="T78" fmla="*/ 1128 w 1388"/>
                <a:gd name="T79" fmla="*/ 88 h 339"/>
                <a:gd name="T80" fmla="*/ 1157 w 1388"/>
                <a:gd name="T81" fmla="*/ 82 h 339"/>
                <a:gd name="T82" fmla="*/ 1186 w 1388"/>
                <a:gd name="T83" fmla="*/ 70 h 339"/>
                <a:gd name="T84" fmla="*/ 1215 w 1388"/>
                <a:gd name="T85" fmla="*/ 59 h 339"/>
                <a:gd name="T86" fmla="*/ 1244 w 1388"/>
                <a:gd name="T87" fmla="*/ 57 h 339"/>
                <a:gd name="T88" fmla="*/ 1272 w 1388"/>
                <a:gd name="T89" fmla="*/ 56 h 339"/>
                <a:gd name="T90" fmla="*/ 1301 w 1388"/>
                <a:gd name="T91" fmla="*/ 53 h 339"/>
                <a:gd name="T92" fmla="*/ 1331 w 1388"/>
                <a:gd name="T93" fmla="*/ 44 h 339"/>
                <a:gd name="T94" fmla="*/ 1359 w 1388"/>
                <a:gd name="T95" fmla="*/ 32 h 339"/>
                <a:gd name="T96" fmla="*/ 1388 w 1388"/>
                <a:gd name="T97" fmla="*/ 43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339">
                  <a:moveTo>
                    <a:pt x="0" y="73"/>
                  </a:moveTo>
                  <a:lnTo>
                    <a:pt x="29" y="112"/>
                  </a:lnTo>
                  <a:lnTo>
                    <a:pt x="58" y="126"/>
                  </a:lnTo>
                  <a:lnTo>
                    <a:pt x="87" y="151"/>
                  </a:lnTo>
                  <a:lnTo>
                    <a:pt x="115" y="205"/>
                  </a:lnTo>
                  <a:lnTo>
                    <a:pt x="144" y="265"/>
                  </a:lnTo>
                  <a:lnTo>
                    <a:pt x="174" y="312"/>
                  </a:lnTo>
                  <a:lnTo>
                    <a:pt x="202" y="339"/>
                  </a:lnTo>
                  <a:lnTo>
                    <a:pt x="231" y="332"/>
                  </a:lnTo>
                  <a:lnTo>
                    <a:pt x="261" y="310"/>
                  </a:lnTo>
                  <a:lnTo>
                    <a:pt x="289" y="265"/>
                  </a:lnTo>
                  <a:lnTo>
                    <a:pt x="318" y="192"/>
                  </a:lnTo>
                  <a:lnTo>
                    <a:pt x="346" y="107"/>
                  </a:lnTo>
                  <a:lnTo>
                    <a:pt x="376" y="45"/>
                  </a:lnTo>
                  <a:lnTo>
                    <a:pt x="405" y="12"/>
                  </a:lnTo>
                  <a:lnTo>
                    <a:pt x="433" y="0"/>
                  </a:lnTo>
                  <a:lnTo>
                    <a:pt x="463" y="3"/>
                  </a:lnTo>
                  <a:lnTo>
                    <a:pt x="492" y="0"/>
                  </a:lnTo>
                  <a:lnTo>
                    <a:pt x="520" y="1"/>
                  </a:lnTo>
                  <a:lnTo>
                    <a:pt x="550" y="9"/>
                  </a:lnTo>
                  <a:lnTo>
                    <a:pt x="578" y="12"/>
                  </a:lnTo>
                  <a:lnTo>
                    <a:pt x="607" y="11"/>
                  </a:lnTo>
                  <a:lnTo>
                    <a:pt x="637" y="24"/>
                  </a:lnTo>
                  <a:lnTo>
                    <a:pt x="665" y="57"/>
                  </a:lnTo>
                  <a:lnTo>
                    <a:pt x="694" y="96"/>
                  </a:lnTo>
                  <a:lnTo>
                    <a:pt x="724" y="145"/>
                  </a:lnTo>
                  <a:lnTo>
                    <a:pt x="752" y="190"/>
                  </a:lnTo>
                  <a:lnTo>
                    <a:pt x="781" y="220"/>
                  </a:lnTo>
                  <a:lnTo>
                    <a:pt x="809" y="237"/>
                  </a:lnTo>
                  <a:lnTo>
                    <a:pt x="839" y="235"/>
                  </a:lnTo>
                  <a:lnTo>
                    <a:pt x="868" y="227"/>
                  </a:lnTo>
                  <a:lnTo>
                    <a:pt x="896" y="236"/>
                  </a:lnTo>
                  <a:lnTo>
                    <a:pt x="926" y="241"/>
                  </a:lnTo>
                  <a:lnTo>
                    <a:pt x="955" y="230"/>
                  </a:lnTo>
                  <a:lnTo>
                    <a:pt x="983" y="212"/>
                  </a:lnTo>
                  <a:lnTo>
                    <a:pt x="1013" y="183"/>
                  </a:lnTo>
                  <a:lnTo>
                    <a:pt x="1041" y="153"/>
                  </a:lnTo>
                  <a:lnTo>
                    <a:pt x="1070" y="125"/>
                  </a:lnTo>
                  <a:lnTo>
                    <a:pt x="1099" y="99"/>
                  </a:lnTo>
                  <a:lnTo>
                    <a:pt x="1128" y="88"/>
                  </a:lnTo>
                  <a:lnTo>
                    <a:pt x="1157" y="82"/>
                  </a:lnTo>
                  <a:lnTo>
                    <a:pt x="1186" y="70"/>
                  </a:lnTo>
                  <a:lnTo>
                    <a:pt x="1215" y="59"/>
                  </a:lnTo>
                  <a:lnTo>
                    <a:pt x="1244" y="57"/>
                  </a:lnTo>
                  <a:lnTo>
                    <a:pt x="1272" y="56"/>
                  </a:lnTo>
                  <a:lnTo>
                    <a:pt x="1301" y="53"/>
                  </a:lnTo>
                  <a:lnTo>
                    <a:pt x="1331" y="44"/>
                  </a:lnTo>
                  <a:lnTo>
                    <a:pt x="1359" y="32"/>
                  </a:lnTo>
                  <a:lnTo>
                    <a:pt x="1388" y="4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83" name="Freeform 193">
              <a:extLst>
                <a:ext uri="{FF2B5EF4-FFF2-40B4-BE49-F238E27FC236}">
                  <a16:creationId xmlns="" xmlns:a16="http://schemas.microsoft.com/office/drawing/2014/main" id="{37269775-9445-49C4-BC57-255E6BB32425}"/>
                </a:ext>
              </a:extLst>
            </p:cNvPr>
            <p:cNvSpPr>
              <a:spLocks/>
            </p:cNvSpPr>
            <p:nvPr/>
          </p:nvSpPr>
          <p:spPr bwMode="auto">
            <a:xfrm>
              <a:off x="4144963" y="4289425"/>
              <a:ext cx="2157413" cy="561975"/>
            </a:xfrm>
            <a:custGeom>
              <a:avLst/>
              <a:gdLst>
                <a:gd name="T0" fmla="*/ 0 w 1359"/>
                <a:gd name="T1" fmla="*/ 271 h 354"/>
                <a:gd name="T2" fmla="*/ 29 w 1359"/>
                <a:gd name="T3" fmla="*/ 167 h 354"/>
                <a:gd name="T4" fmla="*/ 58 w 1359"/>
                <a:gd name="T5" fmla="*/ 86 h 354"/>
                <a:gd name="T6" fmla="*/ 87 w 1359"/>
                <a:gd name="T7" fmla="*/ 43 h 354"/>
                <a:gd name="T8" fmla="*/ 115 w 1359"/>
                <a:gd name="T9" fmla="*/ 16 h 354"/>
                <a:gd name="T10" fmla="*/ 144 w 1359"/>
                <a:gd name="T11" fmla="*/ 0 h 354"/>
                <a:gd name="T12" fmla="*/ 174 w 1359"/>
                <a:gd name="T13" fmla="*/ 20 h 354"/>
                <a:gd name="T14" fmla="*/ 202 w 1359"/>
                <a:gd name="T15" fmla="*/ 47 h 354"/>
                <a:gd name="T16" fmla="*/ 231 w 1359"/>
                <a:gd name="T17" fmla="*/ 68 h 354"/>
                <a:gd name="T18" fmla="*/ 261 w 1359"/>
                <a:gd name="T19" fmla="*/ 94 h 354"/>
                <a:gd name="T20" fmla="*/ 289 w 1359"/>
                <a:gd name="T21" fmla="*/ 123 h 354"/>
                <a:gd name="T22" fmla="*/ 318 w 1359"/>
                <a:gd name="T23" fmla="*/ 167 h 354"/>
                <a:gd name="T24" fmla="*/ 346 w 1359"/>
                <a:gd name="T25" fmla="*/ 231 h 354"/>
                <a:gd name="T26" fmla="*/ 376 w 1359"/>
                <a:gd name="T27" fmla="*/ 287 h 354"/>
                <a:gd name="T28" fmla="*/ 405 w 1359"/>
                <a:gd name="T29" fmla="*/ 326 h 354"/>
                <a:gd name="T30" fmla="*/ 433 w 1359"/>
                <a:gd name="T31" fmla="*/ 339 h 354"/>
                <a:gd name="T32" fmla="*/ 463 w 1359"/>
                <a:gd name="T33" fmla="*/ 332 h 354"/>
                <a:gd name="T34" fmla="*/ 492 w 1359"/>
                <a:gd name="T35" fmla="*/ 322 h 354"/>
                <a:gd name="T36" fmla="*/ 520 w 1359"/>
                <a:gd name="T37" fmla="*/ 322 h 354"/>
                <a:gd name="T38" fmla="*/ 550 w 1359"/>
                <a:gd name="T39" fmla="*/ 322 h 354"/>
                <a:gd name="T40" fmla="*/ 578 w 1359"/>
                <a:gd name="T41" fmla="*/ 323 h 354"/>
                <a:gd name="T42" fmla="*/ 607 w 1359"/>
                <a:gd name="T43" fmla="*/ 312 h 354"/>
                <a:gd name="T44" fmla="*/ 637 w 1359"/>
                <a:gd name="T45" fmla="*/ 275 h 354"/>
                <a:gd name="T46" fmla="*/ 665 w 1359"/>
                <a:gd name="T47" fmla="*/ 218 h 354"/>
                <a:gd name="T48" fmla="*/ 694 w 1359"/>
                <a:gd name="T49" fmla="*/ 166 h 354"/>
                <a:gd name="T50" fmla="*/ 724 w 1359"/>
                <a:gd name="T51" fmla="*/ 135 h 354"/>
                <a:gd name="T52" fmla="*/ 752 w 1359"/>
                <a:gd name="T53" fmla="*/ 118 h 354"/>
                <a:gd name="T54" fmla="*/ 781 w 1359"/>
                <a:gd name="T55" fmla="*/ 113 h 354"/>
                <a:gd name="T56" fmla="*/ 809 w 1359"/>
                <a:gd name="T57" fmla="*/ 109 h 354"/>
                <a:gd name="T58" fmla="*/ 839 w 1359"/>
                <a:gd name="T59" fmla="*/ 104 h 354"/>
                <a:gd name="T60" fmla="*/ 868 w 1359"/>
                <a:gd name="T61" fmla="*/ 107 h 354"/>
                <a:gd name="T62" fmla="*/ 896 w 1359"/>
                <a:gd name="T63" fmla="*/ 104 h 354"/>
                <a:gd name="T64" fmla="*/ 926 w 1359"/>
                <a:gd name="T65" fmla="*/ 95 h 354"/>
                <a:gd name="T66" fmla="*/ 955 w 1359"/>
                <a:gd name="T67" fmla="*/ 97 h 354"/>
                <a:gd name="T68" fmla="*/ 983 w 1359"/>
                <a:gd name="T69" fmla="*/ 113 h 354"/>
                <a:gd name="T70" fmla="*/ 1013 w 1359"/>
                <a:gd name="T71" fmla="*/ 148 h 354"/>
                <a:gd name="T72" fmla="*/ 1041 w 1359"/>
                <a:gd name="T73" fmla="*/ 204 h 354"/>
                <a:gd name="T74" fmla="*/ 1070 w 1359"/>
                <a:gd name="T75" fmla="*/ 248 h 354"/>
                <a:gd name="T76" fmla="*/ 1099 w 1359"/>
                <a:gd name="T77" fmla="*/ 282 h 354"/>
                <a:gd name="T78" fmla="*/ 1128 w 1359"/>
                <a:gd name="T79" fmla="*/ 319 h 354"/>
                <a:gd name="T80" fmla="*/ 1157 w 1359"/>
                <a:gd name="T81" fmla="*/ 343 h 354"/>
                <a:gd name="T82" fmla="*/ 1186 w 1359"/>
                <a:gd name="T83" fmla="*/ 354 h 354"/>
                <a:gd name="T84" fmla="*/ 1215 w 1359"/>
                <a:gd name="T85" fmla="*/ 329 h 354"/>
                <a:gd name="T86" fmla="*/ 1244 w 1359"/>
                <a:gd name="T87" fmla="*/ 276 h 354"/>
                <a:gd name="T88" fmla="*/ 1272 w 1359"/>
                <a:gd name="T89" fmla="*/ 241 h 354"/>
                <a:gd name="T90" fmla="*/ 1301 w 1359"/>
                <a:gd name="T91" fmla="*/ 222 h 354"/>
                <a:gd name="T92" fmla="*/ 1331 w 1359"/>
                <a:gd name="T93" fmla="*/ 221 h 354"/>
                <a:gd name="T94" fmla="*/ 1359 w 1359"/>
                <a:gd name="T95" fmla="*/ 23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9" h="354">
                  <a:moveTo>
                    <a:pt x="0" y="271"/>
                  </a:moveTo>
                  <a:lnTo>
                    <a:pt x="29" y="167"/>
                  </a:lnTo>
                  <a:lnTo>
                    <a:pt x="58" y="86"/>
                  </a:lnTo>
                  <a:lnTo>
                    <a:pt x="87" y="43"/>
                  </a:lnTo>
                  <a:lnTo>
                    <a:pt x="115" y="16"/>
                  </a:lnTo>
                  <a:lnTo>
                    <a:pt x="144" y="0"/>
                  </a:lnTo>
                  <a:lnTo>
                    <a:pt x="174" y="20"/>
                  </a:lnTo>
                  <a:lnTo>
                    <a:pt x="202" y="47"/>
                  </a:lnTo>
                  <a:lnTo>
                    <a:pt x="231" y="68"/>
                  </a:lnTo>
                  <a:lnTo>
                    <a:pt x="261" y="94"/>
                  </a:lnTo>
                  <a:lnTo>
                    <a:pt x="289" y="123"/>
                  </a:lnTo>
                  <a:lnTo>
                    <a:pt x="318" y="167"/>
                  </a:lnTo>
                  <a:lnTo>
                    <a:pt x="346" y="231"/>
                  </a:lnTo>
                  <a:lnTo>
                    <a:pt x="376" y="287"/>
                  </a:lnTo>
                  <a:lnTo>
                    <a:pt x="405" y="326"/>
                  </a:lnTo>
                  <a:lnTo>
                    <a:pt x="433" y="339"/>
                  </a:lnTo>
                  <a:lnTo>
                    <a:pt x="463" y="332"/>
                  </a:lnTo>
                  <a:lnTo>
                    <a:pt x="492" y="322"/>
                  </a:lnTo>
                  <a:lnTo>
                    <a:pt x="520" y="322"/>
                  </a:lnTo>
                  <a:lnTo>
                    <a:pt x="550" y="322"/>
                  </a:lnTo>
                  <a:lnTo>
                    <a:pt x="578" y="323"/>
                  </a:lnTo>
                  <a:lnTo>
                    <a:pt x="607" y="312"/>
                  </a:lnTo>
                  <a:lnTo>
                    <a:pt x="637" y="275"/>
                  </a:lnTo>
                  <a:lnTo>
                    <a:pt x="665" y="218"/>
                  </a:lnTo>
                  <a:lnTo>
                    <a:pt x="694" y="166"/>
                  </a:lnTo>
                  <a:lnTo>
                    <a:pt x="724" y="135"/>
                  </a:lnTo>
                  <a:lnTo>
                    <a:pt x="752" y="118"/>
                  </a:lnTo>
                  <a:lnTo>
                    <a:pt x="781" y="113"/>
                  </a:lnTo>
                  <a:lnTo>
                    <a:pt x="809" y="109"/>
                  </a:lnTo>
                  <a:lnTo>
                    <a:pt x="839" y="104"/>
                  </a:lnTo>
                  <a:lnTo>
                    <a:pt x="868" y="107"/>
                  </a:lnTo>
                  <a:lnTo>
                    <a:pt x="896" y="104"/>
                  </a:lnTo>
                  <a:lnTo>
                    <a:pt x="926" y="95"/>
                  </a:lnTo>
                  <a:lnTo>
                    <a:pt x="955" y="97"/>
                  </a:lnTo>
                  <a:lnTo>
                    <a:pt x="983" y="113"/>
                  </a:lnTo>
                  <a:lnTo>
                    <a:pt x="1013" y="148"/>
                  </a:lnTo>
                  <a:lnTo>
                    <a:pt x="1041" y="204"/>
                  </a:lnTo>
                  <a:lnTo>
                    <a:pt x="1070" y="248"/>
                  </a:lnTo>
                  <a:lnTo>
                    <a:pt x="1099" y="282"/>
                  </a:lnTo>
                  <a:lnTo>
                    <a:pt x="1128" y="319"/>
                  </a:lnTo>
                  <a:lnTo>
                    <a:pt x="1157" y="343"/>
                  </a:lnTo>
                  <a:lnTo>
                    <a:pt x="1186" y="354"/>
                  </a:lnTo>
                  <a:lnTo>
                    <a:pt x="1215" y="329"/>
                  </a:lnTo>
                  <a:lnTo>
                    <a:pt x="1244" y="276"/>
                  </a:lnTo>
                  <a:lnTo>
                    <a:pt x="1272" y="241"/>
                  </a:lnTo>
                  <a:lnTo>
                    <a:pt x="1301" y="222"/>
                  </a:lnTo>
                  <a:lnTo>
                    <a:pt x="1331" y="221"/>
                  </a:lnTo>
                  <a:lnTo>
                    <a:pt x="1359" y="23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84" name="Freeform 194">
              <a:extLst>
                <a:ext uri="{FF2B5EF4-FFF2-40B4-BE49-F238E27FC236}">
                  <a16:creationId xmlns="" xmlns:a16="http://schemas.microsoft.com/office/drawing/2014/main" id="{3FAB4941-D375-4593-8C6E-082FBE71CE41}"/>
                </a:ext>
              </a:extLst>
            </p:cNvPr>
            <p:cNvSpPr>
              <a:spLocks/>
            </p:cNvSpPr>
            <p:nvPr/>
          </p:nvSpPr>
          <p:spPr bwMode="auto">
            <a:xfrm>
              <a:off x="4144963" y="4386263"/>
              <a:ext cx="2203450" cy="550863"/>
            </a:xfrm>
            <a:custGeom>
              <a:avLst/>
              <a:gdLst>
                <a:gd name="T0" fmla="*/ 0 w 1388"/>
                <a:gd name="T1" fmla="*/ 10 h 347"/>
                <a:gd name="T2" fmla="*/ 29 w 1388"/>
                <a:gd name="T3" fmla="*/ 55 h 347"/>
                <a:gd name="T4" fmla="*/ 58 w 1388"/>
                <a:gd name="T5" fmla="*/ 143 h 347"/>
                <a:gd name="T6" fmla="*/ 87 w 1388"/>
                <a:gd name="T7" fmla="*/ 196 h 347"/>
                <a:gd name="T8" fmla="*/ 115 w 1388"/>
                <a:gd name="T9" fmla="*/ 234 h 347"/>
                <a:gd name="T10" fmla="*/ 144 w 1388"/>
                <a:gd name="T11" fmla="*/ 304 h 347"/>
                <a:gd name="T12" fmla="*/ 174 w 1388"/>
                <a:gd name="T13" fmla="*/ 332 h 347"/>
                <a:gd name="T14" fmla="*/ 202 w 1388"/>
                <a:gd name="T15" fmla="*/ 347 h 347"/>
                <a:gd name="T16" fmla="*/ 231 w 1388"/>
                <a:gd name="T17" fmla="*/ 328 h 347"/>
                <a:gd name="T18" fmla="*/ 261 w 1388"/>
                <a:gd name="T19" fmla="*/ 284 h 347"/>
                <a:gd name="T20" fmla="*/ 289 w 1388"/>
                <a:gd name="T21" fmla="*/ 214 h 347"/>
                <a:gd name="T22" fmla="*/ 318 w 1388"/>
                <a:gd name="T23" fmla="*/ 128 h 347"/>
                <a:gd name="T24" fmla="*/ 346 w 1388"/>
                <a:gd name="T25" fmla="*/ 59 h 347"/>
                <a:gd name="T26" fmla="*/ 376 w 1388"/>
                <a:gd name="T27" fmla="*/ 15 h 347"/>
                <a:gd name="T28" fmla="*/ 405 w 1388"/>
                <a:gd name="T29" fmla="*/ 0 h 347"/>
                <a:gd name="T30" fmla="*/ 433 w 1388"/>
                <a:gd name="T31" fmla="*/ 9 h 347"/>
                <a:gd name="T32" fmla="*/ 463 w 1388"/>
                <a:gd name="T33" fmla="*/ 17 h 347"/>
                <a:gd name="T34" fmla="*/ 492 w 1388"/>
                <a:gd name="T35" fmla="*/ 28 h 347"/>
                <a:gd name="T36" fmla="*/ 520 w 1388"/>
                <a:gd name="T37" fmla="*/ 37 h 347"/>
                <a:gd name="T38" fmla="*/ 550 w 1388"/>
                <a:gd name="T39" fmla="*/ 30 h 347"/>
                <a:gd name="T40" fmla="*/ 578 w 1388"/>
                <a:gd name="T41" fmla="*/ 21 h 347"/>
                <a:gd name="T42" fmla="*/ 607 w 1388"/>
                <a:gd name="T43" fmla="*/ 27 h 347"/>
                <a:gd name="T44" fmla="*/ 637 w 1388"/>
                <a:gd name="T45" fmla="*/ 65 h 347"/>
                <a:gd name="T46" fmla="*/ 665 w 1388"/>
                <a:gd name="T47" fmla="*/ 123 h 347"/>
                <a:gd name="T48" fmla="*/ 694 w 1388"/>
                <a:gd name="T49" fmla="*/ 178 h 347"/>
                <a:gd name="T50" fmla="*/ 724 w 1388"/>
                <a:gd name="T51" fmla="*/ 219 h 347"/>
                <a:gd name="T52" fmla="*/ 752 w 1388"/>
                <a:gd name="T53" fmla="*/ 240 h 347"/>
                <a:gd name="T54" fmla="*/ 781 w 1388"/>
                <a:gd name="T55" fmla="*/ 250 h 347"/>
                <a:gd name="T56" fmla="*/ 809 w 1388"/>
                <a:gd name="T57" fmla="*/ 249 h 347"/>
                <a:gd name="T58" fmla="*/ 839 w 1388"/>
                <a:gd name="T59" fmla="*/ 244 h 347"/>
                <a:gd name="T60" fmla="*/ 868 w 1388"/>
                <a:gd name="T61" fmla="*/ 244 h 347"/>
                <a:gd name="T62" fmla="*/ 896 w 1388"/>
                <a:gd name="T63" fmla="*/ 247 h 347"/>
                <a:gd name="T64" fmla="*/ 926 w 1388"/>
                <a:gd name="T65" fmla="*/ 245 h 347"/>
                <a:gd name="T66" fmla="*/ 955 w 1388"/>
                <a:gd name="T67" fmla="*/ 223 h 347"/>
                <a:gd name="T68" fmla="*/ 983 w 1388"/>
                <a:gd name="T69" fmla="*/ 186 h 347"/>
                <a:gd name="T70" fmla="*/ 1013 w 1388"/>
                <a:gd name="T71" fmla="*/ 144 h 347"/>
                <a:gd name="T72" fmla="*/ 1041 w 1388"/>
                <a:gd name="T73" fmla="*/ 119 h 347"/>
                <a:gd name="T74" fmla="*/ 1070 w 1388"/>
                <a:gd name="T75" fmla="*/ 106 h 347"/>
                <a:gd name="T76" fmla="*/ 1099 w 1388"/>
                <a:gd name="T77" fmla="*/ 92 h 347"/>
                <a:gd name="T78" fmla="*/ 1128 w 1388"/>
                <a:gd name="T79" fmla="*/ 81 h 347"/>
                <a:gd name="T80" fmla="*/ 1157 w 1388"/>
                <a:gd name="T81" fmla="*/ 71 h 347"/>
                <a:gd name="T82" fmla="*/ 1186 w 1388"/>
                <a:gd name="T83" fmla="*/ 68 h 347"/>
                <a:gd name="T84" fmla="*/ 1215 w 1388"/>
                <a:gd name="T85" fmla="*/ 69 h 347"/>
                <a:gd name="T86" fmla="*/ 1244 w 1388"/>
                <a:gd name="T87" fmla="*/ 60 h 347"/>
                <a:gd name="T88" fmla="*/ 1272 w 1388"/>
                <a:gd name="T89" fmla="*/ 58 h 347"/>
                <a:gd name="T90" fmla="*/ 1301 w 1388"/>
                <a:gd name="T91" fmla="*/ 54 h 347"/>
                <a:gd name="T92" fmla="*/ 1331 w 1388"/>
                <a:gd name="T93" fmla="*/ 52 h 347"/>
                <a:gd name="T94" fmla="*/ 1359 w 1388"/>
                <a:gd name="T95" fmla="*/ 64 h 347"/>
                <a:gd name="T96" fmla="*/ 1388 w 1388"/>
                <a:gd name="T97" fmla="*/ 68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347">
                  <a:moveTo>
                    <a:pt x="0" y="10"/>
                  </a:moveTo>
                  <a:lnTo>
                    <a:pt x="29" y="55"/>
                  </a:lnTo>
                  <a:lnTo>
                    <a:pt x="58" y="143"/>
                  </a:lnTo>
                  <a:lnTo>
                    <a:pt x="87" y="196"/>
                  </a:lnTo>
                  <a:lnTo>
                    <a:pt x="115" y="234"/>
                  </a:lnTo>
                  <a:lnTo>
                    <a:pt x="144" y="304"/>
                  </a:lnTo>
                  <a:lnTo>
                    <a:pt x="174" y="332"/>
                  </a:lnTo>
                  <a:lnTo>
                    <a:pt x="202" y="347"/>
                  </a:lnTo>
                  <a:lnTo>
                    <a:pt x="231" y="328"/>
                  </a:lnTo>
                  <a:lnTo>
                    <a:pt x="261" y="284"/>
                  </a:lnTo>
                  <a:lnTo>
                    <a:pt x="289" y="214"/>
                  </a:lnTo>
                  <a:lnTo>
                    <a:pt x="318" y="128"/>
                  </a:lnTo>
                  <a:lnTo>
                    <a:pt x="346" y="59"/>
                  </a:lnTo>
                  <a:lnTo>
                    <a:pt x="376" y="15"/>
                  </a:lnTo>
                  <a:lnTo>
                    <a:pt x="405" y="0"/>
                  </a:lnTo>
                  <a:lnTo>
                    <a:pt x="433" y="9"/>
                  </a:lnTo>
                  <a:lnTo>
                    <a:pt x="463" y="17"/>
                  </a:lnTo>
                  <a:lnTo>
                    <a:pt x="492" y="28"/>
                  </a:lnTo>
                  <a:lnTo>
                    <a:pt x="520" y="37"/>
                  </a:lnTo>
                  <a:lnTo>
                    <a:pt x="550" y="30"/>
                  </a:lnTo>
                  <a:lnTo>
                    <a:pt x="578" y="21"/>
                  </a:lnTo>
                  <a:lnTo>
                    <a:pt x="607" y="27"/>
                  </a:lnTo>
                  <a:lnTo>
                    <a:pt x="637" y="65"/>
                  </a:lnTo>
                  <a:lnTo>
                    <a:pt x="665" y="123"/>
                  </a:lnTo>
                  <a:lnTo>
                    <a:pt x="694" y="178"/>
                  </a:lnTo>
                  <a:lnTo>
                    <a:pt x="724" y="219"/>
                  </a:lnTo>
                  <a:lnTo>
                    <a:pt x="752" y="240"/>
                  </a:lnTo>
                  <a:lnTo>
                    <a:pt x="781" y="250"/>
                  </a:lnTo>
                  <a:lnTo>
                    <a:pt x="809" y="249"/>
                  </a:lnTo>
                  <a:lnTo>
                    <a:pt x="839" y="244"/>
                  </a:lnTo>
                  <a:lnTo>
                    <a:pt x="868" y="244"/>
                  </a:lnTo>
                  <a:lnTo>
                    <a:pt x="896" y="247"/>
                  </a:lnTo>
                  <a:lnTo>
                    <a:pt x="926" y="245"/>
                  </a:lnTo>
                  <a:lnTo>
                    <a:pt x="955" y="223"/>
                  </a:lnTo>
                  <a:lnTo>
                    <a:pt x="983" y="186"/>
                  </a:lnTo>
                  <a:lnTo>
                    <a:pt x="1013" y="144"/>
                  </a:lnTo>
                  <a:lnTo>
                    <a:pt x="1041" y="119"/>
                  </a:lnTo>
                  <a:lnTo>
                    <a:pt x="1070" y="106"/>
                  </a:lnTo>
                  <a:lnTo>
                    <a:pt x="1099" y="92"/>
                  </a:lnTo>
                  <a:lnTo>
                    <a:pt x="1128" y="81"/>
                  </a:lnTo>
                  <a:lnTo>
                    <a:pt x="1157" y="71"/>
                  </a:lnTo>
                  <a:lnTo>
                    <a:pt x="1186" y="68"/>
                  </a:lnTo>
                  <a:lnTo>
                    <a:pt x="1215" y="69"/>
                  </a:lnTo>
                  <a:lnTo>
                    <a:pt x="1244" y="60"/>
                  </a:lnTo>
                  <a:lnTo>
                    <a:pt x="1272" y="58"/>
                  </a:lnTo>
                  <a:lnTo>
                    <a:pt x="1301" y="54"/>
                  </a:lnTo>
                  <a:lnTo>
                    <a:pt x="1331" y="52"/>
                  </a:lnTo>
                  <a:lnTo>
                    <a:pt x="1359" y="64"/>
                  </a:lnTo>
                  <a:lnTo>
                    <a:pt x="1388" y="6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85" name="Freeform 195">
              <a:extLst>
                <a:ext uri="{FF2B5EF4-FFF2-40B4-BE49-F238E27FC236}">
                  <a16:creationId xmlns="" xmlns:a16="http://schemas.microsoft.com/office/drawing/2014/main" id="{84FF21B9-6CDF-413E-A811-A411D6532D6D}"/>
                </a:ext>
              </a:extLst>
            </p:cNvPr>
            <p:cNvSpPr>
              <a:spLocks/>
            </p:cNvSpPr>
            <p:nvPr/>
          </p:nvSpPr>
          <p:spPr bwMode="auto">
            <a:xfrm>
              <a:off x="4144963" y="4249738"/>
              <a:ext cx="2157413" cy="571500"/>
            </a:xfrm>
            <a:custGeom>
              <a:avLst/>
              <a:gdLst>
                <a:gd name="T0" fmla="*/ 0 w 1359"/>
                <a:gd name="T1" fmla="*/ 333 h 360"/>
                <a:gd name="T2" fmla="*/ 29 w 1359"/>
                <a:gd name="T3" fmla="*/ 204 h 360"/>
                <a:gd name="T4" fmla="*/ 58 w 1359"/>
                <a:gd name="T5" fmla="*/ 107 h 360"/>
                <a:gd name="T6" fmla="*/ 87 w 1359"/>
                <a:gd name="T7" fmla="*/ 54 h 360"/>
                <a:gd name="T8" fmla="*/ 115 w 1359"/>
                <a:gd name="T9" fmla="*/ 18 h 360"/>
                <a:gd name="T10" fmla="*/ 144 w 1359"/>
                <a:gd name="T11" fmla="*/ 0 h 360"/>
                <a:gd name="T12" fmla="*/ 174 w 1359"/>
                <a:gd name="T13" fmla="*/ 21 h 360"/>
                <a:gd name="T14" fmla="*/ 202 w 1359"/>
                <a:gd name="T15" fmla="*/ 53 h 360"/>
                <a:gd name="T16" fmla="*/ 231 w 1359"/>
                <a:gd name="T17" fmla="*/ 88 h 360"/>
                <a:gd name="T18" fmla="*/ 261 w 1359"/>
                <a:gd name="T19" fmla="*/ 141 h 360"/>
                <a:gd name="T20" fmla="*/ 289 w 1359"/>
                <a:gd name="T21" fmla="*/ 205 h 360"/>
                <a:gd name="T22" fmla="*/ 318 w 1359"/>
                <a:gd name="T23" fmla="*/ 268 h 360"/>
                <a:gd name="T24" fmla="*/ 346 w 1359"/>
                <a:gd name="T25" fmla="*/ 316 h 360"/>
                <a:gd name="T26" fmla="*/ 376 w 1359"/>
                <a:gd name="T27" fmla="*/ 348 h 360"/>
                <a:gd name="T28" fmla="*/ 405 w 1359"/>
                <a:gd name="T29" fmla="*/ 360 h 360"/>
                <a:gd name="T30" fmla="*/ 433 w 1359"/>
                <a:gd name="T31" fmla="*/ 357 h 360"/>
                <a:gd name="T32" fmla="*/ 463 w 1359"/>
                <a:gd name="T33" fmla="*/ 344 h 360"/>
                <a:gd name="T34" fmla="*/ 492 w 1359"/>
                <a:gd name="T35" fmla="*/ 333 h 360"/>
                <a:gd name="T36" fmla="*/ 520 w 1359"/>
                <a:gd name="T37" fmla="*/ 336 h 360"/>
                <a:gd name="T38" fmla="*/ 550 w 1359"/>
                <a:gd name="T39" fmla="*/ 342 h 360"/>
                <a:gd name="T40" fmla="*/ 578 w 1359"/>
                <a:gd name="T41" fmla="*/ 338 h 360"/>
                <a:gd name="T42" fmla="*/ 607 w 1359"/>
                <a:gd name="T43" fmla="*/ 311 h 360"/>
                <a:gd name="T44" fmla="*/ 637 w 1359"/>
                <a:gd name="T45" fmla="*/ 263 h 360"/>
                <a:gd name="T46" fmla="*/ 665 w 1359"/>
                <a:gd name="T47" fmla="*/ 214 h 360"/>
                <a:gd name="T48" fmla="*/ 694 w 1359"/>
                <a:gd name="T49" fmla="*/ 171 h 360"/>
                <a:gd name="T50" fmla="*/ 724 w 1359"/>
                <a:gd name="T51" fmla="*/ 140 h 360"/>
                <a:gd name="T52" fmla="*/ 752 w 1359"/>
                <a:gd name="T53" fmla="*/ 125 h 360"/>
                <a:gd name="T54" fmla="*/ 781 w 1359"/>
                <a:gd name="T55" fmla="*/ 118 h 360"/>
                <a:gd name="T56" fmla="*/ 809 w 1359"/>
                <a:gd name="T57" fmla="*/ 113 h 360"/>
                <a:gd name="T58" fmla="*/ 839 w 1359"/>
                <a:gd name="T59" fmla="*/ 116 h 360"/>
                <a:gd name="T60" fmla="*/ 868 w 1359"/>
                <a:gd name="T61" fmla="*/ 118 h 360"/>
                <a:gd name="T62" fmla="*/ 896 w 1359"/>
                <a:gd name="T63" fmla="*/ 122 h 360"/>
                <a:gd name="T64" fmla="*/ 926 w 1359"/>
                <a:gd name="T65" fmla="*/ 133 h 360"/>
                <a:gd name="T66" fmla="*/ 955 w 1359"/>
                <a:gd name="T67" fmla="*/ 154 h 360"/>
                <a:gd name="T68" fmla="*/ 983 w 1359"/>
                <a:gd name="T69" fmla="*/ 194 h 360"/>
                <a:gd name="T70" fmla="*/ 1013 w 1359"/>
                <a:gd name="T71" fmla="*/ 240 h 360"/>
                <a:gd name="T72" fmla="*/ 1041 w 1359"/>
                <a:gd name="T73" fmla="*/ 280 h 360"/>
                <a:gd name="T74" fmla="*/ 1070 w 1359"/>
                <a:gd name="T75" fmla="*/ 317 h 360"/>
                <a:gd name="T76" fmla="*/ 1099 w 1359"/>
                <a:gd name="T77" fmla="*/ 344 h 360"/>
                <a:gd name="T78" fmla="*/ 1128 w 1359"/>
                <a:gd name="T79" fmla="*/ 360 h 360"/>
                <a:gd name="T80" fmla="*/ 1157 w 1359"/>
                <a:gd name="T81" fmla="*/ 352 h 360"/>
                <a:gd name="T82" fmla="*/ 1186 w 1359"/>
                <a:gd name="T83" fmla="*/ 332 h 360"/>
                <a:gd name="T84" fmla="*/ 1215 w 1359"/>
                <a:gd name="T85" fmla="*/ 305 h 360"/>
                <a:gd name="T86" fmla="*/ 1244 w 1359"/>
                <a:gd name="T87" fmla="*/ 274 h 360"/>
                <a:gd name="T88" fmla="*/ 1272 w 1359"/>
                <a:gd name="T89" fmla="*/ 248 h 360"/>
                <a:gd name="T90" fmla="*/ 1301 w 1359"/>
                <a:gd name="T91" fmla="*/ 216 h 360"/>
                <a:gd name="T92" fmla="*/ 1331 w 1359"/>
                <a:gd name="T93" fmla="*/ 199 h 360"/>
                <a:gd name="T94" fmla="*/ 1359 w 1359"/>
                <a:gd name="T95" fmla="*/ 18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9" h="360">
                  <a:moveTo>
                    <a:pt x="0" y="333"/>
                  </a:moveTo>
                  <a:lnTo>
                    <a:pt x="29" y="204"/>
                  </a:lnTo>
                  <a:lnTo>
                    <a:pt x="58" y="107"/>
                  </a:lnTo>
                  <a:lnTo>
                    <a:pt x="87" y="54"/>
                  </a:lnTo>
                  <a:lnTo>
                    <a:pt x="115" y="18"/>
                  </a:lnTo>
                  <a:lnTo>
                    <a:pt x="144" y="0"/>
                  </a:lnTo>
                  <a:lnTo>
                    <a:pt x="174" y="21"/>
                  </a:lnTo>
                  <a:lnTo>
                    <a:pt x="202" y="53"/>
                  </a:lnTo>
                  <a:lnTo>
                    <a:pt x="231" y="88"/>
                  </a:lnTo>
                  <a:lnTo>
                    <a:pt x="261" y="141"/>
                  </a:lnTo>
                  <a:lnTo>
                    <a:pt x="289" y="205"/>
                  </a:lnTo>
                  <a:lnTo>
                    <a:pt x="318" y="268"/>
                  </a:lnTo>
                  <a:lnTo>
                    <a:pt x="346" y="316"/>
                  </a:lnTo>
                  <a:lnTo>
                    <a:pt x="376" y="348"/>
                  </a:lnTo>
                  <a:lnTo>
                    <a:pt x="405" y="360"/>
                  </a:lnTo>
                  <a:lnTo>
                    <a:pt x="433" y="357"/>
                  </a:lnTo>
                  <a:lnTo>
                    <a:pt x="463" y="344"/>
                  </a:lnTo>
                  <a:lnTo>
                    <a:pt x="492" y="333"/>
                  </a:lnTo>
                  <a:lnTo>
                    <a:pt x="520" y="336"/>
                  </a:lnTo>
                  <a:lnTo>
                    <a:pt x="550" y="342"/>
                  </a:lnTo>
                  <a:lnTo>
                    <a:pt x="578" y="338"/>
                  </a:lnTo>
                  <a:lnTo>
                    <a:pt x="607" y="311"/>
                  </a:lnTo>
                  <a:lnTo>
                    <a:pt x="637" y="263"/>
                  </a:lnTo>
                  <a:lnTo>
                    <a:pt x="665" y="214"/>
                  </a:lnTo>
                  <a:lnTo>
                    <a:pt x="694" y="171"/>
                  </a:lnTo>
                  <a:lnTo>
                    <a:pt x="724" y="140"/>
                  </a:lnTo>
                  <a:lnTo>
                    <a:pt x="752" y="125"/>
                  </a:lnTo>
                  <a:lnTo>
                    <a:pt x="781" y="118"/>
                  </a:lnTo>
                  <a:lnTo>
                    <a:pt x="809" y="113"/>
                  </a:lnTo>
                  <a:lnTo>
                    <a:pt x="839" y="116"/>
                  </a:lnTo>
                  <a:lnTo>
                    <a:pt x="868" y="118"/>
                  </a:lnTo>
                  <a:lnTo>
                    <a:pt x="896" y="122"/>
                  </a:lnTo>
                  <a:lnTo>
                    <a:pt x="926" y="133"/>
                  </a:lnTo>
                  <a:lnTo>
                    <a:pt x="955" y="154"/>
                  </a:lnTo>
                  <a:lnTo>
                    <a:pt x="983" y="194"/>
                  </a:lnTo>
                  <a:lnTo>
                    <a:pt x="1013" y="240"/>
                  </a:lnTo>
                  <a:lnTo>
                    <a:pt x="1041" y="280"/>
                  </a:lnTo>
                  <a:lnTo>
                    <a:pt x="1070" y="317"/>
                  </a:lnTo>
                  <a:lnTo>
                    <a:pt x="1099" y="344"/>
                  </a:lnTo>
                  <a:lnTo>
                    <a:pt x="1128" y="360"/>
                  </a:lnTo>
                  <a:lnTo>
                    <a:pt x="1157" y="352"/>
                  </a:lnTo>
                  <a:lnTo>
                    <a:pt x="1186" y="332"/>
                  </a:lnTo>
                  <a:lnTo>
                    <a:pt x="1215" y="305"/>
                  </a:lnTo>
                  <a:lnTo>
                    <a:pt x="1244" y="274"/>
                  </a:lnTo>
                  <a:lnTo>
                    <a:pt x="1272" y="248"/>
                  </a:lnTo>
                  <a:lnTo>
                    <a:pt x="1301" y="216"/>
                  </a:lnTo>
                  <a:lnTo>
                    <a:pt x="1331" y="199"/>
                  </a:lnTo>
                  <a:lnTo>
                    <a:pt x="1359" y="18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86" name="Freeform 196">
              <a:extLst>
                <a:ext uri="{FF2B5EF4-FFF2-40B4-BE49-F238E27FC236}">
                  <a16:creationId xmlns="" xmlns:a16="http://schemas.microsoft.com/office/drawing/2014/main" id="{77FB32D9-5375-42D8-80BB-1C128145A4B4}"/>
                </a:ext>
              </a:extLst>
            </p:cNvPr>
            <p:cNvSpPr>
              <a:spLocks/>
            </p:cNvSpPr>
            <p:nvPr/>
          </p:nvSpPr>
          <p:spPr bwMode="auto">
            <a:xfrm>
              <a:off x="4144963" y="4376738"/>
              <a:ext cx="2249488" cy="554038"/>
            </a:xfrm>
            <a:custGeom>
              <a:avLst/>
              <a:gdLst>
                <a:gd name="T0" fmla="*/ 0 w 1417"/>
                <a:gd name="T1" fmla="*/ 159 h 349"/>
                <a:gd name="T2" fmla="*/ 29 w 1417"/>
                <a:gd name="T3" fmla="*/ 213 h 349"/>
                <a:gd name="T4" fmla="*/ 58 w 1417"/>
                <a:gd name="T5" fmla="*/ 258 h 349"/>
                <a:gd name="T6" fmla="*/ 87 w 1417"/>
                <a:gd name="T7" fmla="*/ 296 h 349"/>
                <a:gd name="T8" fmla="*/ 115 w 1417"/>
                <a:gd name="T9" fmla="*/ 328 h 349"/>
                <a:gd name="T10" fmla="*/ 144 w 1417"/>
                <a:gd name="T11" fmla="*/ 349 h 349"/>
                <a:gd name="T12" fmla="*/ 174 w 1417"/>
                <a:gd name="T13" fmla="*/ 346 h 349"/>
                <a:gd name="T14" fmla="*/ 202 w 1417"/>
                <a:gd name="T15" fmla="*/ 309 h 349"/>
                <a:gd name="T16" fmla="*/ 231 w 1417"/>
                <a:gd name="T17" fmla="*/ 241 h 349"/>
                <a:gd name="T18" fmla="*/ 261 w 1417"/>
                <a:gd name="T19" fmla="*/ 160 h 349"/>
                <a:gd name="T20" fmla="*/ 289 w 1417"/>
                <a:gd name="T21" fmla="*/ 74 h 349"/>
                <a:gd name="T22" fmla="*/ 318 w 1417"/>
                <a:gd name="T23" fmla="*/ 20 h 349"/>
                <a:gd name="T24" fmla="*/ 346 w 1417"/>
                <a:gd name="T25" fmla="*/ 0 h 349"/>
                <a:gd name="T26" fmla="*/ 376 w 1417"/>
                <a:gd name="T27" fmla="*/ 0 h 349"/>
                <a:gd name="T28" fmla="*/ 405 w 1417"/>
                <a:gd name="T29" fmla="*/ 15 h 349"/>
                <a:gd name="T30" fmla="*/ 433 w 1417"/>
                <a:gd name="T31" fmla="*/ 29 h 349"/>
                <a:gd name="T32" fmla="*/ 463 w 1417"/>
                <a:gd name="T33" fmla="*/ 42 h 349"/>
                <a:gd name="T34" fmla="*/ 492 w 1417"/>
                <a:gd name="T35" fmla="*/ 48 h 349"/>
                <a:gd name="T36" fmla="*/ 520 w 1417"/>
                <a:gd name="T37" fmla="*/ 47 h 349"/>
                <a:gd name="T38" fmla="*/ 550 w 1417"/>
                <a:gd name="T39" fmla="*/ 40 h 349"/>
                <a:gd name="T40" fmla="*/ 578 w 1417"/>
                <a:gd name="T41" fmla="*/ 43 h 349"/>
                <a:gd name="T42" fmla="*/ 607 w 1417"/>
                <a:gd name="T43" fmla="*/ 69 h 349"/>
                <a:gd name="T44" fmla="*/ 637 w 1417"/>
                <a:gd name="T45" fmla="*/ 130 h 349"/>
                <a:gd name="T46" fmla="*/ 665 w 1417"/>
                <a:gd name="T47" fmla="*/ 193 h 349"/>
                <a:gd name="T48" fmla="*/ 694 w 1417"/>
                <a:gd name="T49" fmla="*/ 231 h 349"/>
                <a:gd name="T50" fmla="*/ 724 w 1417"/>
                <a:gd name="T51" fmla="*/ 251 h 349"/>
                <a:gd name="T52" fmla="*/ 752 w 1417"/>
                <a:gd name="T53" fmla="*/ 256 h 349"/>
                <a:gd name="T54" fmla="*/ 781 w 1417"/>
                <a:gd name="T55" fmla="*/ 266 h 349"/>
                <a:gd name="T56" fmla="*/ 809 w 1417"/>
                <a:gd name="T57" fmla="*/ 274 h 349"/>
                <a:gd name="T58" fmla="*/ 839 w 1417"/>
                <a:gd name="T59" fmla="*/ 269 h 349"/>
                <a:gd name="T60" fmla="*/ 868 w 1417"/>
                <a:gd name="T61" fmla="*/ 259 h 349"/>
                <a:gd name="T62" fmla="*/ 896 w 1417"/>
                <a:gd name="T63" fmla="*/ 248 h 349"/>
                <a:gd name="T64" fmla="*/ 926 w 1417"/>
                <a:gd name="T65" fmla="*/ 229 h 349"/>
                <a:gd name="T66" fmla="*/ 955 w 1417"/>
                <a:gd name="T67" fmla="*/ 198 h 349"/>
                <a:gd name="T68" fmla="*/ 983 w 1417"/>
                <a:gd name="T69" fmla="*/ 157 h 349"/>
                <a:gd name="T70" fmla="*/ 1013 w 1417"/>
                <a:gd name="T71" fmla="*/ 127 h 349"/>
                <a:gd name="T72" fmla="*/ 1041 w 1417"/>
                <a:gd name="T73" fmla="*/ 103 h 349"/>
                <a:gd name="T74" fmla="*/ 1070 w 1417"/>
                <a:gd name="T75" fmla="*/ 87 h 349"/>
                <a:gd name="T76" fmla="*/ 1099 w 1417"/>
                <a:gd name="T77" fmla="*/ 79 h 349"/>
                <a:gd name="T78" fmla="*/ 1128 w 1417"/>
                <a:gd name="T79" fmla="*/ 74 h 349"/>
                <a:gd name="T80" fmla="*/ 1157 w 1417"/>
                <a:gd name="T81" fmla="*/ 69 h 349"/>
                <a:gd name="T82" fmla="*/ 1186 w 1417"/>
                <a:gd name="T83" fmla="*/ 60 h 349"/>
                <a:gd name="T84" fmla="*/ 1215 w 1417"/>
                <a:gd name="T85" fmla="*/ 48 h 349"/>
                <a:gd name="T86" fmla="*/ 1244 w 1417"/>
                <a:gd name="T87" fmla="*/ 58 h 349"/>
                <a:gd name="T88" fmla="*/ 1272 w 1417"/>
                <a:gd name="T89" fmla="*/ 82 h 349"/>
                <a:gd name="T90" fmla="*/ 1301 w 1417"/>
                <a:gd name="T91" fmla="*/ 101 h 349"/>
                <a:gd name="T92" fmla="*/ 1331 w 1417"/>
                <a:gd name="T93" fmla="*/ 116 h 349"/>
                <a:gd name="T94" fmla="*/ 1359 w 1417"/>
                <a:gd name="T95" fmla="*/ 108 h 349"/>
                <a:gd name="T96" fmla="*/ 1388 w 1417"/>
                <a:gd name="T97" fmla="*/ 107 h 349"/>
                <a:gd name="T98" fmla="*/ 1417 w 1417"/>
                <a:gd name="T99" fmla="*/ 138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349">
                  <a:moveTo>
                    <a:pt x="0" y="159"/>
                  </a:moveTo>
                  <a:lnTo>
                    <a:pt x="29" y="213"/>
                  </a:lnTo>
                  <a:lnTo>
                    <a:pt x="58" y="258"/>
                  </a:lnTo>
                  <a:lnTo>
                    <a:pt x="87" y="296"/>
                  </a:lnTo>
                  <a:lnTo>
                    <a:pt x="115" y="328"/>
                  </a:lnTo>
                  <a:lnTo>
                    <a:pt x="144" y="349"/>
                  </a:lnTo>
                  <a:lnTo>
                    <a:pt x="174" y="346"/>
                  </a:lnTo>
                  <a:lnTo>
                    <a:pt x="202" y="309"/>
                  </a:lnTo>
                  <a:lnTo>
                    <a:pt x="231" y="241"/>
                  </a:lnTo>
                  <a:lnTo>
                    <a:pt x="261" y="160"/>
                  </a:lnTo>
                  <a:lnTo>
                    <a:pt x="289" y="74"/>
                  </a:lnTo>
                  <a:lnTo>
                    <a:pt x="318" y="20"/>
                  </a:lnTo>
                  <a:lnTo>
                    <a:pt x="346" y="0"/>
                  </a:lnTo>
                  <a:lnTo>
                    <a:pt x="376" y="0"/>
                  </a:lnTo>
                  <a:lnTo>
                    <a:pt x="405" y="15"/>
                  </a:lnTo>
                  <a:lnTo>
                    <a:pt x="433" y="29"/>
                  </a:lnTo>
                  <a:lnTo>
                    <a:pt x="463" y="42"/>
                  </a:lnTo>
                  <a:lnTo>
                    <a:pt x="492" y="48"/>
                  </a:lnTo>
                  <a:lnTo>
                    <a:pt x="520" y="47"/>
                  </a:lnTo>
                  <a:lnTo>
                    <a:pt x="550" y="40"/>
                  </a:lnTo>
                  <a:lnTo>
                    <a:pt x="578" y="43"/>
                  </a:lnTo>
                  <a:lnTo>
                    <a:pt x="607" y="69"/>
                  </a:lnTo>
                  <a:lnTo>
                    <a:pt x="637" y="130"/>
                  </a:lnTo>
                  <a:lnTo>
                    <a:pt x="665" y="193"/>
                  </a:lnTo>
                  <a:lnTo>
                    <a:pt x="694" y="231"/>
                  </a:lnTo>
                  <a:lnTo>
                    <a:pt x="724" y="251"/>
                  </a:lnTo>
                  <a:lnTo>
                    <a:pt x="752" y="256"/>
                  </a:lnTo>
                  <a:lnTo>
                    <a:pt x="781" y="266"/>
                  </a:lnTo>
                  <a:lnTo>
                    <a:pt x="809" y="274"/>
                  </a:lnTo>
                  <a:lnTo>
                    <a:pt x="839" y="269"/>
                  </a:lnTo>
                  <a:lnTo>
                    <a:pt x="868" y="259"/>
                  </a:lnTo>
                  <a:lnTo>
                    <a:pt x="896" y="248"/>
                  </a:lnTo>
                  <a:lnTo>
                    <a:pt x="926" y="229"/>
                  </a:lnTo>
                  <a:lnTo>
                    <a:pt x="955" y="198"/>
                  </a:lnTo>
                  <a:lnTo>
                    <a:pt x="983" y="157"/>
                  </a:lnTo>
                  <a:lnTo>
                    <a:pt x="1013" y="127"/>
                  </a:lnTo>
                  <a:lnTo>
                    <a:pt x="1041" y="103"/>
                  </a:lnTo>
                  <a:lnTo>
                    <a:pt x="1070" y="87"/>
                  </a:lnTo>
                  <a:lnTo>
                    <a:pt x="1099" y="79"/>
                  </a:lnTo>
                  <a:lnTo>
                    <a:pt x="1128" y="74"/>
                  </a:lnTo>
                  <a:lnTo>
                    <a:pt x="1157" y="69"/>
                  </a:lnTo>
                  <a:lnTo>
                    <a:pt x="1186" y="60"/>
                  </a:lnTo>
                  <a:lnTo>
                    <a:pt x="1215" y="48"/>
                  </a:lnTo>
                  <a:lnTo>
                    <a:pt x="1244" y="58"/>
                  </a:lnTo>
                  <a:lnTo>
                    <a:pt x="1272" y="82"/>
                  </a:lnTo>
                  <a:lnTo>
                    <a:pt x="1301" y="101"/>
                  </a:lnTo>
                  <a:lnTo>
                    <a:pt x="1331" y="116"/>
                  </a:lnTo>
                  <a:lnTo>
                    <a:pt x="1359" y="108"/>
                  </a:lnTo>
                  <a:lnTo>
                    <a:pt x="1388" y="107"/>
                  </a:lnTo>
                  <a:lnTo>
                    <a:pt x="1417" y="13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87" name="Freeform 197">
              <a:extLst>
                <a:ext uri="{FF2B5EF4-FFF2-40B4-BE49-F238E27FC236}">
                  <a16:creationId xmlns="" xmlns:a16="http://schemas.microsoft.com/office/drawing/2014/main" id="{27F92C73-1D0E-41A5-B392-C2E041AE9EAA}"/>
                </a:ext>
              </a:extLst>
            </p:cNvPr>
            <p:cNvSpPr>
              <a:spLocks/>
            </p:cNvSpPr>
            <p:nvPr/>
          </p:nvSpPr>
          <p:spPr bwMode="auto">
            <a:xfrm>
              <a:off x="4144963" y="4243388"/>
              <a:ext cx="2249488" cy="569913"/>
            </a:xfrm>
            <a:custGeom>
              <a:avLst/>
              <a:gdLst>
                <a:gd name="T0" fmla="*/ 0 w 1417"/>
                <a:gd name="T1" fmla="*/ 139 h 359"/>
                <a:gd name="T2" fmla="*/ 29 w 1417"/>
                <a:gd name="T3" fmla="*/ 95 h 359"/>
                <a:gd name="T4" fmla="*/ 58 w 1417"/>
                <a:gd name="T5" fmla="*/ 43 h 359"/>
                <a:gd name="T6" fmla="*/ 87 w 1417"/>
                <a:gd name="T7" fmla="*/ 14 h 359"/>
                <a:gd name="T8" fmla="*/ 115 w 1417"/>
                <a:gd name="T9" fmla="*/ 0 h 359"/>
                <a:gd name="T10" fmla="*/ 144 w 1417"/>
                <a:gd name="T11" fmla="*/ 11 h 359"/>
                <a:gd name="T12" fmla="*/ 174 w 1417"/>
                <a:gd name="T13" fmla="*/ 80 h 359"/>
                <a:gd name="T14" fmla="*/ 202 w 1417"/>
                <a:gd name="T15" fmla="*/ 171 h 359"/>
                <a:gd name="T16" fmla="*/ 231 w 1417"/>
                <a:gd name="T17" fmla="*/ 254 h 359"/>
                <a:gd name="T18" fmla="*/ 261 w 1417"/>
                <a:gd name="T19" fmla="*/ 315 h 359"/>
                <a:gd name="T20" fmla="*/ 289 w 1417"/>
                <a:gd name="T21" fmla="*/ 343 h 359"/>
                <a:gd name="T22" fmla="*/ 318 w 1417"/>
                <a:gd name="T23" fmla="*/ 351 h 359"/>
                <a:gd name="T24" fmla="*/ 346 w 1417"/>
                <a:gd name="T25" fmla="*/ 357 h 359"/>
                <a:gd name="T26" fmla="*/ 376 w 1417"/>
                <a:gd name="T27" fmla="*/ 359 h 359"/>
                <a:gd name="T28" fmla="*/ 405 w 1417"/>
                <a:gd name="T29" fmla="*/ 352 h 359"/>
                <a:gd name="T30" fmla="*/ 433 w 1417"/>
                <a:gd name="T31" fmla="*/ 342 h 359"/>
                <a:gd name="T32" fmla="*/ 463 w 1417"/>
                <a:gd name="T33" fmla="*/ 335 h 359"/>
                <a:gd name="T34" fmla="*/ 492 w 1417"/>
                <a:gd name="T35" fmla="*/ 334 h 359"/>
                <a:gd name="T36" fmla="*/ 520 w 1417"/>
                <a:gd name="T37" fmla="*/ 334 h 359"/>
                <a:gd name="T38" fmla="*/ 550 w 1417"/>
                <a:gd name="T39" fmla="*/ 314 h 359"/>
                <a:gd name="T40" fmla="*/ 578 w 1417"/>
                <a:gd name="T41" fmla="*/ 267 h 359"/>
                <a:gd name="T42" fmla="*/ 607 w 1417"/>
                <a:gd name="T43" fmla="*/ 207 h 359"/>
                <a:gd name="T44" fmla="*/ 637 w 1417"/>
                <a:gd name="T45" fmla="*/ 158 h 359"/>
                <a:gd name="T46" fmla="*/ 665 w 1417"/>
                <a:gd name="T47" fmla="*/ 133 h 359"/>
                <a:gd name="T48" fmla="*/ 694 w 1417"/>
                <a:gd name="T49" fmla="*/ 120 h 359"/>
                <a:gd name="T50" fmla="*/ 724 w 1417"/>
                <a:gd name="T51" fmla="*/ 116 h 359"/>
                <a:gd name="T52" fmla="*/ 752 w 1417"/>
                <a:gd name="T53" fmla="*/ 117 h 359"/>
                <a:gd name="T54" fmla="*/ 781 w 1417"/>
                <a:gd name="T55" fmla="*/ 112 h 359"/>
                <a:gd name="T56" fmla="*/ 809 w 1417"/>
                <a:gd name="T57" fmla="*/ 111 h 359"/>
                <a:gd name="T58" fmla="*/ 839 w 1417"/>
                <a:gd name="T59" fmla="*/ 108 h 359"/>
                <a:gd name="T60" fmla="*/ 868 w 1417"/>
                <a:gd name="T61" fmla="*/ 118 h 359"/>
                <a:gd name="T62" fmla="*/ 896 w 1417"/>
                <a:gd name="T63" fmla="*/ 149 h 359"/>
                <a:gd name="T64" fmla="*/ 926 w 1417"/>
                <a:gd name="T65" fmla="*/ 190 h 359"/>
                <a:gd name="T66" fmla="*/ 955 w 1417"/>
                <a:gd name="T67" fmla="*/ 234 h 359"/>
                <a:gd name="T68" fmla="*/ 983 w 1417"/>
                <a:gd name="T69" fmla="*/ 268 h 359"/>
                <a:gd name="T70" fmla="*/ 1013 w 1417"/>
                <a:gd name="T71" fmla="*/ 288 h 359"/>
                <a:gd name="T72" fmla="*/ 1041 w 1417"/>
                <a:gd name="T73" fmla="*/ 307 h 359"/>
                <a:gd name="T74" fmla="*/ 1070 w 1417"/>
                <a:gd name="T75" fmla="*/ 319 h 359"/>
                <a:gd name="T76" fmla="*/ 1099 w 1417"/>
                <a:gd name="T77" fmla="*/ 331 h 359"/>
                <a:gd name="T78" fmla="*/ 1128 w 1417"/>
                <a:gd name="T79" fmla="*/ 336 h 359"/>
                <a:gd name="T80" fmla="*/ 1157 w 1417"/>
                <a:gd name="T81" fmla="*/ 330 h 359"/>
                <a:gd name="T82" fmla="*/ 1186 w 1417"/>
                <a:gd name="T83" fmla="*/ 327 h 359"/>
                <a:gd name="T84" fmla="*/ 1215 w 1417"/>
                <a:gd name="T85" fmla="*/ 308 h 359"/>
                <a:gd name="T86" fmla="*/ 1244 w 1417"/>
                <a:gd name="T87" fmla="*/ 283 h 359"/>
                <a:gd name="T88" fmla="*/ 1272 w 1417"/>
                <a:gd name="T89" fmla="*/ 257 h 359"/>
                <a:gd name="T90" fmla="*/ 1301 w 1417"/>
                <a:gd name="T91" fmla="*/ 225 h 359"/>
                <a:gd name="T92" fmla="*/ 1331 w 1417"/>
                <a:gd name="T93" fmla="*/ 220 h 359"/>
                <a:gd name="T94" fmla="*/ 1359 w 1417"/>
                <a:gd name="T95" fmla="*/ 213 h 359"/>
                <a:gd name="T96" fmla="*/ 1388 w 1417"/>
                <a:gd name="T97" fmla="*/ 219 h 359"/>
                <a:gd name="T98" fmla="*/ 1417 w 1417"/>
                <a:gd name="T99" fmla="*/ 240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359">
                  <a:moveTo>
                    <a:pt x="0" y="139"/>
                  </a:moveTo>
                  <a:lnTo>
                    <a:pt x="29" y="95"/>
                  </a:lnTo>
                  <a:lnTo>
                    <a:pt x="58" y="43"/>
                  </a:lnTo>
                  <a:lnTo>
                    <a:pt x="87" y="14"/>
                  </a:lnTo>
                  <a:lnTo>
                    <a:pt x="115" y="0"/>
                  </a:lnTo>
                  <a:lnTo>
                    <a:pt x="144" y="11"/>
                  </a:lnTo>
                  <a:lnTo>
                    <a:pt x="174" y="80"/>
                  </a:lnTo>
                  <a:lnTo>
                    <a:pt x="202" y="171"/>
                  </a:lnTo>
                  <a:lnTo>
                    <a:pt x="231" y="254"/>
                  </a:lnTo>
                  <a:lnTo>
                    <a:pt x="261" y="315"/>
                  </a:lnTo>
                  <a:lnTo>
                    <a:pt x="289" y="343"/>
                  </a:lnTo>
                  <a:lnTo>
                    <a:pt x="318" y="351"/>
                  </a:lnTo>
                  <a:lnTo>
                    <a:pt x="346" y="357"/>
                  </a:lnTo>
                  <a:lnTo>
                    <a:pt x="376" y="359"/>
                  </a:lnTo>
                  <a:lnTo>
                    <a:pt x="405" y="352"/>
                  </a:lnTo>
                  <a:lnTo>
                    <a:pt x="433" y="342"/>
                  </a:lnTo>
                  <a:lnTo>
                    <a:pt x="463" y="335"/>
                  </a:lnTo>
                  <a:lnTo>
                    <a:pt x="492" y="334"/>
                  </a:lnTo>
                  <a:lnTo>
                    <a:pt x="520" y="334"/>
                  </a:lnTo>
                  <a:lnTo>
                    <a:pt x="550" y="314"/>
                  </a:lnTo>
                  <a:lnTo>
                    <a:pt x="578" y="267"/>
                  </a:lnTo>
                  <a:lnTo>
                    <a:pt x="607" y="207"/>
                  </a:lnTo>
                  <a:lnTo>
                    <a:pt x="637" y="158"/>
                  </a:lnTo>
                  <a:lnTo>
                    <a:pt x="665" y="133"/>
                  </a:lnTo>
                  <a:lnTo>
                    <a:pt x="694" y="120"/>
                  </a:lnTo>
                  <a:lnTo>
                    <a:pt x="724" y="116"/>
                  </a:lnTo>
                  <a:lnTo>
                    <a:pt x="752" y="117"/>
                  </a:lnTo>
                  <a:lnTo>
                    <a:pt x="781" y="112"/>
                  </a:lnTo>
                  <a:lnTo>
                    <a:pt x="809" y="111"/>
                  </a:lnTo>
                  <a:lnTo>
                    <a:pt x="839" y="108"/>
                  </a:lnTo>
                  <a:lnTo>
                    <a:pt x="868" y="118"/>
                  </a:lnTo>
                  <a:lnTo>
                    <a:pt x="896" y="149"/>
                  </a:lnTo>
                  <a:lnTo>
                    <a:pt x="926" y="190"/>
                  </a:lnTo>
                  <a:lnTo>
                    <a:pt x="955" y="234"/>
                  </a:lnTo>
                  <a:lnTo>
                    <a:pt x="983" y="268"/>
                  </a:lnTo>
                  <a:lnTo>
                    <a:pt x="1013" y="288"/>
                  </a:lnTo>
                  <a:lnTo>
                    <a:pt x="1041" y="307"/>
                  </a:lnTo>
                  <a:lnTo>
                    <a:pt x="1070" y="319"/>
                  </a:lnTo>
                  <a:lnTo>
                    <a:pt x="1099" y="331"/>
                  </a:lnTo>
                  <a:lnTo>
                    <a:pt x="1128" y="336"/>
                  </a:lnTo>
                  <a:lnTo>
                    <a:pt x="1157" y="330"/>
                  </a:lnTo>
                  <a:lnTo>
                    <a:pt x="1186" y="327"/>
                  </a:lnTo>
                  <a:lnTo>
                    <a:pt x="1215" y="308"/>
                  </a:lnTo>
                  <a:lnTo>
                    <a:pt x="1244" y="283"/>
                  </a:lnTo>
                  <a:lnTo>
                    <a:pt x="1272" y="257"/>
                  </a:lnTo>
                  <a:lnTo>
                    <a:pt x="1301" y="225"/>
                  </a:lnTo>
                  <a:lnTo>
                    <a:pt x="1331" y="220"/>
                  </a:lnTo>
                  <a:lnTo>
                    <a:pt x="1359" y="213"/>
                  </a:lnTo>
                  <a:lnTo>
                    <a:pt x="1388" y="219"/>
                  </a:lnTo>
                  <a:lnTo>
                    <a:pt x="1417" y="24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88" name="Freeform 198">
              <a:extLst>
                <a:ext uri="{FF2B5EF4-FFF2-40B4-BE49-F238E27FC236}">
                  <a16:creationId xmlns="" xmlns:a16="http://schemas.microsoft.com/office/drawing/2014/main" id="{57F0DC83-EA23-4F3E-AAB5-8BEAFFAB532F}"/>
                </a:ext>
              </a:extLst>
            </p:cNvPr>
            <p:cNvSpPr>
              <a:spLocks/>
            </p:cNvSpPr>
            <p:nvPr/>
          </p:nvSpPr>
          <p:spPr bwMode="auto">
            <a:xfrm>
              <a:off x="4144963" y="4367213"/>
              <a:ext cx="2249488" cy="590550"/>
            </a:xfrm>
            <a:custGeom>
              <a:avLst/>
              <a:gdLst>
                <a:gd name="T0" fmla="*/ 0 w 1417"/>
                <a:gd name="T1" fmla="*/ 241 h 372"/>
                <a:gd name="T2" fmla="*/ 29 w 1417"/>
                <a:gd name="T3" fmla="*/ 296 h 372"/>
                <a:gd name="T4" fmla="*/ 58 w 1417"/>
                <a:gd name="T5" fmla="*/ 347 h 372"/>
                <a:gd name="T6" fmla="*/ 87 w 1417"/>
                <a:gd name="T7" fmla="*/ 372 h 372"/>
                <a:gd name="T8" fmla="*/ 115 w 1417"/>
                <a:gd name="T9" fmla="*/ 371 h 372"/>
                <a:gd name="T10" fmla="*/ 144 w 1417"/>
                <a:gd name="T11" fmla="*/ 333 h 372"/>
                <a:gd name="T12" fmla="*/ 174 w 1417"/>
                <a:gd name="T13" fmla="*/ 248 h 372"/>
                <a:gd name="T14" fmla="*/ 202 w 1417"/>
                <a:gd name="T15" fmla="*/ 146 h 372"/>
                <a:gd name="T16" fmla="*/ 231 w 1417"/>
                <a:gd name="T17" fmla="*/ 61 h 372"/>
                <a:gd name="T18" fmla="*/ 261 w 1417"/>
                <a:gd name="T19" fmla="*/ 18 h 372"/>
                <a:gd name="T20" fmla="*/ 289 w 1417"/>
                <a:gd name="T21" fmla="*/ 0 h 372"/>
                <a:gd name="T22" fmla="*/ 318 w 1417"/>
                <a:gd name="T23" fmla="*/ 8 h 372"/>
                <a:gd name="T24" fmla="*/ 346 w 1417"/>
                <a:gd name="T25" fmla="*/ 28 h 372"/>
                <a:gd name="T26" fmla="*/ 376 w 1417"/>
                <a:gd name="T27" fmla="*/ 38 h 372"/>
                <a:gd name="T28" fmla="*/ 405 w 1417"/>
                <a:gd name="T29" fmla="*/ 44 h 372"/>
                <a:gd name="T30" fmla="*/ 433 w 1417"/>
                <a:gd name="T31" fmla="*/ 42 h 372"/>
                <a:gd name="T32" fmla="*/ 463 w 1417"/>
                <a:gd name="T33" fmla="*/ 40 h 372"/>
                <a:gd name="T34" fmla="*/ 492 w 1417"/>
                <a:gd name="T35" fmla="*/ 46 h 372"/>
                <a:gd name="T36" fmla="*/ 520 w 1417"/>
                <a:gd name="T37" fmla="*/ 59 h 372"/>
                <a:gd name="T38" fmla="*/ 550 w 1417"/>
                <a:gd name="T39" fmla="*/ 92 h 372"/>
                <a:gd name="T40" fmla="*/ 578 w 1417"/>
                <a:gd name="T41" fmla="*/ 141 h 372"/>
                <a:gd name="T42" fmla="*/ 607 w 1417"/>
                <a:gd name="T43" fmla="*/ 201 h 372"/>
                <a:gd name="T44" fmla="*/ 637 w 1417"/>
                <a:gd name="T45" fmla="*/ 261 h 372"/>
                <a:gd name="T46" fmla="*/ 665 w 1417"/>
                <a:gd name="T47" fmla="*/ 286 h 372"/>
                <a:gd name="T48" fmla="*/ 694 w 1417"/>
                <a:gd name="T49" fmla="*/ 293 h 372"/>
                <a:gd name="T50" fmla="*/ 724 w 1417"/>
                <a:gd name="T51" fmla="*/ 286 h 372"/>
                <a:gd name="T52" fmla="*/ 752 w 1417"/>
                <a:gd name="T53" fmla="*/ 269 h 372"/>
                <a:gd name="T54" fmla="*/ 781 w 1417"/>
                <a:gd name="T55" fmla="*/ 269 h 372"/>
                <a:gd name="T56" fmla="*/ 809 w 1417"/>
                <a:gd name="T57" fmla="*/ 272 h 372"/>
                <a:gd name="T58" fmla="*/ 839 w 1417"/>
                <a:gd name="T59" fmla="*/ 251 h 372"/>
                <a:gd name="T60" fmla="*/ 868 w 1417"/>
                <a:gd name="T61" fmla="*/ 225 h 372"/>
                <a:gd name="T62" fmla="*/ 896 w 1417"/>
                <a:gd name="T63" fmla="*/ 192 h 372"/>
                <a:gd name="T64" fmla="*/ 926 w 1417"/>
                <a:gd name="T65" fmla="*/ 153 h 372"/>
                <a:gd name="T66" fmla="*/ 955 w 1417"/>
                <a:gd name="T67" fmla="*/ 125 h 372"/>
                <a:gd name="T68" fmla="*/ 983 w 1417"/>
                <a:gd name="T69" fmla="*/ 98 h 372"/>
                <a:gd name="T70" fmla="*/ 1013 w 1417"/>
                <a:gd name="T71" fmla="*/ 77 h 372"/>
                <a:gd name="T72" fmla="*/ 1041 w 1417"/>
                <a:gd name="T73" fmla="*/ 78 h 372"/>
                <a:gd name="T74" fmla="*/ 1070 w 1417"/>
                <a:gd name="T75" fmla="*/ 86 h 372"/>
                <a:gd name="T76" fmla="*/ 1099 w 1417"/>
                <a:gd name="T77" fmla="*/ 82 h 372"/>
                <a:gd name="T78" fmla="*/ 1128 w 1417"/>
                <a:gd name="T79" fmla="*/ 82 h 372"/>
                <a:gd name="T80" fmla="*/ 1157 w 1417"/>
                <a:gd name="T81" fmla="*/ 76 h 372"/>
                <a:gd name="T82" fmla="*/ 1186 w 1417"/>
                <a:gd name="T83" fmla="*/ 70 h 372"/>
                <a:gd name="T84" fmla="*/ 1215 w 1417"/>
                <a:gd name="T85" fmla="*/ 74 h 372"/>
                <a:gd name="T86" fmla="*/ 1244 w 1417"/>
                <a:gd name="T87" fmla="*/ 88 h 372"/>
                <a:gd name="T88" fmla="*/ 1272 w 1417"/>
                <a:gd name="T89" fmla="*/ 112 h 372"/>
                <a:gd name="T90" fmla="*/ 1301 w 1417"/>
                <a:gd name="T91" fmla="*/ 128 h 372"/>
                <a:gd name="T92" fmla="*/ 1331 w 1417"/>
                <a:gd name="T93" fmla="*/ 139 h 372"/>
                <a:gd name="T94" fmla="*/ 1359 w 1417"/>
                <a:gd name="T95" fmla="*/ 135 h 372"/>
                <a:gd name="T96" fmla="*/ 1388 w 1417"/>
                <a:gd name="T97" fmla="*/ 134 h 372"/>
                <a:gd name="T98" fmla="*/ 1417 w 1417"/>
                <a:gd name="T99" fmla="*/ 15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372">
                  <a:moveTo>
                    <a:pt x="0" y="241"/>
                  </a:moveTo>
                  <a:lnTo>
                    <a:pt x="29" y="296"/>
                  </a:lnTo>
                  <a:lnTo>
                    <a:pt x="58" y="347"/>
                  </a:lnTo>
                  <a:lnTo>
                    <a:pt x="87" y="372"/>
                  </a:lnTo>
                  <a:lnTo>
                    <a:pt x="115" y="371"/>
                  </a:lnTo>
                  <a:lnTo>
                    <a:pt x="144" y="333"/>
                  </a:lnTo>
                  <a:lnTo>
                    <a:pt x="174" y="248"/>
                  </a:lnTo>
                  <a:lnTo>
                    <a:pt x="202" y="146"/>
                  </a:lnTo>
                  <a:lnTo>
                    <a:pt x="231" y="61"/>
                  </a:lnTo>
                  <a:lnTo>
                    <a:pt x="261" y="18"/>
                  </a:lnTo>
                  <a:lnTo>
                    <a:pt x="289" y="0"/>
                  </a:lnTo>
                  <a:lnTo>
                    <a:pt x="318" y="8"/>
                  </a:lnTo>
                  <a:lnTo>
                    <a:pt x="346" y="28"/>
                  </a:lnTo>
                  <a:lnTo>
                    <a:pt x="376" y="38"/>
                  </a:lnTo>
                  <a:lnTo>
                    <a:pt x="405" y="44"/>
                  </a:lnTo>
                  <a:lnTo>
                    <a:pt x="433" y="42"/>
                  </a:lnTo>
                  <a:lnTo>
                    <a:pt x="463" y="40"/>
                  </a:lnTo>
                  <a:lnTo>
                    <a:pt x="492" y="46"/>
                  </a:lnTo>
                  <a:lnTo>
                    <a:pt x="520" y="59"/>
                  </a:lnTo>
                  <a:lnTo>
                    <a:pt x="550" y="92"/>
                  </a:lnTo>
                  <a:lnTo>
                    <a:pt x="578" y="141"/>
                  </a:lnTo>
                  <a:lnTo>
                    <a:pt x="607" y="201"/>
                  </a:lnTo>
                  <a:lnTo>
                    <a:pt x="637" y="261"/>
                  </a:lnTo>
                  <a:lnTo>
                    <a:pt x="665" y="286"/>
                  </a:lnTo>
                  <a:lnTo>
                    <a:pt x="694" y="293"/>
                  </a:lnTo>
                  <a:lnTo>
                    <a:pt x="724" y="286"/>
                  </a:lnTo>
                  <a:lnTo>
                    <a:pt x="752" y="269"/>
                  </a:lnTo>
                  <a:lnTo>
                    <a:pt x="781" y="269"/>
                  </a:lnTo>
                  <a:lnTo>
                    <a:pt x="809" y="272"/>
                  </a:lnTo>
                  <a:lnTo>
                    <a:pt x="839" y="251"/>
                  </a:lnTo>
                  <a:lnTo>
                    <a:pt x="868" y="225"/>
                  </a:lnTo>
                  <a:lnTo>
                    <a:pt x="896" y="192"/>
                  </a:lnTo>
                  <a:lnTo>
                    <a:pt x="926" y="153"/>
                  </a:lnTo>
                  <a:lnTo>
                    <a:pt x="955" y="125"/>
                  </a:lnTo>
                  <a:lnTo>
                    <a:pt x="983" y="98"/>
                  </a:lnTo>
                  <a:lnTo>
                    <a:pt x="1013" y="77"/>
                  </a:lnTo>
                  <a:lnTo>
                    <a:pt x="1041" y="78"/>
                  </a:lnTo>
                  <a:lnTo>
                    <a:pt x="1070" y="86"/>
                  </a:lnTo>
                  <a:lnTo>
                    <a:pt x="1099" y="82"/>
                  </a:lnTo>
                  <a:lnTo>
                    <a:pt x="1128" y="82"/>
                  </a:lnTo>
                  <a:lnTo>
                    <a:pt x="1157" y="76"/>
                  </a:lnTo>
                  <a:lnTo>
                    <a:pt x="1186" y="70"/>
                  </a:lnTo>
                  <a:lnTo>
                    <a:pt x="1215" y="74"/>
                  </a:lnTo>
                  <a:lnTo>
                    <a:pt x="1244" y="88"/>
                  </a:lnTo>
                  <a:lnTo>
                    <a:pt x="1272" y="112"/>
                  </a:lnTo>
                  <a:lnTo>
                    <a:pt x="1301" y="128"/>
                  </a:lnTo>
                  <a:lnTo>
                    <a:pt x="1331" y="139"/>
                  </a:lnTo>
                  <a:lnTo>
                    <a:pt x="1359" y="135"/>
                  </a:lnTo>
                  <a:lnTo>
                    <a:pt x="1388" y="134"/>
                  </a:lnTo>
                  <a:lnTo>
                    <a:pt x="1417" y="15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89" name="Freeform 199">
              <a:extLst>
                <a:ext uri="{FF2B5EF4-FFF2-40B4-BE49-F238E27FC236}">
                  <a16:creationId xmlns="" xmlns:a16="http://schemas.microsoft.com/office/drawing/2014/main" id="{2FA5EB06-661B-4CCB-B5F8-53A1F05938FA}"/>
                </a:ext>
              </a:extLst>
            </p:cNvPr>
            <p:cNvSpPr>
              <a:spLocks/>
            </p:cNvSpPr>
            <p:nvPr/>
          </p:nvSpPr>
          <p:spPr bwMode="auto">
            <a:xfrm>
              <a:off x="4144963" y="4240213"/>
              <a:ext cx="2295525" cy="617538"/>
            </a:xfrm>
            <a:custGeom>
              <a:avLst/>
              <a:gdLst>
                <a:gd name="T0" fmla="*/ 0 w 1446"/>
                <a:gd name="T1" fmla="*/ 80 h 389"/>
                <a:gd name="T2" fmla="*/ 29 w 1446"/>
                <a:gd name="T3" fmla="*/ 17 h 389"/>
                <a:gd name="T4" fmla="*/ 58 w 1446"/>
                <a:gd name="T5" fmla="*/ 2 h 389"/>
                <a:gd name="T6" fmla="*/ 87 w 1446"/>
                <a:gd name="T7" fmla="*/ 0 h 389"/>
                <a:gd name="T8" fmla="*/ 115 w 1446"/>
                <a:gd name="T9" fmla="*/ 7 h 389"/>
                <a:gd name="T10" fmla="*/ 144 w 1446"/>
                <a:gd name="T11" fmla="*/ 76 h 389"/>
                <a:gd name="T12" fmla="*/ 174 w 1446"/>
                <a:gd name="T13" fmla="*/ 174 h 389"/>
                <a:gd name="T14" fmla="*/ 202 w 1446"/>
                <a:gd name="T15" fmla="*/ 280 h 389"/>
                <a:gd name="T16" fmla="*/ 231 w 1446"/>
                <a:gd name="T17" fmla="*/ 357 h 389"/>
                <a:gd name="T18" fmla="*/ 261 w 1446"/>
                <a:gd name="T19" fmla="*/ 384 h 389"/>
                <a:gd name="T20" fmla="*/ 289 w 1446"/>
                <a:gd name="T21" fmla="*/ 389 h 389"/>
                <a:gd name="T22" fmla="*/ 318 w 1446"/>
                <a:gd name="T23" fmla="*/ 384 h 389"/>
                <a:gd name="T24" fmla="*/ 346 w 1446"/>
                <a:gd name="T25" fmla="*/ 376 h 389"/>
                <a:gd name="T26" fmla="*/ 376 w 1446"/>
                <a:gd name="T27" fmla="*/ 363 h 389"/>
                <a:gd name="T28" fmla="*/ 405 w 1446"/>
                <a:gd name="T29" fmla="*/ 349 h 389"/>
                <a:gd name="T30" fmla="*/ 433 w 1446"/>
                <a:gd name="T31" fmla="*/ 339 h 389"/>
                <a:gd name="T32" fmla="*/ 463 w 1446"/>
                <a:gd name="T33" fmla="*/ 317 h 389"/>
                <a:gd name="T34" fmla="*/ 492 w 1446"/>
                <a:gd name="T35" fmla="*/ 280 h 389"/>
                <a:gd name="T36" fmla="*/ 520 w 1446"/>
                <a:gd name="T37" fmla="*/ 233 h 389"/>
                <a:gd name="T38" fmla="*/ 550 w 1446"/>
                <a:gd name="T39" fmla="*/ 182 h 389"/>
                <a:gd name="T40" fmla="*/ 578 w 1446"/>
                <a:gd name="T41" fmla="*/ 144 h 389"/>
                <a:gd name="T42" fmla="*/ 607 w 1446"/>
                <a:gd name="T43" fmla="*/ 125 h 389"/>
                <a:gd name="T44" fmla="*/ 637 w 1446"/>
                <a:gd name="T45" fmla="*/ 118 h 389"/>
                <a:gd name="T46" fmla="*/ 665 w 1446"/>
                <a:gd name="T47" fmla="*/ 113 h 389"/>
                <a:gd name="T48" fmla="*/ 694 w 1446"/>
                <a:gd name="T49" fmla="*/ 113 h 389"/>
                <a:gd name="T50" fmla="*/ 724 w 1446"/>
                <a:gd name="T51" fmla="*/ 112 h 389"/>
                <a:gd name="T52" fmla="*/ 752 w 1446"/>
                <a:gd name="T53" fmla="*/ 110 h 389"/>
                <a:gd name="T54" fmla="*/ 781 w 1446"/>
                <a:gd name="T55" fmla="*/ 114 h 389"/>
                <a:gd name="T56" fmla="*/ 809 w 1446"/>
                <a:gd name="T57" fmla="*/ 129 h 389"/>
                <a:gd name="T58" fmla="*/ 839 w 1446"/>
                <a:gd name="T59" fmla="*/ 157 h 389"/>
                <a:gd name="T60" fmla="*/ 868 w 1446"/>
                <a:gd name="T61" fmla="*/ 194 h 389"/>
                <a:gd name="T62" fmla="*/ 896 w 1446"/>
                <a:gd name="T63" fmla="*/ 236 h 389"/>
                <a:gd name="T64" fmla="*/ 926 w 1446"/>
                <a:gd name="T65" fmla="*/ 270 h 389"/>
                <a:gd name="T66" fmla="*/ 955 w 1446"/>
                <a:gd name="T67" fmla="*/ 295 h 389"/>
                <a:gd name="T68" fmla="*/ 983 w 1446"/>
                <a:gd name="T69" fmla="*/ 317 h 389"/>
                <a:gd name="T70" fmla="*/ 1013 w 1446"/>
                <a:gd name="T71" fmla="*/ 320 h 389"/>
                <a:gd name="T72" fmla="*/ 1041 w 1446"/>
                <a:gd name="T73" fmla="*/ 328 h 389"/>
                <a:gd name="T74" fmla="*/ 1070 w 1446"/>
                <a:gd name="T75" fmla="*/ 339 h 389"/>
                <a:gd name="T76" fmla="*/ 1099 w 1446"/>
                <a:gd name="T77" fmla="*/ 344 h 389"/>
                <a:gd name="T78" fmla="*/ 1128 w 1446"/>
                <a:gd name="T79" fmla="*/ 343 h 389"/>
                <a:gd name="T80" fmla="*/ 1157 w 1446"/>
                <a:gd name="T81" fmla="*/ 323 h 389"/>
                <a:gd name="T82" fmla="*/ 1186 w 1446"/>
                <a:gd name="T83" fmla="*/ 297 h 389"/>
                <a:gd name="T84" fmla="*/ 1215 w 1446"/>
                <a:gd name="T85" fmla="*/ 269 h 389"/>
                <a:gd name="T86" fmla="*/ 1244 w 1446"/>
                <a:gd name="T87" fmla="*/ 233 h 389"/>
                <a:gd name="T88" fmla="*/ 1272 w 1446"/>
                <a:gd name="T89" fmla="*/ 197 h 389"/>
                <a:gd name="T90" fmla="*/ 1301 w 1446"/>
                <a:gd name="T91" fmla="*/ 173 h 389"/>
                <a:gd name="T92" fmla="*/ 1331 w 1446"/>
                <a:gd name="T93" fmla="*/ 176 h 389"/>
                <a:gd name="T94" fmla="*/ 1359 w 1446"/>
                <a:gd name="T95" fmla="*/ 179 h 389"/>
                <a:gd name="T96" fmla="*/ 1388 w 1446"/>
                <a:gd name="T97" fmla="*/ 199 h 389"/>
                <a:gd name="T98" fmla="*/ 1417 w 1446"/>
                <a:gd name="T99" fmla="*/ 214 h 389"/>
                <a:gd name="T100" fmla="*/ 1446 w 1446"/>
                <a:gd name="T101" fmla="*/ 186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46" h="389">
                  <a:moveTo>
                    <a:pt x="0" y="80"/>
                  </a:moveTo>
                  <a:lnTo>
                    <a:pt x="29" y="17"/>
                  </a:lnTo>
                  <a:lnTo>
                    <a:pt x="58" y="2"/>
                  </a:lnTo>
                  <a:lnTo>
                    <a:pt x="87" y="0"/>
                  </a:lnTo>
                  <a:lnTo>
                    <a:pt x="115" y="7"/>
                  </a:lnTo>
                  <a:lnTo>
                    <a:pt x="144" y="76"/>
                  </a:lnTo>
                  <a:lnTo>
                    <a:pt x="174" y="174"/>
                  </a:lnTo>
                  <a:lnTo>
                    <a:pt x="202" y="280"/>
                  </a:lnTo>
                  <a:lnTo>
                    <a:pt x="231" y="357"/>
                  </a:lnTo>
                  <a:lnTo>
                    <a:pt x="261" y="384"/>
                  </a:lnTo>
                  <a:lnTo>
                    <a:pt x="289" y="389"/>
                  </a:lnTo>
                  <a:lnTo>
                    <a:pt x="318" y="384"/>
                  </a:lnTo>
                  <a:lnTo>
                    <a:pt x="346" y="376"/>
                  </a:lnTo>
                  <a:lnTo>
                    <a:pt x="376" y="363"/>
                  </a:lnTo>
                  <a:lnTo>
                    <a:pt x="405" y="349"/>
                  </a:lnTo>
                  <a:lnTo>
                    <a:pt x="433" y="339"/>
                  </a:lnTo>
                  <a:lnTo>
                    <a:pt x="463" y="317"/>
                  </a:lnTo>
                  <a:lnTo>
                    <a:pt x="492" y="280"/>
                  </a:lnTo>
                  <a:lnTo>
                    <a:pt x="520" y="233"/>
                  </a:lnTo>
                  <a:lnTo>
                    <a:pt x="550" y="182"/>
                  </a:lnTo>
                  <a:lnTo>
                    <a:pt x="578" y="144"/>
                  </a:lnTo>
                  <a:lnTo>
                    <a:pt x="607" y="125"/>
                  </a:lnTo>
                  <a:lnTo>
                    <a:pt x="637" y="118"/>
                  </a:lnTo>
                  <a:lnTo>
                    <a:pt x="665" y="113"/>
                  </a:lnTo>
                  <a:lnTo>
                    <a:pt x="694" y="113"/>
                  </a:lnTo>
                  <a:lnTo>
                    <a:pt x="724" y="112"/>
                  </a:lnTo>
                  <a:lnTo>
                    <a:pt x="752" y="110"/>
                  </a:lnTo>
                  <a:lnTo>
                    <a:pt x="781" y="114"/>
                  </a:lnTo>
                  <a:lnTo>
                    <a:pt x="809" y="129"/>
                  </a:lnTo>
                  <a:lnTo>
                    <a:pt x="839" y="157"/>
                  </a:lnTo>
                  <a:lnTo>
                    <a:pt x="868" y="194"/>
                  </a:lnTo>
                  <a:lnTo>
                    <a:pt x="896" y="236"/>
                  </a:lnTo>
                  <a:lnTo>
                    <a:pt x="926" y="270"/>
                  </a:lnTo>
                  <a:lnTo>
                    <a:pt x="955" y="295"/>
                  </a:lnTo>
                  <a:lnTo>
                    <a:pt x="983" y="317"/>
                  </a:lnTo>
                  <a:lnTo>
                    <a:pt x="1013" y="320"/>
                  </a:lnTo>
                  <a:lnTo>
                    <a:pt x="1041" y="328"/>
                  </a:lnTo>
                  <a:lnTo>
                    <a:pt x="1070" y="339"/>
                  </a:lnTo>
                  <a:lnTo>
                    <a:pt x="1099" y="344"/>
                  </a:lnTo>
                  <a:lnTo>
                    <a:pt x="1128" y="343"/>
                  </a:lnTo>
                  <a:lnTo>
                    <a:pt x="1157" y="323"/>
                  </a:lnTo>
                  <a:lnTo>
                    <a:pt x="1186" y="297"/>
                  </a:lnTo>
                  <a:lnTo>
                    <a:pt x="1215" y="269"/>
                  </a:lnTo>
                  <a:lnTo>
                    <a:pt x="1244" y="233"/>
                  </a:lnTo>
                  <a:lnTo>
                    <a:pt x="1272" y="197"/>
                  </a:lnTo>
                  <a:lnTo>
                    <a:pt x="1301" y="173"/>
                  </a:lnTo>
                  <a:lnTo>
                    <a:pt x="1331" y="176"/>
                  </a:lnTo>
                  <a:lnTo>
                    <a:pt x="1359" y="179"/>
                  </a:lnTo>
                  <a:lnTo>
                    <a:pt x="1388" y="199"/>
                  </a:lnTo>
                  <a:lnTo>
                    <a:pt x="1417" y="214"/>
                  </a:lnTo>
                  <a:lnTo>
                    <a:pt x="1446" y="18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90" name="Freeform 200">
              <a:extLst>
                <a:ext uri="{FF2B5EF4-FFF2-40B4-BE49-F238E27FC236}">
                  <a16:creationId xmlns="" xmlns:a16="http://schemas.microsoft.com/office/drawing/2014/main" id="{875C63D0-62FB-4F21-ABB5-8964B4124CA5}"/>
                </a:ext>
              </a:extLst>
            </p:cNvPr>
            <p:cNvSpPr>
              <a:spLocks/>
            </p:cNvSpPr>
            <p:nvPr/>
          </p:nvSpPr>
          <p:spPr bwMode="auto">
            <a:xfrm>
              <a:off x="4144963" y="4368800"/>
              <a:ext cx="2203450" cy="542925"/>
            </a:xfrm>
            <a:custGeom>
              <a:avLst/>
              <a:gdLst>
                <a:gd name="T0" fmla="*/ 0 w 1388"/>
                <a:gd name="T1" fmla="*/ 325 h 342"/>
                <a:gd name="T2" fmla="*/ 29 w 1388"/>
                <a:gd name="T3" fmla="*/ 337 h 342"/>
                <a:gd name="T4" fmla="*/ 58 w 1388"/>
                <a:gd name="T5" fmla="*/ 342 h 342"/>
                <a:gd name="T6" fmla="*/ 87 w 1388"/>
                <a:gd name="T7" fmla="*/ 332 h 342"/>
                <a:gd name="T8" fmla="*/ 115 w 1388"/>
                <a:gd name="T9" fmla="*/ 282 h 342"/>
                <a:gd name="T10" fmla="*/ 144 w 1388"/>
                <a:gd name="T11" fmla="*/ 193 h 342"/>
                <a:gd name="T12" fmla="*/ 174 w 1388"/>
                <a:gd name="T13" fmla="*/ 101 h 342"/>
                <a:gd name="T14" fmla="*/ 202 w 1388"/>
                <a:gd name="T15" fmla="*/ 31 h 342"/>
                <a:gd name="T16" fmla="*/ 231 w 1388"/>
                <a:gd name="T17" fmla="*/ 1 h 342"/>
                <a:gd name="T18" fmla="*/ 261 w 1388"/>
                <a:gd name="T19" fmla="*/ 0 h 342"/>
                <a:gd name="T20" fmla="*/ 289 w 1388"/>
                <a:gd name="T21" fmla="*/ 11 h 342"/>
                <a:gd name="T22" fmla="*/ 318 w 1388"/>
                <a:gd name="T23" fmla="*/ 25 h 342"/>
                <a:gd name="T24" fmla="*/ 346 w 1388"/>
                <a:gd name="T25" fmla="*/ 38 h 342"/>
                <a:gd name="T26" fmla="*/ 376 w 1388"/>
                <a:gd name="T27" fmla="*/ 37 h 342"/>
                <a:gd name="T28" fmla="*/ 405 w 1388"/>
                <a:gd name="T29" fmla="*/ 31 h 342"/>
                <a:gd name="T30" fmla="*/ 433 w 1388"/>
                <a:gd name="T31" fmla="*/ 43 h 342"/>
                <a:gd name="T32" fmla="*/ 463 w 1388"/>
                <a:gd name="T33" fmla="*/ 64 h 342"/>
                <a:gd name="T34" fmla="*/ 492 w 1388"/>
                <a:gd name="T35" fmla="*/ 118 h 342"/>
                <a:gd name="T36" fmla="*/ 520 w 1388"/>
                <a:gd name="T37" fmla="*/ 178 h 342"/>
                <a:gd name="T38" fmla="*/ 550 w 1388"/>
                <a:gd name="T39" fmla="*/ 231 h 342"/>
                <a:gd name="T40" fmla="*/ 578 w 1388"/>
                <a:gd name="T41" fmla="*/ 273 h 342"/>
                <a:gd name="T42" fmla="*/ 607 w 1388"/>
                <a:gd name="T43" fmla="*/ 292 h 342"/>
                <a:gd name="T44" fmla="*/ 637 w 1388"/>
                <a:gd name="T45" fmla="*/ 296 h 342"/>
                <a:gd name="T46" fmla="*/ 665 w 1388"/>
                <a:gd name="T47" fmla="*/ 284 h 342"/>
                <a:gd name="T48" fmla="*/ 694 w 1388"/>
                <a:gd name="T49" fmla="*/ 269 h 342"/>
                <a:gd name="T50" fmla="*/ 724 w 1388"/>
                <a:gd name="T51" fmla="*/ 264 h 342"/>
                <a:gd name="T52" fmla="*/ 752 w 1388"/>
                <a:gd name="T53" fmla="*/ 264 h 342"/>
                <a:gd name="T54" fmla="*/ 781 w 1388"/>
                <a:gd name="T55" fmla="*/ 245 h 342"/>
                <a:gd name="T56" fmla="*/ 809 w 1388"/>
                <a:gd name="T57" fmla="*/ 202 h 342"/>
                <a:gd name="T58" fmla="*/ 839 w 1388"/>
                <a:gd name="T59" fmla="*/ 157 h 342"/>
                <a:gd name="T60" fmla="*/ 868 w 1388"/>
                <a:gd name="T61" fmla="*/ 128 h 342"/>
                <a:gd name="T62" fmla="*/ 896 w 1388"/>
                <a:gd name="T63" fmla="*/ 111 h 342"/>
                <a:gd name="T64" fmla="*/ 926 w 1388"/>
                <a:gd name="T65" fmla="*/ 91 h 342"/>
                <a:gd name="T66" fmla="*/ 955 w 1388"/>
                <a:gd name="T67" fmla="*/ 76 h 342"/>
                <a:gd name="T68" fmla="*/ 983 w 1388"/>
                <a:gd name="T69" fmla="*/ 68 h 342"/>
                <a:gd name="T70" fmla="*/ 1013 w 1388"/>
                <a:gd name="T71" fmla="*/ 70 h 342"/>
                <a:gd name="T72" fmla="*/ 1041 w 1388"/>
                <a:gd name="T73" fmla="*/ 66 h 342"/>
                <a:gd name="T74" fmla="*/ 1070 w 1388"/>
                <a:gd name="T75" fmla="*/ 55 h 342"/>
                <a:gd name="T76" fmla="*/ 1099 w 1388"/>
                <a:gd name="T77" fmla="*/ 57 h 342"/>
                <a:gd name="T78" fmla="*/ 1128 w 1388"/>
                <a:gd name="T79" fmla="*/ 65 h 342"/>
                <a:gd name="T80" fmla="*/ 1157 w 1388"/>
                <a:gd name="T81" fmla="*/ 82 h 342"/>
                <a:gd name="T82" fmla="*/ 1186 w 1388"/>
                <a:gd name="T83" fmla="*/ 114 h 342"/>
                <a:gd name="T84" fmla="*/ 1215 w 1388"/>
                <a:gd name="T85" fmla="*/ 156 h 342"/>
                <a:gd name="T86" fmla="*/ 1244 w 1388"/>
                <a:gd name="T87" fmla="*/ 198 h 342"/>
                <a:gd name="T88" fmla="*/ 1272 w 1388"/>
                <a:gd name="T89" fmla="*/ 205 h 342"/>
                <a:gd name="T90" fmla="*/ 1301 w 1388"/>
                <a:gd name="T91" fmla="*/ 191 h 342"/>
                <a:gd name="T92" fmla="*/ 1331 w 1388"/>
                <a:gd name="T93" fmla="*/ 168 h 342"/>
                <a:gd name="T94" fmla="*/ 1359 w 1388"/>
                <a:gd name="T95" fmla="*/ 150 h 342"/>
                <a:gd name="T96" fmla="*/ 1388 w 1388"/>
                <a:gd name="T97" fmla="*/ 15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342">
                  <a:moveTo>
                    <a:pt x="0" y="325"/>
                  </a:moveTo>
                  <a:lnTo>
                    <a:pt x="29" y="337"/>
                  </a:lnTo>
                  <a:lnTo>
                    <a:pt x="58" y="342"/>
                  </a:lnTo>
                  <a:lnTo>
                    <a:pt x="87" y="332"/>
                  </a:lnTo>
                  <a:lnTo>
                    <a:pt x="115" y="282"/>
                  </a:lnTo>
                  <a:lnTo>
                    <a:pt x="144" y="193"/>
                  </a:lnTo>
                  <a:lnTo>
                    <a:pt x="174" y="101"/>
                  </a:lnTo>
                  <a:lnTo>
                    <a:pt x="202" y="31"/>
                  </a:lnTo>
                  <a:lnTo>
                    <a:pt x="231" y="1"/>
                  </a:lnTo>
                  <a:lnTo>
                    <a:pt x="261" y="0"/>
                  </a:lnTo>
                  <a:lnTo>
                    <a:pt x="289" y="11"/>
                  </a:lnTo>
                  <a:lnTo>
                    <a:pt x="318" y="25"/>
                  </a:lnTo>
                  <a:lnTo>
                    <a:pt x="346" y="38"/>
                  </a:lnTo>
                  <a:lnTo>
                    <a:pt x="376" y="37"/>
                  </a:lnTo>
                  <a:lnTo>
                    <a:pt x="405" y="31"/>
                  </a:lnTo>
                  <a:lnTo>
                    <a:pt x="433" y="43"/>
                  </a:lnTo>
                  <a:lnTo>
                    <a:pt x="463" y="64"/>
                  </a:lnTo>
                  <a:lnTo>
                    <a:pt x="492" y="118"/>
                  </a:lnTo>
                  <a:lnTo>
                    <a:pt x="520" y="178"/>
                  </a:lnTo>
                  <a:lnTo>
                    <a:pt x="550" y="231"/>
                  </a:lnTo>
                  <a:lnTo>
                    <a:pt x="578" y="273"/>
                  </a:lnTo>
                  <a:lnTo>
                    <a:pt x="607" y="292"/>
                  </a:lnTo>
                  <a:lnTo>
                    <a:pt x="637" y="296"/>
                  </a:lnTo>
                  <a:lnTo>
                    <a:pt x="665" y="284"/>
                  </a:lnTo>
                  <a:lnTo>
                    <a:pt x="694" y="269"/>
                  </a:lnTo>
                  <a:lnTo>
                    <a:pt x="724" y="264"/>
                  </a:lnTo>
                  <a:lnTo>
                    <a:pt x="752" y="264"/>
                  </a:lnTo>
                  <a:lnTo>
                    <a:pt x="781" y="245"/>
                  </a:lnTo>
                  <a:lnTo>
                    <a:pt x="809" y="202"/>
                  </a:lnTo>
                  <a:lnTo>
                    <a:pt x="839" y="157"/>
                  </a:lnTo>
                  <a:lnTo>
                    <a:pt x="868" y="128"/>
                  </a:lnTo>
                  <a:lnTo>
                    <a:pt x="896" y="111"/>
                  </a:lnTo>
                  <a:lnTo>
                    <a:pt x="926" y="91"/>
                  </a:lnTo>
                  <a:lnTo>
                    <a:pt x="955" y="76"/>
                  </a:lnTo>
                  <a:lnTo>
                    <a:pt x="983" y="68"/>
                  </a:lnTo>
                  <a:lnTo>
                    <a:pt x="1013" y="70"/>
                  </a:lnTo>
                  <a:lnTo>
                    <a:pt x="1041" y="66"/>
                  </a:lnTo>
                  <a:lnTo>
                    <a:pt x="1070" y="55"/>
                  </a:lnTo>
                  <a:lnTo>
                    <a:pt x="1099" y="57"/>
                  </a:lnTo>
                  <a:lnTo>
                    <a:pt x="1128" y="65"/>
                  </a:lnTo>
                  <a:lnTo>
                    <a:pt x="1157" y="82"/>
                  </a:lnTo>
                  <a:lnTo>
                    <a:pt x="1186" y="114"/>
                  </a:lnTo>
                  <a:lnTo>
                    <a:pt x="1215" y="156"/>
                  </a:lnTo>
                  <a:lnTo>
                    <a:pt x="1244" y="198"/>
                  </a:lnTo>
                  <a:lnTo>
                    <a:pt x="1272" y="205"/>
                  </a:lnTo>
                  <a:lnTo>
                    <a:pt x="1301" y="191"/>
                  </a:lnTo>
                  <a:lnTo>
                    <a:pt x="1331" y="168"/>
                  </a:lnTo>
                  <a:lnTo>
                    <a:pt x="1359" y="150"/>
                  </a:lnTo>
                  <a:lnTo>
                    <a:pt x="1388" y="15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91" name="Freeform 201">
              <a:extLst>
                <a:ext uri="{FF2B5EF4-FFF2-40B4-BE49-F238E27FC236}">
                  <a16:creationId xmlns="" xmlns:a16="http://schemas.microsoft.com/office/drawing/2014/main" id="{7B32977C-7308-4C0F-A105-00E076B79375}"/>
                </a:ext>
              </a:extLst>
            </p:cNvPr>
            <p:cNvSpPr>
              <a:spLocks/>
            </p:cNvSpPr>
            <p:nvPr/>
          </p:nvSpPr>
          <p:spPr bwMode="auto">
            <a:xfrm>
              <a:off x="4144963" y="4165600"/>
              <a:ext cx="2249488" cy="677863"/>
            </a:xfrm>
            <a:custGeom>
              <a:avLst/>
              <a:gdLst>
                <a:gd name="T0" fmla="*/ 0 w 1417"/>
                <a:gd name="T1" fmla="*/ 34 h 427"/>
                <a:gd name="T2" fmla="*/ 29 w 1417"/>
                <a:gd name="T3" fmla="*/ 0 h 427"/>
                <a:gd name="T4" fmla="*/ 58 w 1417"/>
                <a:gd name="T5" fmla="*/ 21 h 427"/>
                <a:gd name="T6" fmla="*/ 87 w 1417"/>
                <a:gd name="T7" fmla="*/ 79 h 427"/>
                <a:gd name="T8" fmla="*/ 115 w 1417"/>
                <a:gd name="T9" fmla="*/ 160 h 427"/>
                <a:gd name="T10" fmla="*/ 144 w 1417"/>
                <a:gd name="T11" fmla="*/ 271 h 427"/>
                <a:gd name="T12" fmla="*/ 174 w 1417"/>
                <a:gd name="T13" fmla="*/ 357 h 427"/>
                <a:gd name="T14" fmla="*/ 202 w 1417"/>
                <a:gd name="T15" fmla="*/ 407 h 427"/>
                <a:gd name="T16" fmla="*/ 231 w 1417"/>
                <a:gd name="T17" fmla="*/ 427 h 427"/>
                <a:gd name="T18" fmla="*/ 261 w 1417"/>
                <a:gd name="T19" fmla="*/ 426 h 427"/>
                <a:gd name="T20" fmla="*/ 289 w 1417"/>
                <a:gd name="T21" fmla="*/ 422 h 427"/>
                <a:gd name="T22" fmla="*/ 318 w 1417"/>
                <a:gd name="T23" fmla="*/ 422 h 427"/>
                <a:gd name="T24" fmla="*/ 346 w 1417"/>
                <a:gd name="T25" fmla="*/ 423 h 427"/>
                <a:gd name="T26" fmla="*/ 376 w 1417"/>
                <a:gd name="T27" fmla="*/ 411 h 427"/>
                <a:gd name="T28" fmla="*/ 405 w 1417"/>
                <a:gd name="T29" fmla="*/ 388 h 427"/>
                <a:gd name="T30" fmla="*/ 433 w 1417"/>
                <a:gd name="T31" fmla="*/ 341 h 427"/>
                <a:gd name="T32" fmla="*/ 463 w 1417"/>
                <a:gd name="T33" fmla="*/ 283 h 427"/>
                <a:gd name="T34" fmla="*/ 492 w 1417"/>
                <a:gd name="T35" fmla="*/ 228 h 427"/>
                <a:gd name="T36" fmla="*/ 520 w 1417"/>
                <a:gd name="T37" fmla="*/ 185 h 427"/>
                <a:gd name="T38" fmla="*/ 550 w 1417"/>
                <a:gd name="T39" fmla="*/ 161 h 427"/>
                <a:gd name="T40" fmla="*/ 578 w 1417"/>
                <a:gd name="T41" fmla="*/ 151 h 427"/>
                <a:gd name="T42" fmla="*/ 607 w 1417"/>
                <a:gd name="T43" fmla="*/ 160 h 427"/>
                <a:gd name="T44" fmla="*/ 637 w 1417"/>
                <a:gd name="T45" fmla="*/ 162 h 427"/>
                <a:gd name="T46" fmla="*/ 665 w 1417"/>
                <a:gd name="T47" fmla="*/ 161 h 427"/>
                <a:gd name="T48" fmla="*/ 694 w 1417"/>
                <a:gd name="T49" fmla="*/ 162 h 427"/>
                <a:gd name="T50" fmla="*/ 724 w 1417"/>
                <a:gd name="T51" fmla="*/ 159 h 427"/>
                <a:gd name="T52" fmla="*/ 752 w 1417"/>
                <a:gd name="T53" fmla="*/ 176 h 427"/>
                <a:gd name="T54" fmla="*/ 781 w 1417"/>
                <a:gd name="T55" fmla="*/ 212 h 427"/>
                <a:gd name="T56" fmla="*/ 809 w 1417"/>
                <a:gd name="T57" fmla="*/ 257 h 427"/>
                <a:gd name="T58" fmla="*/ 839 w 1417"/>
                <a:gd name="T59" fmla="*/ 301 h 427"/>
                <a:gd name="T60" fmla="*/ 868 w 1417"/>
                <a:gd name="T61" fmla="*/ 330 h 427"/>
                <a:gd name="T62" fmla="*/ 896 w 1417"/>
                <a:gd name="T63" fmla="*/ 343 h 427"/>
                <a:gd name="T64" fmla="*/ 926 w 1417"/>
                <a:gd name="T65" fmla="*/ 356 h 427"/>
                <a:gd name="T66" fmla="*/ 955 w 1417"/>
                <a:gd name="T67" fmla="*/ 368 h 427"/>
                <a:gd name="T68" fmla="*/ 983 w 1417"/>
                <a:gd name="T69" fmla="*/ 370 h 427"/>
                <a:gd name="T70" fmla="*/ 1013 w 1417"/>
                <a:gd name="T71" fmla="*/ 370 h 427"/>
                <a:gd name="T72" fmla="*/ 1041 w 1417"/>
                <a:gd name="T73" fmla="*/ 367 h 427"/>
                <a:gd name="T74" fmla="*/ 1070 w 1417"/>
                <a:gd name="T75" fmla="*/ 364 h 427"/>
                <a:gd name="T76" fmla="*/ 1099 w 1417"/>
                <a:gd name="T77" fmla="*/ 353 h 427"/>
                <a:gd name="T78" fmla="*/ 1128 w 1417"/>
                <a:gd name="T79" fmla="*/ 333 h 427"/>
                <a:gd name="T80" fmla="*/ 1157 w 1417"/>
                <a:gd name="T81" fmla="*/ 304 h 427"/>
                <a:gd name="T82" fmla="*/ 1186 w 1417"/>
                <a:gd name="T83" fmla="*/ 282 h 427"/>
                <a:gd name="T84" fmla="*/ 1215 w 1417"/>
                <a:gd name="T85" fmla="*/ 271 h 427"/>
                <a:gd name="T86" fmla="*/ 1244 w 1417"/>
                <a:gd name="T87" fmla="*/ 249 h 427"/>
                <a:gd name="T88" fmla="*/ 1272 w 1417"/>
                <a:gd name="T89" fmla="*/ 223 h 427"/>
                <a:gd name="T90" fmla="*/ 1301 w 1417"/>
                <a:gd name="T91" fmla="*/ 203 h 427"/>
                <a:gd name="T92" fmla="*/ 1331 w 1417"/>
                <a:gd name="T93" fmla="*/ 196 h 427"/>
                <a:gd name="T94" fmla="*/ 1359 w 1417"/>
                <a:gd name="T95" fmla="*/ 207 h 427"/>
                <a:gd name="T96" fmla="*/ 1388 w 1417"/>
                <a:gd name="T97" fmla="*/ 221 h 427"/>
                <a:gd name="T98" fmla="*/ 1417 w 1417"/>
                <a:gd name="T99" fmla="*/ 22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427">
                  <a:moveTo>
                    <a:pt x="0" y="34"/>
                  </a:moveTo>
                  <a:lnTo>
                    <a:pt x="29" y="0"/>
                  </a:lnTo>
                  <a:lnTo>
                    <a:pt x="58" y="21"/>
                  </a:lnTo>
                  <a:lnTo>
                    <a:pt x="87" y="79"/>
                  </a:lnTo>
                  <a:lnTo>
                    <a:pt x="115" y="160"/>
                  </a:lnTo>
                  <a:lnTo>
                    <a:pt x="144" y="271"/>
                  </a:lnTo>
                  <a:lnTo>
                    <a:pt x="174" y="357"/>
                  </a:lnTo>
                  <a:lnTo>
                    <a:pt x="202" y="407"/>
                  </a:lnTo>
                  <a:lnTo>
                    <a:pt x="231" y="427"/>
                  </a:lnTo>
                  <a:lnTo>
                    <a:pt x="261" y="426"/>
                  </a:lnTo>
                  <a:lnTo>
                    <a:pt x="289" y="422"/>
                  </a:lnTo>
                  <a:lnTo>
                    <a:pt x="318" y="422"/>
                  </a:lnTo>
                  <a:lnTo>
                    <a:pt x="346" y="423"/>
                  </a:lnTo>
                  <a:lnTo>
                    <a:pt x="376" y="411"/>
                  </a:lnTo>
                  <a:lnTo>
                    <a:pt x="405" y="388"/>
                  </a:lnTo>
                  <a:lnTo>
                    <a:pt x="433" y="341"/>
                  </a:lnTo>
                  <a:lnTo>
                    <a:pt x="463" y="283"/>
                  </a:lnTo>
                  <a:lnTo>
                    <a:pt x="492" y="228"/>
                  </a:lnTo>
                  <a:lnTo>
                    <a:pt x="520" y="185"/>
                  </a:lnTo>
                  <a:lnTo>
                    <a:pt x="550" y="161"/>
                  </a:lnTo>
                  <a:lnTo>
                    <a:pt x="578" y="151"/>
                  </a:lnTo>
                  <a:lnTo>
                    <a:pt x="607" y="160"/>
                  </a:lnTo>
                  <a:lnTo>
                    <a:pt x="637" y="162"/>
                  </a:lnTo>
                  <a:lnTo>
                    <a:pt x="665" y="161"/>
                  </a:lnTo>
                  <a:lnTo>
                    <a:pt x="694" y="162"/>
                  </a:lnTo>
                  <a:lnTo>
                    <a:pt x="724" y="159"/>
                  </a:lnTo>
                  <a:lnTo>
                    <a:pt x="752" y="176"/>
                  </a:lnTo>
                  <a:lnTo>
                    <a:pt x="781" y="212"/>
                  </a:lnTo>
                  <a:lnTo>
                    <a:pt x="809" y="257"/>
                  </a:lnTo>
                  <a:lnTo>
                    <a:pt x="839" y="301"/>
                  </a:lnTo>
                  <a:lnTo>
                    <a:pt x="868" y="330"/>
                  </a:lnTo>
                  <a:lnTo>
                    <a:pt x="896" y="343"/>
                  </a:lnTo>
                  <a:lnTo>
                    <a:pt x="926" y="356"/>
                  </a:lnTo>
                  <a:lnTo>
                    <a:pt x="955" y="368"/>
                  </a:lnTo>
                  <a:lnTo>
                    <a:pt x="983" y="370"/>
                  </a:lnTo>
                  <a:lnTo>
                    <a:pt x="1013" y="370"/>
                  </a:lnTo>
                  <a:lnTo>
                    <a:pt x="1041" y="367"/>
                  </a:lnTo>
                  <a:lnTo>
                    <a:pt x="1070" y="364"/>
                  </a:lnTo>
                  <a:lnTo>
                    <a:pt x="1099" y="353"/>
                  </a:lnTo>
                  <a:lnTo>
                    <a:pt x="1128" y="333"/>
                  </a:lnTo>
                  <a:lnTo>
                    <a:pt x="1157" y="304"/>
                  </a:lnTo>
                  <a:lnTo>
                    <a:pt x="1186" y="282"/>
                  </a:lnTo>
                  <a:lnTo>
                    <a:pt x="1215" y="271"/>
                  </a:lnTo>
                  <a:lnTo>
                    <a:pt x="1244" y="249"/>
                  </a:lnTo>
                  <a:lnTo>
                    <a:pt x="1272" y="223"/>
                  </a:lnTo>
                  <a:lnTo>
                    <a:pt x="1301" y="203"/>
                  </a:lnTo>
                  <a:lnTo>
                    <a:pt x="1331" y="196"/>
                  </a:lnTo>
                  <a:lnTo>
                    <a:pt x="1359" y="207"/>
                  </a:lnTo>
                  <a:lnTo>
                    <a:pt x="1388" y="221"/>
                  </a:lnTo>
                  <a:lnTo>
                    <a:pt x="1417" y="22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92" name="Freeform 202">
              <a:extLst>
                <a:ext uri="{FF2B5EF4-FFF2-40B4-BE49-F238E27FC236}">
                  <a16:creationId xmlns="" xmlns:a16="http://schemas.microsoft.com/office/drawing/2014/main" id="{653E7684-58D2-4BD5-BE21-9695F410A175}"/>
                </a:ext>
              </a:extLst>
            </p:cNvPr>
            <p:cNvSpPr>
              <a:spLocks/>
            </p:cNvSpPr>
            <p:nvPr/>
          </p:nvSpPr>
          <p:spPr bwMode="auto">
            <a:xfrm>
              <a:off x="4144963" y="4360863"/>
              <a:ext cx="2203450" cy="601663"/>
            </a:xfrm>
            <a:custGeom>
              <a:avLst/>
              <a:gdLst>
                <a:gd name="T0" fmla="*/ 0 w 1388"/>
                <a:gd name="T1" fmla="*/ 376 h 379"/>
                <a:gd name="T2" fmla="*/ 29 w 1388"/>
                <a:gd name="T3" fmla="*/ 379 h 379"/>
                <a:gd name="T4" fmla="*/ 58 w 1388"/>
                <a:gd name="T5" fmla="*/ 341 h 379"/>
                <a:gd name="T6" fmla="*/ 87 w 1388"/>
                <a:gd name="T7" fmla="*/ 283 h 379"/>
                <a:gd name="T8" fmla="*/ 115 w 1388"/>
                <a:gd name="T9" fmla="*/ 202 h 379"/>
                <a:gd name="T10" fmla="*/ 144 w 1388"/>
                <a:gd name="T11" fmla="*/ 94 h 379"/>
                <a:gd name="T12" fmla="*/ 174 w 1388"/>
                <a:gd name="T13" fmla="*/ 22 h 379"/>
                <a:gd name="T14" fmla="*/ 202 w 1388"/>
                <a:gd name="T15" fmla="*/ 0 h 379"/>
                <a:gd name="T16" fmla="*/ 231 w 1388"/>
                <a:gd name="T17" fmla="*/ 10 h 379"/>
                <a:gd name="T18" fmla="*/ 261 w 1388"/>
                <a:gd name="T19" fmla="*/ 27 h 379"/>
                <a:gd name="T20" fmla="*/ 289 w 1388"/>
                <a:gd name="T21" fmla="*/ 34 h 379"/>
                <a:gd name="T22" fmla="*/ 318 w 1388"/>
                <a:gd name="T23" fmla="*/ 41 h 379"/>
                <a:gd name="T24" fmla="*/ 346 w 1388"/>
                <a:gd name="T25" fmla="*/ 44 h 379"/>
                <a:gd name="T26" fmla="*/ 376 w 1388"/>
                <a:gd name="T27" fmla="*/ 43 h 379"/>
                <a:gd name="T28" fmla="*/ 405 w 1388"/>
                <a:gd name="T29" fmla="*/ 60 h 379"/>
                <a:gd name="T30" fmla="*/ 433 w 1388"/>
                <a:gd name="T31" fmla="*/ 96 h 379"/>
                <a:gd name="T32" fmla="*/ 463 w 1388"/>
                <a:gd name="T33" fmla="*/ 150 h 379"/>
                <a:gd name="T34" fmla="*/ 492 w 1388"/>
                <a:gd name="T35" fmla="*/ 212 h 379"/>
                <a:gd name="T36" fmla="*/ 520 w 1388"/>
                <a:gd name="T37" fmla="*/ 261 h 379"/>
                <a:gd name="T38" fmla="*/ 550 w 1388"/>
                <a:gd name="T39" fmla="*/ 283 h 379"/>
                <a:gd name="T40" fmla="*/ 578 w 1388"/>
                <a:gd name="T41" fmla="*/ 282 h 379"/>
                <a:gd name="T42" fmla="*/ 607 w 1388"/>
                <a:gd name="T43" fmla="*/ 278 h 379"/>
                <a:gd name="T44" fmla="*/ 637 w 1388"/>
                <a:gd name="T45" fmla="*/ 273 h 379"/>
                <a:gd name="T46" fmla="*/ 665 w 1388"/>
                <a:gd name="T47" fmla="*/ 274 h 379"/>
                <a:gd name="T48" fmla="*/ 694 w 1388"/>
                <a:gd name="T49" fmla="*/ 269 h 379"/>
                <a:gd name="T50" fmla="*/ 724 w 1388"/>
                <a:gd name="T51" fmla="*/ 258 h 379"/>
                <a:gd name="T52" fmla="*/ 752 w 1388"/>
                <a:gd name="T53" fmla="*/ 235 h 379"/>
                <a:gd name="T54" fmla="*/ 781 w 1388"/>
                <a:gd name="T55" fmla="*/ 202 h 379"/>
                <a:gd name="T56" fmla="*/ 809 w 1388"/>
                <a:gd name="T57" fmla="*/ 159 h 379"/>
                <a:gd name="T58" fmla="*/ 839 w 1388"/>
                <a:gd name="T59" fmla="*/ 122 h 379"/>
                <a:gd name="T60" fmla="*/ 868 w 1388"/>
                <a:gd name="T61" fmla="*/ 100 h 379"/>
                <a:gd name="T62" fmla="*/ 896 w 1388"/>
                <a:gd name="T63" fmla="*/ 94 h 379"/>
                <a:gd name="T64" fmla="*/ 926 w 1388"/>
                <a:gd name="T65" fmla="*/ 95 h 379"/>
                <a:gd name="T66" fmla="*/ 955 w 1388"/>
                <a:gd name="T67" fmla="*/ 86 h 379"/>
                <a:gd name="T68" fmla="*/ 983 w 1388"/>
                <a:gd name="T69" fmla="*/ 76 h 379"/>
                <a:gd name="T70" fmla="*/ 1013 w 1388"/>
                <a:gd name="T71" fmla="*/ 70 h 379"/>
                <a:gd name="T72" fmla="*/ 1041 w 1388"/>
                <a:gd name="T73" fmla="*/ 66 h 379"/>
                <a:gd name="T74" fmla="*/ 1070 w 1388"/>
                <a:gd name="T75" fmla="*/ 75 h 379"/>
                <a:gd name="T76" fmla="*/ 1099 w 1388"/>
                <a:gd name="T77" fmla="*/ 90 h 379"/>
                <a:gd name="T78" fmla="*/ 1128 w 1388"/>
                <a:gd name="T79" fmla="*/ 114 h 379"/>
                <a:gd name="T80" fmla="*/ 1157 w 1388"/>
                <a:gd name="T81" fmla="*/ 151 h 379"/>
                <a:gd name="T82" fmla="*/ 1186 w 1388"/>
                <a:gd name="T83" fmla="*/ 191 h 379"/>
                <a:gd name="T84" fmla="*/ 1215 w 1388"/>
                <a:gd name="T85" fmla="*/ 224 h 379"/>
                <a:gd name="T86" fmla="*/ 1244 w 1388"/>
                <a:gd name="T87" fmla="*/ 237 h 379"/>
                <a:gd name="T88" fmla="*/ 1272 w 1388"/>
                <a:gd name="T89" fmla="*/ 231 h 379"/>
                <a:gd name="T90" fmla="*/ 1301 w 1388"/>
                <a:gd name="T91" fmla="*/ 221 h 379"/>
                <a:gd name="T92" fmla="*/ 1331 w 1388"/>
                <a:gd name="T93" fmla="*/ 218 h 379"/>
                <a:gd name="T94" fmla="*/ 1359 w 1388"/>
                <a:gd name="T95" fmla="*/ 223 h 379"/>
                <a:gd name="T96" fmla="*/ 1388 w 1388"/>
                <a:gd name="T97" fmla="*/ 237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379">
                  <a:moveTo>
                    <a:pt x="0" y="376"/>
                  </a:moveTo>
                  <a:lnTo>
                    <a:pt x="29" y="379"/>
                  </a:lnTo>
                  <a:lnTo>
                    <a:pt x="58" y="341"/>
                  </a:lnTo>
                  <a:lnTo>
                    <a:pt x="87" y="283"/>
                  </a:lnTo>
                  <a:lnTo>
                    <a:pt x="115" y="202"/>
                  </a:lnTo>
                  <a:lnTo>
                    <a:pt x="144" y="94"/>
                  </a:lnTo>
                  <a:lnTo>
                    <a:pt x="174" y="22"/>
                  </a:lnTo>
                  <a:lnTo>
                    <a:pt x="202" y="0"/>
                  </a:lnTo>
                  <a:lnTo>
                    <a:pt x="231" y="10"/>
                  </a:lnTo>
                  <a:lnTo>
                    <a:pt x="261" y="27"/>
                  </a:lnTo>
                  <a:lnTo>
                    <a:pt x="289" y="34"/>
                  </a:lnTo>
                  <a:lnTo>
                    <a:pt x="318" y="41"/>
                  </a:lnTo>
                  <a:lnTo>
                    <a:pt x="346" y="44"/>
                  </a:lnTo>
                  <a:lnTo>
                    <a:pt x="376" y="43"/>
                  </a:lnTo>
                  <a:lnTo>
                    <a:pt x="405" y="60"/>
                  </a:lnTo>
                  <a:lnTo>
                    <a:pt x="433" y="96"/>
                  </a:lnTo>
                  <a:lnTo>
                    <a:pt x="463" y="150"/>
                  </a:lnTo>
                  <a:lnTo>
                    <a:pt x="492" y="212"/>
                  </a:lnTo>
                  <a:lnTo>
                    <a:pt x="520" y="261"/>
                  </a:lnTo>
                  <a:lnTo>
                    <a:pt x="550" y="283"/>
                  </a:lnTo>
                  <a:lnTo>
                    <a:pt x="578" y="282"/>
                  </a:lnTo>
                  <a:lnTo>
                    <a:pt x="607" y="278"/>
                  </a:lnTo>
                  <a:lnTo>
                    <a:pt x="637" y="273"/>
                  </a:lnTo>
                  <a:lnTo>
                    <a:pt x="665" y="274"/>
                  </a:lnTo>
                  <a:lnTo>
                    <a:pt x="694" y="269"/>
                  </a:lnTo>
                  <a:lnTo>
                    <a:pt x="724" y="258"/>
                  </a:lnTo>
                  <a:lnTo>
                    <a:pt x="752" y="235"/>
                  </a:lnTo>
                  <a:lnTo>
                    <a:pt x="781" y="202"/>
                  </a:lnTo>
                  <a:lnTo>
                    <a:pt x="809" y="159"/>
                  </a:lnTo>
                  <a:lnTo>
                    <a:pt x="839" y="122"/>
                  </a:lnTo>
                  <a:lnTo>
                    <a:pt x="868" y="100"/>
                  </a:lnTo>
                  <a:lnTo>
                    <a:pt x="896" y="94"/>
                  </a:lnTo>
                  <a:lnTo>
                    <a:pt x="926" y="95"/>
                  </a:lnTo>
                  <a:lnTo>
                    <a:pt x="955" y="86"/>
                  </a:lnTo>
                  <a:lnTo>
                    <a:pt x="983" y="76"/>
                  </a:lnTo>
                  <a:lnTo>
                    <a:pt x="1013" y="70"/>
                  </a:lnTo>
                  <a:lnTo>
                    <a:pt x="1041" y="66"/>
                  </a:lnTo>
                  <a:lnTo>
                    <a:pt x="1070" y="75"/>
                  </a:lnTo>
                  <a:lnTo>
                    <a:pt x="1099" y="90"/>
                  </a:lnTo>
                  <a:lnTo>
                    <a:pt x="1128" y="114"/>
                  </a:lnTo>
                  <a:lnTo>
                    <a:pt x="1157" y="151"/>
                  </a:lnTo>
                  <a:lnTo>
                    <a:pt x="1186" y="191"/>
                  </a:lnTo>
                  <a:lnTo>
                    <a:pt x="1215" y="224"/>
                  </a:lnTo>
                  <a:lnTo>
                    <a:pt x="1244" y="237"/>
                  </a:lnTo>
                  <a:lnTo>
                    <a:pt x="1272" y="231"/>
                  </a:lnTo>
                  <a:lnTo>
                    <a:pt x="1301" y="221"/>
                  </a:lnTo>
                  <a:lnTo>
                    <a:pt x="1331" y="218"/>
                  </a:lnTo>
                  <a:lnTo>
                    <a:pt x="1359" y="223"/>
                  </a:lnTo>
                  <a:lnTo>
                    <a:pt x="1388" y="23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93" name="Freeform 203">
              <a:extLst>
                <a:ext uri="{FF2B5EF4-FFF2-40B4-BE49-F238E27FC236}">
                  <a16:creationId xmlns="" xmlns:a16="http://schemas.microsoft.com/office/drawing/2014/main" id="{985438C5-C1A9-4B2A-94C8-34C6BFABC0C1}"/>
                </a:ext>
              </a:extLst>
            </p:cNvPr>
            <p:cNvSpPr>
              <a:spLocks/>
            </p:cNvSpPr>
            <p:nvPr/>
          </p:nvSpPr>
          <p:spPr bwMode="auto">
            <a:xfrm>
              <a:off x="4144963" y="4173538"/>
              <a:ext cx="2249488" cy="701675"/>
            </a:xfrm>
            <a:custGeom>
              <a:avLst/>
              <a:gdLst>
                <a:gd name="T0" fmla="*/ 0 w 1417"/>
                <a:gd name="T1" fmla="*/ 0 h 442"/>
                <a:gd name="T2" fmla="*/ 29 w 1417"/>
                <a:gd name="T3" fmla="*/ 1 h 442"/>
                <a:gd name="T4" fmla="*/ 58 w 1417"/>
                <a:gd name="T5" fmla="*/ 57 h 442"/>
                <a:gd name="T6" fmla="*/ 87 w 1417"/>
                <a:gd name="T7" fmla="*/ 120 h 442"/>
                <a:gd name="T8" fmla="*/ 115 w 1417"/>
                <a:gd name="T9" fmla="*/ 193 h 442"/>
                <a:gd name="T10" fmla="*/ 144 w 1417"/>
                <a:gd name="T11" fmla="*/ 299 h 442"/>
                <a:gd name="T12" fmla="*/ 174 w 1417"/>
                <a:gd name="T13" fmla="*/ 369 h 442"/>
                <a:gd name="T14" fmla="*/ 202 w 1417"/>
                <a:gd name="T15" fmla="*/ 415 h 442"/>
                <a:gd name="T16" fmla="*/ 231 w 1417"/>
                <a:gd name="T17" fmla="*/ 429 h 442"/>
                <a:gd name="T18" fmla="*/ 261 w 1417"/>
                <a:gd name="T19" fmla="*/ 440 h 442"/>
                <a:gd name="T20" fmla="*/ 289 w 1417"/>
                <a:gd name="T21" fmla="*/ 442 h 442"/>
                <a:gd name="T22" fmla="*/ 318 w 1417"/>
                <a:gd name="T23" fmla="*/ 438 h 442"/>
                <a:gd name="T24" fmla="*/ 346 w 1417"/>
                <a:gd name="T25" fmla="*/ 421 h 442"/>
                <a:gd name="T26" fmla="*/ 376 w 1417"/>
                <a:gd name="T27" fmla="*/ 365 h 442"/>
                <a:gd name="T28" fmla="*/ 405 w 1417"/>
                <a:gd name="T29" fmla="*/ 299 h 442"/>
                <a:gd name="T30" fmla="*/ 433 w 1417"/>
                <a:gd name="T31" fmla="*/ 239 h 442"/>
                <a:gd name="T32" fmla="*/ 463 w 1417"/>
                <a:gd name="T33" fmla="*/ 191 h 442"/>
                <a:gd name="T34" fmla="*/ 492 w 1417"/>
                <a:gd name="T35" fmla="*/ 168 h 442"/>
                <a:gd name="T36" fmla="*/ 520 w 1417"/>
                <a:gd name="T37" fmla="*/ 156 h 442"/>
                <a:gd name="T38" fmla="*/ 550 w 1417"/>
                <a:gd name="T39" fmla="*/ 154 h 442"/>
                <a:gd name="T40" fmla="*/ 578 w 1417"/>
                <a:gd name="T41" fmla="*/ 165 h 442"/>
                <a:gd name="T42" fmla="*/ 607 w 1417"/>
                <a:gd name="T43" fmla="*/ 167 h 442"/>
                <a:gd name="T44" fmla="*/ 637 w 1417"/>
                <a:gd name="T45" fmla="*/ 167 h 442"/>
                <a:gd name="T46" fmla="*/ 665 w 1417"/>
                <a:gd name="T47" fmla="*/ 166 h 442"/>
                <a:gd name="T48" fmla="*/ 694 w 1417"/>
                <a:gd name="T49" fmla="*/ 162 h 442"/>
                <a:gd name="T50" fmla="*/ 724 w 1417"/>
                <a:gd name="T51" fmla="*/ 172 h 442"/>
                <a:gd name="T52" fmla="*/ 752 w 1417"/>
                <a:gd name="T53" fmla="*/ 207 h 442"/>
                <a:gd name="T54" fmla="*/ 781 w 1417"/>
                <a:gd name="T55" fmla="*/ 247 h 442"/>
                <a:gd name="T56" fmla="*/ 809 w 1417"/>
                <a:gd name="T57" fmla="*/ 298 h 442"/>
                <a:gd name="T58" fmla="*/ 839 w 1417"/>
                <a:gd name="T59" fmla="*/ 336 h 442"/>
                <a:gd name="T60" fmla="*/ 868 w 1417"/>
                <a:gd name="T61" fmla="*/ 346 h 442"/>
                <a:gd name="T62" fmla="*/ 896 w 1417"/>
                <a:gd name="T63" fmla="*/ 370 h 442"/>
                <a:gd name="T64" fmla="*/ 926 w 1417"/>
                <a:gd name="T65" fmla="*/ 390 h 442"/>
                <a:gd name="T66" fmla="*/ 955 w 1417"/>
                <a:gd name="T67" fmla="*/ 399 h 442"/>
                <a:gd name="T68" fmla="*/ 983 w 1417"/>
                <a:gd name="T69" fmla="*/ 400 h 442"/>
                <a:gd name="T70" fmla="*/ 1013 w 1417"/>
                <a:gd name="T71" fmla="*/ 378 h 442"/>
                <a:gd name="T72" fmla="*/ 1041 w 1417"/>
                <a:gd name="T73" fmla="*/ 348 h 442"/>
                <a:gd name="T74" fmla="*/ 1070 w 1417"/>
                <a:gd name="T75" fmla="*/ 319 h 442"/>
                <a:gd name="T76" fmla="*/ 1099 w 1417"/>
                <a:gd name="T77" fmla="*/ 298 h 442"/>
                <a:gd name="T78" fmla="*/ 1128 w 1417"/>
                <a:gd name="T79" fmla="*/ 282 h 442"/>
                <a:gd name="T80" fmla="*/ 1157 w 1417"/>
                <a:gd name="T81" fmla="*/ 267 h 442"/>
                <a:gd name="T82" fmla="*/ 1186 w 1417"/>
                <a:gd name="T83" fmla="*/ 255 h 442"/>
                <a:gd name="T84" fmla="*/ 1215 w 1417"/>
                <a:gd name="T85" fmla="*/ 236 h 442"/>
                <a:gd name="T86" fmla="*/ 1244 w 1417"/>
                <a:gd name="T87" fmla="*/ 216 h 442"/>
                <a:gd name="T88" fmla="*/ 1272 w 1417"/>
                <a:gd name="T89" fmla="*/ 204 h 442"/>
                <a:gd name="T90" fmla="*/ 1301 w 1417"/>
                <a:gd name="T91" fmla="*/ 202 h 442"/>
                <a:gd name="T92" fmla="*/ 1331 w 1417"/>
                <a:gd name="T93" fmla="*/ 198 h 442"/>
                <a:gd name="T94" fmla="*/ 1359 w 1417"/>
                <a:gd name="T95" fmla="*/ 209 h 442"/>
                <a:gd name="T96" fmla="*/ 1388 w 1417"/>
                <a:gd name="T97" fmla="*/ 213 h 442"/>
                <a:gd name="T98" fmla="*/ 1417 w 1417"/>
                <a:gd name="T99" fmla="*/ 210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442">
                  <a:moveTo>
                    <a:pt x="0" y="0"/>
                  </a:moveTo>
                  <a:lnTo>
                    <a:pt x="29" y="1"/>
                  </a:lnTo>
                  <a:lnTo>
                    <a:pt x="58" y="57"/>
                  </a:lnTo>
                  <a:lnTo>
                    <a:pt x="87" y="120"/>
                  </a:lnTo>
                  <a:lnTo>
                    <a:pt x="115" y="193"/>
                  </a:lnTo>
                  <a:lnTo>
                    <a:pt x="144" y="299"/>
                  </a:lnTo>
                  <a:lnTo>
                    <a:pt x="174" y="369"/>
                  </a:lnTo>
                  <a:lnTo>
                    <a:pt x="202" y="415"/>
                  </a:lnTo>
                  <a:lnTo>
                    <a:pt x="231" y="429"/>
                  </a:lnTo>
                  <a:lnTo>
                    <a:pt x="261" y="440"/>
                  </a:lnTo>
                  <a:lnTo>
                    <a:pt x="289" y="442"/>
                  </a:lnTo>
                  <a:lnTo>
                    <a:pt x="318" y="438"/>
                  </a:lnTo>
                  <a:lnTo>
                    <a:pt x="346" y="421"/>
                  </a:lnTo>
                  <a:lnTo>
                    <a:pt x="376" y="365"/>
                  </a:lnTo>
                  <a:lnTo>
                    <a:pt x="405" y="299"/>
                  </a:lnTo>
                  <a:lnTo>
                    <a:pt x="433" y="239"/>
                  </a:lnTo>
                  <a:lnTo>
                    <a:pt x="463" y="191"/>
                  </a:lnTo>
                  <a:lnTo>
                    <a:pt x="492" y="168"/>
                  </a:lnTo>
                  <a:lnTo>
                    <a:pt x="520" y="156"/>
                  </a:lnTo>
                  <a:lnTo>
                    <a:pt x="550" y="154"/>
                  </a:lnTo>
                  <a:lnTo>
                    <a:pt x="578" y="165"/>
                  </a:lnTo>
                  <a:lnTo>
                    <a:pt x="607" y="167"/>
                  </a:lnTo>
                  <a:lnTo>
                    <a:pt x="637" y="167"/>
                  </a:lnTo>
                  <a:lnTo>
                    <a:pt x="665" y="166"/>
                  </a:lnTo>
                  <a:lnTo>
                    <a:pt x="694" y="162"/>
                  </a:lnTo>
                  <a:lnTo>
                    <a:pt x="724" y="172"/>
                  </a:lnTo>
                  <a:lnTo>
                    <a:pt x="752" y="207"/>
                  </a:lnTo>
                  <a:lnTo>
                    <a:pt x="781" y="247"/>
                  </a:lnTo>
                  <a:lnTo>
                    <a:pt x="809" y="298"/>
                  </a:lnTo>
                  <a:lnTo>
                    <a:pt x="839" y="336"/>
                  </a:lnTo>
                  <a:lnTo>
                    <a:pt x="868" y="346"/>
                  </a:lnTo>
                  <a:lnTo>
                    <a:pt x="896" y="370"/>
                  </a:lnTo>
                  <a:lnTo>
                    <a:pt x="926" y="390"/>
                  </a:lnTo>
                  <a:lnTo>
                    <a:pt x="955" y="399"/>
                  </a:lnTo>
                  <a:lnTo>
                    <a:pt x="983" y="400"/>
                  </a:lnTo>
                  <a:lnTo>
                    <a:pt x="1013" y="378"/>
                  </a:lnTo>
                  <a:lnTo>
                    <a:pt x="1041" y="348"/>
                  </a:lnTo>
                  <a:lnTo>
                    <a:pt x="1070" y="319"/>
                  </a:lnTo>
                  <a:lnTo>
                    <a:pt x="1099" y="298"/>
                  </a:lnTo>
                  <a:lnTo>
                    <a:pt x="1128" y="282"/>
                  </a:lnTo>
                  <a:lnTo>
                    <a:pt x="1157" y="267"/>
                  </a:lnTo>
                  <a:lnTo>
                    <a:pt x="1186" y="255"/>
                  </a:lnTo>
                  <a:lnTo>
                    <a:pt x="1215" y="236"/>
                  </a:lnTo>
                  <a:lnTo>
                    <a:pt x="1244" y="216"/>
                  </a:lnTo>
                  <a:lnTo>
                    <a:pt x="1272" y="204"/>
                  </a:lnTo>
                  <a:lnTo>
                    <a:pt x="1301" y="202"/>
                  </a:lnTo>
                  <a:lnTo>
                    <a:pt x="1331" y="198"/>
                  </a:lnTo>
                  <a:lnTo>
                    <a:pt x="1359" y="209"/>
                  </a:lnTo>
                  <a:lnTo>
                    <a:pt x="1388" y="213"/>
                  </a:lnTo>
                  <a:lnTo>
                    <a:pt x="1417" y="21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94" name="Freeform 204">
              <a:extLst>
                <a:ext uri="{FF2B5EF4-FFF2-40B4-BE49-F238E27FC236}">
                  <a16:creationId xmlns="" xmlns:a16="http://schemas.microsoft.com/office/drawing/2014/main" id="{6B865C42-E126-4A6A-A0D1-23A46EF0BEB0}"/>
                </a:ext>
              </a:extLst>
            </p:cNvPr>
            <p:cNvSpPr>
              <a:spLocks/>
            </p:cNvSpPr>
            <p:nvPr/>
          </p:nvSpPr>
          <p:spPr bwMode="auto">
            <a:xfrm>
              <a:off x="4144963" y="4318000"/>
              <a:ext cx="2203450" cy="650875"/>
            </a:xfrm>
            <a:custGeom>
              <a:avLst/>
              <a:gdLst>
                <a:gd name="T0" fmla="*/ 0 w 1388"/>
                <a:gd name="T1" fmla="*/ 410 h 410"/>
                <a:gd name="T2" fmla="*/ 29 w 1388"/>
                <a:gd name="T3" fmla="*/ 327 h 410"/>
                <a:gd name="T4" fmla="*/ 58 w 1388"/>
                <a:gd name="T5" fmla="*/ 250 h 410"/>
                <a:gd name="T6" fmla="*/ 87 w 1388"/>
                <a:gd name="T7" fmla="*/ 176 h 410"/>
                <a:gd name="T8" fmla="*/ 115 w 1388"/>
                <a:gd name="T9" fmla="*/ 96 h 410"/>
                <a:gd name="T10" fmla="*/ 144 w 1388"/>
                <a:gd name="T11" fmla="*/ 22 h 410"/>
                <a:gd name="T12" fmla="*/ 174 w 1388"/>
                <a:gd name="T13" fmla="*/ 0 h 410"/>
                <a:gd name="T14" fmla="*/ 202 w 1388"/>
                <a:gd name="T15" fmla="*/ 22 h 410"/>
                <a:gd name="T16" fmla="*/ 231 w 1388"/>
                <a:gd name="T17" fmla="*/ 50 h 410"/>
                <a:gd name="T18" fmla="*/ 261 w 1388"/>
                <a:gd name="T19" fmla="*/ 64 h 410"/>
                <a:gd name="T20" fmla="*/ 289 w 1388"/>
                <a:gd name="T21" fmla="*/ 65 h 410"/>
                <a:gd name="T22" fmla="*/ 318 w 1388"/>
                <a:gd name="T23" fmla="*/ 68 h 410"/>
                <a:gd name="T24" fmla="*/ 346 w 1388"/>
                <a:gd name="T25" fmla="*/ 76 h 410"/>
                <a:gd name="T26" fmla="*/ 376 w 1388"/>
                <a:gd name="T27" fmla="*/ 108 h 410"/>
                <a:gd name="T28" fmla="*/ 405 w 1388"/>
                <a:gd name="T29" fmla="*/ 156 h 410"/>
                <a:gd name="T30" fmla="*/ 433 w 1388"/>
                <a:gd name="T31" fmla="*/ 209 h 410"/>
                <a:gd name="T32" fmla="*/ 463 w 1388"/>
                <a:gd name="T33" fmla="*/ 262 h 410"/>
                <a:gd name="T34" fmla="*/ 492 w 1388"/>
                <a:gd name="T35" fmla="*/ 296 h 410"/>
                <a:gd name="T36" fmla="*/ 520 w 1388"/>
                <a:gd name="T37" fmla="*/ 310 h 410"/>
                <a:gd name="T38" fmla="*/ 550 w 1388"/>
                <a:gd name="T39" fmla="*/ 308 h 410"/>
                <a:gd name="T40" fmla="*/ 578 w 1388"/>
                <a:gd name="T41" fmla="*/ 305 h 410"/>
                <a:gd name="T42" fmla="*/ 607 w 1388"/>
                <a:gd name="T43" fmla="*/ 305 h 410"/>
                <a:gd name="T44" fmla="*/ 637 w 1388"/>
                <a:gd name="T45" fmla="*/ 308 h 410"/>
                <a:gd name="T46" fmla="*/ 665 w 1388"/>
                <a:gd name="T47" fmla="*/ 303 h 410"/>
                <a:gd name="T48" fmla="*/ 694 w 1388"/>
                <a:gd name="T49" fmla="*/ 279 h 410"/>
                <a:gd name="T50" fmla="*/ 724 w 1388"/>
                <a:gd name="T51" fmla="*/ 242 h 410"/>
                <a:gd name="T52" fmla="*/ 752 w 1388"/>
                <a:gd name="T53" fmla="*/ 203 h 410"/>
                <a:gd name="T54" fmla="*/ 781 w 1388"/>
                <a:gd name="T55" fmla="*/ 173 h 410"/>
                <a:gd name="T56" fmla="*/ 809 w 1388"/>
                <a:gd name="T57" fmla="*/ 139 h 410"/>
                <a:gd name="T58" fmla="*/ 839 w 1388"/>
                <a:gd name="T59" fmla="*/ 118 h 410"/>
                <a:gd name="T60" fmla="*/ 868 w 1388"/>
                <a:gd name="T61" fmla="*/ 103 h 410"/>
                <a:gd name="T62" fmla="*/ 896 w 1388"/>
                <a:gd name="T63" fmla="*/ 90 h 410"/>
                <a:gd name="T64" fmla="*/ 926 w 1388"/>
                <a:gd name="T65" fmla="*/ 92 h 410"/>
                <a:gd name="T66" fmla="*/ 955 w 1388"/>
                <a:gd name="T67" fmla="*/ 97 h 410"/>
                <a:gd name="T68" fmla="*/ 983 w 1388"/>
                <a:gd name="T69" fmla="*/ 95 h 410"/>
                <a:gd name="T70" fmla="*/ 1013 w 1388"/>
                <a:gd name="T71" fmla="*/ 98 h 410"/>
                <a:gd name="T72" fmla="*/ 1041 w 1388"/>
                <a:gd name="T73" fmla="*/ 103 h 410"/>
                <a:gd name="T74" fmla="*/ 1070 w 1388"/>
                <a:gd name="T75" fmla="*/ 119 h 410"/>
                <a:gd name="T76" fmla="*/ 1099 w 1388"/>
                <a:gd name="T77" fmla="*/ 155 h 410"/>
                <a:gd name="T78" fmla="*/ 1128 w 1388"/>
                <a:gd name="T79" fmla="*/ 202 h 410"/>
                <a:gd name="T80" fmla="*/ 1157 w 1388"/>
                <a:gd name="T81" fmla="*/ 256 h 410"/>
                <a:gd name="T82" fmla="*/ 1186 w 1388"/>
                <a:gd name="T83" fmla="*/ 295 h 410"/>
                <a:gd name="T84" fmla="*/ 1215 w 1388"/>
                <a:gd name="T85" fmla="*/ 309 h 410"/>
                <a:gd name="T86" fmla="*/ 1244 w 1388"/>
                <a:gd name="T87" fmla="*/ 298 h 410"/>
                <a:gd name="T88" fmla="*/ 1272 w 1388"/>
                <a:gd name="T89" fmla="*/ 268 h 410"/>
                <a:gd name="T90" fmla="*/ 1301 w 1388"/>
                <a:gd name="T91" fmla="*/ 241 h 410"/>
                <a:gd name="T92" fmla="*/ 1331 w 1388"/>
                <a:gd name="T93" fmla="*/ 219 h 410"/>
                <a:gd name="T94" fmla="*/ 1359 w 1388"/>
                <a:gd name="T95" fmla="*/ 219 h 410"/>
                <a:gd name="T96" fmla="*/ 1388 w 1388"/>
                <a:gd name="T97" fmla="*/ 23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410">
                  <a:moveTo>
                    <a:pt x="0" y="410"/>
                  </a:moveTo>
                  <a:lnTo>
                    <a:pt x="29" y="327"/>
                  </a:lnTo>
                  <a:lnTo>
                    <a:pt x="58" y="250"/>
                  </a:lnTo>
                  <a:lnTo>
                    <a:pt x="87" y="176"/>
                  </a:lnTo>
                  <a:lnTo>
                    <a:pt x="115" y="96"/>
                  </a:lnTo>
                  <a:lnTo>
                    <a:pt x="144" y="22"/>
                  </a:lnTo>
                  <a:lnTo>
                    <a:pt x="174" y="0"/>
                  </a:lnTo>
                  <a:lnTo>
                    <a:pt x="202" y="22"/>
                  </a:lnTo>
                  <a:lnTo>
                    <a:pt x="231" y="50"/>
                  </a:lnTo>
                  <a:lnTo>
                    <a:pt x="261" y="64"/>
                  </a:lnTo>
                  <a:lnTo>
                    <a:pt x="289" y="65"/>
                  </a:lnTo>
                  <a:lnTo>
                    <a:pt x="318" y="68"/>
                  </a:lnTo>
                  <a:lnTo>
                    <a:pt x="346" y="76"/>
                  </a:lnTo>
                  <a:lnTo>
                    <a:pt x="376" y="108"/>
                  </a:lnTo>
                  <a:lnTo>
                    <a:pt x="405" y="156"/>
                  </a:lnTo>
                  <a:lnTo>
                    <a:pt x="433" y="209"/>
                  </a:lnTo>
                  <a:lnTo>
                    <a:pt x="463" y="262"/>
                  </a:lnTo>
                  <a:lnTo>
                    <a:pt x="492" y="296"/>
                  </a:lnTo>
                  <a:lnTo>
                    <a:pt x="520" y="310"/>
                  </a:lnTo>
                  <a:lnTo>
                    <a:pt x="550" y="308"/>
                  </a:lnTo>
                  <a:lnTo>
                    <a:pt x="578" y="305"/>
                  </a:lnTo>
                  <a:lnTo>
                    <a:pt x="607" y="305"/>
                  </a:lnTo>
                  <a:lnTo>
                    <a:pt x="637" y="308"/>
                  </a:lnTo>
                  <a:lnTo>
                    <a:pt x="665" y="303"/>
                  </a:lnTo>
                  <a:lnTo>
                    <a:pt x="694" y="279"/>
                  </a:lnTo>
                  <a:lnTo>
                    <a:pt x="724" y="242"/>
                  </a:lnTo>
                  <a:lnTo>
                    <a:pt x="752" y="203"/>
                  </a:lnTo>
                  <a:lnTo>
                    <a:pt x="781" y="173"/>
                  </a:lnTo>
                  <a:lnTo>
                    <a:pt x="809" y="139"/>
                  </a:lnTo>
                  <a:lnTo>
                    <a:pt x="839" y="118"/>
                  </a:lnTo>
                  <a:lnTo>
                    <a:pt x="868" y="103"/>
                  </a:lnTo>
                  <a:lnTo>
                    <a:pt x="896" y="90"/>
                  </a:lnTo>
                  <a:lnTo>
                    <a:pt x="926" y="92"/>
                  </a:lnTo>
                  <a:lnTo>
                    <a:pt x="955" y="97"/>
                  </a:lnTo>
                  <a:lnTo>
                    <a:pt x="983" y="95"/>
                  </a:lnTo>
                  <a:lnTo>
                    <a:pt x="1013" y="98"/>
                  </a:lnTo>
                  <a:lnTo>
                    <a:pt x="1041" y="103"/>
                  </a:lnTo>
                  <a:lnTo>
                    <a:pt x="1070" y="119"/>
                  </a:lnTo>
                  <a:lnTo>
                    <a:pt x="1099" y="155"/>
                  </a:lnTo>
                  <a:lnTo>
                    <a:pt x="1128" y="202"/>
                  </a:lnTo>
                  <a:lnTo>
                    <a:pt x="1157" y="256"/>
                  </a:lnTo>
                  <a:lnTo>
                    <a:pt x="1186" y="295"/>
                  </a:lnTo>
                  <a:lnTo>
                    <a:pt x="1215" y="309"/>
                  </a:lnTo>
                  <a:lnTo>
                    <a:pt x="1244" y="298"/>
                  </a:lnTo>
                  <a:lnTo>
                    <a:pt x="1272" y="268"/>
                  </a:lnTo>
                  <a:lnTo>
                    <a:pt x="1301" y="241"/>
                  </a:lnTo>
                  <a:lnTo>
                    <a:pt x="1331" y="219"/>
                  </a:lnTo>
                  <a:lnTo>
                    <a:pt x="1359" y="219"/>
                  </a:lnTo>
                  <a:lnTo>
                    <a:pt x="1388" y="23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95" name="Freeform 205">
              <a:extLst>
                <a:ext uri="{FF2B5EF4-FFF2-40B4-BE49-F238E27FC236}">
                  <a16:creationId xmlns="" xmlns:a16="http://schemas.microsoft.com/office/drawing/2014/main" id="{3667D2B0-333D-42E2-894E-69C957826233}"/>
                </a:ext>
              </a:extLst>
            </p:cNvPr>
            <p:cNvSpPr>
              <a:spLocks/>
            </p:cNvSpPr>
            <p:nvPr/>
          </p:nvSpPr>
          <p:spPr bwMode="auto">
            <a:xfrm>
              <a:off x="4144963" y="4216400"/>
              <a:ext cx="2249488" cy="696913"/>
            </a:xfrm>
            <a:custGeom>
              <a:avLst/>
              <a:gdLst>
                <a:gd name="T0" fmla="*/ 0 w 1417"/>
                <a:gd name="T1" fmla="*/ 0 h 439"/>
                <a:gd name="T2" fmla="*/ 29 w 1417"/>
                <a:gd name="T3" fmla="*/ 63 h 439"/>
                <a:gd name="T4" fmla="*/ 58 w 1417"/>
                <a:gd name="T5" fmla="*/ 134 h 439"/>
                <a:gd name="T6" fmla="*/ 87 w 1417"/>
                <a:gd name="T7" fmla="*/ 196 h 439"/>
                <a:gd name="T8" fmla="*/ 115 w 1417"/>
                <a:gd name="T9" fmla="*/ 266 h 439"/>
                <a:gd name="T10" fmla="*/ 144 w 1417"/>
                <a:gd name="T11" fmla="*/ 349 h 439"/>
                <a:gd name="T12" fmla="*/ 174 w 1417"/>
                <a:gd name="T13" fmla="*/ 404 h 439"/>
                <a:gd name="T14" fmla="*/ 202 w 1417"/>
                <a:gd name="T15" fmla="*/ 432 h 439"/>
                <a:gd name="T16" fmla="*/ 231 w 1417"/>
                <a:gd name="T17" fmla="*/ 439 h 439"/>
                <a:gd name="T18" fmla="*/ 261 w 1417"/>
                <a:gd name="T19" fmla="*/ 428 h 439"/>
                <a:gd name="T20" fmla="*/ 289 w 1417"/>
                <a:gd name="T21" fmla="*/ 405 h 439"/>
                <a:gd name="T22" fmla="*/ 318 w 1417"/>
                <a:gd name="T23" fmla="*/ 368 h 439"/>
                <a:gd name="T24" fmla="*/ 346 w 1417"/>
                <a:gd name="T25" fmla="*/ 309 h 439"/>
                <a:gd name="T26" fmla="*/ 376 w 1417"/>
                <a:gd name="T27" fmla="*/ 242 h 439"/>
                <a:gd name="T28" fmla="*/ 405 w 1417"/>
                <a:gd name="T29" fmla="*/ 185 h 439"/>
                <a:gd name="T30" fmla="*/ 433 w 1417"/>
                <a:gd name="T31" fmla="*/ 148 h 439"/>
                <a:gd name="T32" fmla="*/ 463 w 1417"/>
                <a:gd name="T33" fmla="*/ 129 h 439"/>
                <a:gd name="T34" fmla="*/ 492 w 1417"/>
                <a:gd name="T35" fmla="*/ 118 h 439"/>
                <a:gd name="T36" fmla="*/ 520 w 1417"/>
                <a:gd name="T37" fmla="*/ 112 h 439"/>
                <a:gd name="T38" fmla="*/ 550 w 1417"/>
                <a:gd name="T39" fmla="*/ 119 h 439"/>
                <a:gd name="T40" fmla="*/ 578 w 1417"/>
                <a:gd name="T41" fmla="*/ 134 h 439"/>
                <a:gd name="T42" fmla="*/ 607 w 1417"/>
                <a:gd name="T43" fmla="*/ 140 h 439"/>
                <a:gd name="T44" fmla="*/ 637 w 1417"/>
                <a:gd name="T45" fmla="*/ 141 h 439"/>
                <a:gd name="T46" fmla="*/ 665 w 1417"/>
                <a:gd name="T47" fmla="*/ 146 h 439"/>
                <a:gd name="T48" fmla="*/ 694 w 1417"/>
                <a:gd name="T49" fmla="*/ 160 h 439"/>
                <a:gd name="T50" fmla="*/ 724 w 1417"/>
                <a:gd name="T51" fmla="*/ 205 h 439"/>
                <a:gd name="T52" fmla="*/ 752 w 1417"/>
                <a:gd name="T53" fmla="*/ 252 h 439"/>
                <a:gd name="T54" fmla="*/ 781 w 1417"/>
                <a:gd name="T55" fmla="*/ 295 h 439"/>
                <a:gd name="T56" fmla="*/ 809 w 1417"/>
                <a:gd name="T57" fmla="*/ 330 h 439"/>
                <a:gd name="T58" fmla="*/ 839 w 1417"/>
                <a:gd name="T59" fmla="*/ 337 h 439"/>
                <a:gd name="T60" fmla="*/ 868 w 1417"/>
                <a:gd name="T61" fmla="*/ 348 h 439"/>
                <a:gd name="T62" fmla="*/ 896 w 1417"/>
                <a:gd name="T63" fmla="*/ 356 h 439"/>
                <a:gd name="T64" fmla="*/ 926 w 1417"/>
                <a:gd name="T65" fmla="*/ 360 h 439"/>
                <a:gd name="T66" fmla="*/ 955 w 1417"/>
                <a:gd name="T67" fmla="*/ 363 h 439"/>
                <a:gd name="T68" fmla="*/ 983 w 1417"/>
                <a:gd name="T69" fmla="*/ 343 h 439"/>
                <a:gd name="T70" fmla="*/ 1013 w 1417"/>
                <a:gd name="T71" fmla="*/ 319 h 439"/>
                <a:gd name="T72" fmla="*/ 1041 w 1417"/>
                <a:gd name="T73" fmla="*/ 296 h 439"/>
                <a:gd name="T74" fmla="*/ 1070 w 1417"/>
                <a:gd name="T75" fmla="*/ 262 h 439"/>
                <a:gd name="T76" fmla="*/ 1099 w 1417"/>
                <a:gd name="T77" fmla="*/ 245 h 439"/>
                <a:gd name="T78" fmla="*/ 1128 w 1417"/>
                <a:gd name="T79" fmla="*/ 226 h 439"/>
                <a:gd name="T80" fmla="*/ 1157 w 1417"/>
                <a:gd name="T81" fmla="*/ 209 h 439"/>
                <a:gd name="T82" fmla="*/ 1186 w 1417"/>
                <a:gd name="T83" fmla="*/ 218 h 439"/>
                <a:gd name="T84" fmla="*/ 1215 w 1417"/>
                <a:gd name="T85" fmla="*/ 205 h 439"/>
                <a:gd name="T86" fmla="*/ 1244 w 1417"/>
                <a:gd name="T87" fmla="*/ 189 h 439"/>
                <a:gd name="T88" fmla="*/ 1272 w 1417"/>
                <a:gd name="T89" fmla="*/ 175 h 439"/>
                <a:gd name="T90" fmla="*/ 1301 w 1417"/>
                <a:gd name="T91" fmla="*/ 166 h 439"/>
                <a:gd name="T92" fmla="*/ 1331 w 1417"/>
                <a:gd name="T93" fmla="*/ 165 h 439"/>
                <a:gd name="T94" fmla="*/ 1359 w 1417"/>
                <a:gd name="T95" fmla="*/ 170 h 439"/>
                <a:gd name="T96" fmla="*/ 1388 w 1417"/>
                <a:gd name="T97" fmla="*/ 169 h 439"/>
                <a:gd name="T98" fmla="*/ 1417 w 1417"/>
                <a:gd name="T99" fmla="*/ 14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439">
                  <a:moveTo>
                    <a:pt x="0" y="0"/>
                  </a:moveTo>
                  <a:lnTo>
                    <a:pt x="29" y="63"/>
                  </a:lnTo>
                  <a:lnTo>
                    <a:pt x="58" y="134"/>
                  </a:lnTo>
                  <a:lnTo>
                    <a:pt x="87" y="196"/>
                  </a:lnTo>
                  <a:lnTo>
                    <a:pt x="115" y="266"/>
                  </a:lnTo>
                  <a:lnTo>
                    <a:pt x="144" y="349"/>
                  </a:lnTo>
                  <a:lnTo>
                    <a:pt x="174" y="404"/>
                  </a:lnTo>
                  <a:lnTo>
                    <a:pt x="202" y="432"/>
                  </a:lnTo>
                  <a:lnTo>
                    <a:pt x="231" y="439"/>
                  </a:lnTo>
                  <a:lnTo>
                    <a:pt x="261" y="428"/>
                  </a:lnTo>
                  <a:lnTo>
                    <a:pt x="289" y="405"/>
                  </a:lnTo>
                  <a:lnTo>
                    <a:pt x="318" y="368"/>
                  </a:lnTo>
                  <a:lnTo>
                    <a:pt x="346" y="309"/>
                  </a:lnTo>
                  <a:lnTo>
                    <a:pt x="376" y="242"/>
                  </a:lnTo>
                  <a:lnTo>
                    <a:pt x="405" y="185"/>
                  </a:lnTo>
                  <a:lnTo>
                    <a:pt x="433" y="148"/>
                  </a:lnTo>
                  <a:lnTo>
                    <a:pt x="463" y="129"/>
                  </a:lnTo>
                  <a:lnTo>
                    <a:pt x="492" y="118"/>
                  </a:lnTo>
                  <a:lnTo>
                    <a:pt x="520" y="112"/>
                  </a:lnTo>
                  <a:lnTo>
                    <a:pt x="550" y="119"/>
                  </a:lnTo>
                  <a:lnTo>
                    <a:pt x="578" y="134"/>
                  </a:lnTo>
                  <a:lnTo>
                    <a:pt x="607" y="140"/>
                  </a:lnTo>
                  <a:lnTo>
                    <a:pt x="637" y="141"/>
                  </a:lnTo>
                  <a:lnTo>
                    <a:pt x="665" y="146"/>
                  </a:lnTo>
                  <a:lnTo>
                    <a:pt x="694" y="160"/>
                  </a:lnTo>
                  <a:lnTo>
                    <a:pt x="724" y="205"/>
                  </a:lnTo>
                  <a:lnTo>
                    <a:pt x="752" y="252"/>
                  </a:lnTo>
                  <a:lnTo>
                    <a:pt x="781" y="295"/>
                  </a:lnTo>
                  <a:lnTo>
                    <a:pt x="809" y="330"/>
                  </a:lnTo>
                  <a:lnTo>
                    <a:pt x="839" y="337"/>
                  </a:lnTo>
                  <a:lnTo>
                    <a:pt x="868" y="348"/>
                  </a:lnTo>
                  <a:lnTo>
                    <a:pt x="896" y="356"/>
                  </a:lnTo>
                  <a:lnTo>
                    <a:pt x="926" y="360"/>
                  </a:lnTo>
                  <a:lnTo>
                    <a:pt x="955" y="363"/>
                  </a:lnTo>
                  <a:lnTo>
                    <a:pt x="983" y="343"/>
                  </a:lnTo>
                  <a:lnTo>
                    <a:pt x="1013" y="319"/>
                  </a:lnTo>
                  <a:lnTo>
                    <a:pt x="1041" y="296"/>
                  </a:lnTo>
                  <a:lnTo>
                    <a:pt x="1070" y="262"/>
                  </a:lnTo>
                  <a:lnTo>
                    <a:pt x="1099" y="245"/>
                  </a:lnTo>
                  <a:lnTo>
                    <a:pt x="1128" y="226"/>
                  </a:lnTo>
                  <a:lnTo>
                    <a:pt x="1157" y="209"/>
                  </a:lnTo>
                  <a:lnTo>
                    <a:pt x="1186" y="218"/>
                  </a:lnTo>
                  <a:lnTo>
                    <a:pt x="1215" y="205"/>
                  </a:lnTo>
                  <a:lnTo>
                    <a:pt x="1244" y="189"/>
                  </a:lnTo>
                  <a:lnTo>
                    <a:pt x="1272" y="175"/>
                  </a:lnTo>
                  <a:lnTo>
                    <a:pt x="1301" y="166"/>
                  </a:lnTo>
                  <a:lnTo>
                    <a:pt x="1331" y="165"/>
                  </a:lnTo>
                  <a:lnTo>
                    <a:pt x="1359" y="170"/>
                  </a:lnTo>
                  <a:lnTo>
                    <a:pt x="1388" y="169"/>
                  </a:lnTo>
                  <a:lnTo>
                    <a:pt x="1417" y="14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96" name="Freeform 206">
              <a:extLst>
                <a:ext uri="{FF2B5EF4-FFF2-40B4-BE49-F238E27FC236}">
                  <a16:creationId xmlns="" xmlns:a16="http://schemas.microsoft.com/office/drawing/2014/main" id="{CA8147A4-2085-4EEF-A818-5F85C9326D11}"/>
                </a:ext>
              </a:extLst>
            </p:cNvPr>
            <p:cNvSpPr>
              <a:spLocks/>
            </p:cNvSpPr>
            <p:nvPr/>
          </p:nvSpPr>
          <p:spPr bwMode="auto">
            <a:xfrm>
              <a:off x="4144963" y="4278313"/>
              <a:ext cx="2203450" cy="555625"/>
            </a:xfrm>
            <a:custGeom>
              <a:avLst/>
              <a:gdLst>
                <a:gd name="T0" fmla="*/ 0 w 1388"/>
                <a:gd name="T1" fmla="*/ 349 h 350"/>
                <a:gd name="T2" fmla="*/ 29 w 1388"/>
                <a:gd name="T3" fmla="*/ 260 h 350"/>
                <a:gd name="T4" fmla="*/ 58 w 1388"/>
                <a:gd name="T5" fmla="*/ 170 h 350"/>
                <a:gd name="T6" fmla="*/ 87 w 1388"/>
                <a:gd name="T7" fmla="*/ 98 h 350"/>
                <a:gd name="T8" fmla="*/ 115 w 1388"/>
                <a:gd name="T9" fmla="*/ 41 h 350"/>
                <a:gd name="T10" fmla="*/ 144 w 1388"/>
                <a:gd name="T11" fmla="*/ 0 h 350"/>
                <a:gd name="T12" fmla="*/ 174 w 1388"/>
                <a:gd name="T13" fmla="*/ 13 h 350"/>
                <a:gd name="T14" fmla="*/ 202 w 1388"/>
                <a:gd name="T15" fmla="*/ 46 h 350"/>
                <a:gd name="T16" fmla="*/ 231 w 1388"/>
                <a:gd name="T17" fmla="*/ 69 h 350"/>
                <a:gd name="T18" fmla="*/ 261 w 1388"/>
                <a:gd name="T19" fmla="*/ 79 h 350"/>
                <a:gd name="T20" fmla="*/ 289 w 1388"/>
                <a:gd name="T21" fmla="*/ 93 h 350"/>
                <a:gd name="T22" fmla="*/ 318 w 1388"/>
                <a:gd name="T23" fmla="*/ 127 h 350"/>
                <a:gd name="T24" fmla="*/ 346 w 1388"/>
                <a:gd name="T25" fmla="*/ 179 h 350"/>
                <a:gd name="T26" fmla="*/ 376 w 1388"/>
                <a:gd name="T27" fmla="*/ 243 h 350"/>
                <a:gd name="T28" fmla="*/ 405 w 1388"/>
                <a:gd name="T29" fmla="*/ 296 h 350"/>
                <a:gd name="T30" fmla="*/ 433 w 1388"/>
                <a:gd name="T31" fmla="*/ 318 h 350"/>
                <a:gd name="T32" fmla="*/ 463 w 1388"/>
                <a:gd name="T33" fmla="*/ 323 h 350"/>
                <a:gd name="T34" fmla="*/ 492 w 1388"/>
                <a:gd name="T35" fmla="*/ 335 h 350"/>
                <a:gd name="T36" fmla="*/ 520 w 1388"/>
                <a:gd name="T37" fmla="*/ 335 h 350"/>
                <a:gd name="T38" fmla="*/ 550 w 1388"/>
                <a:gd name="T39" fmla="*/ 334 h 350"/>
                <a:gd name="T40" fmla="*/ 578 w 1388"/>
                <a:gd name="T41" fmla="*/ 333 h 350"/>
                <a:gd name="T42" fmla="*/ 607 w 1388"/>
                <a:gd name="T43" fmla="*/ 324 h 350"/>
                <a:gd name="T44" fmla="*/ 637 w 1388"/>
                <a:gd name="T45" fmla="*/ 318 h 350"/>
                <a:gd name="T46" fmla="*/ 665 w 1388"/>
                <a:gd name="T47" fmla="*/ 297 h 350"/>
                <a:gd name="T48" fmla="*/ 694 w 1388"/>
                <a:gd name="T49" fmla="*/ 249 h 350"/>
                <a:gd name="T50" fmla="*/ 724 w 1388"/>
                <a:gd name="T51" fmla="*/ 202 h 350"/>
                <a:gd name="T52" fmla="*/ 752 w 1388"/>
                <a:gd name="T53" fmla="*/ 163 h 350"/>
                <a:gd name="T54" fmla="*/ 781 w 1388"/>
                <a:gd name="T55" fmla="*/ 134 h 350"/>
                <a:gd name="T56" fmla="*/ 809 w 1388"/>
                <a:gd name="T57" fmla="*/ 122 h 350"/>
                <a:gd name="T58" fmla="*/ 839 w 1388"/>
                <a:gd name="T59" fmla="*/ 116 h 350"/>
                <a:gd name="T60" fmla="*/ 868 w 1388"/>
                <a:gd name="T61" fmla="*/ 110 h 350"/>
                <a:gd name="T62" fmla="*/ 896 w 1388"/>
                <a:gd name="T63" fmla="*/ 107 h 350"/>
                <a:gd name="T64" fmla="*/ 926 w 1388"/>
                <a:gd name="T65" fmla="*/ 98 h 350"/>
                <a:gd name="T66" fmla="*/ 955 w 1388"/>
                <a:gd name="T67" fmla="*/ 96 h 350"/>
                <a:gd name="T68" fmla="*/ 983 w 1388"/>
                <a:gd name="T69" fmla="*/ 115 h 350"/>
                <a:gd name="T70" fmla="*/ 1013 w 1388"/>
                <a:gd name="T71" fmla="*/ 137 h 350"/>
                <a:gd name="T72" fmla="*/ 1041 w 1388"/>
                <a:gd name="T73" fmla="*/ 175 h 350"/>
                <a:gd name="T74" fmla="*/ 1070 w 1388"/>
                <a:gd name="T75" fmla="*/ 211 h 350"/>
                <a:gd name="T76" fmla="*/ 1099 w 1388"/>
                <a:gd name="T77" fmla="*/ 245 h 350"/>
                <a:gd name="T78" fmla="*/ 1128 w 1388"/>
                <a:gd name="T79" fmla="*/ 287 h 350"/>
                <a:gd name="T80" fmla="*/ 1157 w 1388"/>
                <a:gd name="T81" fmla="*/ 328 h 350"/>
                <a:gd name="T82" fmla="*/ 1186 w 1388"/>
                <a:gd name="T83" fmla="*/ 350 h 350"/>
                <a:gd name="T84" fmla="*/ 1215 w 1388"/>
                <a:gd name="T85" fmla="*/ 344 h 350"/>
                <a:gd name="T86" fmla="*/ 1244 w 1388"/>
                <a:gd name="T87" fmla="*/ 315 h 350"/>
                <a:gd name="T88" fmla="*/ 1272 w 1388"/>
                <a:gd name="T89" fmla="*/ 281 h 350"/>
                <a:gd name="T90" fmla="*/ 1301 w 1388"/>
                <a:gd name="T91" fmla="*/ 249 h 350"/>
                <a:gd name="T92" fmla="*/ 1331 w 1388"/>
                <a:gd name="T93" fmla="*/ 244 h 350"/>
                <a:gd name="T94" fmla="*/ 1359 w 1388"/>
                <a:gd name="T95" fmla="*/ 227 h 350"/>
                <a:gd name="T96" fmla="*/ 1388 w 1388"/>
                <a:gd name="T97" fmla="*/ 206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350">
                  <a:moveTo>
                    <a:pt x="0" y="349"/>
                  </a:moveTo>
                  <a:lnTo>
                    <a:pt x="29" y="260"/>
                  </a:lnTo>
                  <a:lnTo>
                    <a:pt x="58" y="170"/>
                  </a:lnTo>
                  <a:lnTo>
                    <a:pt x="87" y="98"/>
                  </a:lnTo>
                  <a:lnTo>
                    <a:pt x="115" y="41"/>
                  </a:lnTo>
                  <a:lnTo>
                    <a:pt x="144" y="0"/>
                  </a:lnTo>
                  <a:lnTo>
                    <a:pt x="174" y="13"/>
                  </a:lnTo>
                  <a:lnTo>
                    <a:pt x="202" y="46"/>
                  </a:lnTo>
                  <a:lnTo>
                    <a:pt x="231" y="69"/>
                  </a:lnTo>
                  <a:lnTo>
                    <a:pt x="261" y="79"/>
                  </a:lnTo>
                  <a:lnTo>
                    <a:pt x="289" y="93"/>
                  </a:lnTo>
                  <a:lnTo>
                    <a:pt x="318" y="127"/>
                  </a:lnTo>
                  <a:lnTo>
                    <a:pt x="346" y="179"/>
                  </a:lnTo>
                  <a:lnTo>
                    <a:pt x="376" y="243"/>
                  </a:lnTo>
                  <a:lnTo>
                    <a:pt x="405" y="296"/>
                  </a:lnTo>
                  <a:lnTo>
                    <a:pt x="433" y="318"/>
                  </a:lnTo>
                  <a:lnTo>
                    <a:pt x="463" y="323"/>
                  </a:lnTo>
                  <a:lnTo>
                    <a:pt x="492" y="335"/>
                  </a:lnTo>
                  <a:lnTo>
                    <a:pt x="520" y="335"/>
                  </a:lnTo>
                  <a:lnTo>
                    <a:pt x="550" y="334"/>
                  </a:lnTo>
                  <a:lnTo>
                    <a:pt x="578" y="333"/>
                  </a:lnTo>
                  <a:lnTo>
                    <a:pt x="607" y="324"/>
                  </a:lnTo>
                  <a:lnTo>
                    <a:pt x="637" y="318"/>
                  </a:lnTo>
                  <a:lnTo>
                    <a:pt x="665" y="297"/>
                  </a:lnTo>
                  <a:lnTo>
                    <a:pt x="694" y="249"/>
                  </a:lnTo>
                  <a:lnTo>
                    <a:pt x="724" y="202"/>
                  </a:lnTo>
                  <a:lnTo>
                    <a:pt x="752" y="163"/>
                  </a:lnTo>
                  <a:lnTo>
                    <a:pt x="781" y="134"/>
                  </a:lnTo>
                  <a:lnTo>
                    <a:pt x="809" y="122"/>
                  </a:lnTo>
                  <a:lnTo>
                    <a:pt x="839" y="116"/>
                  </a:lnTo>
                  <a:lnTo>
                    <a:pt x="868" y="110"/>
                  </a:lnTo>
                  <a:lnTo>
                    <a:pt x="896" y="107"/>
                  </a:lnTo>
                  <a:lnTo>
                    <a:pt x="926" y="98"/>
                  </a:lnTo>
                  <a:lnTo>
                    <a:pt x="955" y="96"/>
                  </a:lnTo>
                  <a:lnTo>
                    <a:pt x="983" y="115"/>
                  </a:lnTo>
                  <a:lnTo>
                    <a:pt x="1013" y="137"/>
                  </a:lnTo>
                  <a:lnTo>
                    <a:pt x="1041" y="175"/>
                  </a:lnTo>
                  <a:lnTo>
                    <a:pt x="1070" y="211"/>
                  </a:lnTo>
                  <a:lnTo>
                    <a:pt x="1099" y="245"/>
                  </a:lnTo>
                  <a:lnTo>
                    <a:pt x="1128" y="287"/>
                  </a:lnTo>
                  <a:lnTo>
                    <a:pt x="1157" y="328"/>
                  </a:lnTo>
                  <a:lnTo>
                    <a:pt x="1186" y="350"/>
                  </a:lnTo>
                  <a:lnTo>
                    <a:pt x="1215" y="344"/>
                  </a:lnTo>
                  <a:lnTo>
                    <a:pt x="1244" y="315"/>
                  </a:lnTo>
                  <a:lnTo>
                    <a:pt x="1272" y="281"/>
                  </a:lnTo>
                  <a:lnTo>
                    <a:pt x="1301" y="249"/>
                  </a:lnTo>
                  <a:lnTo>
                    <a:pt x="1331" y="244"/>
                  </a:lnTo>
                  <a:lnTo>
                    <a:pt x="1359" y="227"/>
                  </a:lnTo>
                  <a:lnTo>
                    <a:pt x="1388" y="20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97" name="Freeform 207">
              <a:extLst>
                <a:ext uri="{FF2B5EF4-FFF2-40B4-BE49-F238E27FC236}">
                  <a16:creationId xmlns="" xmlns:a16="http://schemas.microsoft.com/office/drawing/2014/main" id="{1CD614D6-F07F-455D-BE80-0BBBBBF3D276}"/>
                </a:ext>
              </a:extLst>
            </p:cNvPr>
            <p:cNvSpPr>
              <a:spLocks/>
            </p:cNvSpPr>
            <p:nvPr/>
          </p:nvSpPr>
          <p:spPr bwMode="auto">
            <a:xfrm>
              <a:off x="4144963" y="4362450"/>
              <a:ext cx="2295525" cy="527050"/>
            </a:xfrm>
            <a:custGeom>
              <a:avLst/>
              <a:gdLst>
                <a:gd name="T0" fmla="*/ 0 w 1446"/>
                <a:gd name="T1" fmla="*/ 0 h 332"/>
                <a:gd name="T2" fmla="*/ 29 w 1446"/>
                <a:gd name="T3" fmla="*/ 74 h 332"/>
                <a:gd name="T4" fmla="*/ 58 w 1446"/>
                <a:gd name="T5" fmla="*/ 145 h 332"/>
                <a:gd name="T6" fmla="*/ 87 w 1446"/>
                <a:gd name="T7" fmla="*/ 207 h 332"/>
                <a:gd name="T8" fmla="*/ 115 w 1446"/>
                <a:gd name="T9" fmla="*/ 264 h 332"/>
                <a:gd name="T10" fmla="*/ 144 w 1446"/>
                <a:gd name="T11" fmla="*/ 318 h 332"/>
                <a:gd name="T12" fmla="*/ 174 w 1446"/>
                <a:gd name="T13" fmla="*/ 332 h 332"/>
                <a:gd name="T14" fmla="*/ 202 w 1446"/>
                <a:gd name="T15" fmla="*/ 332 h 332"/>
                <a:gd name="T16" fmla="*/ 231 w 1446"/>
                <a:gd name="T17" fmla="*/ 331 h 332"/>
                <a:gd name="T18" fmla="*/ 261 w 1446"/>
                <a:gd name="T19" fmla="*/ 313 h 332"/>
                <a:gd name="T20" fmla="*/ 289 w 1446"/>
                <a:gd name="T21" fmla="*/ 255 h 332"/>
                <a:gd name="T22" fmla="*/ 318 w 1446"/>
                <a:gd name="T23" fmla="*/ 175 h 332"/>
                <a:gd name="T24" fmla="*/ 346 w 1446"/>
                <a:gd name="T25" fmla="*/ 99 h 332"/>
                <a:gd name="T26" fmla="*/ 376 w 1446"/>
                <a:gd name="T27" fmla="*/ 48 h 332"/>
                <a:gd name="T28" fmla="*/ 405 w 1446"/>
                <a:gd name="T29" fmla="*/ 29 h 332"/>
                <a:gd name="T30" fmla="*/ 433 w 1446"/>
                <a:gd name="T31" fmla="*/ 21 h 332"/>
                <a:gd name="T32" fmla="*/ 463 w 1446"/>
                <a:gd name="T33" fmla="*/ 26 h 332"/>
                <a:gd name="T34" fmla="*/ 492 w 1446"/>
                <a:gd name="T35" fmla="*/ 31 h 332"/>
                <a:gd name="T36" fmla="*/ 520 w 1446"/>
                <a:gd name="T37" fmla="*/ 30 h 332"/>
                <a:gd name="T38" fmla="*/ 550 w 1446"/>
                <a:gd name="T39" fmla="*/ 38 h 332"/>
                <a:gd name="T40" fmla="*/ 578 w 1446"/>
                <a:gd name="T41" fmla="*/ 40 h 332"/>
                <a:gd name="T42" fmla="*/ 607 w 1446"/>
                <a:gd name="T43" fmla="*/ 51 h 332"/>
                <a:gd name="T44" fmla="*/ 637 w 1446"/>
                <a:gd name="T45" fmla="*/ 80 h 332"/>
                <a:gd name="T46" fmla="*/ 665 w 1446"/>
                <a:gd name="T47" fmla="*/ 117 h 332"/>
                <a:gd name="T48" fmla="*/ 694 w 1446"/>
                <a:gd name="T49" fmla="*/ 166 h 332"/>
                <a:gd name="T50" fmla="*/ 724 w 1446"/>
                <a:gd name="T51" fmla="*/ 201 h 332"/>
                <a:gd name="T52" fmla="*/ 752 w 1446"/>
                <a:gd name="T53" fmla="*/ 229 h 332"/>
                <a:gd name="T54" fmla="*/ 781 w 1446"/>
                <a:gd name="T55" fmla="*/ 252 h 332"/>
                <a:gd name="T56" fmla="*/ 809 w 1446"/>
                <a:gd name="T57" fmla="*/ 270 h 332"/>
                <a:gd name="T58" fmla="*/ 839 w 1446"/>
                <a:gd name="T59" fmla="*/ 280 h 332"/>
                <a:gd name="T60" fmla="*/ 868 w 1446"/>
                <a:gd name="T61" fmla="*/ 268 h 332"/>
                <a:gd name="T62" fmla="*/ 896 w 1446"/>
                <a:gd name="T63" fmla="*/ 272 h 332"/>
                <a:gd name="T64" fmla="*/ 926 w 1446"/>
                <a:gd name="T65" fmla="*/ 278 h 332"/>
                <a:gd name="T66" fmla="*/ 955 w 1446"/>
                <a:gd name="T67" fmla="*/ 251 h 332"/>
                <a:gd name="T68" fmla="*/ 983 w 1446"/>
                <a:gd name="T69" fmla="*/ 216 h 332"/>
                <a:gd name="T70" fmla="*/ 1013 w 1446"/>
                <a:gd name="T71" fmla="*/ 171 h 332"/>
                <a:gd name="T72" fmla="*/ 1041 w 1446"/>
                <a:gd name="T73" fmla="*/ 134 h 332"/>
                <a:gd name="T74" fmla="*/ 1070 w 1446"/>
                <a:gd name="T75" fmla="*/ 122 h 332"/>
                <a:gd name="T76" fmla="*/ 1099 w 1446"/>
                <a:gd name="T77" fmla="*/ 112 h 332"/>
                <a:gd name="T78" fmla="*/ 1128 w 1446"/>
                <a:gd name="T79" fmla="*/ 99 h 332"/>
                <a:gd name="T80" fmla="*/ 1157 w 1446"/>
                <a:gd name="T81" fmla="*/ 106 h 332"/>
                <a:gd name="T82" fmla="*/ 1186 w 1446"/>
                <a:gd name="T83" fmla="*/ 112 h 332"/>
                <a:gd name="T84" fmla="*/ 1215 w 1446"/>
                <a:gd name="T85" fmla="*/ 99 h 332"/>
                <a:gd name="T86" fmla="*/ 1244 w 1446"/>
                <a:gd name="T87" fmla="*/ 89 h 332"/>
                <a:gd name="T88" fmla="*/ 1272 w 1446"/>
                <a:gd name="T89" fmla="*/ 68 h 332"/>
                <a:gd name="T90" fmla="*/ 1301 w 1446"/>
                <a:gd name="T91" fmla="*/ 62 h 332"/>
                <a:gd name="T92" fmla="*/ 1331 w 1446"/>
                <a:gd name="T93" fmla="*/ 77 h 332"/>
                <a:gd name="T94" fmla="*/ 1359 w 1446"/>
                <a:gd name="T95" fmla="*/ 88 h 332"/>
                <a:gd name="T96" fmla="*/ 1388 w 1446"/>
                <a:gd name="T97" fmla="*/ 105 h 332"/>
                <a:gd name="T98" fmla="*/ 1417 w 1446"/>
                <a:gd name="T99" fmla="*/ 104 h 332"/>
                <a:gd name="T100" fmla="*/ 1446 w 1446"/>
                <a:gd name="T101" fmla="*/ 10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46" h="332">
                  <a:moveTo>
                    <a:pt x="0" y="0"/>
                  </a:moveTo>
                  <a:lnTo>
                    <a:pt x="29" y="74"/>
                  </a:lnTo>
                  <a:lnTo>
                    <a:pt x="58" y="145"/>
                  </a:lnTo>
                  <a:lnTo>
                    <a:pt x="87" y="207"/>
                  </a:lnTo>
                  <a:lnTo>
                    <a:pt x="115" y="264"/>
                  </a:lnTo>
                  <a:lnTo>
                    <a:pt x="144" y="318"/>
                  </a:lnTo>
                  <a:lnTo>
                    <a:pt x="174" y="332"/>
                  </a:lnTo>
                  <a:lnTo>
                    <a:pt x="202" y="332"/>
                  </a:lnTo>
                  <a:lnTo>
                    <a:pt x="231" y="331"/>
                  </a:lnTo>
                  <a:lnTo>
                    <a:pt x="261" y="313"/>
                  </a:lnTo>
                  <a:lnTo>
                    <a:pt x="289" y="255"/>
                  </a:lnTo>
                  <a:lnTo>
                    <a:pt x="318" y="175"/>
                  </a:lnTo>
                  <a:lnTo>
                    <a:pt x="346" y="99"/>
                  </a:lnTo>
                  <a:lnTo>
                    <a:pt x="376" y="48"/>
                  </a:lnTo>
                  <a:lnTo>
                    <a:pt x="405" y="29"/>
                  </a:lnTo>
                  <a:lnTo>
                    <a:pt x="433" y="21"/>
                  </a:lnTo>
                  <a:lnTo>
                    <a:pt x="463" y="26"/>
                  </a:lnTo>
                  <a:lnTo>
                    <a:pt x="492" y="31"/>
                  </a:lnTo>
                  <a:lnTo>
                    <a:pt x="520" y="30"/>
                  </a:lnTo>
                  <a:lnTo>
                    <a:pt x="550" y="38"/>
                  </a:lnTo>
                  <a:lnTo>
                    <a:pt x="578" y="40"/>
                  </a:lnTo>
                  <a:lnTo>
                    <a:pt x="607" y="51"/>
                  </a:lnTo>
                  <a:lnTo>
                    <a:pt x="637" y="80"/>
                  </a:lnTo>
                  <a:lnTo>
                    <a:pt x="665" y="117"/>
                  </a:lnTo>
                  <a:lnTo>
                    <a:pt x="694" y="166"/>
                  </a:lnTo>
                  <a:lnTo>
                    <a:pt x="724" y="201"/>
                  </a:lnTo>
                  <a:lnTo>
                    <a:pt x="752" y="229"/>
                  </a:lnTo>
                  <a:lnTo>
                    <a:pt x="781" y="252"/>
                  </a:lnTo>
                  <a:lnTo>
                    <a:pt x="809" y="270"/>
                  </a:lnTo>
                  <a:lnTo>
                    <a:pt x="839" y="280"/>
                  </a:lnTo>
                  <a:lnTo>
                    <a:pt x="868" y="268"/>
                  </a:lnTo>
                  <a:lnTo>
                    <a:pt x="896" y="272"/>
                  </a:lnTo>
                  <a:lnTo>
                    <a:pt x="926" y="278"/>
                  </a:lnTo>
                  <a:lnTo>
                    <a:pt x="955" y="251"/>
                  </a:lnTo>
                  <a:lnTo>
                    <a:pt x="983" y="216"/>
                  </a:lnTo>
                  <a:lnTo>
                    <a:pt x="1013" y="171"/>
                  </a:lnTo>
                  <a:lnTo>
                    <a:pt x="1041" y="134"/>
                  </a:lnTo>
                  <a:lnTo>
                    <a:pt x="1070" y="122"/>
                  </a:lnTo>
                  <a:lnTo>
                    <a:pt x="1099" y="112"/>
                  </a:lnTo>
                  <a:lnTo>
                    <a:pt x="1128" y="99"/>
                  </a:lnTo>
                  <a:lnTo>
                    <a:pt x="1157" y="106"/>
                  </a:lnTo>
                  <a:lnTo>
                    <a:pt x="1186" y="112"/>
                  </a:lnTo>
                  <a:lnTo>
                    <a:pt x="1215" y="99"/>
                  </a:lnTo>
                  <a:lnTo>
                    <a:pt x="1244" y="89"/>
                  </a:lnTo>
                  <a:lnTo>
                    <a:pt x="1272" y="68"/>
                  </a:lnTo>
                  <a:lnTo>
                    <a:pt x="1301" y="62"/>
                  </a:lnTo>
                  <a:lnTo>
                    <a:pt x="1331" y="77"/>
                  </a:lnTo>
                  <a:lnTo>
                    <a:pt x="1359" y="88"/>
                  </a:lnTo>
                  <a:lnTo>
                    <a:pt x="1388" y="105"/>
                  </a:lnTo>
                  <a:lnTo>
                    <a:pt x="1417" y="104"/>
                  </a:lnTo>
                  <a:lnTo>
                    <a:pt x="1446" y="10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98" name="Freeform 208">
              <a:extLst>
                <a:ext uri="{FF2B5EF4-FFF2-40B4-BE49-F238E27FC236}">
                  <a16:creationId xmlns="" xmlns:a16="http://schemas.microsoft.com/office/drawing/2014/main" id="{21A0FDF4-5E55-4B1E-8044-9DDEF6508018}"/>
                </a:ext>
              </a:extLst>
            </p:cNvPr>
            <p:cNvSpPr>
              <a:spLocks/>
            </p:cNvSpPr>
            <p:nvPr/>
          </p:nvSpPr>
          <p:spPr bwMode="auto">
            <a:xfrm>
              <a:off x="4144963" y="4294188"/>
              <a:ext cx="2295525" cy="544513"/>
            </a:xfrm>
            <a:custGeom>
              <a:avLst/>
              <a:gdLst>
                <a:gd name="T0" fmla="*/ 0 w 1446"/>
                <a:gd name="T1" fmla="*/ 202 h 343"/>
                <a:gd name="T2" fmla="*/ 29 w 1446"/>
                <a:gd name="T3" fmla="*/ 95 h 343"/>
                <a:gd name="T4" fmla="*/ 58 w 1446"/>
                <a:gd name="T5" fmla="*/ 59 h 343"/>
                <a:gd name="T6" fmla="*/ 87 w 1446"/>
                <a:gd name="T7" fmla="*/ 42 h 343"/>
                <a:gd name="T8" fmla="*/ 115 w 1446"/>
                <a:gd name="T9" fmla="*/ 6 h 343"/>
                <a:gd name="T10" fmla="*/ 144 w 1446"/>
                <a:gd name="T11" fmla="*/ 0 h 343"/>
                <a:gd name="T12" fmla="*/ 174 w 1446"/>
                <a:gd name="T13" fmla="*/ 8 h 343"/>
                <a:gd name="T14" fmla="*/ 202 w 1446"/>
                <a:gd name="T15" fmla="*/ 27 h 343"/>
                <a:gd name="T16" fmla="*/ 231 w 1446"/>
                <a:gd name="T17" fmla="*/ 63 h 343"/>
                <a:gd name="T18" fmla="*/ 261 w 1446"/>
                <a:gd name="T19" fmla="*/ 99 h 343"/>
                <a:gd name="T20" fmla="*/ 289 w 1446"/>
                <a:gd name="T21" fmla="*/ 152 h 343"/>
                <a:gd name="T22" fmla="*/ 318 w 1446"/>
                <a:gd name="T23" fmla="*/ 214 h 343"/>
                <a:gd name="T24" fmla="*/ 346 w 1446"/>
                <a:gd name="T25" fmla="*/ 265 h 343"/>
                <a:gd name="T26" fmla="*/ 376 w 1446"/>
                <a:gd name="T27" fmla="*/ 302 h 343"/>
                <a:gd name="T28" fmla="*/ 405 w 1446"/>
                <a:gd name="T29" fmla="*/ 325 h 343"/>
                <a:gd name="T30" fmla="*/ 433 w 1446"/>
                <a:gd name="T31" fmla="*/ 325 h 343"/>
                <a:gd name="T32" fmla="*/ 463 w 1446"/>
                <a:gd name="T33" fmla="*/ 315 h 343"/>
                <a:gd name="T34" fmla="*/ 492 w 1446"/>
                <a:gd name="T35" fmla="*/ 310 h 343"/>
                <a:gd name="T36" fmla="*/ 520 w 1446"/>
                <a:gd name="T37" fmla="*/ 309 h 343"/>
                <a:gd name="T38" fmla="*/ 550 w 1446"/>
                <a:gd name="T39" fmla="*/ 311 h 343"/>
                <a:gd name="T40" fmla="*/ 578 w 1446"/>
                <a:gd name="T41" fmla="*/ 309 h 343"/>
                <a:gd name="T42" fmla="*/ 607 w 1446"/>
                <a:gd name="T43" fmla="*/ 288 h 343"/>
                <a:gd name="T44" fmla="*/ 637 w 1446"/>
                <a:gd name="T45" fmla="*/ 252 h 343"/>
                <a:gd name="T46" fmla="*/ 665 w 1446"/>
                <a:gd name="T47" fmla="*/ 219 h 343"/>
                <a:gd name="T48" fmla="*/ 694 w 1446"/>
                <a:gd name="T49" fmla="*/ 186 h 343"/>
                <a:gd name="T50" fmla="*/ 724 w 1446"/>
                <a:gd name="T51" fmla="*/ 144 h 343"/>
                <a:gd name="T52" fmla="*/ 752 w 1446"/>
                <a:gd name="T53" fmla="*/ 120 h 343"/>
                <a:gd name="T54" fmla="*/ 781 w 1446"/>
                <a:gd name="T55" fmla="*/ 92 h 343"/>
                <a:gd name="T56" fmla="*/ 809 w 1446"/>
                <a:gd name="T57" fmla="*/ 89 h 343"/>
                <a:gd name="T58" fmla="*/ 839 w 1446"/>
                <a:gd name="T59" fmla="*/ 97 h 343"/>
                <a:gd name="T60" fmla="*/ 868 w 1446"/>
                <a:gd name="T61" fmla="*/ 91 h 343"/>
                <a:gd name="T62" fmla="*/ 896 w 1446"/>
                <a:gd name="T63" fmla="*/ 91 h 343"/>
                <a:gd name="T64" fmla="*/ 926 w 1446"/>
                <a:gd name="T65" fmla="*/ 102 h 343"/>
                <a:gd name="T66" fmla="*/ 955 w 1446"/>
                <a:gd name="T67" fmla="*/ 118 h 343"/>
                <a:gd name="T68" fmla="*/ 983 w 1446"/>
                <a:gd name="T69" fmla="*/ 142 h 343"/>
                <a:gd name="T70" fmla="*/ 1013 w 1446"/>
                <a:gd name="T71" fmla="*/ 175 h 343"/>
                <a:gd name="T72" fmla="*/ 1041 w 1446"/>
                <a:gd name="T73" fmla="*/ 212 h 343"/>
                <a:gd name="T74" fmla="*/ 1070 w 1446"/>
                <a:gd name="T75" fmla="*/ 260 h 343"/>
                <a:gd name="T76" fmla="*/ 1099 w 1446"/>
                <a:gd name="T77" fmla="*/ 314 h 343"/>
                <a:gd name="T78" fmla="*/ 1128 w 1446"/>
                <a:gd name="T79" fmla="*/ 341 h 343"/>
                <a:gd name="T80" fmla="*/ 1157 w 1446"/>
                <a:gd name="T81" fmla="*/ 343 h 343"/>
                <a:gd name="T82" fmla="*/ 1186 w 1446"/>
                <a:gd name="T83" fmla="*/ 320 h 343"/>
                <a:gd name="T84" fmla="*/ 1215 w 1446"/>
                <a:gd name="T85" fmla="*/ 287 h 343"/>
                <a:gd name="T86" fmla="*/ 1244 w 1446"/>
                <a:gd name="T87" fmla="*/ 262 h 343"/>
                <a:gd name="T88" fmla="*/ 1272 w 1446"/>
                <a:gd name="T89" fmla="*/ 238 h 343"/>
                <a:gd name="T90" fmla="*/ 1301 w 1446"/>
                <a:gd name="T91" fmla="*/ 208 h 343"/>
                <a:gd name="T92" fmla="*/ 1331 w 1446"/>
                <a:gd name="T93" fmla="*/ 176 h 343"/>
                <a:gd name="T94" fmla="*/ 1359 w 1446"/>
                <a:gd name="T95" fmla="*/ 166 h 343"/>
                <a:gd name="T96" fmla="*/ 1388 w 1446"/>
                <a:gd name="T97" fmla="*/ 160 h 343"/>
                <a:gd name="T98" fmla="*/ 1417 w 1446"/>
                <a:gd name="T99" fmla="*/ 184 h 343"/>
                <a:gd name="T100" fmla="*/ 1446 w 1446"/>
                <a:gd name="T101" fmla="*/ 24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46" h="343">
                  <a:moveTo>
                    <a:pt x="0" y="202"/>
                  </a:moveTo>
                  <a:lnTo>
                    <a:pt x="29" y="95"/>
                  </a:lnTo>
                  <a:lnTo>
                    <a:pt x="58" y="59"/>
                  </a:lnTo>
                  <a:lnTo>
                    <a:pt x="87" y="42"/>
                  </a:lnTo>
                  <a:lnTo>
                    <a:pt x="115" y="6"/>
                  </a:lnTo>
                  <a:lnTo>
                    <a:pt x="144" y="0"/>
                  </a:lnTo>
                  <a:lnTo>
                    <a:pt x="174" y="8"/>
                  </a:lnTo>
                  <a:lnTo>
                    <a:pt x="202" y="27"/>
                  </a:lnTo>
                  <a:lnTo>
                    <a:pt x="231" y="63"/>
                  </a:lnTo>
                  <a:lnTo>
                    <a:pt x="261" y="99"/>
                  </a:lnTo>
                  <a:lnTo>
                    <a:pt x="289" y="152"/>
                  </a:lnTo>
                  <a:lnTo>
                    <a:pt x="318" y="214"/>
                  </a:lnTo>
                  <a:lnTo>
                    <a:pt x="346" y="265"/>
                  </a:lnTo>
                  <a:lnTo>
                    <a:pt x="376" y="302"/>
                  </a:lnTo>
                  <a:lnTo>
                    <a:pt x="405" y="325"/>
                  </a:lnTo>
                  <a:lnTo>
                    <a:pt x="433" y="325"/>
                  </a:lnTo>
                  <a:lnTo>
                    <a:pt x="463" y="315"/>
                  </a:lnTo>
                  <a:lnTo>
                    <a:pt x="492" y="310"/>
                  </a:lnTo>
                  <a:lnTo>
                    <a:pt x="520" y="309"/>
                  </a:lnTo>
                  <a:lnTo>
                    <a:pt x="550" y="311"/>
                  </a:lnTo>
                  <a:lnTo>
                    <a:pt x="578" y="309"/>
                  </a:lnTo>
                  <a:lnTo>
                    <a:pt x="607" y="288"/>
                  </a:lnTo>
                  <a:lnTo>
                    <a:pt x="637" y="252"/>
                  </a:lnTo>
                  <a:lnTo>
                    <a:pt x="665" y="219"/>
                  </a:lnTo>
                  <a:lnTo>
                    <a:pt x="694" y="186"/>
                  </a:lnTo>
                  <a:lnTo>
                    <a:pt x="724" y="144"/>
                  </a:lnTo>
                  <a:lnTo>
                    <a:pt x="752" y="120"/>
                  </a:lnTo>
                  <a:lnTo>
                    <a:pt x="781" y="92"/>
                  </a:lnTo>
                  <a:lnTo>
                    <a:pt x="809" y="89"/>
                  </a:lnTo>
                  <a:lnTo>
                    <a:pt x="839" y="97"/>
                  </a:lnTo>
                  <a:lnTo>
                    <a:pt x="868" y="91"/>
                  </a:lnTo>
                  <a:lnTo>
                    <a:pt x="896" y="91"/>
                  </a:lnTo>
                  <a:lnTo>
                    <a:pt x="926" y="102"/>
                  </a:lnTo>
                  <a:lnTo>
                    <a:pt x="955" y="118"/>
                  </a:lnTo>
                  <a:lnTo>
                    <a:pt x="983" y="142"/>
                  </a:lnTo>
                  <a:lnTo>
                    <a:pt x="1013" y="175"/>
                  </a:lnTo>
                  <a:lnTo>
                    <a:pt x="1041" y="212"/>
                  </a:lnTo>
                  <a:lnTo>
                    <a:pt x="1070" y="260"/>
                  </a:lnTo>
                  <a:lnTo>
                    <a:pt x="1099" y="314"/>
                  </a:lnTo>
                  <a:lnTo>
                    <a:pt x="1128" y="341"/>
                  </a:lnTo>
                  <a:lnTo>
                    <a:pt x="1157" y="343"/>
                  </a:lnTo>
                  <a:lnTo>
                    <a:pt x="1186" y="320"/>
                  </a:lnTo>
                  <a:lnTo>
                    <a:pt x="1215" y="287"/>
                  </a:lnTo>
                  <a:lnTo>
                    <a:pt x="1244" y="262"/>
                  </a:lnTo>
                  <a:lnTo>
                    <a:pt x="1272" y="238"/>
                  </a:lnTo>
                  <a:lnTo>
                    <a:pt x="1301" y="208"/>
                  </a:lnTo>
                  <a:lnTo>
                    <a:pt x="1331" y="176"/>
                  </a:lnTo>
                  <a:lnTo>
                    <a:pt x="1359" y="166"/>
                  </a:lnTo>
                  <a:lnTo>
                    <a:pt x="1388" y="160"/>
                  </a:lnTo>
                  <a:lnTo>
                    <a:pt x="1417" y="184"/>
                  </a:lnTo>
                  <a:lnTo>
                    <a:pt x="1446" y="24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99" name="Freeform 209">
              <a:extLst>
                <a:ext uri="{FF2B5EF4-FFF2-40B4-BE49-F238E27FC236}">
                  <a16:creationId xmlns="" xmlns:a16="http://schemas.microsoft.com/office/drawing/2014/main" id="{56E1E56E-8DCF-48BA-962B-8C6396595E47}"/>
                </a:ext>
              </a:extLst>
            </p:cNvPr>
            <p:cNvSpPr>
              <a:spLocks/>
            </p:cNvSpPr>
            <p:nvPr/>
          </p:nvSpPr>
          <p:spPr bwMode="auto">
            <a:xfrm>
              <a:off x="4144963" y="4384675"/>
              <a:ext cx="2249488" cy="552450"/>
            </a:xfrm>
            <a:custGeom>
              <a:avLst/>
              <a:gdLst>
                <a:gd name="T0" fmla="*/ 0 w 1417"/>
                <a:gd name="T1" fmla="*/ 125 h 348"/>
                <a:gd name="T2" fmla="*/ 29 w 1417"/>
                <a:gd name="T3" fmla="*/ 215 h 348"/>
                <a:gd name="T4" fmla="*/ 58 w 1417"/>
                <a:gd name="T5" fmla="*/ 263 h 348"/>
                <a:gd name="T6" fmla="*/ 87 w 1417"/>
                <a:gd name="T7" fmla="*/ 283 h 348"/>
                <a:gd name="T8" fmla="*/ 115 w 1417"/>
                <a:gd name="T9" fmla="*/ 304 h 348"/>
                <a:gd name="T10" fmla="*/ 144 w 1417"/>
                <a:gd name="T11" fmla="*/ 333 h 348"/>
                <a:gd name="T12" fmla="*/ 174 w 1417"/>
                <a:gd name="T13" fmla="*/ 348 h 348"/>
                <a:gd name="T14" fmla="*/ 202 w 1417"/>
                <a:gd name="T15" fmla="*/ 337 h 348"/>
                <a:gd name="T16" fmla="*/ 231 w 1417"/>
                <a:gd name="T17" fmla="*/ 283 h 348"/>
                <a:gd name="T18" fmla="*/ 261 w 1417"/>
                <a:gd name="T19" fmla="*/ 202 h 348"/>
                <a:gd name="T20" fmla="*/ 289 w 1417"/>
                <a:gd name="T21" fmla="*/ 108 h 348"/>
                <a:gd name="T22" fmla="*/ 318 w 1417"/>
                <a:gd name="T23" fmla="*/ 48 h 348"/>
                <a:gd name="T24" fmla="*/ 346 w 1417"/>
                <a:gd name="T25" fmla="*/ 18 h 348"/>
                <a:gd name="T26" fmla="*/ 376 w 1417"/>
                <a:gd name="T27" fmla="*/ 0 h 348"/>
                <a:gd name="T28" fmla="*/ 405 w 1417"/>
                <a:gd name="T29" fmla="*/ 2 h 348"/>
                <a:gd name="T30" fmla="*/ 433 w 1417"/>
                <a:gd name="T31" fmla="*/ 7 h 348"/>
                <a:gd name="T32" fmla="*/ 463 w 1417"/>
                <a:gd name="T33" fmla="*/ 27 h 348"/>
                <a:gd name="T34" fmla="*/ 492 w 1417"/>
                <a:gd name="T35" fmla="*/ 47 h 348"/>
                <a:gd name="T36" fmla="*/ 520 w 1417"/>
                <a:gd name="T37" fmla="*/ 44 h 348"/>
                <a:gd name="T38" fmla="*/ 550 w 1417"/>
                <a:gd name="T39" fmla="*/ 34 h 348"/>
                <a:gd name="T40" fmla="*/ 578 w 1417"/>
                <a:gd name="T41" fmla="*/ 27 h 348"/>
                <a:gd name="T42" fmla="*/ 607 w 1417"/>
                <a:gd name="T43" fmla="*/ 51 h 348"/>
                <a:gd name="T44" fmla="*/ 637 w 1417"/>
                <a:gd name="T45" fmla="*/ 96 h 348"/>
                <a:gd name="T46" fmla="*/ 665 w 1417"/>
                <a:gd name="T47" fmla="*/ 138 h 348"/>
                <a:gd name="T48" fmla="*/ 694 w 1417"/>
                <a:gd name="T49" fmla="*/ 197 h 348"/>
                <a:gd name="T50" fmla="*/ 724 w 1417"/>
                <a:gd name="T51" fmla="*/ 227 h 348"/>
                <a:gd name="T52" fmla="*/ 752 w 1417"/>
                <a:gd name="T53" fmla="*/ 245 h 348"/>
                <a:gd name="T54" fmla="*/ 781 w 1417"/>
                <a:gd name="T55" fmla="*/ 262 h 348"/>
                <a:gd name="T56" fmla="*/ 809 w 1417"/>
                <a:gd name="T57" fmla="*/ 256 h 348"/>
                <a:gd name="T58" fmla="*/ 839 w 1417"/>
                <a:gd name="T59" fmla="*/ 259 h 348"/>
                <a:gd name="T60" fmla="*/ 868 w 1417"/>
                <a:gd name="T61" fmla="*/ 258 h 348"/>
                <a:gd name="T62" fmla="*/ 896 w 1417"/>
                <a:gd name="T63" fmla="*/ 246 h 348"/>
                <a:gd name="T64" fmla="*/ 926 w 1417"/>
                <a:gd name="T65" fmla="*/ 234 h 348"/>
                <a:gd name="T66" fmla="*/ 955 w 1417"/>
                <a:gd name="T67" fmla="*/ 206 h 348"/>
                <a:gd name="T68" fmla="*/ 983 w 1417"/>
                <a:gd name="T69" fmla="*/ 181 h 348"/>
                <a:gd name="T70" fmla="*/ 1013 w 1417"/>
                <a:gd name="T71" fmla="*/ 146 h 348"/>
                <a:gd name="T72" fmla="*/ 1041 w 1417"/>
                <a:gd name="T73" fmla="*/ 123 h 348"/>
                <a:gd name="T74" fmla="*/ 1070 w 1417"/>
                <a:gd name="T75" fmla="*/ 115 h 348"/>
                <a:gd name="T76" fmla="*/ 1099 w 1417"/>
                <a:gd name="T77" fmla="*/ 99 h 348"/>
                <a:gd name="T78" fmla="*/ 1128 w 1417"/>
                <a:gd name="T79" fmla="*/ 93 h 348"/>
                <a:gd name="T80" fmla="*/ 1157 w 1417"/>
                <a:gd name="T81" fmla="*/ 91 h 348"/>
                <a:gd name="T82" fmla="*/ 1186 w 1417"/>
                <a:gd name="T83" fmla="*/ 88 h 348"/>
                <a:gd name="T84" fmla="*/ 1215 w 1417"/>
                <a:gd name="T85" fmla="*/ 92 h 348"/>
                <a:gd name="T86" fmla="*/ 1244 w 1417"/>
                <a:gd name="T87" fmla="*/ 87 h 348"/>
                <a:gd name="T88" fmla="*/ 1272 w 1417"/>
                <a:gd name="T89" fmla="*/ 74 h 348"/>
                <a:gd name="T90" fmla="*/ 1301 w 1417"/>
                <a:gd name="T91" fmla="*/ 70 h 348"/>
                <a:gd name="T92" fmla="*/ 1331 w 1417"/>
                <a:gd name="T93" fmla="*/ 81 h 348"/>
                <a:gd name="T94" fmla="*/ 1359 w 1417"/>
                <a:gd name="T95" fmla="*/ 86 h 348"/>
                <a:gd name="T96" fmla="*/ 1388 w 1417"/>
                <a:gd name="T97" fmla="*/ 97 h 348"/>
                <a:gd name="T98" fmla="*/ 1417 w 1417"/>
                <a:gd name="T99" fmla="*/ 10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348">
                  <a:moveTo>
                    <a:pt x="0" y="125"/>
                  </a:moveTo>
                  <a:lnTo>
                    <a:pt x="29" y="215"/>
                  </a:lnTo>
                  <a:lnTo>
                    <a:pt x="58" y="263"/>
                  </a:lnTo>
                  <a:lnTo>
                    <a:pt x="87" y="283"/>
                  </a:lnTo>
                  <a:lnTo>
                    <a:pt x="115" y="304"/>
                  </a:lnTo>
                  <a:lnTo>
                    <a:pt x="144" y="333"/>
                  </a:lnTo>
                  <a:lnTo>
                    <a:pt x="174" y="348"/>
                  </a:lnTo>
                  <a:lnTo>
                    <a:pt x="202" y="337"/>
                  </a:lnTo>
                  <a:lnTo>
                    <a:pt x="231" y="283"/>
                  </a:lnTo>
                  <a:lnTo>
                    <a:pt x="261" y="202"/>
                  </a:lnTo>
                  <a:lnTo>
                    <a:pt x="289" y="108"/>
                  </a:lnTo>
                  <a:lnTo>
                    <a:pt x="318" y="48"/>
                  </a:lnTo>
                  <a:lnTo>
                    <a:pt x="346" y="18"/>
                  </a:lnTo>
                  <a:lnTo>
                    <a:pt x="376" y="0"/>
                  </a:lnTo>
                  <a:lnTo>
                    <a:pt x="405" y="2"/>
                  </a:lnTo>
                  <a:lnTo>
                    <a:pt x="433" y="7"/>
                  </a:lnTo>
                  <a:lnTo>
                    <a:pt x="463" y="27"/>
                  </a:lnTo>
                  <a:lnTo>
                    <a:pt x="492" y="47"/>
                  </a:lnTo>
                  <a:lnTo>
                    <a:pt x="520" y="44"/>
                  </a:lnTo>
                  <a:lnTo>
                    <a:pt x="550" y="34"/>
                  </a:lnTo>
                  <a:lnTo>
                    <a:pt x="578" y="27"/>
                  </a:lnTo>
                  <a:lnTo>
                    <a:pt x="607" y="51"/>
                  </a:lnTo>
                  <a:lnTo>
                    <a:pt x="637" y="96"/>
                  </a:lnTo>
                  <a:lnTo>
                    <a:pt x="665" y="138"/>
                  </a:lnTo>
                  <a:lnTo>
                    <a:pt x="694" y="197"/>
                  </a:lnTo>
                  <a:lnTo>
                    <a:pt x="724" y="227"/>
                  </a:lnTo>
                  <a:lnTo>
                    <a:pt x="752" y="245"/>
                  </a:lnTo>
                  <a:lnTo>
                    <a:pt x="781" y="262"/>
                  </a:lnTo>
                  <a:lnTo>
                    <a:pt x="809" y="256"/>
                  </a:lnTo>
                  <a:lnTo>
                    <a:pt x="839" y="259"/>
                  </a:lnTo>
                  <a:lnTo>
                    <a:pt x="868" y="258"/>
                  </a:lnTo>
                  <a:lnTo>
                    <a:pt x="896" y="246"/>
                  </a:lnTo>
                  <a:lnTo>
                    <a:pt x="926" y="234"/>
                  </a:lnTo>
                  <a:lnTo>
                    <a:pt x="955" y="206"/>
                  </a:lnTo>
                  <a:lnTo>
                    <a:pt x="983" y="181"/>
                  </a:lnTo>
                  <a:lnTo>
                    <a:pt x="1013" y="146"/>
                  </a:lnTo>
                  <a:lnTo>
                    <a:pt x="1041" y="123"/>
                  </a:lnTo>
                  <a:lnTo>
                    <a:pt x="1070" y="115"/>
                  </a:lnTo>
                  <a:lnTo>
                    <a:pt x="1099" y="99"/>
                  </a:lnTo>
                  <a:lnTo>
                    <a:pt x="1128" y="93"/>
                  </a:lnTo>
                  <a:lnTo>
                    <a:pt x="1157" y="91"/>
                  </a:lnTo>
                  <a:lnTo>
                    <a:pt x="1186" y="88"/>
                  </a:lnTo>
                  <a:lnTo>
                    <a:pt x="1215" y="92"/>
                  </a:lnTo>
                  <a:lnTo>
                    <a:pt x="1244" y="87"/>
                  </a:lnTo>
                  <a:lnTo>
                    <a:pt x="1272" y="74"/>
                  </a:lnTo>
                  <a:lnTo>
                    <a:pt x="1301" y="70"/>
                  </a:lnTo>
                  <a:lnTo>
                    <a:pt x="1331" y="81"/>
                  </a:lnTo>
                  <a:lnTo>
                    <a:pt x="1359" y="86"/>
                  </a:lnTo>
                  <a:lnTo>
                    <a:pt x="1388" y="97"/>
                  </a:lnTo>
                  <a:lnTo>
                    <a:pt x="1417" y="10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00" name="Freeform 210">
              <a:extLst>
                <a:ext uri="{FF2B5EF4-FFF2-40B4-BE49-F238E27FC236}">
                  <a16:creationId xmlns="" xmlns:a16="http://schemas.microsoft.com/office/drawing/2014/main" id="{4BCE218A-CC5B-413B-BAF4-46C4AF9ED3DF}"/>
                </a:ext>
              </a:extLst>
            </p:cNvPr>
            <p:cNvSpPr>
              <a:spLocks/>
            </p:cNvSpPr>
            <p:nvPr/>
          </p:nvSpPr>
          <p:spPr bwMode="auto">
            <a:xfrm>
              <a:off x="4144963" y="4259263"/>
              <a:ext cx="2295525" cy="590550"/>
            </a:xfrm>
            <a:custGeom>
              <a:avLst/>
              <a:gdLst>
                <a:gd name="T0" fmla="*/ 0 w 1446"/>
                <a:gd name="T1" fmla="*/ 117 h 372"/>
                <a:gd name="T2" fmla="*/ 29 w 1446"/>
                <a:gd name="T3" fmla="*/ 60 h 372"/>
                <a:gd name="T4" fmla="*/ 58 w 1446"/>
                <a:gd name="T5" fmla="*/ 48 h 372"/>
                <a:gd name="T6" fmla="*/ 87 w 1446"/>
                <a:gd name="T7" fmla="*/ 30 h 372"/>
                <a:gd name="T8" fmla="*/ 115 w 1446"/>
                <a:gd name="T9" fmla="*/ 1 h 372"/>
                <a:gd name="T10" fmla="*/ 144 w 1446"/>
                <a:gd name="T11" fmla="*/ 0 h 372"/>
                <a:gd name="T12" fmla="*/ 174 w 1446"/>
                <a:gd name="T13" fmla="*/ 20 h 372"/>
                <a:gd name="T14" fmla="*/ 202 w 1446"/>
                <a:gd name="T15" fmla="*/ 86 h 372"/>
                <a:gd name="T16" fmla="*/ 231 w 1446"/>
                <a:gd name="T17" fmla="*/ 176 h 372"/>
                <a:gd name="T18" fmla="*/ 261 w 1446"/>
                <a:gd name="T19" fmla="*/ 249 h 372"/>
                <a:gd name="T20" fmla="*/ 289 w 1446"/>
                <a:gd name="T21" fmla="*/ 306 h 372"/>
                <a:gd name="T22" fmla="*/ 318 w 1446"/>
                <a:gd name="T23" fmla="*/ 337 h 372"/>
                <a:gd name="T24" fmla="*/ 346 w 1446"/>
                <a:gd name="T25" fmla="*/ 351 h 372"/>
                <a:gd name="T26" fmla="*/ 376 w 1446"/>
                <a:gd name="T27" fmla="*/ 359 h 372"/>
                <a:gd name="T28" fmla="*/ 405 w 1446"/>
                <a:gd name="T29" fmla="*/ 352 h 372"/>
                <a:gd name="T30" fmla="*/ 433 w 1446"/>
                <a:gd name="T31" fmla="*/ 333 h 372"/>
                <a:gd name="T32" fmla="*/ 463 w 1446"/>
                <a:gd name="T33" fmla="*/ 317 h 372"/>
                <a:gd name="T34" fmla="*/ 492 w 1446"/>
                <a:gd name="T35" fmla="*/ 310 h 372"/>
                <a:gd name="T36" fmla="*/ 520 w 1446"/>
                <a:gd name="T37" fmla="*/ 309 h 372"/>
                <a:gd name="T38" fmla="*/ 550 w 1446"/>
                <a:gd name="T39" fmla="*/ 315 h 372"/>
                <a:gd name="T40" fmla="*/ 578 w 1446"/>
                <a:gd name="T41" fmla="*/ 304 h 372"/>
                <a:gd name="T42" fmla="*/ 607 w 1446"/>
                <a:gd name="T43" fmla="*/ 267 h 372"/>
                <a:gd name="T44" fmla="*/ 637 w 1446"/>
                <a:gd name="T45" fmla="*/ 218 h 372"/>
                <a:gd name="T46" fmla="*/ 665 w 1446"/>
                <a:gd name="T47" fmla="*/ 161 h 372"/>
                <a:gd name="T48" fmla="*/ 694 w 1446"/>
                <a:gd name="T49" fmla="*/ 128 h 372"/>
                <a:gd name="T50" fmla="*/ 724 w 1446"/>
                <a:gd name="T51" fmla="*/ 114 h 372"/>
                <a:gd name="T52" fmla="*/ 752 w 1446"/>
                <a:gd name="T53" fmla="*/ 108 h 372"/>
                <a:gd name="T54" fmla="*/ 781 w 1446"/>
                <a:gd name="T55" fmla="*/ 107 h 372"/>
                <a:gd name="T56" fmla="*/ 809 w 1446"/>
                <a:gd name="T57" fmla="*/ 110 h 372"/>
                <a:gd name="T58" fmla="*/ 839 w 1446"/>
                <a:gd name="T59" fmla="*/ 114 h 372"/>
                <a:gd name="T60" fmla="*/ 868 w 1446"/>
                <a:gd name="T61" fmla="*/ 117 h 372"/>
                <a:gd name="T62" fmla="*/ 896 w 1446"/>
                <a:gd name="T63" fmla="*/ 116 h 372"/>
                <a:gd name="T64" fmla="*/ 926 w 1446"/>
                <a:gd name="T65" fmla="*/ 135 h 372"/>
                <a:gd name="T66" fmla="*/ 955 w 1446"/>
                <a:gd name="T67" fmla="*/ 170 h 372"/>
                <a:gd name="T68" fmla="*/ 983 w 1446"/>
                <a:gd name="T69" fmla="*/ 210 h 372"/>
                <a:gd name="T70" fmla="*/ 1013 w 1446"/>
                <a:gd name="T71" fmla="*/ 247 h 372"/>
                <a:gd name="T72" fmla="*/ 1041 w 1446"/>
                <a:gd name="T73" fmla="*/ 271 h 372"/>
                <a:gd name="T74" fmla="*/ 1070 w 1446"/>
                <a:gd name="T75" fmla="*/ 297 h 372"/>
                <a:gd name="T76" fmla="*/ 1099 w 1446"/>
                <a:gd name="T77" fmla="*/ 327 h 372"/>
                <a:gd name="T78" fmla="*/ 1128 w 1446"/>
                <a:gd name="T79" fmla="*/ 354 h 372"/>
                <a:gd name="T80" fmla="*/ 1157 w 1446"/>
                <a:gd name="T81" fmla="*/ 372 h 372"/>
                <a:gd name="T82" fmla="*/ 1186 w 1446"/>
                <a:gd name="T83" fmla="*/ 368 h 372"/>
                <a:gd name="T84" fmla="*/ 1215 w 1446"/>
                <a:gd name="T85" fmla="*/ 345 h 372"/>
                <a:gd name="T86" fmla="*/ 1244 w 1446"/>
                <a:gd name="T87" fmla="*/ 310 h 372"/>
                <a:gd name="T88" fmla="*/ 1272 w 1446"/>
                <a:gd name="T89" fmla="*/ 251 h 372"/>
                <a:gd name="T90" fmla="*/ 1301 w 1446"/>
                <a:gd name="T91" fmla="*/ 212 h 372"/>
                <a:gd name="T92" fmla="*/ 1331 w 1446"/>
                <a:gd name="T93" fmla="*/ 199 h 372"/>
                <a:gd name="T94" fmla="*/ 1359 w 1446"/>
                <a:gd name="T95" fmla="*/ 181 h 372"/>
                <a:gd name="T96" fmla="*/ 1388 w 1446"/>
                <a:gd name="T97" fmla="*/ 202 h 372"/>
                <a:gd name="T98" fmla="*/ 1417 w 1446"/>
                <a:gd name="T99" fmla="*/ 191 h 372"/>
                <a:gd name="T100" fmla="*/ 1446 w 1446"/>
                <a:gd name="T101" fmla="*/ 156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46" h="372">
                  <a:moveTo>
                    <a:pt x="0" y="117"/>
                  </a:moveTo>
                  <a:lnTo>
                    <a:pt x="29" y="60"/>
                  </a:lnTo>
                  <a:lnTo>
                    <a:pt x="58" y="48"/>
                  </a:lnTo>
                  <a:lnTo>
                    <a:pt x="87" y="30"/>
                  </a:lnTo>
                  <a:lnTo>
                    <a:pt x="115" y="1"/>
                  </a:lnTo>
                  <a:lnTo>
                    <a:pt x="144" y="0"/>
                  </a:lnTo>
                  <a:lnTo>
                    <a:pt x="174" y="20"/>
                  </a:lnTo>
                  <a:lnTo>
                    <a:pt x="202" y="86"/>
                  </a:lnTo>
                  <a:lnTo>
                    <a:pt x="231" y="176"/>
                  </a:lnTo>
                  <a:lnTo>
                    <a:pt x="261" y="249"/>
                  </a:lnTo>
                  <a:lnTo>
                    <a:pt x="289" y="306"/>
                  </a:lnTo>
                  <a:lnTo>
                    <a:pt x="318" y="337"/>
                  </a:lnTo>
                  <a:lnTo>
                    <a:pt x="346" y="351"/>
                  </a:lnTo>
                  <a:lnTo>
                    <a:pt x="376" y="359"/>
                  </a:lnTo>
                  <a:lnTo>
                    <a:pt x="405" y="352"/>
                  </a:lnTo>
                  <a:lnTo>
                    <a:pt x="433" y="333"/>
                  </a:lnTo>
                  <a:lnTo>
                    <a:pt x="463" y="317"/>
                  </a:lnTo>
                  <a:lnTo>
                    <a:pt x="492" y="310"/>
                  </a:lnTo>
                  <a:lnTo>
                    <a:pt x="520" y="309"/>
                  </a:lnTo>
                  <a:lnTo>
                    <a:pt x="550" y="315"/>
                  </a:lnTo>
                  <a:lnTo>
                    <a:pt x="578" y="304"/>
                  </a:lnTo>
                  <a:lnTo>
                    <a:pt x="607" y="267"/>
                  </a:lnTo>
                  <a:lnTo>
                    <a:pt x="637" y="218"/>
                  </a:lnTo>
                  <a:lnTo>
                    <a:pt x="665" y="161"/>
                  </a:lnTo>
                  <a:lnTo>
                    <a:pt x="694" y="128"/>
                  </a:lnTo>
                  <a:lnTo>
                    <a:pt x="724" y="114"/>
                  </a:lnTo>
                  <a:lnTo>
                    <a:pt x="752" y="108"/>
                  </a:lnTo>
                  <a:lnTo>
                    <a:pt x="781" y="107"/>
                  </a:lnTo>
                  <a:lnTo>
                    <a:pt x="809" y="110"/>
                  </a:lnTo>
                  <a:lnTo>
                    <a:pt x="839" y="114"/>
                  </a:lnTo>
                  <a:lnTo>
                    <a:pt x="868" y="117"/>
                  </a:lnTo>
                  <a:lnTo>
                    <a:pt x="896" y="116"/>
                  </a:lnTo>
                  <a:lnTo>
                    <a:pt x="926" y="135"/>
                  </a:lnTo>
                  <a:lnTo>
                    <a:pt x="955" y="170"/>
                  </a:lnTo>
                  <a:lnTo>
                    <a:pt x="983" y="210"/>
                  </a:lnTo>
                  <a:lnTo>
                    <a:pt x="1013" y="247"/>
                  </a:lnTo>
                  <a:lnTo>
                    <a:pt x="1041" y="271"/>
                  </a:lnTo>
                  <a:lnTo>
                    <a:pt x="1070" y="297"/>
                  </a:lnTo>
                  <a:lnTo>
                    <a:pt x="1099" y="327"/>
                  </a:lnTo>
                  <a:lnTo>
                    <a:pt x="1128" y="354"/>
                  </a:lnTo>
                  <a:lnTo>
                    <a:pt x="1157" y="372"/>
                  </a:lnTo>
                  <a:lnTo>
                    <a:pt x="1186" y="368"/>
                  </a:lnTo>
                  <a:lnTo>
                    <a:pt x="1215" y="345"/>
                  </a:lnTo>
                  <a:lnTo>
                    <a:pt x="1244" y="310"/>
                  </a:lnTo>
                  <a:lnTo>
                    <a:pt x="1272" y="251"/>
                  </a:lnTo>
                  <a:lnTo>
                    <a:pt x="1301" y="212"/>
                  </a:lnTo>
                  <a:lnTo>
                    <a:pt x="1331" y="199"/>
                  </a:lnTo>
                  <a:lnTo>
                    <a:pt x="1359" y="181"/>
                  </a:lnTo>
                  <a:lnTo>
                    <a:pt x="1388" y="202"/>
                  </a:lnTo>
                  <a:lnTo>
                    <a:pt x="1417" y="191"/>
                  </a:lnTo>
                  <a:lnTo>
                    <a:pt x="1446" y="15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01" name="Freeform 211">
              <a:extLst>
                <a:ext uri="{FF2B5EF4-FFF2-40B4-BE49-F238E27FC236}">
                  <a16:creationId xmlns="" xmlns:a16="http://schemas.microsoft.com/office/drawing/2014/main" id="{FCB141CD-82C1-4AF5-AA42-2AE56D89C5A1}"/>
                </a:ext>
              </a:extLst>
            </p:cNvPr>
            <p:cNvSpPr>
              <a:spLocks/>
            </p:cNvSpPr>
            <p:nvPr/>
          </p:nvSpPr>
          <p:spPr bwMode="auto">
            <a:xfrm>
              <a:off x="4144963" y="4367213"/>
              <a:ext cx="2157413" cy="596900"/>
            </a:xfrm>
            <a:custGeom>
              <a:avLst/>
              <a:gdLst>
                <a:gd name="T0" fmla="*/ 0 w 1359"/>
                <a:gd name="T1" fmla="*/ 230 h 376"/>
                <a:gd name="T2" fmla="*/ 29 w 1359"/>
                <a:gd name="T3" fmla="*/ 279 h 376"/>
                <a:gd name="T4" fmla="*/ 58 w 1359"/>
                <a:gd name="T5" fmla="*/ 332 h 376"/>
                <a:gd name="T6" fmla="*/ 87 w 1359"/>
                <a:gd name="T7" fmla="*/ 371 h 376"/>
                <a:gd name="T8" fmla="*/ 115 w 1359"/>
                <a:gd name="T9" fmla="*/ 376 h 376"/>
                <a:gd name="T10" fmla="*/ 144 w 1359"/>
                <a:gd name="T11" fmla="*/ 358 h 376"/>
                <a:gd name="T12" fmla="*/ 174 w 1359"/>
                <a:gd name="T13" fmla="*/ 284 h 376"/>
                <a:gd name="T14" fmla="*/ 202 w 1359"/>
                <a:gd name="T15" fmla="*/ 183 h 376"/>
                <a:gd name="T16" fmla="*/ 231 w 1359"/>
                <a:gd name="T17" fmla="*/ 92 h 376"/>
                <a:gd name="T18" fmla="*/ 261 w 1359"/>
                <a:gd name="T19" fmla="*/ 34 h 376"/>
                <a:gd name="T20" fmla="*/ 289 w 1359"/>
                <a:gd name="T21" fmla="*/ 3 h 376"/>
                <a:gd name="T22" fmla="*/ 318 w 1359"/>
                <a:gd name="T23" fmla="*/ 0 h 376"/>
                <a:gd name="T24" fmla="*/ 346 w 1359"/>
                <a:gd name="T25" fmla="*/ 16 h 376"/>
                <a:gd name="T26" fmla="*/ 376 w 1359"/>
                <a:gd name="T27" fmla="*/ 35 h 376"/>
                <a:gd name="T28" fmla="*/ 405 w 1359"/>
                <a:gd name="T29" fmla="*/ 51 h 376"/>
                <a:gd name="T30" fmla="*/ 433 w 1359"/>
                <a:gd name="T31" fmla="*/ 59 h 376"/>
                <a:gd name="T32" fmla="*/ 463 w 1359"/>
                <a:gd name="T33" fmla="*/ 61 h 376"/>
                <a:gd name="T34" fmla="*/ 492 w 1359"/>
                <a:gd name="T35" fmla="*/ 58 h 376"/>
                <a:gd name="T36" fmla="*/ 520 w 1359"/>
                <a:gd name="T37" fmla="*/ 53 h 376"/>
                <a:gd name="T38" fmla="*/ 550 w 1359"/>
                <a:gd name="T39" fmla="*/ 64 h 376"/>
                <a:gd name="T40" fmla="*/ 578 w 1359"/>
                <a:gd name="T41" fmla="*/ 99 h 376"/>
                <a:gd name="T42" fmla="*/ 607 w 1359"/>
                <a:gd name="T43" fmla="*/ 155 h 376"/>
                <a:gd name="T44" fmla="*/ 637 w 1359"/>
                <a:gd name="T45" fmla="*/ 213 h 376"/>
                <a:gd name="T46" fmla="*/ 665 w 1359"/>
                <a:gd name="T47" fmla="*/ 268 h 376"/>
                <a:gd name="T48" fmla="*/ 694 w 1359"/>
                <a:gd name="T49" fmla="*/ 299 h 376"/>
                <a:gd name="T50" fmla="*/ 724 w 1359"/>
                <a:gd name="T51" fmla="*/ 309 h 376"/>
                <a:gd name="T52" fmla="*/ 752 w 1359"/>
                <a:gd name="T53" fmla="*/ 306 h 376"/>
                <a:gd name="T54" fmla="*/ 781 w 1359"/>
                <a:gd name="T55" fmla="*/ 286 h 376"/>
                <a:gd name="T56" fmla="*/ 809 w 1359"/>
                <a:gd name="T57" fmla="*/ 275 h 376"/>
                <a:gd name="T58" fmla="*/ 839 w 1359"/>
                <a:gd name="T59" fmla="*/ 273 h 376"/>
                <a:gd name="T60" fmla="*/ 868 w 1359"/>
                <a:gd name="T61" fmla="*/ 253 h 376"/>
                <a:gd name="T62" fmla="*/ 896 w 1359"/>
                <a:gd name="T63" fmla="*/ 221 h 376"/>
                <a:gd name="T64" fmla="*/ 926 w 1359"/>
                <a:gd name="T65" fmla="*/ 173 h 376"/>
                <a:gd name="T66" fmla="*/ 955 w 1359"/>
                <a:gd name="T67" fmla="*/ 130 h 376"/>
                <a:gd name="T68" fmla="*/ 983 w 1359"/>
                <a:gd name="T69" fmla="*/ 96 h 376"/>
                <a:gd name="T70" fmla="*/ 1013 w 1359"/>
                <a:gd name="T71" fmla="*/ 78 h 376"/>
                <a:gd name="T72" fmla="*/ 1041 w 1359"/>
                <a:gd name="T73" fmla="*/ 56 h 376"/>
                <a:gd name="T74" fmla="*/ 1070 w 1359"/>
                <a:gd name="T75" fmla="*/ 44 h 376"/>
                <a:gd name="T76" fmla="*/ 1099 w 1359"/>
                <a:gd name="T77" fmla="*/ 46 h 376"/>
                <a:gd name="T78" fmla="*/ 1128 w 1359"/>
                <a:gd name="T79" fmla="*/ 48 h 376"/>
                <a:gd name="T80" fmla="*/ 1157 w 1359"/>
                <a:gd name="T81" fmla="*/ 56 h 376"/>
                <a:gd name="T82" fmla="*/ 1186 w 1359"/>
                <a:gd name="T83" fmla="*/ 62 h 376"/>
                <a:gd name="T84" fmla="*/ 1215 w 1359"/>
                <a:gd name="T85" fmla="*/ 67 h 376"/>
                <a:gd name="T86" fmla="*/ 1244 w 1359"/>
                <a:gd name="T87" fmla="*/ 93 h 376"/>
                <a:gd name="T88" fmla="*/ 1272 w 1359"/>
                <a:gd name="T89" fmla="*/ 130 h 376"/>
                <a:gd name="T90" fmla="*/ 1301 w 1359"/>
                <a:gd name="T91" fmla="*/ 150 h 376"/>
                <a:gd name="T92" fmla="*/ 1331 w 1359"/>
                <a:gd name="T93" fmla="*/ 188 h 376"/>
                <a:gd name="T94" fmla="*/ 1359 w 1359"/>
                <a:gd name="T95" fmla="*/ 221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9" h="376">
                  <a:moveTo>
                    <a:pt x="0" y="230"/>
                  </a:moveTo>
                  <a:lnTo>
                    <a:pt x="29" y="279"/>
                  </a:lnTo>
                  <a:lnTo>
                    <a:pt x="58" y="332"/>
                  </a:lnTo>
                  <a:lnTo>
                    <a:pt x="87" y="371"/>
                  </a:lnTo>
                  <a:lnTo>
                    <a:pt x="115" y="376"/>
                  </a:lnTo>
                  <a:lnTo>
                    <a:pt x="144" y="358"/>
                  </a:lnTo>
                  <a:lnTo>
                    <a:pt x="174" y="284"/>
                  </a:lnTo>
                  <a:lnTo>
                    <a:pt x="202" y="183"/>
                  </a:lnTo>
                  <a:lnTo>
                    <a:pt x="231" y="92"/>
                  </a:lnTo>
                  <a:lnTo>
                    <a:pt x="261" y="34"/>
                  </a:lnTo>
                  <a:lnTo>
                    <a:pt x="289" y="3"/>
                  </a:lnTo>
                  <a:lnTo>
                    <a:pt x="318" y="0"/>
                  </a:lnTo>
                  <a:lnTo>
                    <a:pt x="346" y="16"/>
                  </a:lnTo>
                  <a:lnTo>
                    <a:pt x="376" y="35"/>
                  </a:lnTo>
                  <a:lnTo>
                    <a:pt x="405" y="51"/>
                  </a:lnTo>
                  <a:lnTo>
                    <a:pt x="433" y="59"/>
                  </a:lnTo>
                  <a:lnTo>
                    <a:pt x="463" y="61"/>
                  </a:lnTo>
                  <a:lnTo>
                    <a:pt x="492" y="58"/>
                  </a:lnTo>
                  <a:lnTo>
                    <a:pt x="520" y="53"/>
                  </a:lnTo>
                  <a:lnTo>
                    <a:pt x="550" y="64"/>
                  </a:lnTo>
                  <a:lnTo>
                    <a:pt x="578" y="99"/>
                  </a:lnTo>
                  <a:lnTo>
                    <a:pt x="607" y="155"/>
                  </a:lnTo>
                  <a:lnTo>
                    <a:pt x="637" y="213"/>
                  </a:lnTo>
                  <a:lnTo>
                    <a:pt x="665" y="268"/>
                  </a:lnTo>
                  <a:lnTo>
                    <a:pt x="694" y="299"/>
                  </a:lnTo>
                  <a:lnTo>
                    <a:pt x="724" y="309"/>
                  </a:lnTo>
                  <a:lnTo>
                    <a:pt x="752" y="306"/>
                  </a:lnTo>
                  <a:lnTo>
                    <a:pt x="781" y="286"/>
                  </a:lnTo>
                  <a:lnTo>
                    <a:pt x="809" y="275"/>
                  </a:lnTo>
                  <a:lnTo>
                    <a:pt x="839" y="273"/>
                  </a:lnTo>
                  <a:lnTo>
                    <a:pt x="868" y="253"/>
                  </a:lnTo>
                  <a:lnTo>
                    <a:pt x="896" y="221"/>
                  </a:lnTo>
                  <a:lnTo>
                    <a:pt x="926" y="173"/>
                  </a:lnTo>
                  <a:lnTo>
                    <a:pt x="955" y="130"/>
                  </a:lnTo>
                  <a:lnTo>
                    <a:pt x="983" y="96"/>
                  </a:lnTo>
                  <a:lnTo>
                    <a:pt x="1013" y="78"/>
                  </a:lnTo>
                  <a:lnTo>
                    <a:pt x="1041" y="56"/>
                  </a:lnTo>
                  <a:lnTo>
                    <a:pt x="1070" y="44"/>
                  </a:lnTo>
                  <a:lnTo>
                    <a:pt x="1099" y="46"/>
                  </a:lnTo>
                  <a:lnTo>
                    <a:pt x="1128" y="48"/>
                  </a:lnTo>
                  <a:lnTo>
                    <a:pt x="1157" y="56"/>
                  </a:lnTo>
                  <a:lnTo>
                    <a:pt x="1186" y="62"/>
                  </a:lnTo>
                  <a:lnTo>
                    <a:pt x="1215" y="67"/>
                  </a:lnTo>
                  <a:lnTo>
                    <a:pt x="1244" y="93"/>
                  </a:lnTo>
                  <a:lnTo>
                    <a:pt x="1272" y="130"/>
                  </a:lnTo>
                  <a:lnTo>
                    <a:pt x="1301" y="150"/>
                  </a:lnTo>
                  <a:lnTo>
                    <a:pt x="1331" y="188"/>
                  </a:lnTo>
                  <a:lnTo>
                    <a:pt x="1359" y="22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02" name="Freeform 212">
              <a:extLst>
                <a:ext uri="{FF2B5EF4-FFF2-40B4-BE49-F238E27FC236}">
                  <a16:creationId xmlns="" xmlns:a16="http://schemas.microsoft.com/office/drawing/2014/main" id="{83A6AF3D-DAAD-4C9A-9510-37CC40B83695}"/>
                </a:ext>
              </a:extLst>
            </p:cNvPr>
            <p:cNvSpPr>
              <a:spLocks/>
            </p:cNvSpPr>
            <p:nvPr/>
          </p:nvSpPr>
          <p:spPr bwMode="auto">
            <a:xfrm>
              <a:off x="4144963" y="4219575"/>
              <a:ext cx="2157413" cy="619125"/>
            </a:xfrm>
            <a:custGeom>
              <a:avLst/>
              <a:gdLst>
                <a:gd name="T0" fmla="*/ 0 w 1359"/>
                <a:gd name="T1" fmla="*/ 104 h 390"/>
                <a:gd name="T2" fmla="*/ 29 w 1359"/>
                <a:gd name="T3" fmla="*/ 60 h 390"/>
                <a:gd name="T4" fmla="*/ 58 w 1359"/>
                <a:gd name="T5" fmla="*/ 16 h 390"/>
                <a:gd name="T6" fmla="*/ 87 w 1359"/>
                <a:gd name="T7" fmla="*/ 0 h 390"/>
                <a:gd name="T8" fmla="*/ 115 w 1359"/>
                <a:gd name="T9" fmla="*/ 30 h 390"/>
                <a:gd name="T10" fmla="*/ 144 w 1359"/>
                <a:gd name="T11" fmla="*/ 90 h 390"/>
                <a:gd name="T12" fmla="*/ 174 w 1359"/>
                <a:gd name="T13" fmla="*/ 191 h 390"/>
                <a:gd name="T14" fmla="*/ 202 w 1359"/>
                <a:gd name="T15" fmla="*/ 291 h 390"/>
                <a:gd name="T16" fmla="*/ 231 w 1359"/>
                <a:gd name="T17" fmla="*/ 355 h 390"/>
                <a:gd name="T18" fmla="*/ 261 w 1359"/>
                <a:gd name="T19" fmla="*/ 388 h 390"/>
                <a:gd name="T20" fmla="*/ 289 w 1359"/>
                <a:gd name="T21" fmla="*/ 390 h 390"/>
                <a:gd name="T22" fmla="*/ 318 w 1359"/>
                <a:gd name="T23" fmla="*/ 384 h 390"/>
                <a:gd name="T24" fmla="*/ 346 w 1359"/>
                <a:gd name="T25" fmla="*/ 379 h 390"/>
                <a:gd name="T26" fmla="*/ 376 w 1359"/>
                <a:gd name="T27" fmla="*/ 374 h 390"/>
                <a:gd name="T28" fmla="*/ 405 w 1359"/>
                <a:gd name="T29" fmla="*/ 368 h 390"/>
                <a:gd name="T30" fmla="*/ 433 w 1359"/>
                <a:gd name="T31" fmla="*/ 357 h 390"/>
                <a:gd name="T32" fmla="*/ 463 w 1359"/>
                <a:gd name="T33" fmla="*/ 345 h 390"/>
                <a:gd name="T34" fmla="*/ 492 w 1359"/>
                <a:gd name="T35" fmla="*/ 313 h 390"/>
                <a:gd name="T36" fmla="*/ 520 w 1359"/>
                <a:gd name="T37" fmla="*/ 260 h 390"/>
                <a:gd name="T38" fmla="*/ 550 w 1359"/>
                <a:gd name="T39" fmla="*/ 206 h 390"/>
                <a:gd name="T40" fmla="*/ 578 w 1359"/>
                <a:gd name="T41" fmla="*/ 162 h 390"/>
                <a:gd name="T42" fmla="*/ 607 w 1359"/>
                <a:gd name="T43" fmla="*/ 135 h 390"/>
                <a:gd name="T44" fmla="*/ 637 w 1359"/>
                <a:gd name="T45" fmla="*/ 126 h 390"/>
                <a:gd name="T46" fmla="*/ 665 w 1359"/>
                <a:gd name="T47" fmla="*/ 122 h 390"/>
                <a:gd name="T48" fmla="*/ 694 w 1359"/>
                <a:gd name="T49" fmla="*/ 120 h 390"/>
                <a:gd name="T50" fmla="*/ 724 w 1359"/>
                <a:gd name="T51" fmla="*/ 126 h 390"/>
                <a:gd name="T52" fmla="*/ 752 w 1359"/>
                <a:gd name="T53" fmla="*/ 128 h 390"/>
                <a:gd name="T54" fmla="*/ 781 w 1359"/>
                <a:gd name="T55" fmla="*/ 126 h 390"/>
                <a:gd name="T56" fmla="*/ 809 w 1359"/>
                <a:gd name="T57" fmla="*/ 132 h 390"/>
                <a:gd name="T58" fmla="*/ 839 w 1359"/>
                <a:gd name="T59" fmla="*/ 155 h 390"/>
                <a:gd name="T60" fmla="*/ 868 w 1359"/>
                <a:gd name="T61" fmla="*/ 210 h 390"/>
                <a:gd name="T62" fmla="*/ 896 w 1359"/>
                <a:gd name="T63" fmla="*/ 259 h 390"/>
                <a:gd name="T64" fmla="*/ 926 w 1359"/>
                <a:gd name="T65" fmla="*/ 290 h 390"/>
                <a:gd name="T66" fmla="*/ 955 w 1359"/>
                <a:gd name="T67" fmla="*/ 308 h 390"/>
                <a:gd name="T68" fmla="*/ 983 w 1359"/>
                <a:gd name="T69" fmla="*/ 308 h 390"/>
                <a:gd name="T70" fmla="*/ 1013 w 1359"/>
                <a:gd name="T71" fmla="*/ 326 h 390"/>
                <a:gd name="T72" fmla="*/ 1041 w 1359"/>
                <a:gd name="T73" fmla="*/ 341 h 390"/>
                <a:gd name="T74" fmla="*/ 1070 w 1359"/>
                <a:gd name="T75" fmla="*/ 350 h 390"/>
                <a:gd name="T76" fmla="*/ 1099 w 1359"/>
                <a:gd name="T77" fmla="*/ 361 h 390"/>
                <a:gd name="T78" fmla="*/ 1128 w 1359"/>
                <a:gd name="T79" fmla="*/ 345 h 390"/>
                <a:gd name="T80" fmla="*/ 1157 w 1359"/>
                <a:gd name="T81" fmla="*/ 336 h 390"/>
                <a:gd name="T82" fmla="*/ 1186 w 1359"/>
                <a:gd name="T83" fmla="*/ 320 h 390"/>
                <a:gd name="T84" fmla="*/ 1215 w 1359"/>
                <a:gd name="T85" fmla="*/ 288 h 390"/>
                <a:gd name="T86" fmla="*/ 1244 w 1359"/>
                <a:gd name="T87" fmla="*/ 260 h 390"/>
                <a:gd name="T88" fmla="*/ 1272 w 1359"/>
                <a:gd name="T89" fmla="*/ 228 h 390"/>
                <a:gd name="T90" fmla="*/ 1301 w 1359"/>
                <a:gd name="T91" fmla="*/ 206 h 390"/>
                <a:gd name="T92" fmla="*/ 1331 w 1359"/>
                <a:gd name="T93" fmla="*/ 201 h 390"/>
                <a:gd name="T94" fmla="*/ 1359 w 1359"/>
                <a:gd name="T95" fmla="*/ 211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9" h="390">
                  <a:moveTo>
                    <a:pt x="0" y="104"/>
                  </a:moveTo>
                  <a:lnTo>
                    <a:pt x="29" y="60"/>
                  </a:lnTo>
                  <a:lnTo>
                    <a:pt x="58" y="16"/>
                  </a:lnTo>
                  <a:lnTo>
                    <a:pt x="87" y="0"/>
                  </a:lnTo>
                  <a:lnTo>
                    <a:pt x="115" y="30"/>
                  </a:lnTo>
                  <a:lnTo>
                    <a:pt x="144" y="90"/>
                  </a:lnTo>
                  <a:lnTo>
                    <a:pt x="174" y="191"/>
                  </a:lnTo>
                  <a:lnTo>
                    <a:pt x="202" y="291"/>
                  </a:lnTo>
                  <a:lnTo>
                    <a:pt x="231" y="355"/>
                  </a:lnTo>
                  <a:lnTo>
                    <a:pt x="261" y="388"/>
                  </a:lnTo>
                  <a:lnTo>
                    <a:pt x="289" y="390"/>
                  </a:lnTo>
                  <a:lnTo>
                    <a:pt x="318" y="384"/>
                  </a:lnTo>
                  <a:lnTo>
                    <a:pt x="346" y="379"/>
                  </a:lnTo>
                  <a:lnTo>
                    <a:pt x="376" y="374"/>
                  </a:lnTo>
                  <a:lnTo>
                    <a:pt x="405" y="368"/>
                  </a:lnTo>
                  <a:lnTo>
                    <a:pt x="433" y="357"/>
                  </a:lnTo>
                  <a:lnTo>
                    <a:pt x="463" y="345"/>
                  </a:lnTo>
                  <a:lnTo>
                    <a:pt x="492" y="313"/>
                  </a:lnTo>
                  <a:lnTo>
                    <a:pt x="520" y="260"/>
                  </a:lnTo>
                  <a:lnTo>
                    <a:pt x="550" y="206"/>
                  </a:lnTo>
                  <a:lnTo>
                    <a:pt x="578" y="162"/>
                  </a:lnTo>
                  <a:lnTo>
                    <a:pt x="607" y="135"/>
                  </a:lnTo>
                  <a:lnTo>
                    <a:pt x="637" y="126"/>
                  </a:lnTo>
                  <a:lnTo>
                    <a:pt x="665" y="122"/>
                  </a:lnTo>
                  <a:lnTo>
                    <a:pt x="694" y="120"/>
                  </a:lnTo>
                  <a:lnTo>
                    <a:pt x="724" y="126"/>
                  </a:lnTo>
                  <a:lnTo>
                    <a:pt x="752" y="128"/>
                  </a:lnTo>
                  <a:lnTo>
                    <a:pt x="781" y="126"/>
                  </a:lnTo>
                  <a:lnTo>
                    <a:pt x="809" y="132"/>
                  </a:lnTo>
                  <a:lnTo>
                    <a:pt x="839" y="155"/>
                  </a:lnTo>
                  <a:lnTo>
                    <a:pt x="868" y="210"/>
                  </a:lnTo>
                  <a:lnTo>
                    <a:pt x="896" y="259"/>
                  </a:lnTo>
                  <a:lnTo>
                    <a:pt x="926" y="290"/>
                  </a:lnTo>
                  <a:lnTo>
                    <a:pt x="955" y="308"/>
                  </a:lnTo>
                  <a:lnTo>
                    <a:pt x="983" y="308"/>
                  </a:lnTo>
                  <a:lnTo>
                    <a:pt x="1013" y="326"/>
                  </a:lnTo>
                  <a:lnTo>
                    <a:pt x="1041" y="341"/>
                  </a:lnTo>
                  <a:lnTo>
                    <a:pt x="1070" y="350"/>
                  </a:lnTo>
                  <a:lnTo>
                    <a:pt x="1099" y="361"/>
                  </a:lnTo>
                  <a:lnTo>
                    <a:pt x="1128" y="345"/>
                  </a:lnTo>
                  <a:lnTo>
                    <a:pt x="1157" y="336"/>
                  </a:lnTo>
                  <a:lnTo>
                    <a:pt x="1186" y="320"/>
                  </a:lnTo>
                  <a:lnTo>
                    <a:pt x="1215" y="288"/>
                  </a:lnTo>
                  <a:lnTo>
                    <a:pt x="1244" y="260"/>
                  </a:lnTo>
                  <a:lnTo>
                    <a:pt x="1272" y="228"/>
                  </a:lnTo>
                  <a:lnTo>
                    <a:pt x="1301" y="206"/>
                  </a:lnTo>
                  <a:lnTo>
                    <a:pt x="1331" y="201"/>
                  </a:lnTo>
                  <a:lnTo>
                    <a:pt x="1359" y="21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03" name="Freeform 213">
              <a:extLst>
                <a:ext uri="{FF2B5EF4-FFF2-40B4-BE49-F238E27FC236}">
                  <a16:creationId xmlns="" xmlns:a16="http://schemas.microsoft.com/office/drawing/2014/main" id="{3716D38E-CFA8-41A4-B430-F151F1D69A2D}"/>
                </a:ext>
              </a:extLst>
            </p:cNvPr>
            <p:cNvSpPr>
              <a:spLocks/>
            </p:cNvSpPr>
            <p:nvPr/>
          </p:nvSpPr>
          <p:spPr bwMode="auto">
            <a:xfrm>
              <a:off x="4144963" y="4362450"/>
              <a:ext cx="2203450" cy="588963"/>
            </a:xfrm>
            <a:custGeom>
              <a:avLst/>
              <a:gdLst>
                <a:gd name="T0" fmla="*/ 0 w 1388"/>
                <a:gd name="T1" fmla="*/ 364 h 371"/>
                <a:gd name="T2" fmla="*/ 29 w 1388"/>
                <a:gd name="T3" fmla="*/ 371 h 371"/>
                <a:gd name="T4" fmla="*/ 58 w 1388"/>
                <a:gd name="T5" fmla="*/ 367 h 371"/>
                <a:gd name="T6" fmla="*/ 87 w 1388"/>
                <a:gd name="T7" fmla="*/ 343 h 371"/>
                <a:gd name="T8" fmla="*/ 115 w 1388"/>
                <a:gd name="T9" fmla="*/ 287 h 371"/>
                <a:gd name="T10" fmla="*/ 144 w 1388"/>
                <a:gd name="T11" fmla="*/ 187 h 371"/>
                <a:gd name="T12" fmla="*/ 174 w 1388"/>
                <a:gd name="T13" fmla="*/ 89 h 371"/>
                <a:gd name="T14" fmla="*/ 202 w 1388"/>
                <a:gd name="T15" fmla="*/ 24 h 371"/>
                <a:gd name="T16" fmla="*/ 231 w 1388"/>
                <a:gd name="T17" fmla="*/ 0 h 371"/>
                <a:gd name="T18" fmla="*/ 261 w 1388"/>
                <a:gd name="T19" fmla="*/ 11 h 371"/>
                <a:gd name="T20" fmla="*/ 289 w 1388"/>
                <a:gd name="T21" fmla="*/ 21 h 371"/>
                <a:gd name="T22" fmla="*/ 318 w 1388"/>
                <a:gd name="T23" fmla="*/ 31 h 371"/>
                <a:gd name="T24" fmla="*/ 346 w 1388"/>
                <a:gd name="T25" fmla="*/ 43 h 371"/>
                <a:gd name="T26" fmla="*/ 376 w 1388"/>
                <a:gd name="T27" fmla="*/ 52 h 371"/>
                <a:gd name="T28" fmla="*/ 405 w 1388"/>
                <a:gd name="T29" fmla="*/ 56 h 371"/>
                <a:gd name="T30" fmla="*/ 433 w 1388"/>
                <a:gd name="T31" fmla="*/ 51 h 371"/>
                <a:gd name="T32" fmla="*/ 463 w 1388"/>
                <a:gd name="T33" fmla="*/ 54 h 371"/>
                <a:gd name="T34" fmla="*/ 492 w 1388"/>
                <a:gd name="T35" fmla="*/ 91 h 371"/>
                <a:gd name="T36" fmla="*/ 520 w 1388"/>
                <a:gd name="T37" fmla="*/ 152 h 371"/>
                <a:gd name="T38" fmla="*/ 550 w 1388"/>
                <a:gd name="T39" fmla="*/ 216 h 371"/>
                <a:gd name="T40" fmla="*/ 578 w 1388"/>
                <a:gd name="T41" fmla="*/ 260 h 371"/>
                <a:gd name="T42" fmla="*/ 607 w 1388"/>
                <a:gd name="T43" fmla="*/ 280 h 371"/>
                <a:gd name="T44" fmla="*/ 637 w 1388"/>
                <a:gd name="T45" fmla="*/ 287 h 371"/>
                <a:gd name="T46" fmla="*/ 665 w 1388"/>
                <a:gd name="T47" fmla="*/ 289 h 371"/>
                <a:gd name="T48" fmla="*/ 694 w 1388"/>
                <a:gd name="T49" fmla="*/ 287 h 371"/>
                <a:gd name="T50" fmla="*/ 724 w 1388"/>
                <a:gd name="T51" fmla="*/ 282 h 371"/>
                <a:gd name="T52" fmla="*/ 752 w 1388"/>
                <a:gd name="T53" fmla="*/ 271 h 371"/>
                <a:gd name="T54" fmla="*/ 781 w 1388"/>
                <a:gd name="T55" fmla="*/ 262 h 371"/>
                <a:gd name="T56" fmla="*/ 809 w 1388"/>
                <a:gd name="T57" fmla="*/ 240 h 371"/>
                <a:gd name="T58" fmla="*/ 839 w 1388"/>
                <a:gd name="T59" fmla="*/ 193 h 371"/>
                <a:gd name="T60" fmla="*/ 868 w 1388"/>
                <a:gd name="T61" fmla="*/ 148 h 371"/>
                <a:gd name="T62" fmla="*/ 896 w 1388"/>
                <a:gd name="T63" fmla="*/ 107 h 371"/>
                <a:gd name="T64" fmla="*/ 926 w 1388"/>
                <a:gd name="T65" fmla="*/ 101 h 371"/>
                <a:gd name="T66" fmla="*/ 955 w 1388"/>
                <a:gd name="T67" fmla="*/ 101 h 371"/>
                <a:gd name="T68" fmla="*/ 983 w 1388"/>
                <a:gd name="T69" fmla="*/ 91 h 371"/>
                <a:gd name="T70" fmla="*/ 1013 w 1388"/>
                <a:gd name="T71" fmla="*/ 89 h 371"/>
                <a:gd name="T72" fmla="*/ 1041 w 1388"/>
                <a:gd name="T73" fmla="*/ 70 h 371"/>
                <a:gd name="T74" fmla="*/ 1070 w 1388"/>
                <a:gd name="T75" fmla="*/ 67 h 371"/>
                <a:gd name="T76" fmla="*/ 1099 w 1388"/>
                <a:gd name="T77" fmla="*/ 73 h 371"/>
                <a:gd name="T78" fmla="*/ 1128 w 1388"/>
                <a:gd name="T79" fmla="*/ 68 h 371"/>
                <a:gd name="T80" fmla="*/ 1157 w 1388"/>
                <a:gd name="T81" fmla="*/ 69 h 371"/>
                <a:gd name="T82" fmla="*/ 1186 w 1388"/>
                <a:gd name="T83" fmla="*/ 91 h 371"/>
                <a:gd name="T84" fmla="*/ 1215 w 1388"/>
                <a:gd name="T85" fmla="*/ 123 h 371"/>
                <a:gd name="T86" fmla="*/ 1244 w 1388"/>
                <a:gd name="T87" fmla="*/ 161 h 371"/>
                <a:gd name="T88" fmla="*/ 1272 w 1388"/>
                <a:gd name="T89" fmla="*/ 196 h 371"/>
                <a:gd name="T90" fmla="*/ 1301 w 1388"/>
                <a:gd name="T91" fmla="*/ 208 h 371"/>
                <a:gd name="T92" fmla="*/ 1331 w 1388"/>
                <a:gd name="T93" fmla="*/ 223 h 371"/>
                <a:gd name="T94" fmla="*/ 1359 w 1388"/>
                <a:gd name="T95" fmla="*/ 220 h 371"/>
                <a:gd name="T96" fmla="*/ 1388 w 1388"/>
                <a:gd name="T97" fmla="*/ 20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371">
                  <a:moveTo>
                    <a:pt x="0" y="364"/>
                  </a:moveTo>
                  <a:lnTo>
                    <a:pt x="29" y="371"/>
                  </a:lnTo>
                  <a:lnTo>
                    <a:pt x="58" y="367"/>
                  </a:lnTo>
                  <a:lnTo>
                    <a:pt x="87" y="343"/>
                  </a:lnTo>
                  <a:lnTo>
                    <a:pt x="115" y="287"/>
                  </a:lnTo>
                  <a:lnTo>
                    <a:pt x="144" y="187"/>
                  </a:lnTo>
                  <a:lnTo>
                    <a:pt x="174" y="89"/>
                  </a:lnTo>
                  <a:lnTo>
                    <a:pt x="202" y="24"/>
                  </a:lnTo>
                  <a:lnTo>
                    <a:pt x="231" y="0"/>
                  </a:lnTo>
                  <a:lnTo>
                    <a:pt x="261" y="11"/>
                  </a:lnTo>
                  <a:lnTo>
                    <a:pt x="289" y="21"/>
                  </a:lnTo>
                  <a:lnTo>
                    <a:pt x="318" y="31"/>
                  </a:lnTo>
                  <a:lnTo>
                    <a:pt x="346" y="43"/>
                  </a:lnTo>
                  <a:lnTo>
                    <a:pt x="376" y="52"/>
                  </a:lnTo>
                  <a:lnTo>
                    <a:pt x="405" y="56"/>
                  </a:lnTo>
                  <a:lnTo>
                    <a:pt x="433" y="51"/>
                  </a:lnTo>
                  <a:lnTo>
                    <a:pt x="463" y="54"/>
                  </a:lnTo>
                  <a:lnTo>
                    <a:pt x="492" y="91"/>
                  </a:lnTo>
                  <a:lnTo>
                    <a:pt x="520" y="152"/>
                  </a:lnTo>
                  <a:lnTo>
                    <a:pt x="550" y="216"/>
                  </a:lnTo>
                  <a:lnTo>
                    <a:pt x="578" y="260"/>
                  </a:lnTo>
                  <a:lnTo>
                    <a:pt x="607" y="280"/>
                  </a:lnTo>
                  <a:lnTo>
                    <a:pt x="637" y="287"/>
                  </a:lnTo>
                  <a:lnTo>
                    <a:pt x="665" y="289"/>
                  </a:lnTo>
                  <a:lnTo>
                    <a:pt x="694" y="287"/>
                  </a:lnTo>
                  <a:lnTo>
                    <a:pt x="724" y="282"/>
                  </a:lnTo>
                  <a:lnTo>
                    <a:pt x="752" y="271"/>
                  </a:lnTo>
                  <a:lnTo>
                    <a:pt x="781" y="262"/>
                  </a:lnTo>
                  <a:lnTo>
                    <a:pt x="809" y="240"/>
                  </a:lnTo>
                  <a:lnTo>
                    <a:pt x="839" y="193"/>
                  </a:lnTo>
                  <a:lnTo>
                    <a:pt x="868" y="148"/>
                  </a:lnTo>
                  <a:lnTo>
                    <a:pt x="896" y="107"/>
                  </a:lnTo>
                  <a:lnTo>
                    <a:pt x="926" y="101"/>
                  </a:lnTo>
                  <a:lnTo>
                    <a:pt x="955" y="101"/>
                  </a:lnTo>
                  <a:lnTo>
                    <a:pt x="983" y="91"/>
                  </a:lnTo>
                  <a:lnTo>
                    <a:pt x="1013" y="89"/>
                  </a:lnTo>
                  <a:lnTo>
                    <a:pt x="1041" y="70"/>
                  </a:lnTo>
                  <a:lnTo>
                    <a:pt x="1070" y="67"/>
                  </a:lnTo>
                  <a:lnTo>
                    <a:pt x="1099" y="73"/>
                  </a:lnTo>
                  <a:lnTo>
                    <a:pt x="1128" y="68"/>
                  </a:lnTo>
                  <a:lnTo>
                    <a:pt x="1157" y="69"/>
                  </a:lnTo>
                  <a:lnTo>
                    <a:pt x="1186" y="91"/>
                  </a:lnTo>
                  <a:lnTo>
                    <a:pt x="1215" y="123"/>
                  </a:lnTo>
                  <a:lnTo>
                    <a:pt x="1244" y="161"/>
                  </a:lnTo>
                  <a:lnTo>
                    <a:pt x="1272" y="196"/>
                  </a:lnTo>
                  <a:lnTo>
                    <a:pt x="1301" y="208"/>
                  </a:lnTo>
                  <a:lnTo>
                    <a:pt x="1331" y="223"/>
                  </a:lnTo>
                  <a:lnTo>
                    <a:pt x="1359" y="220"/>
                  </a:lnTo>
                  <a:lnTo>
                    <a:pt x="1388" y="20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04" name="Freeform 214">
              <a:extLst>
                <a:ext uri="{FF2B5EF4-FFF2-40B4-BE49-F238E27FC236}">
                  <a16:creationId xmlns="" xmlns:a16="http://schemas.microsoft.com/office/drawing/2014/main" id="{CCC32555-C005-4537-ACC5-73E538B1AD0D}"/>
                </a:ext>
              </a:extLst>
            </p:cNvPr>
            <p:cNvSpPr>
              <a:spLocks/>
            </p:cNvSpPr>
            <p:nvPr/>
          </p:nvSpPr>
          <p:spPr bwMode="auto">
            <a:xfrm>
              <a:off x="4144963" y="4208463"/>
              <a:ext cx="2295525" cy="666750"/>
            </a:xfrm>
            <a:custGeom>
              <a:avLst/>
              <a:gdLst>
                <a:gd name="T0" fmla="*/ 0 w 1446"/>
                <a:gd name="T1" fmla="*/ 0 h 420"/>
                <a:gd name="T2" fmla="*/ 29 w 1446"/>
                <a:gd name="T3" fmla="*/ 19 h 420"/>
                <a:gd name="T4" fmla="*/ 58 w 1446"/>
                <a:gd name="T5" fmla="*/ 54 h 420"/>
                <a:gd name="T6" fmla="*/ 87 w 1446"/>
                <a:gd name="T7" fmla="*/ 94 h 420"/>
                <a:gd name="T8" fmla="*/ 115 w 1446"/>
                <a:gd name="T9" fmla="*/ 151 h 420"/>
                <a:gd name="T10" fmla="*/ 144 w 1446"/>
                <a:gd name="T11" fmla="*/ 257 h 420"/>
                <a:gd name="T12" fmla="*/ 174 w 1446"/>
                <a:gd name="T13" fmla="*/ 343 h 420"/>
                <a:gd name="T14" fmla="*/ 202 w 1446"/>
                <a:gd name="T15" fmla="*/ 400 h 420"/>
                <a:gd name="T16" fmla="*/ 231 w 1446"/>
                <a:gd name="T17" fmla="*/ 420 h 420"/>
                <a:gd name="T18" fmla="*/ 261 w 1446"/>
                <a:gd name="T19" fmla="*/ 415 h 420"/>
                <a:gd name="T20" fmla="*/ 289 w 1446"/>
                <a:gd name="T21" fmla="*/ 409 h 420"/>
                <a:gd name="T22" fmla="*/ 318 w 1446"/>
                <a:gd name="T23" fmla="*/ 395 h 420"/>
                <a:gd name="T24" fmla="*/ 346 w 1446"/>
                <a:gd name="T25" fmla="*/ 386 h 420"/>
                <a:gd name="T26" fmla="*/ 376 w 1446"/>
                <a:gd name="T27" fmla="*/ 375 h 420"/>
                <a:gd name="T28" fmla="*/ 405 w 1446"/>
                <a:gd name="T29" fmla="*/ 346 h 420"/>
                <a:gd name="T30" fmla="*/ 433 w 1446"/>
                <a:gd name="T31" fmla="*/ 305 h 420"/>
                <a:gd name="T32" fmla="*/ 463 w 1446"/>
                <a:gd name="T33" fmla="*/ 239 h 420"/>
                <a:gd name="T34" fmla="*/ 492 w 1446"/>
                <a:gd name="T35" fmla="*/ 178 h 420"/>
                <a:gd name="T36" fmla="*/ 520 w 1446"/>
                <a:gd name="T37" fmla="*/ 145 h 420"/>
                <a:gd name="T38" fmla="*/ 550 w 1446"/>
                <a:gd name="T39" fmla="*/ 126 h 420"/>
                <a:gd name="T40" fmla="*/ 578 w 1446"/>
                <a:gd name="T41" fmla="*/ 126 h 420"/>
                <a:gd name="T42" fmla="*/ 607 w 1446"/>
                <a:gd name="T43" fmla="*/ 132 h 420"/>
                <a:gd name="T44" fmla="*/ 637 w 1446"/>
                <a:gd name="T45" fmla="*/ 130 h 420"/>
                <a:gd name="T46" fmla="*/ 665 w 1446"/>
                <a:gd name="T47" fmla="*/ 132 h 420"/>
                <a:gd name="T48" fmla="*/ 694 w 1446"/>
                <a:gd name="T49" fmla="*/ 132 h 420"/>
                <a:gd name="T50" fmla="*/ 724 w 1446"/>
                <a:gd name="T51" fmla="*/ 130 h 420"/>
                <a:gd name="T52" fmla="*/ 752 w 1446"/>
                <a:gd name="T53" fmla="*/ 142 h 420"/>
                <a:gd name="T54" fmla="*/ 781 w 1446"/>
                <a:gd name="T55" fmla="*/ 172 h 420"/>
                <a:gd name="T56" fmla="*/ 809 w 1446"/>
                <a:gd name="T57" fmla="*/ 215 h 420"/>
                <a:gd name="T58" fmla="*/ 839 w 1446"/>
                <a:gd name="T59" fmla="*/ 262 h 420"/>
                <a:gd name="T60" fmla="*/ 868 w 1446"/>
                <a:gd name="T61" fmla="*/ 301 h 420"/>
                <a:gd name="T62" fmla="*/ 896 w 1446"/>
                <a:gd name="T63" fmla="*/ 321 h 420"/>
                <a:gd name="T64" fmla="*/ 926 w 1446"/>
                <a:gd name="T65" fmla="*/ 333 h 420"/>
                <a:gd name="T66" fmla="*/ 955 w 1446"/>
                <a:gd name="T67" fmla="*/ 347 h 420"/>
                <a:gd name="T68" fmla="*/ 983 w 1446"/>
                <a:gd name="T69" fmla="*/ 349 h 420"/>
                <a:gd name="T70" fmla="*/ 1013 w 1446"/>
                <a:gd name="T71" fmla="*/ 362 h 420"/>
                <a:gd name="T72" fmla="*/ 1041 w 1446"/>
                <a:gd name="T73" fmla="*/ 367 h 420"/>
                <a:gd name="T74" fmla="*/ 1070 w 1446"/>
                <a:gd name="T75" fmla="*/ 359 h 420"/>
                <a:gd name="T76" fmla="*/ 1099 w 1446"/>
                <a:gd name="T77" fmla="*/ 342 h 420"/>
                <a:gd name="T78" fmla="*/ 1128 w 1446"/>
                <a:gd name="T79" fmla="*/ 308 h 420"/>
                <a:gd name="T80" fmla="*/ 1157 w 1446"/>
                <a:gd name="T81" fmla="*/ 277 h 420"/>
                <a:gd name="T82" fmla="*/ 1186 w 1446"/>
                <a:gd name="T83" fmla="*/ 260 h 420"/>
                <a:gd name="T84" fmla="*/ 1215 w 1446"/>
                <a:gd name="T85" fmla="*/ 240 h 420"/>
                <a:gd name="T86" fmla="*/ 1244 w 1446"/>
                <a:gd name="T87" fmla="*/ 226 h 420"/>
                <a:gd name="T88" fmla="*/ 1272 w 1446"/>
                <a:gd name="T89" fmla="*/ 213 h 420"/>
                <a:gd name="T90" fmla="*/ 1301 w 1446"/>
                <a:gd name="T91" fmla="*/ 190 h 420"/>
                <a:gd name="T92" fmla="*/ 1331 w 1446"/>
                <a:gd name="T93" fmla="*/ 193 h 420"/>
                <a:gd name="T94" fmla="*/ 1359 w 1446"/>
                <a:gd name="T95" fmla="*/ 191 h 420"/>
                <a:gd name="T96" fmla="*/ 1388 w 1446"/>
                <a:gd name="T97" fmla="*/ 197 h 420"/>
                <a:gd name="T98" fmla="*/ 1417 w 1446"/>
                <a:gd name="T99" fmla="*/ 213 h 420"/>
                <a:gd name="T100" fmla="*/ 1446 w 1446"/>
                <a:gd name="T101" fmla="*/ 204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46" h="420">
                  <a:moveTo>
                    <a:pt x="0" y="0"/>
                  </a:moveTo>
                  <a:lnTo>
                    <a:pt x="29" y="19"/>
                  </a:lnTo>
                  <a:lnTo>
                    <a:pt x="58" y="54"/>
                  </a:lnTo>
                  <a:lnTo>
                    <a:pt x="87" y="94"/>
                  </a:lnTo>
                  <a:lnTo>
                    <a:pt x="115" y="151"/>
                  </a:lnTo>
                  <a:lnTo>
                    <a:pt x="144" y="257"/>
                  </a:lnTo>
                  <a:lnTo>
                    <a:pt x="174" y="343"/>
                  </a:lnTo>
                  <a:lnTo>
                    <a:pt x="202" y="400"/>
                  </a:lnTo>
                  <a:lnTo>
                    <a:pt x="231" y="420"/>
                  </a:lnTo>
                  <a:lnTo>
                    <a:pt x="261" y="415"/>
                  </a:lnTo>
                  <a:lnTo>
                    <a:pt x="289" y="409"/>
                  </a:lnTo>
                  <a:lnTo>
                    <a:pt x="318" y="395"/>
                  </a:lnTo>
                  <a:lnTo>
                    <a:pt x="346" y="386"/>
                  </a:lnTo>
                  <a:lnTo>
                    <a:pt x="376" y="375"/>
                  </a:lnTo>
                  <a:lnTo>
                    <a:pt x="405" y="346"/>
                  </a:lnTo>
                  <a:lnTo>
                    <a:pt x="433" y="305"/>
                  </a:lnTo>
                  <a:lnTo>
                    <a:pt x="463" y="239"/>
                  </a:lnTo>
                  <a:lnTo>
                    <a:pt x="492" y="178"/>
                  </a:lnTo>
                  <a:lnTo>
                    <a:pt x="520" y="145"/>
                  </a:lnTo>
                  <a:lnTo>
                    <a:pt x="550" y="126"/>
                  </a:lnTo>
                  <a:lnTo>
                    <a:pt x="578" y="126"/>
                  </a:lnTo>
                  <a:lnTo>
                    <a:pt x="607" y="132"/>
                  </a:lnTo>
                  <a:lnTo>
                    <a:pt x="637" y="130"/>
                  </a:lnTo>
                  <a:lnTo>
                    <a:pt x="665" y="132"/>
                  </a:lnTo>
                  <a:lnTo>
                    <a:pt x="694" y="132"/>
                  </a:lnTo>
                  <a:lnTo>
                    <a:pt x="724" y="130"/>
                  </a:lnTo>
                  <a:lnTo>
                    <a:pt x="752" y="142"/>
                  </a:lnTo>
                  <a:lnTo>
                    <a:pt x="781" y="172"/>
                  </a:lnTo>
                  <a:lnTo>
                    <a:pt x="809" y="215"/>
                  </a:lnTo>
                  <a:lnTo>
                    <a:pt x="839" y="262"/>
                  </a:lnTo>
                  <a:lnTo>
                    <a:pt x="868" y="301"/>
                  </a:lnTo>
                  <a:lnTo>
                    <a:pt x="896" y="321"/>
                  </a:lnTo>
                  <a:lnTo>
                    <a:pt x="926" y="333"/>
                  </a:lnTo>
                  <a:lnTo>
                    <a:pt x="955" y="347"/>
                  </a:lnTo>
                  <a:lnTo>
                    <a:pt x="983" y="349"/>
                  </a:lnTo>
                  <a:lnTo>
                    <a:pt x="1013" y="362"/>
                  </a:lnTo>
                  <a:lnTo>
                    <a:pt x="1041" y="367"/>
                  </a:lnTo>
                  <a:lnTo>
                    <a:pt x="1070" y="359"/>
                  </a:lnTo>
                  <a:lnTo>
                    <a:pt x="1099" y="342"/>
                  </a:lnTo>
                  <a:lnTo>
                    <a:pt x="1128" y="308"/>
                  </a:lnTo>
                  <a:lnTo>
                    <a:pt x="1157" y="277"/>
                  </a:lnTo>
                  <a:lnTo>
                    <a:pt x="1186" y="260"/>
                  </a:lnTo>
                  <a:lnTo>
                    <a:pt x="1215" y="240"/>
                  </a:lnTo>
                  <a:lnTo>
                    <a:pt x="1244" y="226"/>
                  </a:lnTo>
                  <a:lnTo>
                    <a:pt x="1272" y="213"/>
                  </a:lnTo>
                  <a:lnTo>
                    <a:pt x="1301" y="190"/>
                  </a:lnTo>
                  <a:lnTo>
                    <a:pt x="1331" y="193"/>
                  </a:lnTo>
                  <a:lnTo>
                    <a:pt x="1359" y="191"/>
                  </a:lnTo>
                  <a:lnTo>
                    <a:pt x="1388" y="197"/>
                  </a:lnTo>
                  <a:lnTo>
                    <a:pt x="1417" y="213"/>
                  </a:lnTo>
                  <a:lnTo>
                    <a:pt x="1446" y="20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05" name="Freeform 215">
              <a:extLst>
                <a:ext uri="{FF2B5EF4-FFF2-40B4-BE49-F238E27FC236}">
                  <a16:creationId xmlns="" xmlns:a16="http://schemas.microsoft.com/office/drawing/2014/main" id="{398011DD-EC70-48B3-BB6D-D2A05678D548}"/>
                </a:ext>
              </a:extLst>
            </p:cNvPr>
            <p:cNvSpPr>
              <a:spLocks/>
            </p:cNvSpPr>
            <p:nvPr/>
          </p:nvSpPr>
          <p:spPr bwMode="auto">
            <a:xfrm>
              <a:off x="4144963" y="4333875"/>
              <a:ext cx="2295525" cy="630238"/>
            </a:xfrm>
            <a:custGeom>
              <a:avLst/>
              <a:gdLst>
                <a:gd name="T0" fmla="*/ 0 w 1446"/>
                <a:gd name="T1" fmla="*/ 397 h 397"/>
                <a:gd name="T2" fmla="*/ 29 w 1446"/>
                <a:gd name="T3" fmla="*/ 321 h 397"/>
                <a:gd name="T4" fmla="*/ 58 w 1446"/>
                <a:gd name="T5" fmla="*/ 235 h 397"/>
                <a:gd name="T6" fmla="*/ 87 w 1446"/>
                <a:gd name="T7" fmla="*/ 172 h 397"/>
                <a:gd name="T8" fmla="*/ 115 w 1446"/>
                <a:gd name="T9" fmla="*/ 113 h 397"/>
                <a:gd name="T10" fmla="*/ 144 w 1446"/>
                <a:gd name="T11" fmla="*/ 31 h 397"/>
                <a:gd name="T12" fmla="*/ 174 w 1446"/>
                <a:gd name="T13" fmla="*/ 0 h 397"/>
                <a:gd name="T14" fmla="*/ 202 w 1446"/>
                <a:gd name="T15" fmla="*/ 5 h 397"/>
                <a:gd name="T16" fmla="*/ 231 w 1446"/>
                <a:gd name="T17" fmla="*/ 32 h 397"/>
                <a:gd name="T18" fmla="*/ 261 w 1446"/>
                <a:gd name="T19" fmla="*/ 56 h 397"/>
                <a:gd name="T20" fmla="*/ 289 w 1446"/>
                <a:gd name="T21" fmla="*/ 67 h 397"/>
                <a:gd name="T22" fmla="*/ 318 w 1446"/>
                <a:gd name="T23" fmla="*/ 63 h 397"/>
                <a:gd name="T24" fmla="*/ 346 w 1446"/>
                <a:gd name="T25" fmla="*/ 61 h 397"/>
                <a:gd name="T26" fmla="*/ 376 w 1446"/>
                <a:gd name="T27" fmla="*/ 82 h 397"/>
                <a:gd name="T28" fmla="*/ 405 w 1446"/>
                <a:gd name="T29" fmla="*/ 122 h 397"/>
                <a:gd name="T30" fmla="*/ 433 w 1446"/>
                <a:gd name="T31" fmla="*/ 178 h 397"/>
                <a:gd name="T32" fmla="*/ 463 w 1446"/>
                <a:gd name="T33" fmla="*/ 237 h 397"/>
                <a:gd name="T34" fmla="*/ 492 w 1446"/>
                <a:gd name="T35" fmla="*/ 284 h 397"/>
                <a:gd name="T36" fmla="*/ 520 w 1446"/>
                <a:gd name="T37" fmla="*/ 312 h 397"/>
                <a:gd name="T38" fmla="*/ 550 w 1446"/>
                <a:gd name="T39" fmla="*/ 321 h 397"/>
                <a:gd name="T40" fmla="*/ 578 w 1446"/>
                <a:gd name="T41" fmla="*/ 307 h 397"/>
                <a:gd name="T42" fmla="*/ 607 w 1446"/>
                <a:gd name="T43" fmla="*/ 290 h 397"/>
                <a:gd name="T44" fmla="*/ 637 w 1446"/>
                <a:gd name="T45" fmla="*/ 288 h 397"/>
                <a:gd name="T46" fmla="*/ 665 w 1446"/>
                <a:gd name="T47" fmla="*/ 296 h 397"/>
                <a:gd name="T48" fmla="*/ 694 w 1446"/>
                <a:gd name="T49" fmla="*/ 293 h 397"/>
                <a:gd name="T50" fmla="*/ 724 w 1446"/>
                <a:gd name="T51" fmla="*/ 273 h 397"/>
                <a:gd name="T52" fmla="*/ 752 w 1446"/>
                <a:gd name="T53" fmla="*/ 226 h 397"/>
                <a:gd name="T54" fmla="*/ 781 w 1446"/>
                <a:gd name="T55" fmla="*/ 163 h 397"/>
                <a:gd name="T56" fmla="*/ 809 w 1446"/>
                <a:gd name="T57" fmla="*/ 124 h 397"/>
                <a:gd name="T58" fmla="*/ 839 w 1446"/>
                <a:gd name="T59" fmla="*/ 102 h 397"/>
                <a:gd name="T60" fmla="*/ 868 w 1446"/>
                <a:gd name="T61" fmla="*/ 91 h 397"/>
                <a:gd name="T62" fmla="*/ 896 w 1446"/>
                <a:gd name="T63" fmla="*/ 85 h 397"/>
                <a:gd name="T64" fmla="*/ 926 w 1446"/>
                <a:gd name="T65" fmla="*/ 81 h 397"/>
                <a:gd name="T66" fmla="*/ 955 w 1446"/>
                <a:gd name="T67" fmla="*/ 66 h 397"/>
                <a:gd name="T68" fmla="*/ 983 w 1446"/>
                <a:gd name="T69" fmla="*/ 61 h 397"/>
                <a:gd name="T70" fmla="*/ 1013 w 1446"/>
                <a:gd name="T71" fmla="*/ 64 h 397"/>
                <a:gd name="T72" fmla="*/ 1041 w 1446"/>
                <a:gd name="T73" fmla="*/ 59 h 397"/>
                <a:gd name="T74" fmla="*/ 1070 w 1446"/>
                <a:gd name="T75" fmla="*/ 69 h 397"/>
                <a:gd name="T76" fmla="*/ 1099 w 1446"/>
                <a:gd name="T77" fmla="*/ 95 h 397"/>
                <a:gd name="T78" fmla="*/ 1128 w 1446"/>
                <a:gd name="T79" fmla="*/ 147 h 397"/>
                <a:gd name="T80" fmla="*/ 1157 w 1446"/>
                <a:gd name="T81" fmla="*/ 221 h 397"/>
                <a:gd name="T82" fmla="*/ 1186 w 1446"/>
                <a:gd name="T83" fmla="*/ 273 h 397"/>
                <a:gd name="T84" fmla="*/ 1215 w 1446"/>
                <a:gd name="T85" fmla="*/ 304 h 397"/>
                <a:gd name="T86" fmla="*/ 1244 w 1446"/>
                <a:gd name="T87" fmla="*/ 311 h 397"/>
                <a:gd name="T88" fmla="*/ 1272 w 1446"/>
                <a:gd name="T89" fmla="*/ 296 h 397"/>
                <a:gd name="T90" fmla="*/ 1301 w 1446"/>
                <a:gd name="T91" fmla="*/ 270 h 397"/>
                <a:gd name="T92" fmla="*/ 1331 w 1446"/>
                <a:gd name="T93" fmla="*/ 229 h 397"/>
                <a:gd name="T94" fmla="*/ 1359 w 1446"/>
                <a:gd name="T95" fmla="*/ 197 h 397"/>
                <a:gd name="T96" fmla="*/ 1388 w 1446"/>
                <a:gd name="T97" fmla="*/ 176 h 397"/>
                <a:gd name="T98" fmla="*/ 1417 w 1446"/>
                <a:gd name="T99" fmla="*/ 181 h 397"/>
                <a:gd name="T100" fmla="*/ 1446 w 1446"/>
                <a:gd name="T101" fmla="*/ 206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46" h="397">
                  <a:moveTo>
                    <a:pt x="0" y="397"/>
                  </a:moveTo>
                  <a:lnTo>
                    <a:pt x="29" y="321"/>
                  </a:lnTo>
                  <a:lnTo>
                    <a:pt x="58" y="235"/>
                  </a:lnTo>
                  <a:lnTo>
                    <a:pt x="87" y="172"/>
                  </a:lnTo>
                  <a:lnTo>
                    <a:pt x="115" y="113"/>
                  </a:lnTo>
                  <a:lnTo>
                    <a:pt x="144" y="31"/>
                  </a:lnTo>
                  <a:lnTo>
                    <a:pt x="174" y="0"/>
                  </a:lnTo>
                  <a:lnTo>
                    <a:pt x="202" y="5"/>
                  </a:lnTo>
                  <a:lnTo>
                    <a:pt x="231" y="32"/>
                  </a:lnTo>
                  <a:lnTo>
                    <a:pt x="261" y="56"/>
                  </a:lnTo>
                  <a:lnTo>
                    <a:pt x="289" y="67"/>
                  </a:lnTo>
                  <a:lnTo>
                    <a:pt x="318" y="63"/>
                  </a:lnTo>
                  <a:lnTo>
                    <a:pt x="346" y="61"/>
                  </a:lnTo>
                  <a:lnTo>
                    <a:pt x="376" y="82"/>
                  </a:lnTo>
                  <a:lnTo>
                    <a:pt x="405" y="122"/>
                  </a:lnTo>
                  <a:lnTo>
                    <a:pt x="433" y="178"/>
                  </a:lnTo>
                  <a:lnTo>
                    <a:pt x="463" y="237"/>
                  </a:lnTo>
                  <a:lnTo>
                    <a:pt x="492" y="284"/>
                  </a:lnTo>
                  <a:lnTo>
                    <a:pt x="520" y="312"/>
                  </a:lnTo>
                  <a:lnTo>
                    <a:pt x="550" y="321"/>
                  </a:lnTo>
                  <a:lnTo>
                    <a:pt x="578" y="307"/>
                  </a:lnTo>
                  <a:lnTo>
                    <a:pt x="607" y="290"/>
                  </a:lnTo>
                  <a:lnTo>
                    <a:pt x="637" y="288"/>
                  </a:lnTo>
                  <a:lnTo>
                    <a:pt x="665" y="296"/>
                  </a:lnTo>
                  <a:lnTo>
                    <a:pt x="694" y="293"/>
                  </a:lnTo>
                  <a:lnTo>
                    <a:pt x="724" y="273"/>
                  </a:lnTo>
                  <a:lnTo>
                    <a:pt x="752" y="226"/>
                  </a:lnTo>
                  <a:lnTo>
                    <a:pt x="781" y="163"/>
                  </a:lnTo>
                  <a:lnTo>
                    <a:pt x="809" y="124"/>
                  </a:lnTo>
                  <a:lnTo>
                    <a:pt x="839" y="102"/>
                  </a:lnTo>
                  <a:lnTo>
                    <a:pt x="868" y="91"/>
                  </a:lnTo>
                  <a:lnTo>
                    <a:pt x="896" y="85"/>
                  </a:lnTo>
                  <a:lnTo>
                    <a:pt x="926" y="81"/>
                  </a:lnTo>
                  <a:lnTo>
                    <a:pt x="955" y="66"/>
                  </a:lnTo>
                  <a:lnTo>
                    <a:pt x="983" y="61"/>
                  </a:lnTo>
                  <a:lnTo>
                    <a:pt x="1013" y="64"/>
                  </a:lnTo>
                  <a:lnTo>
                    <a:pt x="1041" y="59"/>
                  </a:lnTo>
                  <a:lnTo>
                    <a:pt x="1070" y="69"/>
                  </a:lnTo>
                  <a:lnTo>
                    <a:pt x="1099" y="95"/>
                  </a:lnTo>
                  <a:lnTo>
                    <a:pt x="1128" y="147"/>
                  </a:lnTo>
                  <a:lnTo>
                    <a:pt x="1157" y="221"/>
                  </a:lnTo>
                  <a:lnTo>
                    <a:pt x="1186" y="273"/>
                  </a:lnTo>
                  <a:lnTo>
                    <a:pt x="1215" y="304"/>
                  </a:lnTo>
                  <a:lnTo>
                    <a:pt x="1244" y="311"/>
                  </a:lnTo>
                  <a:lnTo>
                    <a:pt x="1272" y="296"/>
                  </a:lnTo>
                  <a:lnTo>
                    <a:pt x="1301" y="270"/>
                  </a:lnTo>
                  <a:lnTo>
                    <a:pt x="1331" y="229"/>
                  </a:lnTo>
                  <a:lnTo>
                    <a:pt x="1359" y="197"/>
                  </a:lnTo>
                  <a:lnTo>
                    <a:pt x="1388" y="176"/>
                  </a:lnTo>
                  <a:lnTo>
                    <a:pt x="1417" y="181"/>
                  </a:lnTo>
                  <a:lnTo>
                    <a:pt x="1446" y="20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06" name="Freeform 216">
              <a:extLst>
                <a:ext uri="{FF2B5EF4-FFF2-40B4-BE49-F238E27FC236}">
                  <a16:creationId xmlns="" xmlns:a16="http://schemas.microsoft.com/office/drawing/2014/main" id="{9AFB96EA-9567-4D4C-A9EE-2D8FAD756483}"/>
                </a:ext>
              </a:extLst>
            </p:cNvPr>
            <p:cNvSpPr>
              <a:spLocks/>
            </p:cNvSpPr>
            <p:nvPr/>
          </p:nvSpPr>
          <p:spPr bwMode="auto">
            <a:xfrm>
              <a:off x="4144963" y="4300538"/>
              <a:ext cx="2203450" cy="617538"/>
            </a:xfrm>
            <a:custGeom>
              <a:avLst/>
              <a:gdLst>
                <a:gd name="T0" fmla="*/ 0 w 1388"/>
                <a:gd name="T1" fmla="*/ 0 h 389"/>
                <a:gd name="T2" fmla="*/ 29 w 1388"/>
                <a:gd name="T3" fmla="*/ 87 h 389"/>
                <a:gd name="T4" fmla="*/ 58 w 1388"/>
                <a:gd name="T5" fmla="*/ 166 h 389"/>
                <a:gd name="T6" fmla="*/ 87 w 1388"/>
                <a:gd name="T7" fmla="*/ 220 h 389"/>
                <a:gd name="T8" fmla="*/ 115 w 1388"/>
                <a:gd name="T9" fmla="*/ 262 h 389"/>
                <a:gd name="T10" fmla="*/ 144 w 1388"/>
                <a:gd name="T11" fmla="*/ 317 h 389"/>
                <a:gd name="T12" fmla="*/ 174 w 1388"/>
                <a:gd name="T13" fmla="*/ 349 h 389"/>
                <a:gd name="T14" fmla="*/ 202 w 1388"/>
                <a:gd name="T15" fmla="*/ 371 h 389"/>
                <a:gd name="T16" fmla="*/ 231 w 1388"/>
                <a:gd name="T17" fmla="*/ 389 h 389"/>
                <a:gd name="T18" fmla="*/ 261 w 1388"/>
                <a:gd name="T19" fmla="*/ 380 h 389"/>
                <a:gd name="T20" fmla="*/ 289 w 1388"/>
                <a:gd name="T21" fmla="*/ 352 h 389"/>
                <a:gd name="T22" fmla="*/ 318 w 1388"/>
                <a:gd name="T23" fmla="*/ 306 h 389"/>
                <a:gd name="T24" fmla="*/ 346 w 1388"/>
                <a:gd name="T25" fmla="*/ 236 h 389"/>
                <a:gd name="T26" fmla="*/ 376 w 1388"/>
                <a:gd name="T27" fmla="*/ 165 h 389"/>
                <a:gd name="T28" fmla="*/ 405 w 1388"/>
                <a:gd name="T29" fmla="*/ 113 h 389"/>
                <a:gd name="T30" fmla="*/ 433 w 1388"/>
                <a:gd name="T31" fmla="*/ 81 h 389"/>
                <a:gd name="T32" fmla="*/ 463 w 1388"/>
                <a:gd name="T33" fmla="*/ 68 h 389"/>
                <a:gd name="T34" fmla="*/ 492 w 1388"/>
                <a:gd name="T35" fmla="*/ 64 h 389"/>
                <a:gd name="T36" fmla="*/ 520 w 1388"/>
                <a:gd name="T37" fmla="*/ 64 h 389"/>
                <a:gd name="T38" fmla="*/ 550 w 1388"/>
                <a:gd name="T39" fmla="*/ 72 h 389"/>
                <a:gd name="T40" fmla="*/ 578 w 1388"/>
                <a:gd name="T41" fmla="*/ 84 h 389"/>
                <a:gd name="T42" fmla="*/ 607 w 1388"/>
                <a:gd name="T43" fmla="*/ 80 h 389"/>
                <a:gd name="T44" fmla="*/ 637 w 1388"/>
                <a:gd name="T45" fmla="*/ 82 h 389"/>
                <a:gd name="T46" fmla="*/ 665 w 1388"/>
                <a:gd name="T47" fmla="*/ 95 h 389"/>
                <a:gd name="T48" fmla="*/ 694 w 1388"/>
                <a:gd name="T49" fmla="*/ 119 h 389"/>
                <a:gd name="T50" fmla="*/ 724 w 1388"/>
                <a:gd name="T51" fmla="*/ 166 h 389"/>
                <a:gd name="T52" fmla="*/ 752 w 1388"/>
                <a:gd name="T53" fmla="*/ 205 h 389"/>
                <a:gd name="T54" fmla="*/ 781 w 1388"/>
                <a:gd name="T55" fmla="*/ 237 h 389"/>
                <a:gd name="T56" fmla="*/ 809 w 1388"/>
                <a:gd name="T57" fmla="*/ 263 h 389"/>
                <a:gd name="T58" fmla="*/ 839 w 1388"/>
                <a:gd name="T59" fmla="*/ 287 h 389"/>
                <a:gd name="T60" fmla="*/ 868 w 1388"/>
                <a:gd name="T61" fmla="*/ 298 h 389"/>
                <a:gd name="T62" fmla="*/ 896 w 1388"/>
                <a:gd name="T63" fmla="*/ 296 h 389"/>
                <a:gd name="T64" fmla="*/ 926 w 1388"/>
                <a:gd name="T65" fmla="*/ 299 h 389"/>
                <a:gd name="T66" fmla="*/ 955 w 1388"/>
                <a:gd name="T67" fmla="*/ 288 h 389"/>
                <a:gd name="T68" fmla="*/ 983 w 1388"/>
                <a:gd name="T69" fmla="*/ 285 h 389"/>
                <a:gd name="T70" fmla="*/ 1013 w 1388"/>
                <a:gd name="T71" fmla="*/ 282 h 389"/>
                <a:gd name="T72" fmla="*/ 1041 w 1388"/>
                <a:gd name="T73" fmla="*/ 257 h 389"/>
                <a:gd name="T74" fmla="*/ 1070 w 1388"/>
                <a:gd name="T75" fmla="*/ 236 h 389"/>
                <a:gd name="T76" fmla="*/ 1099 w 1388"/>
                <a:gd name="T77" fmla="*/ 204 h 389"/>
                <a:gd name="T78" fmla="*/ 1128 w 1388"/>
                <a:gd name="T79" fmla="*/ 180 h 389"/>
                <a:gd name="T80" fmla="*/ 1157 w 1388"/>
                <a:gd name="T81" fmla="*/ 165 h 389"/>
                <a:gd name="T82" fmla="*/ 1186 w 1388"/>
                <a:gd name="T83" fmla="*/ 144 h 389"/>
                <a:gd name="T84" fmla="*/ 1215 w 1388"/>
                <a:gd name="T85" fmla="*/ 140 h 389"/>
                <a:gd name="T86" fmla="*/ 1244 w 1388"/>
                <a:gd name="T87" fmla="*/ 134 h 389"/>
                <a:gd name="T88" fmla="*/ 1272 w 1388"/>
                <a:gd name="T89" fmla="*/ 119 h 389"/>
                <a:gd name="T90" fmla="*/ 1301 w 1388"/>
                <a:gd name="T91" fmla="*/ 111 h 389"/>
                <a:gd name="T92" fmla="*/ 1331 w 1388"/>
                <a:gd name="T93" fmla="*/ 86 h 389"/>
                <a:gd name="T94" fmla="*/ 1359 w 1388"/>
                <a:gd name="T95" fmla="*/ 71 h 389"/>
                <a:gd name="T96" fmla="*/ 1388 w 1388"/>
                <a:gd name="T97" fmla="*/ 8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389">
                  <a:moveTo>
                    <a:pt x="0" y="0"/>
                  </a:moveTo>
                  <a:lnTo>
                    <a:pt x="29" y="87"/>
                  </a:lnTo>
                  <a:lnTo>
                    <a:pt x="58" y="166"/>
                  </a:lnTo>
                  <a:lnTo>
                    <a:pt x="87" y="220"/>
                  </a:lnTo>
                  <a:lnTo>
                    <a:pt x="115" y="262"/>
                  </a:lnTo>
                  <a:lnTo>
                    <a:pt x="144" y="317"/>
                  </a:lnTo>
                  <a:lnTo>
                    <a:pt x="174" y="349"/>
                  </a:lnTo>
                  <a:lnTo>
                    <a:pt x="202" y="371"/>
                  </a:lnTo>
                  <a:lnTo>
                    <a:pt x="231" y="389"/>
                  </a:lnTo>
                  <a:lnTo>
                    <a:pt x="261" y="380"/>
                  </a:lnTo>
                  <a:lnTo>
                    <a:pt x="289" y="352"/>
                  </a:lnTo>
                  <a:lnTo>
                    <a:pt x="318" y="306"/>
                  </a:lnTo>
                  <a:lnTo>
                    <a:pt x="346" y="236"/>
                  </a:lnTo>
                  <a:lnTo>
                    <a:pt x="376" y="165"/>
                  </a:lnTo>
                  <a:lnTo>
                    <a:pt x="405" y="113"/>
                  </a:lnTo>
                  <a:lnTo>
                    <a:pt x="433" y="81"/>
                  </a:lnTo>
                  <a:lnTo>
                    <a:pt x="463" y="68"/>
                  </a:lnTo>
                  <a:lnTo>
                    <a:pt x="492" y="64"/>
                  </a:lnTo>
                  <a:lnTo>
                    <a:pt x="520" y="64"/>
                  </a:lnTo>
                  <a:lnTo>
                    <a:pt x="550" y="72"/>
                  </a:lnTo>
                  <a:lnTo>
                    <a:pt x="578" y="84"/>
                  </a:lnTo>
                  <a:lnTo>
                    <a:pt x="607" y="80"/>
                  </a:lnTo>
                  <a:lnTo>
                    <a:pt x="637" y="82"/>
                  </a:lnTo>
                  <a:lnTo>
                    <a:pt x="665" y="95"/>
                  </a:lnTo>
                  <a:lnTo>
                    <a:pt x="694" y="119"/>
                  </a:lnTo>
                  <a:lnTo>
                    <a:pt x="724" y="166"/>
                  </a:lnTo>
                  <a:lnTo>
                    <a:pt x="752" y="205"/>
                  </a:lnTo>
                  <a:lnTo>
                    <a:pt x="781" y="237"/>
                  </a:lnTo>
                  <a:lnTo>
                    <a:pt x="809" y="263"/>
                  </a:lnTo>
                  <a:lnTo>
                    <a:pt x="839" y="287"/>
                  </a:lnTo>
                  <a:lnTo>
                    <a:pt x="868" y="298"/>
                  </a:lnTo>
                  <a:lnTo>
                    <a:pt x="896" y="296"/>
                  </a:lnTo>
                  <a:lnTo>
                    <a:pt x="926" y="299"/>
                  </a:lnTo>
                  <a:lnTo>
                    <a:pt x="955" y="288"/>
                  </a:lnTo>
                  <a:lnTo>
                    <a:pt x="983" y="285"/>
                  </a:lnTo>
                  <a:lnTo>
                    <a:pt x="1013" y="282"/>
                  </a:lnTo>
                  <a:lnTo>
                    <a:pt x="1041" y="257"/>
                  </a:lnTo>
                  <a:lnTo>
                    <a:pt x="1070" y="236"/>
                  </a:lnTo>
                  <a:lnTo>
                    <a:pt x="1099" y="204"/>
                  </a:lnTo>
                  <a:lnTo>
                    <a:pt x="1128" y="180"/>
                  </a:lnTo>
                  <a:lnTo>
                    <a:pt x="1157" y="165"/>
                  </a:lnTo>
                  <a:lnTo>
                    <a:pt x="1186" y="144"/>
                  </a:lnTo>
                  <a:lnTo>
                    <a:pt x="1215" y="140"/>
                  </a:lnTo>
                  <a:lnTo>
                    <a:pt x="1244" y="134"/>
                  </a:lnTo>
                  <a:lnTo>
                    <a:pt x="1272" y="119"/>
                  </a:lnTo>
                  <a:lnTo>
                    <a:pt x="1301" y="111"/>
                  </a:lnTo>
                  <a:lnTo>
                    <a:pt x="1331" y="86"/>
                  </a:lnTo>
                  <a:lnTo>
                    <a:pt x="1359" y="71"/>
                  </a:lnTo>
                  <a:lnTo>
                    <a:pt x="1388" y="8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07" name="Freeform 217">
              <a:extLst>
                <a:ext uri="{FF2B5EF4-FFF2-40B4-BE49-F238E27FC236}">
                  <a16:creationId xmlns="" xmlns:a16="http://schemas.microsoft.com/office/drawing/2014/main" id="{04922566-C47D-4231-885B-00BA7CC03F92}"/>
                </a:ext>
              </a:extLst>
            </p:cNvPr>
            <p:cNvSpPr>
              <a:spLocks/>
            </p:cNvSpPr>
            <p:nvPr/>
          </p:nvSpPr>
          <p:spPr bwMode="auto">
            <a:xfrm>
              <a:off x="4144963" y="4329113"/>
              <a:ext cx="2157413" cy="508000"/>
            </a:xfrm>
            <a:custGeom>
              <a:avLst/>
              <a:gdLst>
                <a:gd name="T0" fmla="*/ 0 w 1359"/>
                <a:gd name="T1" fmla="*/ 278 h 320"/>
                <a:gd name="T2" fmla="*/ 29 w 1359"/>
                <a:gd name="T3" fmla="*/ 165 h 320"/>
                <a:gd name="T4" fmla="*/ 58 w 1359"/>
                <a:gd name="T5" fmla="*/ 78 h 320"/>
                <a:gd name="T6" fmla="*/ 87 w 1359"/>
                <a:gd name="T7" fmla="*/ 41 h 320"/>
                <a:gd name="T8" fmla="*/ 115 w 1359"/>
                <a:gd name="T9" fmla="*/ 20 h 320"/>
                <a:gd name="T10" fmla="*/ 144 w 1359"/>
                <a:gd name="T11" fmla="*/ 0 h 320"/>
                <a:gd name="T12" fmla="*/ 174 w 1359"/>
                <a:gd name="T13" fmla="*/ 20 h 320"/>
                <a:gd name="T14" fmla="*/ 202 w 1359"/>
                <a:gd name="T15" fmla="*/ 38 h 320"/>
                <a:gd name="T16" fmla="*/ 231 w 1359"/>
                <a:gd name="T17" fmla="*/ 53 h 320"/>
                <a:gd name="T18" fmla="*/ 261 w 1359"/>
                <a:gd name="T19" fmla="*/ 68 h 320"/>
                <a:gd name="T20" fmla="*/ 289 w 1359"/>
                <a:gd name="T21" fmla="*/ 82 h 320"/>
                <a:gd name="T22" fmla="*/ 318 w 1359"/>
                <a:gd name="T23" fmla="*/ 112 h 320"/>
                <a:gd name="T24" fmla="*/ 346 w 1359"/>
                <a:gd name="T25" fmla="*/ 157 h 320"/>
                <a:gd name="T26" fmla="*/ 376 w 1359"/>
                <a:gd name="T27" fmla="*/ 218 h 320"/>
                <a:gd name="T28" fmla="*/ 405 w 1359"/>
                <a:gd name="T29" fmla="*/ 271 h 320"/>
                <a:gd name="T30" fmla="*/ 433 w 1359"/>
                <a:gd name="T31" fmla="*/ 303 h 320"/>
                <a:gd name="T32" fmla="*/ 463 w 1359"/>
                <a:gd name="T33" fmla="*/ 320 h 320"/>
                <a:gd name="T34" fmla="*/ 492 w 1359"/>
                <a:gd name="T35" fmla="*/ 315 h 320"/>
                <a:gd name="T36" fmla="*/ 520 w 1359"/>
                <a:gd name="T37" fmla="*/ 310 h 320"/>
                <a:gd name="T38" fmla="*/ 550 w 1359"/>
                <a:gd name="T39" fmla="*/ 308 h 320"/>
                <a:gd name="T40" fmla="*/ 578 w 1359"/>
                <a:gd name="T41" fmla="*/ 296 h 320"/>
                <a:gd name="T42" fmla="*/ 607 w 1359"/>
                <a:gd name="T43" fmla="*/ 288 h 320"/>
                <a:gd name="T44" fmla="*/ 637 w 1359"/>
                <a:gd name="T45" fmla="*/ 270 h 320"/>
                <a:gd name="T46" fmla="*/ 665 w 1359"/>
                <a:gd name="T47" fmla="*/ 237 h 320"/>
                <a:gd name="T48" fmla="*/ 694 w 1359"/>
                <a:gd name="T49" fmla="*/ 198 h 320"/>
                <a:gd name="T50" fmla="*/ 724 w 1359"/>
                <a:gd name="T51" fmla="*/ 152 h 320"/>
                <a:gd name="T52" fmla="*/ 752 w 1359"/>
                <a:gd name="T53" fmla="*/ 111 h 320"/>
                <a:gd name="T54" fmla="*/ 781 w 1359"/>
                <a:gd name="T55" fmla="*/ 88 h 320"/>
                <a:gd name="T56" fmla="*/ 809 w 1359"/>
                <a:gd name="T57" fmla="*/ 74 h 320"/>
                <a:gd name="T58" fmla="*/ 839 w 1359"/>
                <a:gd name="T59" fmla="*/ 72 h 320"/>
                <a:gd name="T60" fmla="*/ 868 w 1359"/>
                <a:gd name="T61" fmla="*/ 73 h 320"/>
                <a:gd name="T62" fmla="*/ 896 w 1359"/>
                <a:gd name="T63" fmla="*/ 70 h 320"/>
                <a:gd name="T64" fmla="*/ 926 w 1359"/>
                <a:gd name="T65" fmla="*/ 66 h 320"/>
                <a:gd name="T66" fmla="*/ 955 w 1359"/>
                <a:gd name="T67" fmla="*/ 68 h 320"/>
                <a:gd name="T68" fmla="*/ 983 w 1359"/>
                <a:gd name="T69" fmla="*/ 82 h 320"/>
                <a:gd name="T70" fmla="*/ 1013 w 1359"/>
                <a:gd name="T71" fmla="*/ 117 h 320"/>
                <a:gd name="T72" fmla="*/ 1041 w 1359"/>
                <a:gd name="T73" fmla="*/ 148 h 320"/>
                <a:gd name="T74" fmla="*/ 1070 w 1359"/>
                <a:gd name="T75" fmla="*/ 153 h 320"/>
                <a:gd name="T76" fmla="*/ 1099 w 1359"/>
                <a:gd name="T77" fmla="*/ 193 h 320"/>
                <a:gd name="T78" fmla="*/ 1128 w 1359"/>
                <a:gd name="T79" fmla="*/ 233 h 320"/>
                <a:gd name="T80" fmla="*/ 1157 w 1359"/>
                <a:gd name="T81" fmla="*/ 269 h 320"/>
                <a:gd name="T82" fmla="*/ 1186 w 1359"/>
                <a:gd name="T83" fmla="*/ 299 h 320"/>
                <a:gd name="T84" fmla="*/ 1215 w 1359"/>
                <a:gd name="T85" fmla="*/ 293 h 320"/>
                <a:gd name="T86" fmla="*/ 1244 w 1359"/>
                <a:gd name="T87" fmla="*/ 285 h 320"/>
                <a:gd name="T88" fmla="*/ 1272 w 1359"/>
                <a:gd name="T89" fmla="*/ 275 h 320"/>
                <a:gd name="T90" fmla="*/ 1301 w 1359"/>
                <a:gd name="T91" fmla="*/ 259 h 320"/>
                <a:gd name="T92" fmla="*/ 1331 w 1359"/>
                <a:gd name="T93" fmla="*/ 243 h 320"/>
                <a:gd name="T94" fmla="*/ 1359 w 1359"/>
                <a:gd name="T95" fmla="*/ 23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9" h="320">
                  <a:moveTo>
                    <a:pt x="0" y="278"/>
                  </a:moveTo>
                  <a:lnTo>
                    <a:pt x="29" y="165"/>
                  </a:lnTo>
                  <a:lnTo>
                    <a:pt x="58" y="78"/>
                  </a:lnTo>
                  <a:lnTo>
                    <a:pt x="87" y="41"/>
                  </a:lnTo>
                  <a:lnTo>
                    <a:pt x="115" y="20"/>
                  </a:lnTo>
                  <a:lnTo>
                    <a:pt x="144" y="0"/>
                  </a:lnTo>
                  <a:lnTo>
                    <a:pt x="174" y="20"/>
                  </a:lnTo>
                  <a:lnTo>
                    <a:pt x="202" y="38"/>
                  </a:lnTo>
                  <a:lnTo>
                    <a:pt x="231" y="53"/>
                  </a:lnTo>
                  <a:lnTo>
                    <a:pt x="261" y="68"/>
                  </a:lnTo>
                  <a:lnTo>
                    <a:pt x="289" y="82"/>
                  </a:lnTo>
                  <a:lnTo>
                    <a:pt x="318" y="112"/>
                  </a:lnTo>
                  <a:lnTo>
                    <a:pt x="346" y="157"/>
                  </a:lnTo>
                  <a:lnTo>
                    <a:pt x="376" y="218"/>
                  </a:lnTo>
                  <a:lnTo>
                    <a:pt x="405" y="271"/>
                  </a:lnTo>
                  <a:lnTo>
                    <a:pt x="433" y="303"/>
                  </a:lnTo>
                  <a:lnTo>
                    <a:pt x="463" y="320"/>
                  </a:lnTo>
                  <a:lnTo>
                    <a:pt x="492" y="315"/>
                  </a:lnTo>
                  <a:lnTo>
                    <a:pt x="520" y="310"/>
                  </a:lnTo>
                  <a:lnTo>
                    <a:pt x="550" y="308"/>
                  </a:lnTo>
                  <a:lnTo>
                    <a:pt x="578" y="296"/>
                  </a:lnTo>
                  <a:lnTo>
                    <a:pt x="607" y="288"/>
                  </a:lnTo>
                  <a:lnTo>
                    <a:pt x="637" y="270"/>
                  </a:lnTo>
                  <a:lnTo>
                    <a:pt x="665" y="237"/>
                  </a:lnTo>
                  <a:lnTo>
                    <a:pt x="694" y="198"/>
                  </a:lnTo>
                  <a:lnTo>
                    <a:pt x="724" y="152"/>
                  </a:lnTo>
                  <a:lnTo>
                    <a:pt x="752" y="111"/>
                  </a:lnTo>
                  <a:lnTo>
                    <a:pt x="781" y="88"/>
                  </a:lnTo>
                  <a:lnTo>
                    <a:pt x="809" y="74"/>
                  </a:lnTo>
                  <a:lnTo>
                    <a:pt x="839" y="72"/>
                  </a:lnTo>
                  <a:lnTo>
                    <a:pt x="868" y="73"/>
                  </a:lnTo>
                  <a:lnTo>
                    <a:pt x="896" y="70"/>
                  </a:lnTo>
                  <a:lnTo>
                    <a:pt x="926" y="66"/>
                  </a:lnTo>
                  <a:lnTo>
                    <a:pt x="955" y="68"/>
                  </a:lnTo>
                  <a:lnTo>
                    <a:pt x="983" y="82"/>
                  </a:lnTo>
                  <a:lnTo>
                    <a:pt x="1013" y="117"/>
                  </a:lnTo>
                  <a:lnTo>
                    <a:pt x="1041" y="148"/>
                  </a:lnTo>
                  <a:lnTo>
                    <a:pt x="1070" y="153"/>
                  </a:lnTo>
                  <a:lnTo>
                    <a:pt x="1099" y="193"/>
                  </a:lnTo>
                  <a:lnTo>
                    <a:pt x="1128" y="233"/>
                  </a:lnTo>
                  <a:lnTo>
                    <a:pt x="1157" y="269"/>
                  </a:lnTo>
                  <a:lnTo>
                    <a:pt x="1186" y="299"/>
                  </a:lnTo>
                  <a:lnTo>
                    <a:pt x="1215" y="293"/>
                  </a:lnTo>
                  <a:lnTo>
                    <a:pt x="1244" y="285"/>
                  </a:lnTo>
                  <a:lnTo>
                    <a:pt x="1272" y="275"/>
                  </a:lnTo>
                  <a:lnTo>
                    <a:pt x="1301" y="259"/>
                  </a:lnTo>
                  <a:lnTo>
                    <a:pt x="1331" y="243"/>
                  </a:lnTo>
                  <a:lnTo>
                    <a:pt x="1359" y="23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08" name="Freeform 218">
              <a:extLst>
                <a:ext uri="{FF2B5EF4-FFF2-40B4-BE49-F238E27FC236}">
                  <a16:creationId xmlns="" xmlns:a16="http://schemas.microsoft.com/office/drawing/2014/main" id="{B49E5CAE-24E2-47AA-9AF2-A4B5818E81B7}"/>
                </a:ext>
              </a:extLst>
            </p:cNvPr>
            <p:cNvSpPr>
              <a:spLocks/>
            </p:cNvSpPr>
            <p:nvPr/>
          </p:nvSpPr>
          <p:spPr bwMode="auto">
            <a:xfrm>
              <a:off x="4144963" y="4405313"/>
              <a:ext cx="2295525" cy="534988"/>
            </a:xfrm>
            <a:custGeom>
              <a:avLst/>
              <a:gdLst>
                <a:gd name="T0" fmla="*/ 0 w 1446"/>
                <a:gd name="T1" fmla="*/ 163 h 337"/>
                <a:gd name="T2" fmla="*/ 29 w 1446"/>
                <a:gd name="T3" fmla="*/ 246 h 337"/>
                <a:gd name="T4" fmla="*/ 58 w 1446"/>
                <a:gd name="T5" fmla="*/ 286 h 337"/>
                <a:gd name="T6" fmla="*/ 87 w 1446"/>
                <a:gd name="T7" fmla="*/ 298 h 337"/>
                <a:gd name="T8" fmla="*/ 115 w 1446"/>
                <a:gd name="T9" fmla="*/ 321 h 337"/>
                <a:gd name="T10" fmla="*/ 144 w 1446"/>
                <a:gd name="T11" fmla="*/ 332 h 337"/>
                <a:gd name="T12" fmla="*/ 174 w 1446"/>
                <a:gd name="T13" fmla="*/ 337 h 337"/>
                <a:gd name="T14" fmla="*/ 202 w 1446"/>
                <a:gd name="T15" fmla="*/ 324 h 337"/>
                <a:gd name="T16" fmla="*/ 231 w 1446"/>
                <a:gd name="T17" fmla="*/ 271 h 337"/>
                <a:gd name="T18" fmla="*/ 261 w 1446"/>
                <a:gd name="T19" fmla="*/ 192 h 337"/>
                <a:gd name="T20" fmla="*/ 289 w 1446"/>
                <a:gd name="T21" fmla="*/ 106 h 337"/>
                <a:gd name="T22" fmla="*/ 318 w 1446"/>
                <a:gd name="T23" fmla="*/ 43 h 337"/>
                <a:gd name="T24" fmla="*/ 346 w 1446"/>
                <a:gd name="T25" fmla="*/ 19 h 337"/>
                <a:gd name="T26" fmla="*/ 376 w 1446"/>
                <a:gd name="T27" fmla="*/ 6 h 337"/>
                <a:gd name="T28" fmla="*/ 405 w 1446"/>
                <a:gd name="T29" fmla="*/ 0 h 337"/>
                <a:gd name="T30" fmla="*/ 433 w 1446"/>
                <a:gd name="T31" fmla="*/ 6 h 337"/>
                <a:gd name="T32" fmla="*/ 463 w 1446"/>
                <a:gd name="T33" fmla="*/ 9 h 337"/>
                <a:gd name="T34" fmla="*/ 492 w 1446"/>
                <a:gd name="T35" fmla="*/ 18 h 337"/>
                <a:gd name="T36" fmla="*/ 520 w 1446"/>
                <a:gd name="T37" fmla="*/ 25 h 337"/>
                <a:gd name="T38" fmla="*/ 550 w 1446"/>
                <a:gd name="T39" fmla="*/ 19 h 337"/>
                <a:gd name="T40" fmla="*/ 578 w 1446"/>
                <a:gd name="T41" fmla="*/ 19 h 337"/>
                <a:gd name="T42" fmla="*/ 607 w 1446"/>
                <a:gd name="T43" fmla="*/ 29 h 337"/>
                <a:gd name="T44" fmla="*/ 637 w 1446"/>
                <a:gd name="T45" fmla="*/ 57 h 337"/>
                <a:gd name="T46" fmla="*/ 665 w 1446"/>
                <a:gd name="T47" fmla="*/ 115 h 337"/>
                <a:gd name="T48" fmla="*/ 694 w 1446"/>
                <a:gd name="T49" fmla="*/ 174 h 337"/>
                <a:gd name="T50" fmla="*/ 724 w 1446"/>
                <a:gd name="T51" fmla="*/ 212 h 337"/>
                <a:gd name="T52" fmla="*/ 752 w 1446"/>
                <a:gd name="T53" fmla="*/ 228 h 337"/>
                <a:gd name="T54" fmla="*/ 781 w 1446"/>
                <a:gd name="T55" fmla="*/ 232 h 337"/>
                <a:gd name="T56" fmla="*/ 809 w 1446"/>
                <a:gd name="T57" fmla="*/ 233 h 337"/>
                <a:gd name="T58" fmla="*/ 839 w 1446"/>
                <a:gd name="T59" fmla="*/ 241 h 337"/>
                <a:gd name="T60" fmla="*/ 868 w 1446"/>
                <a:gd name="T61" fmla="*/ 260 h 337"/>
                <a:gd name="T62" fmla="*/ 896 w 1446"/>
                <a:gd name="T63" fmla="*/ 245 h 337"/>
                <a:gd name="T64" fmla="*/ 926 w 1446"/>
                <a:gd name="T65" fmla="*/ 223 h 337"/>
                <a:gd name="T66" fmla="*/ 955 w 1446"/>
                <a:gd name="T67" fmla="*/ 202 h 337"/>
                <a:gd name="T68" fmla="*/ 983 w 1446"/>
                <a:gd name="T69" fmla="*/ 158 h 337"/>
                <a:gd name="T70" fmla="*/ 1013 w 1446"/>
                <a:gd name="T71" fmla="*/ 129 h 337"/>
                <a:gd name="T72" fmla="*/ 1041 w 1446"/>
                <a:gd name="T73" fmla="*/ 111 h 337"/>
                <a:gd name="T74" fmla="*/ 1070 w 1446"/>
                <a:gd name="T75" fmla="*/ 72 h 337"/>
                <a:gd name="T76" fmla="*/ 1099 w 1446"/>
                <a:gd name="T77" fmla="*/ 48 h 337"/>
                <a:gd name="T78" fmla="*/ 1128 w 1446"/>
                <a:gd name="T79" fmla="*/ 70 h 337"/>
                <a:gd name="T80" fmla="*/ 1157 w 1446"/>
                <a:gd name="T81" fmla="*/ 74 h 337"/>
                <a:gd name="T82" fmla="*/ 1186 w 1446"/>
                <a:gd name="T83" fmla="*/ 78 h 337"/>
                <a:gd name="T84" fmla="*/ 1215 w 1446"/>
                <a:gd name="T85" fmla="*/ 74 h 337"/>
                <a:gd name="T86" fmla="*/ 1244 w 1446"/>
                <a:gd name="T87" fmla="*/ 40 h 337"/>
                <a:gd name="T88" fmla="*/ 1272 w 1446"/>
                <a:gd name="T89" fmla="*/ 36 h 337"/>
                <a:gd name="T90" fmla="*/ 1301 w 1446"/>
                <a:gd name="T91" fmla="*/ 46 h 337"/>
                <a:gd name="T92" fmla="*/ 1331 w 1446"/>
                <a:gd name="T93" fmla="*/ 35 h 337"/>
                <a:gd name="T94" fmla="*/ 1359 w 1446"/>
                <a:gd name="T95" fmla="*/ 43 h 337"/>
                <a:gd name="T96" fmla="*/ 1388 w 1446"/>
                <a:gd name="T97" fmla="*/ 41 h 337"/>
                <a:gd name="T98" fmla="*/ 1417 w 1446"/>
                <a:gd name="T99" fmla="*/ 63 h 337"/>
                <a:gd name="T100" fmla="*/ 1446 w 1446"/>
                <a:gd name="T101" fmla="*/ 116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46" h="337">
                  <a:moveTo>
                    <a:pt x="0" y="163"/>
                  </a:moveTo>
                  <a:lnTo>
                    <a:pt x="29" y="246"/>
                  </a:lnTo>
                  <a:lnTo>
                    <a:pt x="58" y="286"/>
                  </a:lnTo>
                  <a:lnTo>
                    <a:pt x="87" y="298"/>
                  </a:lnTo>
                  <a:lnTo>
                    <a:pt x="115" y="321"/>
                  </a:lnTo>
                  <a:lnTo>
                    <a:pt x="144" y="332"/>
                  </a:lnTo>
                  <a:lnTo>
                    <a:pt x="174" y="337"/>
                  </a:lnTo>
                  <a:lnTo>
                    <a:pt x="202" y="324"/>
                  </a:lnTo>
                  <a:lnTo>
                    <a:pt x="231" y="271"/>
                  </a:lnTo>
                  <a:lnTo>
                    <a:pt x="261" y="192"/>
                  </a:lnTo>
                  <a:lnTo>
                    <a:pt x="289" y="106"/>
                  </a:lnTo>
                  <a:lnTo>
                    <a:pt x="318" y="43"/>
                  </a:lnTo>
                  <a:lnTo>
                    <a:pt x="346" y="19"/>
                  </a:lnTo>
                  <a:lnTo>
                    <a:pt x="376" y="6"/>
                  </a:lnTo>
                  <a:lnTo>
                    <a:pt x="405" y="0"/>
                  </a:lnTo>
                  <a:lnTo>
                    <a:pt x="433" y="6"/>
                  </a:lnTo>
                  <a:lnTo>
                    <a:pt x="463" y="9"/>
                  </a:lnTo>
                  <a:lnTo>
                    <a:pt x="492" y="18"/>
                  </a:lnTo>
                  <a:lnTo>
                    <a:pt x="520" y="25"/>
                  </a:lnTo>
                  <a:lnTo>
                    <a:pt x="550" y="19"/>
                  </a:lnTo>
                  <a:lnTo>
                    <a:pt x="578" y="19"/>
                  </a:lnTo>
                  <a:lnTo>
                    <a:pt x="607" y="29"/>
                  </a:lnTo>
                  <a:lnTo>
                    <a:pt x="637" y="57"/>
                  </a:lnTo>
                  <a:lnTo>
                    <a:pt x="665" y="115"/>
                  </a:lnTo>
                  <a:lnTo>
                    <a:pt x="694" y="174"/>
                  </a:lnTo>
                  <a:lnTo>
                    <a:pt x="724" y="212"/>
                  </a:lnTo>
                  <a:lnTo>
                    <a:pt x="752" y="228"/>
                  </a:lnTo>
                  <a:lnTo>
                    <a:pt x="781" y="232"/>
                  </a:lnTo>
                  <a:lnTo>
                    <a:pt x="809" y="233"/>
                  </a:lnTo>
                  <a:lnTo>
                    <a:pt x="839" y="241"/>
                  </a:lnTo>
                  <a:lnTo>
                    <a:pt x="868" y="260"/>
                  </a:lnTo>
                  <a:lnTo>
                    <a:pt x="896" y="245"/>
                  </a:lnTo>
                  <a:lnTo>
                    <a:pt x="926" y="223"/>
                  </a:lnTo>
                  <a:lnTo>
                    <a:pt x="955" y="202"/>
                  </a:lnTo>
                  <a:lnTo>
                    <a:pt x="983" y="158"/>
                  </a:lnTo>
                  <a:lnTo>
                    <a:pt x="1013" y="129"/>
                  </a:lnTo>
                  <a:lnTo>
                    <a:pt x="1041" y="111"/>
                  </a:lnTo>
                  <a:lnTo>
                    <a:pt x="1070" y="72"/>
                  </a:lnTo>
                  <a:lnTo>
                    <a:pt x="1099" y="48"/>
                  </a:lnTo>
                  <a:lnTo>
                    <a:pt x="1128" y="70"/>
                  </a:lnTo>
                  <a:lnTo>
                    <a:pt x="1157" y="74"/>
                  </a:lnTo>
                  <a:lnTo>
                    <a:pt x="1186" y="78"/>
                  </a:lnTo>
                  <a:lnTo>
                    <a:pt x="1215" y="74"/>
                  </a:lnTo>
                  <a:lnTo>
                    <a:pt x="1244" y="40"/>
                  </a:lnTo>
                  <a:lnTo>
                    <a:pt x="1272" y="36"/>
                  </a:lnTo>
                  <a:lnTo>
                    <a:pt x="1301" y="46"/>
                  </a:lnTo>
                  <a:lnTo>
                    <a:pt x="1331" y="35"/>
                  </a:lnTo>
                  <a:lnTo>
                    <a:pt x="1359" y="43"/>
                  </a:lnTo>
                  <a:lnTo>
                    <a:pt x="1388" y="41"/>
                  </a:lnTo>
                  <a:lnTo>
                    <a:pt x="1417" y="63"/>
                  </a:lnTo>
                  <a:lnTo>
                    <a:pt x="1446" y="11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09" name="Freeform 219">
              <a:extLst>
                <a:ext uri="{FF2B5EF4-FFF2-40B4-BE49-F238E27FC236}">
                  <a16:creationId xmlns="" xmlns:a16="http://schemas.microsoft.com/office/drawing/2014/main" id="{D43B8CA0-9C8F-45A6-9E72-489CB21692D1}"/>
                </a:ext>
              </a:extLst>
            </p:cNvPr>
            <p:cNvSpPr>
              <a:spLocks/>
            </p:cNvSpPr>
            <p:nvPr/>
          </p:nvSpPr>
          <p:spPr bwMode="auto">
            <a:xfrm>
              <a:off x="4144963" y="4267200"/>
              <a:ext cx="2249488" cy="584200"/>
            </a:xfrm>
            <a:custGeom>
              <a:avLst/>
              <a:gdLst>
                <a:gd name="T0" fmla="*/ 0 w 1417"/>
                <a:gd name="T1" fmla="*/ 151 h 368"/>
                <a:gd name="T2" fmla="*/ 29 w 1417"/>
                <a:gd name="T3" fmla="*/ 117 h 368"/>
                <a:gd name="T4" fmla="*/ 58 w 1417"/>
                <a:gd name="T5" fmla="*/ 52 h 368"/>
                <a:gd name="T6" fmla="*/ 87 w 1417"/>
                <a:gd name="T7" fmla="*/ 23 h 368"/>
                <a:gd name="T8" fmla="*/ 115 w 1417"/>
                <a:gd name="T9" fmla="*/ 14 h 368"/>
                <a:gd name="T10" fmla="*/ 144 w 1417"/>
                <a:gd name="T11" fmla="*/ 0 h 368"/>
                <a:gd name="T12" fmla="*/ 174 w 1417"/>
                <a:gd name="T13" fmla="*/ 25 h 368"/>
                <a:gd name="T14" fmla="*/ 202 w 1417"/>
                <a:gd name="T15" fmla="*/ 74 h 368"/>
                <a:gd name="T16" fmla="*/ 231 w 1417"/>
                <a:gd name="T17" fmla="*/ 154 h 368"/>
                <a:gd name="T18" fmla="*/ 261 w 1417"/>
                <a:gd name="T19" fmla="*/ 229 h 368"/>
                <a:gd name="T20" fmla="*/ 289 w 1417"/>
                <a:gd name="T21" fmla="*/ 293 h 368"/>
                <a:gd name="T22" fmla="*/ 318 w 1417"/>
                <a:gd name="T23" fmla="*/ 333 h 368"/>
                <a:gd name="T24" fmla="*/ 346 w 1417"/>
                <a:gd name="T25" fmla="*/ 354 h 368"/>
                <a:gd name="T26" fmla="*/ 376 w 1417"/>
                <a:gd name="T27" fmla="*/ 368 h 368"/>
                <a:gd name="T28" fmla="*/ 405 w 1417"/>
                <a:gd name="T29" fmla="*/ 360 h 368"/>
                <a:gd name="T30" fmla="*/ 433 w 1417"/>
                <a:gd name="T31" fmla="*/ 341 h 368"/>
                <a:gd name="T32" fmla="*/ 463 w 1417"/>
                <a:gd name="T33" fmla="*/ 325 h 368"/>
                <a:gd name="T34" fmla="*/ 492 w 1417"/>
                <a:gd name="T35" fmla="*/ 314 h 368"/>
                <a:gd name="T36" fmla="*/ 520 w 1417"/>
                <a:gd name="T37" fmla="*/ 320 h 368"/>
                <a:gd name="T38" fmla="*/ 550 w 1417"/>
                <a:gd name="T39" fmla="*/ 321 h 368"/>
                <a:gd name="T40" fmla="*/ 578 w 1417"/>
                <a:gd name="T41" fmla="*/ 299 h 368"/>
                <a:gd name="T42" fmla="*/ 607 w 1417"/>
                <a:gd name="T43" fmla="*/ 263 h 368"/>
                <a:gd name="T44" fmla="*/ 637 w 1417"/>
                <a:gd name="T45" fmla="*/ 209 h 368"/>
                <a:gd name="T46" fmla="*/ 665 w 1417"/>
                <a:gd name="T47" fmla="*/ 169 h 368"/>
                <a:gd name="T48" fmla="*/ 694 w 1417"/>
                <a:gd name="T49" fmla="*/ 144 h 368"/>
                <a:gd name="T50" fmla="*/ 724 w 1417"/>
                <a:gd name="T51" fmla="*/ 116 h 368"/>
                <a:gd name="T52" fmla="*/ 752 w 1417"/>
                <a:gd name="T53" fmla="*/ 109 h 368"/>
                <a:gd name="T54" fmla="*/ 781 w 1417"/>
                <a:gd name="T55" fmla="*/ 107 h 368"/>
                <a:gd name="T56" fmla="*/ 809 w 1417"/>
                <a:gd name="T57" fmla="*/ 101 h 368"/>
                <a:gd name="T58" fmla="*/ 839 w 1417"/>
                <a:gd name="T59" fmla="*/ 108 h 368"/>
                <a:gd name="T60" fmla="*/ 868 w 1417"/>
                <a:gd name="T61" fmla="*/ 103 h 368"/>
                <a:gd name="T62" fmla="*/ 896 w 1417"/>
                <a:gd name="T63" fmla="*/ 98 h 368"/>
                <a:gd name="T64" fmla="*/ 926 w 1417"/>
                <a:gd name="T65" fmla="*/ 111 h 368"/>
                <a:gd name="T66" fmla="*/ 955 w 1417"/>
                <a:gd name="T67" fmla="*/ 134 h 368"/>
                <a:gd name="T68" fmla="*/ 983 w 1417"/>
                <a:gd name="T69" fmla="*/ 169 h 368"/>
                <a:gd name="T70" fmla="*/ 1013 w 1417"/>
                <a:gd name="T71" fmla="*/ 208 h 368"/>
                <a:gd name="T72" fmla="*/ 1041 w 1417"/>
                <a:gd name="T73" fmla="*/ 242 h 368"/>
                <a:gd name="T74" fmla="*/ 1070 w 1417"/>
                <a:gd name="T75" fmla="*/ 267 h 368"/>
                <a:gd name="T76" fmla="*/ 1099 w 1417"/>
                <a:gd name="T77" fmla="*/ 295 h 368"/>
                <a:gd name="T78" fmla="*/ 1128 w 1417"/>
                <a:gd name="T79" fmla="*/ 320 h 368"/>
                <a:gd name="T80" fmla="*/ 1157 w 1417"/>
                <a:gd name="T81" fmla="*/ 349 h 368"/>
                <a:gd name="T82" fmla="*/ 1186 w 1417"/>
                <a:gd name="T83" fmla="*/ 360 h 368"/>
                <a:gd name="T84" fmla="*/ 1215 w 1417"/>
                <a:gd name="T85" fmla="*/ 346 h 368"/>
                <a:gd name="T86" fmla="*/ 1244 w 1417"/>
                <a:gd name="T87" fmla="*/ 316 h 368"/>
                <a:gd name="T88" fmla="*/ 1272 w 1417"/>
                <a:gd name="T89" fmla="*/ 263 h 368"/>
                <a:gd name="T90" fmla="*/ 1301 w 1417"/>
                <a:gd name="T91" fmla="*/ 215 h 368"/>
                <a:gd name="T92" fmla="*/ 1331 w 1417"/>
                <a:gd name="T93" fmla="*/ 173 h 368"/>
                <a:gd name="T94" fmla="*/ 1359 w 1417"/>
                <a:gd name="T95" fmla="*/ 148 h 368"/>
                <a:gd name="T96" fmla="*/ 1388 w 1417"/>
                <a:gd name="T97" fmla="*/ 141 h 368"/>
                <a:gd name="T98" fmla="*/ 1417 w 1417"/>
                <a:gd name="T99" fmla="*/ 153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368">
                  <a:moveTo>
                    <a:pt x="0" y="151"/>
                  </a:moveTo>
                  <a:lnTo>
                    <a:pt x="29" y="117"/>
                  </a:lnTo>
                  <a:lnTo>
                    <a:pt x="58" y="52"/>
                  </a:lnTo>
                  <a:lnTo>
                    <a:pt x="87" y="23"/>
                  </a:lnTo>
                  <a:lnTo>
                    <a:pt x="115" y="14"/>
                  </a:lnTo>
                  <a:lnTo>
                    <a:pt x="144" y="0"/>
                  </a:lnTo>
                  <a:lnTo>
                    <a:pt x="174" y="25"/>
                  </a:lnTo>
                  <a:lnTo>
                    <a:pt x="202" y="74"/>
                  </a:lnTo>
                  <a:lnTo>
                    <a:pt x="231" y="154"/>
                  </a:lnTo>
                  <a:lnTo>
                    <a:pt x="261" y="229"/>
                  </a:lnTo>
                  <a:lnTo>
                    <a:pt x="289" y="293"/>
                  </a:lnTo>
                  <a:lnTo>
                    <a:pt x="318" y="333"/>
                  </a:lnTo>
                  <a:lnTo>
                    <a:pt x="346" y="354"/>
                  </a:lnTo>
                  <a:lnTo>
                    <a:pt x="376" y="368"/>
                  </a:lnTo>
                  <a:lnTo>
                    <a:pt x="405" y="360"/>
                  </a:lnTo>
                  <a:lnTo>
                    <a:pt x="433" y="341"/>
                  </a:lnTo>
                  <a:lnTo>
                    <a:pt x="463" y="325"/>
                  </a:lnTo>
                  <a:lnTo>
                    <a:pt x="492" y="314"/>
                  </a:lnTo>
                  <a:lnTo>
                    <a:pt x="520" y="320"/>
                  </a:lnTo>
                  <a:lnTo>
                    <a:pt x="550" y="321"/>
                  </a:lnTo>
                  <a:lnTo>
                    <a:pt x="578" y="299"/>
                  </a:lnTo>
                  <a:lnTo>
                    <a:pt x="607" y="263"/>
                  </a:lnTo>
                  <a:lnTo>
                    <a:pt x="637" y="209"/>
                  </a:lnTo>
                  <a:lnTo>
                    <a:pt x="665" y="169"/>
                  </a:lnTo>
                  <a:lnTo>
                    <a:pt x="694" y="144"/>
                  </a:lnTo>
                  <a:lnTo>
                    <a:pt x="724" y="116"/>
                  </a:lnTo>
                  <a:lnTo>
                    <a:pt x="752" y="109"/>
                  </a:lnTo>
                  <a:lnTo>
                    <a:pt x="781" y="107"/>
                  </a:lnTo>
                  <a:lnTo>
                    <a:pt x="809" y="101"/>
                  </a:lnTo>
                  <a:lnTo>
                    <a:pt x="839" y="108"/>
                  </a:lnTo>
                  <a:lnTo>
                    <a:pt x="868" y="103"/>
                  </a:lnTo>
                  <a:lnTo>
                    <a:pt x="896" y="98"/>
                  </a:lnTo>
                  <a:lnTo>
                    <a:pt x="926" y="111"/>
                  </a:lnTo>
                  <a:lnTo>
                    <a:pt x="955" y="134"/>
                  </a:lnTo>
                  <a:lnTo>
                    <a:pt x="983" y="169"/>
                  </a:lnTo>
                  <a:lnTo>
                    <a:pt x="1013" y="208"/>
                  </a:lnTo>
                  <a:lnTo>
                    <a:pt x="1041" y="242"/>
                  </a:lnTo>
                  <a:lnTo>
                    <a:pt x="1070" y="267"/>
                  </a:lnTo>
                  <a:lnTo>
                    <a:pt x="1099" y="295"/>
                  </a:lnTo>
                  <a:lnTo>
                    <a:pt x="1128" y="320"/>
                  </a:lnTo>
                  <a:lnTo>
                    <a:pt x="1157" y="349"/>
                  </a:lnTo>
                  <a:lnTo>
                    <a:pt x="1186" y="360"/>
                  </a:lnTo>
                  <a:lnTo>
                    <a:pt x="1215" y="346"/>
                  </a:lnTo>
                  <a:lnTo>
                    <a:pt x="1244" y="316"/>
                  </a:lnTo>
                  <a:lnTo>
                    <a:pt x="1272" y="263"/>
                  </a:lnTo>
                  <a:lnTo>
                    <a:pt x="1301" y="215"/>
                  </a:lnTo>
                  <a:lnTo>
                    <a:pt x="1331" y="173"/>
                  </a:lnTo>
                  <a:lnTo>
                    <a:pt x="1359" y="148"/>
                  </a:lnTo>
                  <a:lnTo>
                    <a:pt x="1388" y="141"/>
                  </a:lnTo>
                  <a:lnTo>
                    <a:pt x="1417" y="15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10" name="Freeform 220">
              <a:extLst>
                <a:ext uri="{FF2B5EF4-FFF2-40B4-BE49-F238E27FC236}">
                  <a16:creationId xmlns="" xmlns:a16="http://schemas.microsoft.com/office/drawing/2014/main" id="{9564EF27-E912-4FAB-B1D8-6888B8F789CA}"/>
                </a:ext>
              </a:extLst>
            </p:cNvPr>
            <p:cNvSpPr>
              <a:spLocks/>
            </p:cNvSpPr>
            <p:nvPr/>
          </p:nvSpPr>
          <p:spPr bwMode="auto">
            <a:xfrm>
              <a:off x="4144963" y="4370388"/>
              <a:ext cx="2249488" cy="598488"/>
            </a:xfrm>
            <a:custGeom>
              <a:avLst/>
              <a:gdLst>
                <a:gd name="T0" fmla="*/ 0 w 1417"/>
                <a:gd name="T1" fmla="*/ 181 h 377"/>
                <a:gd name="T2" fmla="*/ 29 w 1417"/>
                <a:gd name="T3" fmla="*/ 230 h 377"/>
                <a:gd name="T4" fmla="*/ 58 w 1417"/>
                <a:gd name="T5" fmla="*/ 273 h 377"/>
                <a:gd name="T6" fmla="*/ 87 w 1417"/>
                <a:gd name="T7" fmla="*/ 316 h 377"/>
                <a:gd name="T8" fmla="*/ 115 w 1417"/>
                <a:gd name="T9" fmla="*/ 345 h 377"/>
                <a:gd name="T10" fmla="*/ 144 w 1417"/>
                <a:gd name="T11" fmla="*/ 377 h 377"/>
                <a:gd name="T12" fmla="*/ 174 w 1417"/>
                <a:gd name="T13" fmla="*/ 347 h 377"/>
                <a:gd name="T14" fmla="*/ 202 w 1417"/>
                <a:gd name="T15" fmla="*/ 261 h 377"/>
                <a:gd name="T16" fmla="*/ 231 w 1417"/>
                <a:gd name="T17" fmla="*/ 161 h 377"/>
                <a:gd name="T18" fmla="*/ 261 w 1417"/>
                <a:gd name="T19" fmla="*/ 69 h 377"/>
                <a:gd name="T20" fmla="*/ 289 w 1417"/>
                <a:gd name="T21" fmla="*/ 19 h 377"/>
                <a:gd name="T22" fmla="*/ 318 w 1417"/>
                <a:gd name="T23" fmla="*/ 0 h 377"/>
                <a:gd name="T24" fmla="*/ 346 w 1417"/>
                <a:gd name="T25" fmla="*/ 4 h 377"/>
                <a:gd name="T26" fmla="*/ 376 w 1417"/>
                <a:gd name="T27" fmla="*/ 19 h 377"/>
                <a:gd name="T28" fmla="*/ 405 w 1417"/>
                <a:gd name="T29" fmla="*/ 32 h 377"/>
                <a:gd name="T30" fmla="*/ 433 w 1417"/>
                <a:gd name="T31" fmla="*/ 48 h 377"/>
                <a:gd name="T32" fmla="*/ 463 w 1417"/>
                <a:gd name="T33" fmla="*/ 53 h 377"/>
                <a:gd name="T34" fmla="*/ 492 w 1417"/>
                <a:gd name="T35" fmla="*/ 43 h 377"/>
                <a:gd name="T36" fmla="*/ 520 w 1417"/>
                <a:gd name="T37" fmla="*/ 35 h 377"/>
                <a:gd name="T38" fmla="*/ 550 w 1417"/>
                <a:gd name="T39" fmla="*/ 48 h 377"/>
                <a:gd name="T40" fmla="*/ 578 w 1417"/>
                <a:gd name="T41" fmla="*/ 89 h 377"/>
                <a:gd name="T42" fmla="*/ 607 w 1417"/>
                <a:gd name="T43" fmla="*/ 154 h 377"/>
                <a:gd name="T44" fmla="*/ 637 w 1417"/>
                <a:gd name="T45" fmla="*/ 225 h 377"/>
                <a:gd name="T46" fmla="*/ 665 w 1417"/>
                <a:gd name="T47" fmla="*/ 271 h 377"/>
                <a:gd name="T48" fmla="*/ 694 w 1417"/>
                <a:gd name="T49" fmla="*/ 292 h 377"/>
                <a:gd name="T50" fmla="*/ 724 w 1417"/>
                <a:gd name="T51" fmla="*/ 289 h 377"/>
                <a:gd name="T52" fmla="*/ 752 w 1417"/>
                <a:gd name="T53" fmla="*/ 263 h 377"/>
                <a:gd name="T54" fmla="*/ 781 w 1417"/>
                <a:gd name="T55" fmla="*/ 246 h 377"/>
                <a:gd name="T56" fmla="*/ 809 w 1417"/>
                <a:gd name="T57" fmla="*/ 262 h 377"/>
                <a:gd name="T58" fmla="*/ 839 w 1417"/>
                <a:gd name="T59" fmla="*/ 272 h 377"/>
                <a:gd name="T60" fmla="*/ 868 w 1417"/>
                <a:gd name="T61" fmla="*/ 255 h 377"/>
                <a:gd name="T62" fmla="*/ 896 w 1417"/>
                <a:gd name="T63" fmla="*/ 233 h 377"/>
                <a:gd name="T64" fmla="*/ 926 w 1417"/>
                <a:gd name="T65" fmla="*/ 190 h 377"/>
                <a:gd name="T66" fmla="*/ 955 w 1417"/>
                <a:gd name="T67" fmla="*/ 156 h 377"/>
                <a:gd name="T68" fmla="*/ 983 w 1417"/>
                <a:gd name="T69" fmla="*/ 139 h 377"/>
                <a:gd name="T70" fmla="*/ 1013 w 1417"/>
                <a:gd name="T71" fmla="*/ 108 h 377"/>
                <a:gd name="T72" fmla="*/ 1041 w 1417"/>
                <a:gd name="T73" fmla="*/ 89 h 377"/>
                <a:gd name="T74" fmla="*/ 1070 w 1417"/>
                <a:gd name="T75" fmla="*/ 78 h 377"/>
                <a:gd name="T76" fmla="*/ 1099 w 1417"/>
                <a:gd name="T77" fmla="*/ 70 h 377"/>
                <a:gd name="T78" fmla="*/ 1128 w 1417"/>
                <a:gd name="T79" fmla="*/ 74 h 377"/>
                <a:gd name="T80" fmla="*/ 1157 w 1417"/>
                <a:gd name="T81" fmla="*/ 79 h 377"/>
                <a:gd name="T82" fmla="*/ 1186 w 1417"/>
                <a:gd name="T83" fmla="*/ 62 h 377"/>
                <a:gd name="T84" fmla="*/ 1215 w 1417"/>
                <a:gd name="T85" fmla="*/ 57 h 377"/>
                <a:gd name="T86" fmla="*/ 1244 w 1417"/>
                <a:gd name="T87" fmla="*/ 62 h 377"/>
                <a:gd name="T88" fmla="*/ 1272 w 1417"/>
                <a:gd name="T89" fmla="*/ 73 h 377"/>
                <a:gd name="T90" fmla="*/ 1301 w 1417"/>
                <a:gd name="T91" fmla="*/ 80 h 377"/>
                <a:gd name="T92" fmla="*/ 1331 w 1417"/>
                <a:gd name="T93" fmla="*/ 83 h 377"/>
                <a:gd name="T94" fmla="*/ 1359 w 1417"/>
                <a:gd name="T95" fmla="*/ 70 h 377"/>
                <a:gd name="T96" fmla="*/ 1388 w 1417"/>
                <a:gd name="T97" fmla="*/ 54 h 377"/>
                <a:gd name="T98" fmla="*/ 1417 w 1417"/>
                <a:gd name="T99" fmla="*/ 53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377">
                  <a:moveTo>
                    <a:pt x="0" y="181"/>
                  </a:moveTo>
                  <a:lnTo>
                    <a:pt x="29" y="230"/>
                  </a:lnTo>
                  <a:lnTo>
                    <a:pt x="58" y="273"/>
                  </a:lnTo>
                  <a:lnTo>
                    <a:pt x="87" y="316"/>
                  </a:lnTo>
                  <a:lnTo>
                    <a:pt x="115" y="345"/>
                  </a:lnTo>
                  <a:lnTo>
                    <a:pt x="144" y="377"/>
                  </a:lnTo>
                  <a:lnTo>
                    <a:pt x="174" y="347"/>
                  </a:lnTo>
                  <a:lnTo>
                    <a:pt x="202" y="261"/>
                  </a:lnTo>
                  <a:lnTo>
                    <a:pt x="231" y="161"/>
                  </a:lnTo>
                  <a:lnTo>
                    <a:pt x="261" y="69"/>
                  </a:lnTo>
                  <a:lnTo>
                    <a:pt x="289" y="19"/>
                  </a:lnTo>
                  <a:lnTo>
                    <a:pt x="318" y="0"/>
                  </a:lnTo>
                  <a:lnTo>
                    <a:pt x="346" y="4"/>
                  </a:lnTo>
                  <a:lnTo>
                    <a:pt x="376" y="19"/>
                  </a:lnTo>
                  <a:lnTo>
                    <a:pt x="405" y="32"/>
                  </a:lnTo>
                  <a:lnTo>
                    <a:pt x="433" y="48"/>
                  </a:lnTo>
                  <a:lnTo>
                    <a:pt x="463" y="53"/>
                  </a:lnTo>
                  <a:lnTo>
                    <a:pt x="492" y="43"/>
                  </a:lnTo>
                  <a:lnTo>
                    <a:pt x="520" y="35"/>
                  </a:lnTo>
                  <a:lnTo>
                    <a:pt x="550" y="48"/>
                  </a:lnTo>
                  <a:lnTo>
                    <a:pt x="578" y="89"/>
                  </a:lnTo>
                  <a:lnTo>
                    <a:pt x="607" y="154"/>
                  </a:lnTo>
                  <a:lnTo>
                    <a:pt x="637" y="225"/>
                  </a:lnTo>
                  <a:lnTo>
                    <a:pt x="665" y="271"/>
                  </a:lnTo>
                  <a:lnTo>
                    <a:pt x="694" y="292"/>
                  </a:lnTo>
                  <a:lnTo>
                    <a:pt x="724" y="289"/>
                  </a:lnTo>
                  <a:lnTo>
                    <a:pt x="752" y="263"/>
                  </a:lnTo>
                  <a:lnTo>
                    <a:pt x="781" y="246"/>
                  </a:lnTo>
                  <a:lnTo>
                    <a:pt x="809" y="262"/>
                  </a:lnTo>
                  <a:lnTo>
                    <a:pt x="839" y="272"/>
                  </a:lnTo>
                  <a:lnTo>
                    <a:pt x="868" y="255"/>
                  </a:lnTo>
                  <a:lnTo>
                    <a:pt x="896" y="233"/>
                  </a:lnTo>
                  <a:lnTo>
                    <a:pt x="926" y="190"/>
                  </a:lnTo>
                  <a:lnTo>
                    <a:pt x="955" y="156"/>
                  </a:lnTo>
                  <a:lnTo>
                    <a:pt x="983" y="139"/>
                  </a:lnTo>
                  <a:lnTo>
                    <a:pt x="1013" y="108"/>
                  </a:lnTo>
                  <a:lnTo>
                    <a:pt x="1041" y="89"/>
                  </a:lnTo>
                  <a:lnTo>
                    <a:pt x="1070" y="78"/>
                  </a:lnTo>
                  <a:lnTo>
                    <a:pt x="1099" y="70"/>
                  </a:lnTo>
                  <a:lnTo>
                    <a:pt x="1128" y="74"/>
                  </a:lnTo>
                  <a:lnTo>
                    <a:pt x="1157" y="79"/>
                  </a:lnTo>
                  <a:lnTo>
                    <a:pt x="1186" y="62"/>
                  </a:lnTo>
                  <a:lnTo>
                    <a:pt x="1215" y="57"/>
                  </a:lnTo>
                  <a:lnTo>
                    <a:pt x="1244" y="62"/>
                  </a:lnTo>
                  <a:lnTo>
                    <a:pt x="1272" y="73"/>
                  </a:lnTo>
                  <a:lnTo>
                    <a:pt x="1301" y="80"/>
                  </a:lnTo>
                  <a:lnTo>
                    <a:pt x="1331" y="83"/>
                  </a:lnTo>
                  <a:lnTo>
                    <a:pt x="1359" y="70"/>
                  </a:lnTo>
                  <a:lnTo>
                    <a:pt x="1388" y="54"/>
                  </a:lnTo>
                  <a:lnTo>
                    <a:pt x="1417" y="5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11" name="Freeform 221">
              <a:extLst>
                <a:ext uri="{FF2B5EF4-FFF2-40B4-BE49-F238E27FC236}">
                  <a16:creationId xmlns="" xmlns:a16="http://schemas.microsoft.com/office/drawing/2014/main" id="{1DC4D2EC-66EE-4AF8-A10B-9D6E4BBDE829}"/>
                </a:ext>
              </a:extLst>
            </p:cNvPr>
            <p:cNvSpPr>
              <a:spLocks/>
            </p:cNvSpPr>
            <p:nvPr/>
          </p:nvSpPr>
          <p:spPr bwMode="auto">
            <a:xfrm>
              <a:off x="4144963" y="4259263"/>
              <a:ext cx="2203450" cy="585788"/>
            </a:xfrm>
            <a:custGeom>
              <a:avLst/>
              <a:gdLst>
                <a:gd name="T0" fmla="*/ 0 w 1388"/>
                <a:gd name="T1" fmla="*/ 105 h 369"/>
                <a:gd name="T2" fmla="*/ 29 w 1388"/>
                <a:gd name="T3" fmla="*/ 68 h 369"/>
                <a:gd name="T4" fmla="*/ 58 w 1388"/>
                <a:gd name="T5" fmla="*/ 36 h 369"/>
                <a:gd name="T6" fmla="*/ 87 w 1388"/>
                <a:gd name="T7" fmla="*/ 6 h 369"/>
                <a:gd name="T8" fmla="*/ 115 w 1388"/>
                <a:gd name="T9" fmla="*/ 0 h 369"/>
                <a:gd name="T10" fmla="*/ 144 w 1388"/>
                <a:gd name="T11" fmla="*/ 25 h 369"/>
                <a:gd name="T12" fmla="*/ 174 w 1388"/>
                <a:gd name="T13" fmla="*/ 114 h 369"/>
                <a:gd name="T14" fmla="*/ 202 w 1388"/>
                <a:gd name="T15" fmla="*/ 217 h 369"/>
                <a:gd name="T16" fmla="*/ 231 w 1388"/>
                <a:gd name="T17" fmla="*/ 304 h 369"/>
                <a:gd name="T18" fmla="*/ 261 w 1388"/>
                <a:gd name="T19" fmla="*/ 351 h 369"/>
                <a:gd name="T20" fmla="*/ 289 w 1388"/>
                <a:gd name="T21" fmla="*/ 359 h 369"/>
                <a:gd name="T22" fmla="*/ 318 w 1388"/>
                <a:gd name="T23" fmla="*/ 369 h 369"/>
                <a:gd name="T24" fmla="*/ 346 w 1388"/>
                <a:gd name="T25" fmla="*/ 368 h 369"/>
                <a:gd name="T26" fmla="*/ 376 w 1388"/>
                <a:gd name="T27" fmla="*/ 356 h 369"/>
                <a:gd name="T28" fmla="*/ 405 w 1388"/>
                <a:gd name="T29" fmla="*/ 348 h 369"/>
                <a:gd name="T30" fmla="*/ 433 w 1388"/>
                <a:gd name="T31" fmla="*/ 343 h 369"/>
                <a:gd name="T32" fmla="*/ 463 w 1388"/>
                <a:gd name="T33" fmla="*/ 345 h 369"/>
                <a:gd name="T34" fmla="*/ 492 w 1388"/>
                <a:gd name="T35" fmla="*/ 325 h 369"/>
                <a:gd name="T36" fmla="*/ 520 w 1388"/>
                <a:gd name="T37" fmla="*/ 283 h 369"/>
                <a:gd name="T38" fmla="*/ 550 w 1388"/>
                <a:gd name="T39" fmla="*/ 219 h 369"/>
                <a:gd name="T40" fmla="*/ 578 w 1388"/>
                <a:gd name="T41" fmla="*/ 164 h 369"/>
                <a:gd name="T42" fmla="*/ 607 w 1388"/>
                <a:gd name="T43" fmla="*/ 134 h 369"/>
                <a:gd name="T44" fmla="*/ 637 w 1388"/>
                <a:gd name="T45" fmla="*/ 110 h 369"/>
                <a:gd name="T46" fmla="*/ 665 w 1388"/>
                <a:gd name="T47" fmla="*/ 97 h 369"/>
                <a:gd name="T48" fmla="*/ 694 w 1388"/>
                <a:gd name="T49" fmla="*/ 94 h 369"/>
                <a:gd name="T50" fmla="*/ 724 w 1388"/>
                <a:gd name="T51" fmla="*/ 95 h 369"/>
                <a:gd name="T52" fmla="*/ 752 w 1388"/>
                <a:gd name="T53" fmla="*/ 101 h 369"/>
                <a:gd name="T54" fmla="*/ 781 w 1388"/>
                <a:gd name="T55" fmla="*/ 101 h 369"/>
                <a:gd name="T56" fmla="*/ 809 w 1388"/>
                <a:gd name="T57" fmla="*/ 105 h 369"/>
                <a:gd name="T58" fmla="*/ 839 w 1388"/>
                <a:gd name="T59" fmla="*/ 124 h 369"/>
                <a:gd name="T60" fmla="*/ 868 w 1388"/>
                <a:gd name="T61" fmla="*/ 162 h 369"/>
                <a:gd name="T62" fmla="*/ 896 w 1388"/>
                <a:gd name="T63" fmla="*/ 201 h 369"/>
                <a:gd name="T64" fmla="*/ 926 w 1388"/>
                <a:gd name="T65" fmla="*/ 234 h 369"/>
                <a:gd name="T66" fmla="*/ 955 w 1388"/>
                <a:gd name="T67" fmla="*/ 261 h 369"/>
                <a:gd name="T68" fmla="*/ 983 w 1388"/>
                <a:gd name="T69" fmla="*/ 292 h 369"/>
                <a:gd name="T70" fmla="*/ 1013 w 1388"/>
                <a:gd name="T71" fmla="*/ 305 h 369"/>
                <a:gd name="T72" fmla="*/ 1041 w 1388"/>
                <a:gd name="T73" fmla="*/ 305 h 369"/>
                <a:gd name="T74" fmla="*/ 1070 w 1388"/>
                <a:gd name="T75" fmla="*/ 311 h 369"/>
                <a:gd name="T76" fmla="*/ 1099 w 1388"/>
                <a:gd name="T77" fmla="*/ 308 h 369"/>
                <a:gd name="T78" fmla="*/ 1128 w 1388"/>
                <a:gd name="T79" fmla="*/ 314 h 369"/>
                <a:gd name="T80" fmla="*/ 1157 w 1388"/>
                <a:gd name="T81" fmla="*/ 319 h 369"/>
                <a:gd name="T82" fmla="*/ 1186 w 1388"/>
                <a:gd name="T83" fmla="*/ 301 h 369"/>
                <a:gd name="T84" fmla="*/ 1215 w 1388"/>
                <a:gd name="T85" fmla="*/ 290 h 369"/>
                <a:gd name="T86" fmla="*/ 1244 w 1388"/>
                <a:gd name="T87" fmla="*/ 268 h 369"/>
                <a:gd name="T88" fmla="*/ 1272 w 1388"/>
                <a:gd name="T89" fmla="*/ 228 h 369"/>
                <a:gd name="T90" fmla="*/ 1301 w 1388"/>
                <a:gd name="T91" fmla="*/ 196 h 369"/>
                <a:gd name="T92" fmla="*/ 1331 w 1388"/>
                <a:gd name="T93" fmla="*/ 161 h 369"/>
                <a:gd name="T94" fmla="*/ 1359 w 1388"/>
                <a:gd name="T95" fmla="*/ 155 h 369"/>
                <a:gd name="T96" fmla="*/ 1388 w 1388"/>
                <a:gd name="T97" fmla="*/ 171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369">
                  <a:moveTo>
                    <a:pt x="0" y="105"/>
                  </a:moveTo>
                  <a:lnTo>
                    <a:pt x="29" y="68"/>
                  </a:lnTo>
                  <a:lnTo>
                    <a:pt x="58" y="36"/>
                  </a:lnTo>
                  <a:lnTo>
                    <a:pt x="87" y="6"/>
                  </a:lnTo>
                  <a:lnTo>
                    <a:pt x="115" y="0"/>
                  </a:lnTo>
                  <a:lnTo>
                    <a:pt x="144" y="25"/>
                  </a:lnTo>
                  <a:lnTo>
                    <a:pt x="174" y="114"/>
                  </a:lnTo>
                  <a:lnTo>
                    <a:pt x="202" y="217"/>
                  </a:lnTo>
                  <a:lnTo>
                    <a:pt x="231" y="304"/>
                  </a:lnTo>
                  <a:lnTo>
                    <a:pt x="261" y="351"/>
                  </a:lnTo>
                  <a:lnTo>
                    <a:pt x="289" y="359"/>
                  </a:lnTo>
                  <a:lnTo>
                    <a:pt x="318" y="369"/>
                  </a:lnTo>
                  <a:lnTo>
                    <a:pt x="346" y="368"/>
                  </a:lnTo>
                  <a:lnTo>
                    <a:pt x="376" y="356"/>
                  </a:lnTo>
                  <a:lnTo>
                    <a:pt x="405" y="348"/>
                  </a:lnTo>
                  <a:lnTo>
                    <a:pt x="433" y="343"/>
                  </a:lnTo>
                  <a:lnTo>
                    <a:pt x="463" y="345"/>
                  </a:lnTo>
                  <a:lnTo>
                    <a:pt x="492" y="325"/>
                  </a:lnTo>
                  <a:lnTo>
                    <a:pt x="520" y="283"/>
                  </a:lnTo>
                  <a:lnTo>
                    <a:pt x="550" y="219"/>
                  </a:lnTo>
                  <a:lnTo>
                    <a:pt x="578" y="164"/>
                  </a:lnTo>
                  <a:lnTo>
                    <a:pt x="607" y="134"/>
                  </a:lnTo>
                  <a:lnTo>
                    <a:pt x="637" y="110"/>
                  </a:lnTo>
                  <a:lnTo>
                    <a:pt x="665" y="97"/>
                  </a:lnTo>
                  <a:lnTo>
                    <a:pt x="694" y="94"/>
                  </a:lnTo>
                  <a:lnTo>
                    <a:pt x="724" y="95"/>
                  </a:lnTo>
                  <a:lnTo>
                    <a:pt x="752" y="101"/>
                  </a:lnTo>
                  <a:lnTo>
                    <a:pt x="781" y="101"/>
                  </a:lnTo>
                  <a:lnTo>
                    <a:pt x="809" y="105"/>
                  </a:lnTo>
                  <a:lnTo>
                    <a:pt x="839" y="124"/>
                  </a:lnTo>
                  <a:lnTo>
                    <a:pt x="868" y="162"/>
                  </a:lnTo>
                  <a:lnTo>
                    <a:pt x="896" y="201"/>
                  </a:lnTo>
                  <a:lnTo>
                    <a:pt x="926" y="234"/>
                  </a:lnTo>
                  <a:lnTo>
                    <a:pt x="955" y="261"/>
                  </a:lnTo>
                  <a:lnTo>
                    <a:pt x="983" y="292"/>
                  </a:lnTo>
                  <a:lnTo>
                    <a:pt x="1013" y="305"/>
                  </a:lnTo>
                  <a:lnTo>
                    <a:pt x="1041" y="305"/>
                  </a:lnTo>
                  <a:lnTo>
                    <a:pt x="1070" y="311"/>
                  </a:lnTo>
                  <a:lnTo>
                    <a:pt x="1099" y="308"/>
                  </a:lnTo>
                  <a:lnTo>
                    <a:pt x="1128" y="314"/>
                  </a:lnTo>
                  <a:lnTo>
                    <a:pt x="1157" y="319"/>
                  </a:lnTo>
                  <a:lnTo>
                    <a:pt x="1186" y="301"/>
                  </a:lnTo>
                  <a:lnTo>
                    <a:pt x="1215" y="290"/>
                  </a:lnTo>
                  <a:lnTo>
                    <a:pt x="1244" y="268"/>
                  </a:lnTo>
                  <a:lnTo>
                    <a:pt x="1272" y="228"/>
                  </a:lnTo>
                  <a:lnTo>
                    <a:pt x="1301" y="196"/>
                  </a:lnTo>
                  <a:lnTo>
                    <a:pt x="1331" y="161"/>
                  </a:lnTo>
                  <a:lnTo>
                    <a:pt x="1359" y="155"/>
                  </a:lnTo>
                  <a:lnTo>
                    <a:pt x="1388" y="17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12" name="Freeform 222">
              <a:extLst>
                <a:ext uri="{FF2B5EF4-FFF2-40B4-BE49-F238E27FC236}">
                  <a16:creationId xmlns="" xmlns:a16="http://schemas.microsoft.com/office/drawing/2014/main" id="{422AE777-EFF8-4549-A547-D4839B75C047}"/>
                </a:ext>
              </a:extLst>
            </p:cNvPr>
            <p:cNvSpPr>
              <a:spLocks/>
            </p:cNvSpPr>
            <p:nvPr/>
          </p:nvSpPr>
          <p:spPr bwMode="auto">
            <a:xfrm>
              <a:off x="4144963" y="4367213"/>
              <a:ext cx="2157413" cy="569913"/>
            </a:xfrm>
            <a:custGeom>
              <a:avLst/>
              <a:gdLst>
                <a:gd name="T0" fmla="*/ 0 w 1359"/>
                <a:gd name="T1" fmla="*/ 353 h 359"/>
                <a:gd name="T2" fmla="*/ 29 w 1359"/>
                <a:gd name="T3" fmla="*/ 359 h 359"/>
                <a:gd name="T4" fmla="*/ 58 w 1359"/>
                <a:gd name="T5" fmla="*/ 359 h 359"/>
                <a:gd name="T6" fmla="*/ 87 w 1359"/>
                <a:gd name="T7" fmla="*/ 348 h 359"/>
                <a:gd name="T8" fmla="*/ 115 w 1359"/>
                <a:gd name="T9" fmla="*/ 305 h 359"/>
                <a:gd name="T10" fmla="*/ 144 w 1359"/>
                <a:gd name="T11" fmla="*/ 215 h 359"/>
                <a:gd name="T12" fmla="*/ 174 w 1359"/>
                <a:gd name="T13" fmla="*/ 117 h 359"/>
                <a:gd name="T14" fmla="*/ 202 w 1359"/>
                <a:gd name="T15" fmla="*/ 37 h 359"/>
                <a:gd name="T16" fmla="*/ 231 w 1359"/>
                <a:gd name="T17" fmla="*/ 0 h 359"/>
                <a:gd name="T18" fmla="*/ 261 w 1359"/>
                <a:gd name="T19" fmla="*/ 1 h 359"/>
                <a:gd name="T20" fmla="*/ 289 w 1359"/>
                <a:gd name="T21" fmla="*/ 8 h 359"/>
                <a:gd name="T22" fmla="*/ 318 w 1359"/>
                <a:gd name="T23" fmla="*/ 16 h 359"/>
                <a:gd name="T24" fmla="*/ 346 w 1359"/>
                <a:gd name="T25" fmla="*/ 22 h 359"/>
                <a:gd name="T26" fmla="*/ 376 w 1359"/>
                <a:gd name="T27" fmla="*/ 33 h 359"/>
                <a:gd name="T28" fmla="*/ 405 w 1359"/>
                <a:gd name="T29" fmla="*/ 35 h 359"/>
                <a:gd name="T30" fmla="*/ 433 w 1359"/>
                <a:gd name="T31" fmla="*/ 40 h 359"/>
                <a:gd name="T32" fmla="*/ 463 w 1359"/>
                <a:gd name="T33" fmla="*/ 69 h 359"/>
                <a:gd name="T34" fmla="*/ 492 w 1359"/>
                <a:gd name="T35" fmla="*/ 117 h 359"/>
                <a:gd name="T36" fmla="*/ 520 w 1359"/>
                <a:gd name="T37" fmla="*/ 183 h 359"/>
                <a:gd name="T38" fmla="*/ 550 w 1359"/>
                <a:gd name="T39" fmla="*/ 246 h 359"/>
                <a:gd name="T40" fmla="*/ 578 w 1359"/>
                <a:gd name="T41" fmla="*/ 275 h 359"/>
                <a:gd name="T42" fmla="*/ 607 w 1359"/>
                <a:gd name="T43" fmla="*/ 285 h 359"/>
                <a:gd name="T44" fmla="*/ 637 w 1359"/>
                <a:gd name="T45" fmla="*/ 289 h 359"/>
                <a:gd name="T46" fmla="*/ 665 w 1359"/>
                <a:gd name="T47" fmla="*/ 283 h 359"/>
                <a:gd name="T48" fmla="*/ 694 w 1359"/>
                <a:gd name="T49" fmla="*/ 273 h 359"/>
                <a:gd name="T50" fmla="*/ 724 w 1359"/>
                <a:gd name="T51" fmla="*/ 267 h 359"/>
                <a:gd name="T52" fmla="*/ 752 w 1359"/>
                <a:gd name="T53" fmla="*/ 259 h 359"/>
                <a:gd name="T54" fmla="*/ 781 w 1359"/>
                <a:gd name="T55" fmla="*/ 249 h 359"/>
                <a:gd name="T56" fmla="*/ 809 w 1359"/>
                <a:gd name="T57" fmla="*/ 227 h 359"/>
                <a:gd name="T58" fmla="*/ 839 w 1359"/>
                <a:gd name="T59" fmla="*/ 188 h 359"/>
                <a:gd name="T60" fmla="*/ 868 w 1359"/>
                <a:gd name="T61" fmla="*/ 153 h 359"/>
                <a:gd name="T62" fmla="*/ 896 w 1359"/>
                <a:gd name="T63" fmla="*/ 133 h 359"/>
                <a:gd name="T64" fmla="*/ 926 w 1359"/>
                <a:gd name="T65" fmla="*/ 107 h 359"/>
                <a:gd name="T66" fmla="*/ 955 w 1359"/>
                <a:gd name="T67" fmla="*/ 86 h 359"/>
                <a:gd name="T68" fmla="*/ 983 w 1359"/>
                <a:gd name="T69" fmla="*/ 81 h 359"/>
                <a:gd name="T70" fmla="*/ 1013 w 1359"/>
                <a:gd name="T71" fmla="*/ 78 h 359"/>
                <a:gd name="T72" fmla="*/ 1041 w 1359"/>
                <a:gd name="T73" fmla="*/ 78 h 359"/>
                <a:gd name="T74" fmla="*/ 1070 w 1359"/>
                <a:gd name="T75" fmla="*/ 80 h 359"/>
                <a:gd name="T76" fmla="*/ 1099 w 1359"/>
                <a:gd name="T77" fmla="*/ 67 h 359"/>
                <a:gd name="T78" fmla="*/ 1128 w 1359"/>
                <a:gd name="T79" fmla="*/ 56 h 359"/>
                <a:gd name="T80" fmla="*/ 1157 w 1359"/>
                <a:gd name="T81" fmla="*/ 62 h 359"/>
                <a:gd name="T82" fmla="*/ 1186 w 1359"/>
                <a:gd name="T83" fmla="*/ 80 h 359"/>
                <a:gd name="T84" fmla="*/ 1215 w 1359"/>
                <a:gd name="T85" fmla="*/ 118 h 359"/>
                <a:gd name="T86" fmla="*/ 1244 w 1359"/>
                <a:gd name="T87" fmla="*/ 160 h 359"/>
                <a:gd name="T88" fmla="*/ 1272 w 1359"/>
                <a:gd name="T89" fmla="*/ 188 h 359"/>
                <a:gd name="T90" fmla="*/ 1301 w 1359"/>
                <a:gd name="T91" fmla="*/ 206 h 359"/>
                <a:gd name="T92" fmla="*/ 1331 w 1359"/>
                <a:gd name="T93" fmla="*/ 209 h 359"/>
                <a:gd name="T94" fmla="*/ 1359 w 1359"/>
                <a:gd name="T95" fmla="*/ 194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9" h="359">
                  <a:moveTo>
                    <a:pt x="0" y="353"/>
                  </a:moveTo>
                  <a:lnTo>
                    <a:pt x="29" y="359"/>
                  </a:lnTo>
                  <a:lnTo>
                    <a:pt x="58" y="359"/>
                  </a:lnTo>
                  <a:lnTo>
                    <a:pt x="87" y="348"/>
                  </a:lnTo>
                  <a:lnTo>
                    <a:pt x="115" y="305"/>
                  </a:lnTo>
                  <a:lnTo>
                    <a:pt x="144" y="215"/>
                  </a:lnTo>
                  <a:lnTo>
                    <a:pt x="174" y="117"/>
                  </a:lnTo>
                  <a:lnTo>
                    <a:pt x="202" y="37"/>
                  </a:lnTo>
                  <a:lnTo>
                    <a:pt x="231" y="0"/>
                  </a:lnTo>
                  <a:lnTo>
                    <a:pt x="261" y="1"/>
                  </a:lnTo>
                  <a:lnTo>
                    <a:pt x="289" y="8"/>
                  </a:lnTo>
                  <a:lnTo>
                    <a:pt x="318" y="16"/>
                  </a:lnTo>
                  <a:lnTo>
                    <a:pt x="346" y="22"/>
                  </a:lnTo>
                  <a:lnTo>
                    <a:pt x="376" y="33"/>
                  </a:lnTo>
                  <a:lnTo>
                    <a:pt x="405" y="35"/>
                  </a:lnTo>
                  <a:lnTo>
                    <a:pt x="433" y="40"/>
                  </a:lnTo>
                  <a:lnTo>
                    <a:pt x="463" y="69"/>
                  </a:lnTo>
                  <a:lnTo>
                    <a:pt x="492" y="117"/>
                  </a:lnTo>
                  <a:lnTo>
                    <a:pt x="520" y="183"/>
                  </a:lnTo>
                  <a:lnTo>
                    <a:pt x="550" y="246"/>
                  </a:lnTo>
                  <a:lnTo>
                    <a:pt x="578" y="275"/>
                  </a:lnTo>
                  <a:lnTo>
                    <a:pt x="607" y="285"/>
                  </a:lnTo>
                  <a:lnTo>
                    <a:pt x="637" y="289"/>
                  </a:lnTo>
                  <a:lnTo>
                    <a:pt x="665" y="283"/>
                  </a:lnTo>
                  <a:lnTo>
                    <a:pt x="694" y="273"/>
                  </a:lnTo>
                  <a:lnTo>
                    <a:pt x="724" y="267"/>
                  </a:lnTo>
                  <a:lnTo>
                    <a:pt x="752" y="259"/>
                  </a:lnTo>
                  <a:lnTo>
                    <a:pt x="781" y="249"/>
                  </a:lnTo>
                  <a:lnTo>
                    <a:pt x="809" y="227"/>
                  </a:lnTo>
                  <a:lnTo>
                    <a:pt x="839" y="188"/>
                  </a:lnTo>
                  <a:lnTo>
                    <a:pt x="868" y="153"/>
                  </a:lnTo>
                  <a:lnTo>
                    <a:pt x="896" y="133"/>
                  </a:lnTo>
                  <a:lnTo>
                    <a:pt x="926" y="107"/>
                  </a:lnTo>
                  <a:lnTo>
                    <a:pt x="955" y="86"/>
                  </a:lnTo>
                  <a:lnTo>
                    <a:pt x="983" y="81"/>
                  </a:lnTo>
                  <a:lnTo>
                    <a:pt x="1013" y="78"/>
                  </a:lnTo>
                  <a:lnTo>
                    <a:pt x="1041" y="78"/>
                  </a:lnTo>
                  <a:lnTo>
                    <a:pt x="1070" y="80"/>
                  </a:lnTo>
                  <a:lnTo>
                    <a:pt x="1099" y="67"/>
                  </a:lnTo>
                  <a:lnTo>
                    <a:pt x="1128" y="56"/>
                  </a:lnTo>
                  <a:lnTo>
                    <a:pt x="1157" y="62"/>
                  </a:lnTo>
                  <a:lnTo>
                    <a:pt x="1186" y="80"/>
                  </a:lnTo>
                  <a:lnTo>
                    <a:pt x="1215" y="118"/>
                  </a:lnTo>
                  <a:lnTo>
                    <a:pt x="1244" y="160"/>
                  </a:lnTo>
                  <a:lnTo>
                    <a:pt x="1272" y="188"/>
                  </a:lnTo>
                  <a:lnTo>
                    <a:pt x="1301" y="206"/>
                  </a:lnTo>
                  <a:lnTo>
                    <a:pt x="1331" y="209"/>
                  </a:lnTo>
                  <a:lnTo>
                    <a:pt x="1359" y="19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13" name="Freeform 223">
              <a:extLst>
                <a:ext uri="{FF2B5EF4-FFF2-40B4-BE49-F238E27FC236}">
                  <a16:creationId xmlns="" xmlns:a16="http://schemas.microsoft.com/office/drawing/2014/main" id="{8BD7985B-E944-452B-A4D2-C9DEA2E8DDCD}"/>
                </a:ext>
              </a:extLst>
            </p:cNvPr>
            <p:cNvSpPr>
              <a:spLocks/>
            </p:cNvSpPr>
            <p:nvPr/>
          </p:nvSpPr>
          <p:spPr bwMode="auto">
            <a:xfrm>
              <a:off x="4144963" y="4159250"/>
              <a:ext cx="2249488" cy="704850"/>
            </a:xfrm>
            <a:custGeom>
              <a:avLst/>
              <a:gdLst>
                <a:gd name="T0" fmla="*/ 0 w 1417"/>
                <a:gd name="T1" fmla="*/ 51 h 444"/>
                <a:gd name="T2" fmla="*/ 29 w 1417"/>
                <a:gd name="T3" fmla="*/ 11 h 444"/>
                <a:gd name="T4" fmla="*/ 58 w 1417"/>
                <a:gd name="T5" fmla="*/ 0 h 444"/>
                <a:gd name="T6" fmla="*/ 87 w 1417"/>
                <a:gd name="T7" fmla="*/ 36 h 444"/>
                <a:gd name="T8" fmla="*/ 115 w 1417"/>
                <a:gd name="T9" fmla="*/ 107 h 444"/>
                <a:gd name="T10" fmla="*/ 144 w 1417"/>
                <a:gd name="T11" fmla="*/ 203 h 444"/>
                <a:gd name="T12" fmla="*/ 174 w 1417"/>
                <a:gd name="T13" fmla="*/ 312 h 444"/>
                <a:gd name="T14" fmla="*/ 202 w 1417"/>
                <a:gd name="T15" fmla="*/ 382 h 444"/>
                <a:gd name="T16" fmla="*/ 231 w 1417"/>
                <a:gd name="T17" fmla="*/ 420 h 444"/>
                <a:gd name="T18" fmla="*/ 261 w 1417"/>
                <a:gd name="T19" fmla="*/ 443 h 444"/>
                <a:gd name="T20" fmla="*/ 289 w 1417"/>
                <a:gd name="T21" fmla="*/ 444 h 444"/>
                <a:gd name="T22" fmla="*/ 318 w 1417"/>
                <a:gd name="T23" fmla="*/ 444 h 444"/>
                <a:gd name="T24" fmla="*/ 346 w 1417"/>
                <a:gd name="T25" fmla="*/ 444 h 444"/>
                <a:gd name="T26" fmla="*/ 376 w 1417"/>
                <a:gd name="T27" fmla="*/ 433 h 444"/>
                <a:gd name="T28" fmla="*/ 405 w 1417"/>
                <a:gd name="T29" fmla="*/ 409 h 444"/>
                <a:gd name="T30" fmla="*/ 433 w 1417"/>
                <a:gd name="T31" fmla="*/ 366 h 444"/>
                <a:gd name="T32" fmla="*/ 463 w 1417"/>
                <a:gd name="T33" fmla="*/ 300 h 444"/>
                <a:gd name="T34" fmla="*/ 492 w 1417"/>
                <a:gd name="T35" fmla="*/ 237 h 444"/>
                <a:gd name="T36" fmla="*/ 520 w 1417"/>
                <a:gd name="T37" fmla="*/ 198 h 444"/>
                <a:gd name="T38" fmla="*/ 550 w 1417"/>
                <a:gd name="T39" fmla="*/ 174 h 444"/>
                <a:gd name="T40" fmla="*/ 578 w 1417"/>
                <a:gd name="T41" fmla="*/ 169 h 444"/>
                <a:gd name="T42" fmla="*/ 607 w 1417"/>
                <a:gd name="T43" fmla="*/ 161 h 444"/>
                <a:gd name="T44" fmla="*/ 637 w 1417"/>
                <a:gd name="T45" fmla="*/ 159 h 444"/>
                <a:gd name="T46" fmla="*/ 665 w 1417"/>
                <a:gd name="T47" fmla="*/ 165 h 444"/>
                <a:gd name="T48" fmla="*/ 694 w 1417"/>
                <a:gd name="T49" fmla="*/ 170 h 444"/>
                <a:gd name="T50" fmla="*/ 724 w 1417"/>
                <a:gd name="T51" fmla="*/ 174 h 444"/>
                <a:gd name="T52" fmla="*/ 752 w 1417"/>
                <a:gd name="T53" fmla="*/ 170 h 444"/>
                <a:gd name="T54" fmla="*/ 781 w 1417"/>
                <a:gd name="T55" fmla="*/ 184 h 444"/>
                <a:gd name="T56" fmla="*/ 809 w 1417"/>
                <a:gd name="T57" fmla="*/ 219 h 444"/>
                <a:gd name="T58" fmla="*/ 839 w 1417"/>
                <a:gd name="T59" fmla="*/ 275 h 444"/>
                <a:gd name="T60" fmla="*/ 868 w 1417"/>
                <a:gd name="T61" fmla="*/ 328 h 444"/>
                <a:gd name="T62" fmla="*/ 896 w 1417"/>
                <a:gd name="T63" fmla="*/ 358 h 444"/>
                <a:gd name="T64" fmla="*/ 926 w 1417"/>
                <a:gd name="T65" fmla="*/ 367 h 444"/>
                <a:gd name="T66" fmla="*/ 955 w 1417"/>
                <a:gd name="T67" fmla="*/ 374 h 444"/>
                <a:gd name="T68" fmla="*/ 983 w 1417"/>
                <a:gd name="T69" fmla="*/ 374 h 444"/>
                <a:gd name="T70" fmla="*/ 1013 w 1417"/>
                <a:gd name="T71" fmla="*/ 376 h 444"/>
                <a:gd name="T72" fmla="*/ 1041 w 1417"/>
                <a:gd name="T73" fmla="*/ 376 h 444"/>
                <a:gd name="T74" fmla="*/ 1070 w 1417"/>
                <a:gd name="T75" fmla="*/ 368 h 444"/>
                <a:gd name="T76" fmla="*/ 1099 w 1417"/>
                <a:gd name="T77" fmla="*/ 382 h 444"/>
                <a:gd name="T78" fmla="*/ 1128 w 1417"/>
                <a:gd name="T79" fmla="*/ 372 h 444"/>
                <a:gd name="T80" fmla="*/ 1157 w 1417"/>
                <a:gd name="T81" fmla="*/ 352 h 444"/>
                <a:gd name="T82" fmla="*/ 1186 w 1417"/>
                <a:gd name="T83" fmla="*/ 325 h 444"/>
                <a:gd name="T84" fmla="*/ 1215 w 1417"/>
                <a:gd name="T85" fmla="*/ 286 h 444"/>
                <a:gd name="T86" fmla="*/ 1244 w 1417"/>
                <a:gd name="T87" fmla="*/ 259 h 444"/>
                <a:gd name="T88" fmla="*/ 1272 w 1417"/>
                <a:gd name="T89" fmla="*/ 238 h 444"/>
                <a:gd name="T90" fmla="*/ 1301 w 1417"/>
                <a:gd name="T91" fmla="*/ 221 h 444"/>
                <a:gd name="T92" fmla="*/ 1331 w 1417"/>
                <a:gd name="T93" fmla="*/ 217 h 444"/>
                <a:gd name="T94" fmla="*/ 1359 w 1417"/>
                <a:gd name="T95" fmla="*/ 202 h 444"/>
                <a:gd name="T96" fmla="*/ 1388 w 1417"/>
                <a:gd name="T97" fmla="*/ 206 h 444"/>
                <a:gd name="T98" fmla="*/ 1417 w 1417"/>
                <a:gd name="T99" fmla="*/ 22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444">
                  <a:moveTo>
                    <a:pt x="0" y="51"/>
                  </a:moveTo>
                  <a:lnTo>
                    <a:pt x="29" y="11"/>
                  </a:lnTo>
                  <a:lnTo>
                    <a:pt x="58" y="0"/>
                  </a:lnTo>
                  <a:lnTo>
                    <a:pt x="87" y="36"/>
                  </a:lnTo>
                  <a:lnTo>
                    <a:pt x="115" y="107"/>
                  </a:lnTo>
                  <a:lnTo>
                    <a:pt x="144" y="203"/>
                  </a:lnTo>
                  <a:lnTo>
                    <a:pt x="174" y="312"/>
                  </a:lnTo>
                  <a:lnTo>
                    <a:pt x="202" y="382"/>
                  </a:lnTo>
                  <a:lnTo>
                    <a:pt x="231" y="420"/>
                  </a:lnTo>
                  <a:lnTo>
                    <a:pt x="261" y="443"/>
                  </a:lnTo>
                  <a:lnTo>
                    <a:pt x="289" y="444"/>
                  </a:lnTo>
                  <a:lnTo>
                    <a:pt x="318" y="444"/>
                  </a:lnTo>
                  <a:lnTo>
                    <a:pt x="346" y="444"/>
                  </a:lnTo>
                  <a:lnTo>
                    <a:pt x="376" y="433"/>
                  </a:lnTo>
                  <a:lnTo>
                    <a:pt x="405" y="409"/>
                  </a:lnTo>
                  <a:lnTo>
                    <a:pt x="433" y="366"/>
                  </a:lnTo>
                  <a:lnTo>
                    <a:pt x="463" y="300"/>
                  </a:lnTo>
                  <a:lnTo>
                    <a:pt x="492" y="237"/>
                  </a:lnTo>
                  <a:lnTo>
                    <a:pt x="520" y="198"/>
                  </a:lnTo>
                  <a:lnTo>
                    <a:pt x="550" y="174"/>
                  </a:lnTo>
                  <a:lnTo>
                    <a:pt x="578" y="169"/>
                  </a:lnTo>
                  <a:lnTo>
                    <a:pt x="607" y="161"/>
                  </a:lnTo>
                  <a:lnTo>
                    <a:pt x="637" y="159"/>
                  </a:lnTo>
                  <a:lnTo>
                    <a:pt x="665" y="165"/>
                  </a:lnTo>
                  <a:lnTo>
                    <a:pt x="694" y="170"/>
                  </a:lnTo>
                  <a:lnTo>
                    <a:pt x="724" y="174"/>
                  </a:lnTo>
                  <a:lnTo>
                    <a:pt x="752" y="170"/>
                  </a:lnTo>
                  <a:lnTo>
                    <a:pt x="781" y="184"/>
                  </a:lnTo>
                  <a:lnTo>
                    <a:pt x="809" y="219"/>
                  </a:lnTo>
                  <a:lnTo>
                    <a:pt x="839" y="275"/>
                  </a:lnTo>
                  <a:lnTo>
                    <a:pt x="868" y="328"/>
                  </a:lnTo>
                  <a:lnTo>
                    <a:pt x="896" y="358"/>
                  </a:lnTo>
                  <a:lnTo>
                    <a:pt x="926" y="367"/>
                  </a:lnTo>
                  <a:lnTo>
                    <a:pt x="955" y="374"/>
                  </a:lnTo>
                  <a:lnTo>
                    <a:pt x="983" y="374"/>
                  </a:lnTo>
                  <a:lnTo>
                    <a:pt x="1013" y="376"/>
                  </a:lnTo>
                  <a:lnTo>
                    <a:pt x="1041" y="376"/>
                  </a:lnTo>
                  <a:lnTo>
                    <a:pt x="1070" y="368"/>
                  </a:lnTo>
                  <a:lnTo>
                    <a:pt x="1099" y="382"/>
                  </a:lnTo>
                  <a:lnTo>
                    <a:pt x="1128" y="372"/>
                  </a:lnTo>
                  <a:lnTo>
                    <a:pt x="1157" y="352"/>
                  </a:lnTo>
                  <a:lnTo>
                    <a:pt x="1186" y="325"/>
                  </a:lnTo>
                  <a:lnTo>
                    <a:pt x="1215" y="286"/>
                  </a:lnTo>
                  <a:lnTo>
                    <a:pt x="1244" y="259"/>
                  </a:lnTo>
                  <a:lnTo>
                    <a:pt x="1272" y="238"/>
                  </a:lnTo>
                  <a:lnTo>
                    <a:pt x="1301" y="221"/>
                  </a:lnTo>
                  <a:lnTo>
                    <a:pt x="1331" y="217"/>
                  </a:lnTo>
                  <a:lnTo>
                    <a:pt x="1359" y="202"/>
                  </a:lnTo>
                  <a:lnTo>
                    <a:pt x="1388" y="206"/>
                  </a:lnTo>
                  <a:lnTo>
                    <a:pt x="1417" y="22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14" name="Freeform 224">
              <a:extLst>
                <a:ext uri="{FF2B5EF4-FFF2-40B4-BE49-F238E27FC236}">
                  <a16:creationId xmlns="" xmlns:a16="http://schemas.microsoft.com/office/drawing/2014/main" id="{1B4B5384-34EA-4B02-A152-7D0818F089C5}"/>
                </a:ext>
              </a:extLst>
            </p:cNvPr>
            <p:cNvSpPr>
              <a:spLocks/>
            </p:cNvSpPr>
            <p:nvPr/>
          </p:nvSpPr>
          <p:spPr bwMode="auto">
            <a:xfrm>
              <a:off x="4144963" y="4337050"/>
              <a:ext cx="2203450" cy="769938"/>
            </a:xfrm>
            <a:custGeom>
              <a:avLst/>
              <a:gdLst>
                <a:gd name="T0" fmla="*/ 0 w 1388"/>
                <a:gd name="T1" fmla="*/ 485 h 485"/>
                <a:gd name="T2" fmla="*/ 29 w 1388"/>
                <a:gd name="T3" fmla="*/ 388 h 485"/>
                <a:gd name="T4" fmla="*/ 58 w 1388"/>
                <a:gd name="T5" fmla="*/ 277 h 485"/>
                <a:gd name="T6" fmla="*/ 87 w 1388"/>
                <a:gd name="T7" fmla="*/ 190 h 485"/>
                <a:gd name="T8" fmla="*/ 115 w 1388"/>
                <a:gd name="T9" fmla="*/ 100 h 485"/>
                <a:gd name="T10" fmla="*/ 144 w 1388"/>
                <a:gd name="T11" fmla="*/ 17 h 485"/>
                <a:gd name="T12" fmla="*/ 174 w 1388"/>
                <a:gd name="T13" fmla="*/ 0 h 485"/>
                <a:gd name="T14" fmla="*/ 202 w 1388"/>
                <a:gd name="T15" fmla="*/ 9 h 485"/>
                <a:gd name="T16" fmla="*/ 231 w 1388"/>
                <a:gd name="T17" fmla="*/ 26 h 485"/>
                <a:gd name="T18" fmla="*/ 261 w 1388"/>
                <a:gd name="T19" fmla="*/ 36 h 485"/>
                <a:gd name="T20" fmla="*/ 289 w 1388"/>
                <a:gd name="T21" fmla="*/ 47 h 485"/>
                <a:gd name="T22" fmla="*/ 318 w 1388"/>
                <a:gd name="T23" fmla="*/ 56 h 485"/>
                <a:gd name="T24" fmla="*/ 346 w 1388"/>
                <a:gd name="T25" fmla="*/ 62 h 485"/>
                <a:gd name="T26" fmla="*/ 376 w 1388"/>
                <a:gd name="T27" fmla="*/ 74 h 485"/>
                <a:gd name="T28" fmla="*/ 405 w 1388"/>
                <a:gd name="T29" fmla="*/ 94 h 485"/>
                <a:gd name="T30" fmla="*/ 433 w 1388"/>
                <a:gd name="T31" fmla="*/ 131 h 485"/>
                <a:gd name="T32" fmla="*/ 463 w 1388"/>
                <a:gd name="T33" fmla="*/ 177 h 485"/>
                <a:gd name="T34" fmla="*/ 492 w 1388"/>
                <a:gd name="T35" fmla="*/ 228 h 485"/>
                <a:gd name="T36" fmla="*/ 520 w 1388"/>
                <a:gd name="T37" fmla="*/ 271 h 485"/>
                <a:gd name="T38" fmla="*/ 550 w 1388"/>
                <a:gd name="T39" fmla="*/ 297 h 485"/>
                <a:gd name="T40" fmla="*/ 578 w 1388"/>
                <a:gd name="T41" fmla="*/ 305 h 485"/>
                <a:gd name="T42" fmla="*/ 607 w 1388"/>
                <a:gd name="T43" fmla="*/ 297 h 485"/>
                <a:gd name="T44" fmla="*/ 637 w 1388"/>
                <a:gd name="T45" fmla="*/ 302 h 485"/>
                <a:gd name="T46" fmla="*/ 665 w 1388"/>
                <a:gd name="T47" fmla="*/ 310 h 485"/>
                <a:gd name="T48" fmla="*/ 694 w 1388"/>
                <a:gd name="T49" fmla="*/ 304 h 485"/>
                <a:gd name="T50" fmla="*/ 724 w 1388"/>
                <a:gd name="T51" fmla="*/ 298 h 485"/>
                <a:gd name="T52" fmla="*/ 752 w 1388"/>
                <a:gd name="T53" fmla="*/ 256 h 485"/>
                <a:gd name="T54" fmla="*/ 781 w 1388"/>
                <a:gd name="T55" fmla="*/ 197 h 485"/>
                <a:gd name="T56" fmla="*/ 809 w 1388"/>
                <a:gd name="T57" fmla="*/ 158 h 485"/>
                <a:gd name="T58" fmla="*/ 839 w 1388"/>
                <a:gd name="T59" fmla="*/ 129 h 485"/>
                <a:gd name="T60" fmla="*/ 868 w 1388"/>
                <a:gd name="T61" fmla="*/ 122 h 485"/>
                <a:gd name="T62" fmla="*/ 896 w 1388"/>
                <a:gd name="T63" fmla="*/ 101 h 485"/>
                <a:gd name="T64" fmla="*/ 926 w 1388"/>
                <a:gd name="T65" fmla="*/ 81 h 485"/>
                <a:gd name="T66" fmla="*/ 955 w 1388"/>
                <a:gd name="T67" fmla="*/ 79 h 485"/>
                <a:gd name="T68" fmla="*/ 983 w 1388"/>
                <a:gd name="T69" fmla="*/ 79 h 485"/>
                <a:gd name="T70" fmla="*/ 1013 w 1388"/>
                <a:gd name="T71" fmla="*/ 83 h 485"/>
                <a:gd name="T72" fmla="*/ 1041 w 1388"/>
                <a:gd name="T73" fmla="*/ 74 h 485"/>
                <a:gd name="T74" fmla="*/ 1070 w 1388"/>
                <a:gd name="T75" fmla="*/ 70 h 485"/>
                <a:gd name="T76" fmla="*/ 1099 w 1388"/>
                <a:gd name="T77" fmla="*/ 88 h 485"/>
                <a:gd name="T78" fmla="*/ 1128 w 1388"/>
                <a:gd name="T79" fmla="*/ 117 h 485"/>
                <a:gd name="T80" fmla="*/ 1157 w 1388"/>
                <a:gd name="T81" fmla="*/ 169 h 485"/>
                <a:gd name="T82" fmla="*/ 1186 w 1388"/>
                <a:gd name="T83" fmla="*/ 213 h 485"/>
                <a:gd name="T84" fmla="*/ 1215 w 1388"/>
                <a:gd name="T85" fmla="*/ 245 h 485"/>
                <a:gd name="T86" fmla="*/ 1244 w 1388"/>
                <a:gd name="T87" fmla="*/ 260 h 485"/>
                <a:gd name="T88" fmla="*/ 1272 w 1388"/>
                <a:gd name="T89" fmla="*/ 257 h 485"/>
                <a:gd name="T90" fmla="*/ 1301 w 1388"/>
                <a:gd name="T91" fmla="*/ 252 h 485"/>
                <a:gd name="T92" fmla="*/ 1331 w 1388"/>
                <a:gd name="T93" fmla="*/ 239 h 485"/>
                <a:gd name="T94" fmla="*/ 1359 w 1388"/>
                <a:gd name="T95" fmla="*/ 238 h 485"/>
                <a:gd name="T96" fmla="*/ 1388 w 1388"/>
                <a:gd name="T97" fmla="*/ 25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485">
                  <a:moveTo>
                    <a:pt x="0" y="485"/>
                  </a:moveTo>
                  <a:lnTo>
                    <a:pt x="29" y="388"/>
                  </a:lnTo>
                  <a:lnTo>
                    <a:pt x="58" y="277"/>
                  </a:lnTo>
                  <a:lnTo>
                    <a:pt x="87" y="190"/>
                  </a:lnTo>
                  <a:lnTo>
                    <a:pt x="115" y="100"/>
                  </a:lnTo>
                  <a:lnTo>
                    <a:pt x="144" y="17"/>
                  </a:lnTo>
                  <a:lnTo>
                    <a:pt x="174" y="0"/>
                  </a:lnTo>
                  <a:lnTo>
                    <a:pt x="202" y="9"/>
                  </a:lnTo>
                  <a:lnTo>
                    <a:pt x="231" y="26"/>
                  </a:lnTo>
                  <a:lnTo>
                    <a:pt x="261" y="36"/>
                  </a:lnTo>
                  <a:lnTo>
                    <a:pt x="289" y="47"/>
                  </a:lnTo>
                  <a:lnTo>
                    <a:pt x="318" y="56"/>
                  </a:lnTo>
                  <a:lnTo>
                    <a:pt x="346" y="62"/>
                  </a:lnTo>
                  <a:lnTo>
                    <a:pt x="376" y="74"/>
                  </a:lnTo>
                  <a:lnTo>
                    <a:pt x="405" y="94"/>
                  </a:lnTo>
                  <a:lnTo>
                    <a:pt x="433" y="131"/>
                  </a:lnTo>
                  <a:lnTo>
                    <a:pt x="463" y="177"/>
                  </a:lnTo>
                  <a:lnTo>
                    <a:pt x="492" y="228"/>
                  </a:lnTo>
                  <a:lnTo>
                    <a:pt x="520" y="271"/>
                  </a:lnTo>
                  <a:lnTo>
                    <a:pt x="550" y="297"/>
                  </a:lnTo>
                  <a:lnTo>
                    <a:pt x="578" y="305"/>
                  </a:lnTo>
                  <a:lnTo>
                    <a:pt x="607" y="297"/>
                  </a:lnTo>
                  <a:lnTo>
                    <a:pt x="637" y="302"/>
                  </a:lnTo>
                  <a:lnTo>
                    <a:pt x="665" y="310"/>
                  </a:lnTo>
                  <a:lnTo>
                    <a:pt x="694" y="304"/>
                  </a:lnTo>
                  <a:lnTo>
                    <a:pt x="724" y="298"/>
                  </a:lnTo>
                  <a:lnTo>
                    <a:pt x="752" y="256"/>
                  </a:lnTo>
                  <a:lnTo>
                    <a:pt x="781" y="197"/>
                  </a:lnTo>
                  <a:lnTo>
                    <a:pt x="809" y="158"/>
                  </a:lnTo>
                  <a:lnTo>
                    <a:pt x="839" y="129"/>
                  </a:lnTo>
                  <a:lnTo>
                    <a:pt x="868" y="122"/>
                  </a:lnTo>
                  <a:lnTo>
                    <a:pt x="896" y="101"/>
                  </a:lnTo>
                  <a:lnTo>
                    <a:pt x="926" y="81"/>
                  </a:lnTo>
                  <a:lnTo>
                    <a:pt x="955" y="79"/>
                  </a:lnTo>
                  <a:lnTo>
                    <a:pt x="983" y="79"/>
                  </a:lnTo>
                  <a:lnTo>
                    <a:pt x="1013" y="83"/>
                  </a:lnTo>
                  <a:lnTo>
                    <a:pt x="1041" y="74"/>
                  </a:lnTo>
                  <a:lnTo>
                    <a:pt x="1070" y="70"/>
                  </a:lnTo>
                  <a:lnTo>
                    <a:pt x="1099" y="88"/>
                  </a:lnTo>
                  <a:lnTo>
                    <a:pt x="1128" y="117"/>
                  </a:lnTo>
                  <a:lnTo>
                    <a:pt x="1157" y="169"/>
                  </a:lnTo>
                  <a:lnTo>
                    <a:pt x="1186" y="213"/>
                  </a:lnTo>
                  <a:lnTo>
                    <a:pt x="1215" y="245"/>
                  </a:lnTo>
                  <a:lnTo>
                    <a:pt x="1244" y="260"/>
                  </a:lnTo>
                  <a:lnTo>
                    <a:pt x="1272" y="257"/>
                  </a:lnTo>
                  <a:lnTo>
                    <a:pt x="1301" y="252"/>
                  </a:lnTo>
                  <a:lnTo>
                    <a:pt x="1331" y="239"/>
                  </a:lnTo>
                  <a:lnTo>
                    <a:pt x="1359" y="238"/>
                  </a:lnTo>
                  <a:lnTo>
                    <a:pt x="1388" y="25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15" name="Freeform 225">
              <a:extLst>
                <a:ext uri="{FF2B5EF4-FFF2-40B4-BE49-F238E27FC236}">
                  <a16:creationId xmlns="" xmlns:a16="http://schemas.microsoft.com/office/drawing/2014/main" id="{88B35A80-C3FD-474F-BF02-E7633F0C5EFE}"/>
                </a:ext>
              </a:extLst>
            </p:cNvPr>
            <p:cNvSpPr>
              <a:spLocks/>
            </p:cNvSpPr>
            <p:nvPr/>
          </p:nvSpPr>
          <p:spPr bwMode="auto">
            <a:xfrm>
              <a:off x="4144963" y="4405313"/>
              <a:ext cx="2157413" cy="484188"/>
            </a:xfrm>
            <a:custGeom>
              <a:avLst/>
              <a:gdLst>
                <a:gd name="T0" fmla="*/ 0 w 1359"/>
                <a:gd name="T1" fmla="*/ 67 h 305"/>
                <a:gd name="T2" fmla="*/ 29 w 1359"/>
                <a:gd name="T3" fmla="*/ 134 h 305"/>
                <a:gd name="T4" fmla="*/ 58 w 1359"/>
                <a:gd name="T5" fmla="*/ 191 h 305"/>
                <a:gd name="T6" fmla="*/ 87 w 1359"/>
                <a:gd name="T7" fmla="*/ 216 h 305"/>
                <a:gd name="T8" fmla="*/ 115 w 1359"/>
                <a:gd name="T9" fmla="*/ 244 h 305"/>
                <a:gd name="T10" fmla="*/ 144 w 1359"/>
                <a:gd name="T11" fmla="*/ 281 h 305"/>
                <a:gd name="T12" fmla="*/ 174 w 1359"/>
                <a:gd name="T13" fmla="*/ 299 h 305"/>
                <a:gd name="T14" fmla="*/ 202 w 1359"/>
                <a:gd name="T15" fmla="*/ 305 h 305"/>
                <a:gd name="T16" fmla="*/ 231 w 1359"/>
                <a:gd name="T17" fmla="*/ 294 h 305"/>
                <a:gd name="T18" fmla="*/ 261 w 1359"/>
                <a:gd name="T19" fmla="*/ 288 h 305"/>
                <a:gd name="T20" fmla="*/ 289 w 1359"/>
                <a:gd name="T21" fmla="*/ 269 h 305"/>
                <a:gd name="T22" fmla="*/ 318 w 1359"/>
                <a:gd name="T23" fmla="*/ 223 h 305"/>
                <a:gd name="T24" fmla="*/ 346 w 1359"/>
                <a:gd name="T25" fmla="*/ 158 h 305"/>
                <a:gd name="T26" fmla="*/ 376 w 1359"/>
                <a:gd name="T27" fmla="*/ 88 h 305"/>
                <a:gd name="T28" fmla="*/ 405 w 1359"/>
                <a:gd name="T29" fmla="*/ 38 h 305"/>
                <a:gd name="T30" fmla="*/ 433 w 1359"/>
                <a:gd name="T31" fmla="*/ 15 h 305"/>
                <a:gd name="T32" fmla="*/ 463 w 1359"/>
                <a:gd name="T33" fmla="*/ 5 h 305"/>
                <a:gd name="T34" fmla="*/ 492 w 1359"/>
                <a:gd name="T35" fmla="*/ 0 h 305"/>
                <a:gd name="T36" fmla="*/ 520 w 1359"/>
                <a:gd name="T37" fmla="*/ 6 h 305"/>
                <a:gd name="T38" fmla="*/ 550 w 1359"/>
                <a:gd name="T39" fmla="*/ 13 h 305"/>
                <a:gd name="T40" fmla="*/ 578 w 1359"/>
                <a:gd name="T41" fmla="*/ 16 h 305"/>
                <a:gd name="T42" fmla="*/ 607 w 1359"/>
                <a:gd name="T43" fmla="*/ 14 h 305"/>
                <a:gd name="T44" fmla="*/ 637 w 1359"/>
                <a:gd name="T45" fmla="*/ 9 h 305"/>
                <a:gd name="T46" fmla="*/ 665 w 1359"/>
                <a:gd name="T47" fmla="*/ 10 h 305"/>
                <a:gd name="T48" fmla="*/ 694 w 1359"/>
                <a:gd name="T49" fmla="*/ 20 h 305"/>
                <a:gd name="T50" fmla="*/ 724 w 1359"/>
                <a:gd name="T51" fmla="*/ 62 h 305"/>
                <a:gd name="T52" fmla="*/ 752 w 1359"/>
                <a:gd name="T53" fmla="*/ 110 h 305"/>
                <a:gd name="T54" fmla="*/ 781 w 1359"/>
                <a:gd name="T55" fmla="*/ 159 h 305"/>
                <a:gd name="T56" fmla="*/ 809 w 1359"/>
                <a:gd name="T57" fmla="*/ 202 h 305"/>
                <a:gd name="T58" fmla="*/ 839 w 1359"/>
                <a:gd name="T59" fmla="*/ 219 h 305"/>
                <a:gd name="T60" fmla="*/ 868 w 1359"/>
                <a:gd name="T61" fmla="*/ 222 h 305"/>
                <a:gd name="T62" fmla="*/ 896 w 1359"/>
                <a:gd name="T63" fmla="*/ 227 h 305"/>
                <a:gd name="T64" fmla="*/ 926 w 1359"/>
                <a:gd name="T65" fmla="*/ 233 h 305"/>
                <a:gd name="T66" fmla="*/ 955 w 1359"/>
                <a:gd name="T67" fmla="*/ 232 h 305"/>
                <a:gd name="T68" fmla="*/ 983 w 1359"/>
                <a:gd name="T69" fmla="*/ 235 h 305"/>
                <a:gd name="T70" fmla="*/ 1013 w 1359"/>
                <a:gd name="T71" fmla="*/ 225 h 305"/>
                <a:gd name="T72" fmla="*/ 1041 w 1359"/>
                <a:gd name="T73" fmla="*/ 214 h 305"/>
                <a:gd name="T74" fmla="*/ 1070 w 1359"/>
                <a:gd name="T75" fmla="*/ 201 h 305"/>
                <a:gd name="T76" fmla="*/ 1099 w 1359"/>
                <a:gd name="T77" fmla="*/ 159 h 305"/>
                <a:gd name="T78" fmla="*/ 1128 w 1359"/>
                <a:gd name="T79" fmla="*/ 118 h 305"/>
                <a:gd name="T80" fmla="*/ 1157 w 1359"/>
                <a:gd name="T81" fmla="*/ 101 h 305"/>
                <a:gd name="T82" fmla="*/ 1186 w 1359"/>
                <a:gd name="T83" fmla="*/ 93 h 305"/>
                <a:gd name="T84" fmla="*/ 1215 w 1359"/>
                <a:gd name="T85" fmla="*/ 90 h 305"/>
                <a:gd name="T86" fmla="*/ 1244 w 1359"/>
                <a:gd name="T87" fmla="*/ 82 h 305"/>
                <a:gd name="T88" fmla="*/ 1272 w 1359"/>
                <a:gd name="T89" fmla="*/ 58 h 305"/>
                <a:gd name="T90" fmla="*/ 1301 w 1359"/>
                <a:gd name="T91" fmla="*/ 48 h 305"/>
                <a:gd name="T92" fmla="*/ 1331 w 1359"/>
                <a:gd name="T93" fmla="*/ 51 h 305"/>
                <a:gd name="T94" fmla="*/ 1359 w 1359"/>
                <a:gd name="T95" fmla="*/ 5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9" h="305">
                  <a:moveTo>
                    <a:pt x="0" y="67"/>
                  </a:moveTo>
                  <a:lnTo>
                    <a:pt x="29" y="134"/>
                  </a:lnTo>
                  <a:lnTo>
                    <a:pt x="58" y="191"/>
                  </a:lnTo>
                  <a:lnTo>
                    <a:pt x="87" y="216"/>
                  </a:lnTo>
                  <a:lnTo>
                    <a:pt x="115" y="244"/>
                  </a:lnTo>
                  <a:lnTo>
                    <a:pt x="144" y="281"/>
                  </a:lnTo>
                  <a:lnTo>
                    <a:pt x="174" y="299"/>
                  </a:lnTo>
                  <a:lnTo>
                    <a:pt x="202" y="305"/>
                  </a:lnTo>
                  <a:lnTo>
                    <a:pt x="231" y="294"/>
                  </a:lnTo>
                  <a:lnTo>
                    <a:pt x="261" y="288"/>
                  </a:lnTo>
                  <a:lnTo>
                    <a:pt x="289" y="269"/>
                  </a:lnTo>
                  <a:lnTo>
                    <a:pt x="318" y="223"/>
                  </a:lnTo>
                  <a:lnTo>
                    <a:pt x="346" y="158"/>
                  </a:lnTo>
                  <a:lnTo>
                    <a:pt x="376" y="88"/>
                  </a:lnTo>
                  <a:lnTo>
                    <a:pt x="405" y="38"/>
                  </a:lnTo>
                  <a:lnTo>
                    <a:pt x="433" y="15"/>
                  </a:lnTo>
                  <a:lnTo>
                    <a:pt x="463" y="5"/>
                  </a:lnTo>
                  <a:lnTo>
                    <a:pt x="492" y="0"/>
                  </a:lnTo>
                  <a:lnTo>
                    <a:pt x="520" y="6"/>
                  </a:lnTo>
                  <a:lnTo>
                    <a:pt x="550" y="13"/>
                  </a:lnTo>
                  <a:lnTo>
                    <a:pt x="578" y="16"/>
                  </a:lnTo>
                  <a:lnTo>
                    <a:pt x="607" y="14"/>
                  </a:lnTo>
                  <a:lnTo>
                    <a:pt x="637" y="9"/>
                  </a:lnTo>
                  <a:lnTo>
                    <a:pt x="665" y="10"/>
                  </a:lnTo>
                  <a:lnTo>
                    <a:pt x="694" y="20"/>
                  </a:lnTo>
                  <a:lnTo>
                    <a:pt x="724" y="62"/>
                  </a:lnTo>
                  <a:lnTo>
                    <a:pt x="752" y="110"/>
                  </a:lnTo>
                  <a:lnTo>
                    <a:pt x="781" y="159"/>
                  </a:lnTo>
                  <a:lnTo>
                    <a:pt x="809" y="202"/>
                  </a:lnTo>
                  <a:lnTo>
                    <a:pt x="839" y="219"/>
                  </a:lnTo>
                  <a:lnTo>
                    <a:pt x="868" y="222"/>
                  </a:lnTo>
                  <a:lnTo>
                    <a:pt x="896" y="227"/>
                  </a:lnTo>
                  <a:lnTo>
                    <a:pt x="926" y="233"/>
                  </a:lnTo>
                  <a:lnTo>
                    <a:pt x="955" y="232"/>
                  </a:lnTo>
                  <a:lnTo>
                    <a:pt x="983" y="235"/>
                  </a:lnTo>
                  <a:lnTo>
                    <a:pt x="1013" y="225"/>
                  </a:lnTo>
                  <a:lnTo>
                    <a:pt x="1041" y="214"/>
                  </a:lnTo>
                  <a:lnTo>
                    <a:pt x="1070" y="201"/>
                  </a:lnTo>
                  <a:lnTo>
                    <a:pt x="1099" y="159"/>
                  </a:lnTo>
                  <a:lnTo>
                    <a:pt x="1128" y="118"/>
                  </a:lnTo>
                  <a:lnTo>
                    <a:pt x="1157" y="101"/>
                  </a:lnTo>
                  <a:lnTo>
                    <a:pt x="1186" y="93"/>
                  </a:lnTo>
                  <a:lnTo>
                    <a:pt x="1215" y="90"/>
                  </a:lnTo>
                  <a:lnTo>
                    <a:pt x="1244" y="82"/>
                  </a:lnTo>
                  <a:lnTo>
                    <a:pt x="1272" y="58"/>
                  </a:lnTo>
                  <a:lnTo>
                    <a:pt x="1301" y="48"/>
                  </a:lnTo>
                  <a:lnTo>
                    <a:pt x="1331" y="51"/>
                  </a:lnTo>
                  <a:lnTo>
                    <a:pt x="1359" y="5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16" name="Freeform 226">
              <a:extLst>
                <a:ext uri="{FF2B5EF4-FFF2-40B4-BE49-F238E27FC236}">
                  <a16:creationId xmlns="" xmlns:a16="http://schemas.microsoft.com/office/drawing/2014/main" id="{9DCB9945-F41A-4CED-88AC-BB6C17C0A91E}"/>
                </a:ext>
              </a:extLst>
            </p:cNvPr>
            <p:cNvSpPr>
              <a:spLocks/>
            </p:cNvSpPr>
            <p:nvPr/>
          </p:nvSpPr>
          <p:spPr bwMode="auto">
            <a:xfrm>
              <a:off x="4144963" y="4281488"/>
              <a:ext cx="2249488" cy="569913"/>
            </a:xfrm>
            <a:custGeom>
              <a:avLst/>
              <a:gdLst>
                <a:gd name="T0" fmla="*/ 0 w 1417"/>
                <a:gd name="T1" fmla="*/ 239 h 359"/>
                <a:gd name="T2" fmla="*/ 29 w 1417"/>
                <a:gd name="T3" fmla="*/ 166 h 359"/>
                <a:gd name="T4" fmla="*/ 58 w 1417"/>
                <a:gd name="T5" fmla="*/ 100 h 359"/>
                <a:gd name="T6" fmla="*/ 87 w 1417"/>
                <a:gd name="T7" fmla="*/ 56 h 359"/>
                <a:gd name="T8" fmla="*/ 115 w 1417"/>
                <a:gd name="T9" fmla="*/ 39 h 359"/>
                <a:gd name="T10" fmla="*/ 144 w 1417"/>
                <a:gd name="T11" fmla="*/ 0 h 359"/>
                <a:gd name="T12" fmla="*/ 174 w 1417"/>
                <a:gd name="T13" fmla="*/ 7 h 359"/>
                <a:gd name="T14" fmla="*/ 202 w 1417"/>
                <a:gd name="T15" fmla="*/ 34 h 359"/>
                <a:gd name="T16" fmla="*/ 231 w 1417"/>
                <a:gd name="T17" fmla="*/ 70 h 359"/>
                <a:gd name="T18" fmla="*/ 261 w 1417"/>
                <a:gd name="T19" fmla="*/ 103 h 359"/>
                <a:gd name="T20" fmla="*/ 289 w 1417"/>
                <a:gd name="T21" fmla="*/ 131 h 359"/>
                <a:gd name="T22" fmla="*/ 318 w 1417"/>
                <a:gd name="T23" fmla="*/ 176 h 359"/>
                <a:gd name="T24" fmla="*/ 346 w 1417"/>
                <a:gd name="T25" fmla="*/ 233 h 359"/>
                <a:gd name="T26" fmla="*/ 376 w 1417"/>
                <a:gd name="T27" fmla="*/ 294 h 359"/>
                <a:gd name="T28" fmla="*/ 405 w 1417"/>
                <a:gd name="T29" fmla="*/ 329 h 359"/>
                <a:gd name="T30" fmla="*/ 433 w 1417"/>
                <a:gd name="T31" fmla="*/ 339 h 359"/>
                <a:gd name="T32" fmla="*/ 463 w 1417"/>
                <a:gd name="T33" fmla="*/ 332 h 359"/>
                <a:gd name="T34" fmla="*/ 492 w 1417"/>
                <a:gd name="T35" fmla="*/ 319 h 359"/>
                <a:gd name="T36" fmla="*/ 520 w 1417"/>
                <a:gd name="T37" fmla="*/ 316 h 359"/>
                <a:gd name="T38" fmla="*/ 550 w 1417"/>
                <a:gd name="T39" fmla="*/ 311 h 359"/>
                <a:gd name="T40" fmla="*/ 578 w 1417"/>
                <a:gd name="T41" fmla="*/ 303 h 359"/>
                <a:gd name="T42" fmla="*/ 607 w 1417"/>
                <a:gd name="T43" fmla="*/ 306 h 359"/>
                <a:gd name="T44" fmla="*/ 637 w 1417"/>
                <a:gd name="T45" fmla="*/ 305 h 359"/>
                <a:gd name="T46" fmla="*/ 665 w 1417"/>
                <a:gd name="T47" fmla="*/ 291 h 359"/>
                <a:gd name="T48" fmla="*/ 694 w 1417"/>
                <a:gd name="T49" fmla="*/ 270 h 359"/>
                <a:gd name="T50" fmla="*/ 724 w 1417"/>
                <a:gd name="T51" fmla="*/ 221 h 359"/>
                <a:gd name="T52" fmla="*/ 752 w 1417"/>
                <a:gd name="T53" fmla="*/ 168 h 359"/>
                <a:gd name="T54" fmla="*/ 781 w 1417"/>
                <a:gd name="T55" fmla="*/ 125 h 359"/>
                <a:gd name="T56" fmla="*/ 809 w 1417"/>
                <a:gd name="T57" fmla="*/ 96 h 359"/>
                <a:gd name="T58" fmla="*/ 839 w 1417"/>
                <a:gd name="T59" fmla="*/ 96 h 359"/>
                <a:gd name="T60" fmla="*/ 868 w 1417"/>
                <a:gd name="T61" fmla="*/ 103 h 359"/>
                <a:gd name="T62" fmla="*/ 896 w 1417"/>
                <a:gd name="T63" fmla="*/ 103 h 359"/>
                <a:gd name="T64" fmla="*/ 926 w 1417"/>
                <a:gd name="T65" fmla="*/ 93 h 359"/>
                <a:gd name="T66" fmla="*/ 955 w 1417"/>
                <a:gd name="T67" fmla="*/ 91 h 359"/>
                <a:gd name="T68" fmla="*/ 983 w 1417"/>
                <a:gd name="T69" fmla="*/ 97 h 359"/>
                <a:gd name="T70" fmla="*/ 1013 w 1417"/>
                <a:gd name="T71" fmla="*/ 114 h 359"/>
                <a:gd name="T72" fmla="*/ 1041 w 1417"/>
                <a:gd name="T73" fmla="*/ 131 h 359"/>
                <a:gd name="T74" fmla="*/ 1070 w 1417"/>
                <a:gd name="T75" fmla="*/ 157 h 359"/>
                <a:gd name="T76" fmla="*/ 1099 w 1417"/>
                <a:gd name="T77" fmla="*/ 201 h 359"/>
                <a:gd name="T78" fmla="*/ 1128 w 1417"/>
                <a:gd name="T79" fmla="*/ 253 h 359"/>
                <a:gd name="T80" fmla="*/ 1157 w 1417"/>
                <a:gd name="T81" fmla="*/ 295 h 359"/>
                <a:gd name="T82" fmla="*/ 1186 w 1417"/>
                <a:gd name="T83" fmla="*/ 324 h 359"/>
                <a:gd name="T84" fmla="*/ 1215 w 1417"/>
                <a:gd name="T85" fmla="*/ 354 h 359"/>
                <a:gd name="T86" fmla="*/ 1244 w 1417"/>
                <a:gd name="T87" fmla="*/ 359 h 359"/>
                <a:gd name="T88" fmla="*/ 1272 w 1417"/>
                <a:gd name="T89" fmla="*/ 347 h 359"/>
                <a:gd name="T90" fmla="*/ 1301 w 1417"/>
                <a:gd name="T91" fmla="*/ 302 h 359"/>
                <a:gd name="T92" fmla="*/ 1331 w 1417"/>
                <a:gd name="T93" fmla="*/ 247 h 359"/>
                <a:gd name="T94" fmla="*/ 1359 w 1417"/>
                <a:gd name="T95" fmla="*/ 209 h 359"/>
                <a:gd name="T96" fmla="*/ 1388 w 1417"/>
                <a:gd name="T97" fmla="*/ 174 h 359"/>
                <a:gd name="T98" fmla="*/ 1417 w 1417"/>
                <a:gd name="T99" fmla="*/ 162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359">
                  <a:moveTo>
                    <a:pt x="0" y="239"/>
                  </a:moveTo>
                  <a:lnTo>
                    <a:pt x="29" y="166"/>
                  </a:lnTo>
                  <a:lnTo>
                    <a:pt x="58" y="100"/>
                  </a:lnTo>
                  <a:lnTo>
                    <a:pt x="87" y="56"/>
                  </a:lnTo>
                  <a:lnTo>
                    <a:pt x="115" y="39"/>
                  </a:lnTo>
                  <a:lnTo>
                    <a:pt x="144" y="0"/>
                  </a:lnTo>
                  <a:lnTo>
                    <a:pt x="174" y="7"/>
                  </a:lnTo>
                  <a:lnTo>
                    <a:pt x="202" y="34"/>
                  </a:lnTo>
                  <a:lnTo>
                    <a:pt x="231" y="70"/>
                  </a:lnTo>
                  <a:lnTo>
                    <a:pt x="261" y="103"/>
                  </a:lnTo>
                  <a:lnTo>
                    <a:pt x="289" y="131"/>
                  </a:lnTo>
                  <a:lnTo>
                    <a:pt x="318" y="176"/>
                  </a:lnTo>
                  <a:lnTo>
                    <a:pt x="346" y="233"/>
                  </a:lnTo>
                  <a:lnTo>
                    <a:pt x="376" y="294"/>
                  </a:lnTo>
                  <a:lnTo>
                    <a:pt x="405" y="329"/>
                  </a:lnTo>
                  <a:lnTo>
                    <a:pt x="433" y="339"/>
                  </a:lnTo>
                  <a:lnTo>
                    <a:pt x="463" y="332"/>
                  </a:lnTo>
                  <a:lnTo>
                    <a:pt x="492" y="319"/>
                  </a:lnTo>
                  <a:lnTo>
                    <a:pt x="520" y="316"/>
                  </a:lnTo>
                  <a:lnTo>
                    <a:pt x="550" y="311"/>
                  </a:lnTo>
                  <a:lnTo>
                    <a:pt x="578" y="303"/>
                  </a:lnTo>
                  <a:lnTo>
                    <a:pt x="607" y="306"/>
                  </a:lnTo>
                  <a:lnTo>
                    <a:pt x="637" y="305"/>
                  </a:lnTo>
                  <a:lnTo>
                    <a:pt x="665" y="291"/>
                  </a:lnTo>
                  <a:lnTo>
                    <a:pt x="694" y="270"/>
                  </a:lnTo>
                  <a:lnTo>
                    <a:pt x="724" y="221"/>
                  </a:lnTo>
                  <a:lnTo>
                    <a:pt x="752" y="168"/>
                  </a:lnTo>
                  <a:lnTo>
                    <a:pt x="781" y="125"/>
                  </a:lnTo>
                  <a:lnTo>
                    <a:pt x="809" y="96"/>
                  </a:lnTo>
                  <a:lnTo>
                    <a:pt x="839" y="96"/>
                  </a:lnTo>
                  <a:lnTo>
                    <a:pt x="868" y="103"/>
                  </a:lnTo>
                  <a:lnTo>
                    <a:pt x="896" y="103"/>
                  </a:lnTo>
                  <a:lnTo>
                    <a:pt x="926" y="93"/>
                  </a:lnTo>
                  <a:lnTo>
                    <a:pt x="955" y="91"/>
                  </a:lnTo>
                  <a:lnTo>
                    <a:pt x="983" y="97"/>
                  </a:lnTo>
                  <a:lnTo>
                    <a:pt x="1013" y="114"/>
                  </a:lnTo>
                  <a:lnTo>
                    <a:pt x="1041" y="131"/>
                  </a:lnTo>
                  <a:lnTo>
                    <a:pt x="1070" y="157"/>
                  </a:lnTo>
                  <a:lnTo>
                    <a:pt x="1099" y="201"/>
                  </a:lnTo>
                  <a:lnTo>
                    <a:pt x="1128" y="253"/>
                  </a:lnTo>
                  <a:lnTo>
                    <a:pt x="1157" y="295"/>
                  </a:lnTo>
                  <a:lnTo>
                    <a:pt x="1186" y="324"/>
                  </a:lnTo>
                  <a:lnTo>
                    <a:pt x="1215" y="354"/>
                  </a:lnTo>
                  <a:lnTo>
                    <a:pt x="1244" y="359"/>
                  </a:lnTo>
                  <a:lnTo>
                    <a:pt x="1272" y="347"/>
                  </a:lnTo>
                  <a:lnTo>
                    <a:pt x="1301" y="302"/>
                  </a:lnTo>
                  <a:lnTo>
                    <a:pt x="1331" y="247"/>
                  </a:lnTo>
                  <a:lnTo>
                    <a:pt x="1359" y="209"/>
                  </a:lnTo>
                  <a:lnTo>
                    <a:pt x="1388" y="174"/>
                  </a:lnTo>
                  <a:lnTo>
                    <a:pt x="1417" y="16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17" name="Freeform 227">
              <a:extLst>
                <a:ext uri="{FF2B5EF4-FFF2-40B4-BE49-F238E27FC236}">
                  <a16:creationId xmlns="" xmlns:a16="http://schemas.microsoft.com/office/drawing/2014/main" id="{9E2F6254-7ED1-4D6E-8F18-A12F9F743A64}"/>
                </a:ext>
              </a:extLst>
            </p:cNvPr>
            <p:cNvSpPr>
              <a:spLocks/>
            </p:cNvSpPr>
            <p:nvPr/>
          </p:nvSpPr>
          <p:spPr bwMode="auto">
            <a:xfrm>
              <a:off x="4144963" y="4378325"/>
              <a:ext cx="2203450" cy="569913"/>
            </a:xfrm>
            <a:custGeom>
              <a:avLst/>
              <a:gdLst>
                <a:gd name="T0" fmla="*/ 0 w 1388"/>
                <a:gd name="T1" fmla="*/ 71 h 359"/>
                <a:gd name="T2" fmla="*/ 29 w 1388"/>
                <a:gd name="T3" fmla="*/ 153 h 359"/>
                <a:gd name="T4" fmla="*/ 58 w 1388"/>
                <a:gd name="T5" fmla="*/ 229 h 359"/>
                <a:gd name="T6" fmla="*/ 87 w 1388"/>
                <a:gd name="T7" fmla="*/ 261 h 359"/>
                <a:gd name="T8" fmla="*/ 115 w 1388"/>
                <a:gd name="T9" fmla="*/ 295 h 359"/>
                <a:gd name="T10" fmla="*/ 144 w 1388"/>
                <a:gd name="T11" fmla="*/ 343 h 359"/>
                <a:gd name="T12" fmla="*/ 174 w 1388"/>
                <a:gd name="T13" fmla="*/ 359 h 359"/>
                <a:gd name="T14" fmla="*/ 202 w 1388"/>
                <a:gd name="T15" fmla="*/ 351 h 359"/>
                <a:gd name="T16" fmla="*/ 231 w 1388"/>
                <a:gd name="T17" fmla="*/ 287 h 359"/>
                <a:gd name="T18" fmla="*/ 261 w 1388"/>
                <a:gd name="T19" fmla="*/ 188 h 359"/>
                <a:gd name="T20" fmla="*/ 289 w 1388"/>
                <a:gd name="T21" fmla="*/ 95 h 359"/>
                <a:gd name="T22" fmla="*/ 318 w 1388"/>
                <a:gd name="T23" fmla="*/ 26 h 359"/>
                <a:gd name="T24" fmla="*/ 346 w 1388"/>
                <a:gd name="T25" fmla="*/ 0 h 359"/>
                <a:gd name="T26" fmla="*/ 376 w 1388"/>
                <a:gd name="T27" fmla="*/ 6 h 359"/>
                <a:gd name="T28" fmla="*/ 405 w 1388"/>
                <a:gd name="T29" fmla="*/ 15 h 359"/>
                <a:gd name="T30" fmla="*/ 433 w 1388"/>
                <a:gd name="T31" fmla="*/ 33 h 359"/>
                <a:gd name="T32" fmla="*/ 463 w 1388"/>
                <a:gd name="T33" fmla="*/ 41 h 359"/>
                <a:gd name="T34" fmla="*/ 492 w 1388"/>
                <a:gd name="T35" fmla="*/ 39 h 359"/>
                <a:gd name="T36" fmla="*/ 520 w 1388"/>
                <a:gd name="T37" fmla="*/ 43 h 359"/>
                <a:gd name="T38" fmla="*/ 550 w 1388"/>
                <a:gd name="T39" fmla="*/ 28 h 359"/>
                <a:gd name="T40" fmla="*/ 578 w 1388"/>
                <a:gd name="T41" fmla="*/ 33 h 359"/>
                <a:gd name="T42" fmla="*/ 607 w 1388"/>
                <a:gd name="T43" fmla="*/ 64 h 359"/>
                <a:gd name="T44" fmla="*/ 637 w 1388"/>
                <a:gd name="T45" fmla="*/ 112 h 359"/>
                <a:gd name="T46" fmla="*/ 665 w 1388"/>
                <a:gd name="T47" fmla="*/ 164 h 359"/>
                <a:gd name="T48" fmla="*/ 694 w 1388"/>
                <a:gd name="T49" fmla="*/ 209 h 359"/>
                <a:gd name="T50" fmla="*/ 724 w 1388"/>
                <a:gd name="T51" fmla="*/ 249 h 359"/>
                <a:gd name="T52" fmla="*/ 752 w 1388"/>
                <a:gd name="T53" fmla="*/ 270 h 359"/>
                <a:gd name="T54" fmla="*/ 781 w 1388"/>
                <a:gd name="T55" fmla="*/ 279 h 359"/>
                <a:gd name="T56" fmla="*/ 809 w 1388"/>
                <a:gd name="T57" fmla="*/ 267 h 359"/>
                <a:gd name="T58" fmla="*/ 839 w 1388"/>
                <a:gd name="T59" fmla="*/ 254 h 359"/>
                <a:gd name="T60" fmla="*/ 868 w 1388"/>
                <a:gd name="T61" fmla="*/ 261 h 359"/>
                <a:gd name="T62" fmla="*/ 896 w 1388"/>
                <a:gd name="T63" fmla="*/ 262 h 359"/>
                <a:gd name="T64" fmla="*/ 926 w 1388"/>
                <a:gd name="T65" fmla="*/ 242 h 359"/>
                <a:gd name="T66" fmla="*/ 955 w 1388"/>
                <a:gd name="T67" fmla="*/ 202 h 359"/>
                <a:gd name="T68" fmla="*/ 983 w 1388"/>
                <a:gd name="T69" fmla="*/ 159 h 359"/>
                <a:gd name="T70" fmla="*/ 1013 w 1388"/>
                <a:gd name="T71" fmla="*/ 135 h 359"/>
                <a:gd name="T72" fmla="*/ 1041 w 1388"/>
                <a:gd name="T73" fmla="*/ 132 h 359"/>
                <a:gd name="T74" fmla="*/ 1070 w 1388"/>
                <a:gd name="T75" fmla="*/ 113 h 359"/>
                <a:gd name="T76" fmla="*/ 1099 w 1388"/>
                <a:gd name="T77" fmla="*/ 100 h 359"/>
                <a:gd name="T78" fmla="*/ 1128 w 1388"/>
                <a:gd name="T79" fmla="*/ 86 h 359"/>
                <a:gd name="T80" fmla="*/ 1157 w 1388"/>
                <a:gd name="T81" fmla="*/ 74 h 359"/>
                <a:gd name="T82" fmla="*/ 1186 w 1388"/>
                <a:gd name="T83" fmla="*/ 67 h 359"/>
                <a:gd name="T84" fmla="*/ 1215 w 1388"/>
                <a:gd name="T85" fmla="*/ 64 h 359"/>
                <a:gd name="T86" fmla="*/ 1244 w 1388"/>
                <a:gd name="T87" fmla="*/ 75 h 359"/>
                <a:gd name="T88" fmla="*/ 1272 w 1388"/>
                <a:gd name="T89" fmla="*/ 68 h 359"/>
                <a:gd name="T90" fmla="*/ 1301 w 1388"/>
                <a:gd name="T91" fmla="*/ 70 h 359"/>
                <a:gd name="T92" fmla="*/ 1331 w 1388"/>
                <a:gd name="T93" fmla="*/ 55 h 359"/>
                <a:gd name="T94" fmla="*/ 1359 w 1388"/>
                <a:gd name="T95" fmla="*/ 31 h 359"/>
                <a:gd name="T96" fmla="*/ 1388 w 1388"/>
                <a:gd name="T97" fmla="*/ 31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359">
                  <a:moveTo>
                    <a:pt x="0" y="71"/>
                  </a:moveTo>
                  <a:lnTo>
                    <a:pt x="29" y="153"/>
                  </a:lnTo>
                  <a:lnTo>
                    <a:pt x="58" y="229"/>
                  </a:lnTo>
                  <a:lnTo>
                    <a:pt x="87" y="261"/>
                  </a:lnTo>
                  <a:lnTo>
                    <a:pt x="115" y="295"/>
                  </a:lnTo>
                  <a:lnTo>
                    <a:pt x="144" y="343"/>
                  </a:lnTo>
                  <a:lnTo>
                    <a:pt x="174" y="359"/>
                  </a:lnTo>
                  <a:lnTo>
                    <a:pt x="202" y="351"/>
                  </a:lnTo>
                  <a:lnTo>
                    <a:pt x="231" y="287"/>
                  </a:lnTo>
                  <a:lnTo>
                    <a:pt x="261" y="188"/>
                  </a:lnTo>
                  <a:lnTo>
                    <a:pt x="289" y="95"/>
                  </a:lnTo>
                  <a:lnTo>
                    <a:pt x="318" y="26"/>
                  </a:lnTo>
                  <a:lnTo>
                    <a:pt x="346" y="0"/>
                  </a:lnTo>
                  <a:lnTo>
                    <a:pt x="376" y="6"/>
                  </a:lnTo>
                  <a:lnTo>
                    <a:pt x="405" y="15"/>
                  </a:lnTo>
                  <a:lnTo>
                    <a:pt x="433" y="33"/>
                  </a:lnTo>
                  <a:lnTo>
                    <a:pt x="463" y="41"/>
                  </a:lnTo>
                  <a:lnTo>
                    <a:pt x="492" y="39"/>
                  </a:lnTo>
                  <a:lnTo>
                    <a:pt x="520" y="43"/>
                  </a:lnTo>
                  <a:lnTo>
                    <a:pt x="550" y="28"/>
                  </a:lnTo>
                  <a:lnTo>
                    <a:pt x="578" y="33"/>
                  </a:lnTo>
                  <a:lnTo>
                    <a:pt x="607" y="64"/>
                  </a:lnTo>
                  <a:lnTo>
                    <a:pt x="637" y="112"/>
                  </a:lnTo>
                  <a:lnTo>
                    <a:pt x="665" y="164"/>
                  </a:lnTo>
                  <a:lnTo>
                    <a:pt x="694" y="209"/>
                  </a:lnTo>
                  <a:lnTo>
                    <a:pt x="724" y="249"/>
                  </a:lnTo>
                  <a:lnTo>
                    <a:pt x="752" y="270"/>
                  </a:lnTo>
                  <a:lnTo>
                    <a:pt x="781" y="279"/>
                  </a:lnTo>
                  <a:lnTo>
                    <a:pt x="809" y="267"/>
                  </a:lnTo>
                  <a:lnTo>
                    <a:pt x="839" y="254"/>
                  </a:lnTo>
                  <a:lnTo>
                    <a:pt x="868" y="261"/>
                  </a:lnTo>
                  <a:lnTo>
                    <a:pt x="896" y="262"/>
                  </a:lnTo>
                  <a:lnTo>
                    <a:pt x="926" y="242"/>
                  </a:lnTo>
                  <a:lnTo>
                    <a:pt x="955" y="202"/>
                  </a:lnTo>
                  <a:lnTo>
                    <a:pt x="983" y="159"/>
                  </a:lnTo>
                  <a:lnTo>
                    <a:pt x="1013" y="135"/>
                  </a:lnTo>
                  <a:lnTo>
                    <a:pt x="1041" y="132"/>
                  </a:lnTo>
                  <a:lnTo>
                    <a:pt x="1070" y="113"/>
                  </a:lnTo>
                  <a:lnTo>
                    <a:pt x="1099" y="100"/>
                  </a:lnTo>
                  <a:lnTo>
                    <a:pt x="1128" y="86"/>
                  </a:lnTo>
                  <a:lnTo>
                    <a:pt x="1157" y="74"/>
                  </a:lnTo>
                  <a:lnTo>
                    <a:pt x="1186" y="67"/>
                  </a:lnTo>
                  <a:lnTo>
                    <a:pt x="1215" y="64"/>
                  </a:lnTo>
                  <a:lnTo>
                    <a:pt x="1244" y="75"/>
                  </a:lnTo>
                  <a:lnTo>
                    <a:pt x="1272" y="68"/>
                  </a:lnTo>
                  <a:lnTo>
                    <a:pt x="1301" y="70"/>
                  </a:lnTo>
                  <a:lnTo>
                    <a:pt x="1331" y="55"/>
                  </a:lnTo>
                  <a:lnTo>
                    <a:pt x="1359" y="31"/>
                  </a:lnTo>
                  <a:lnTo>
                    <a:pt x="1388" y="3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18" name="Freeform 228">
              <a:extLst>
                <a:ext uri="{FF2B5EF4-FFF2-40B4-BE49-F238E27FC236}">
                  <a16:creationId xmlns="" xmlns:a16="http://schemas.microsoft.com/office/drawing/2014/main" id="{4213FBBB-B4F4-4D87-84AD-642F2FBE59FF}"/>
                </a:ext>
              </a:extLst>
            </p:cNvPr>
            <p:cNvSpPr>
              <a:spLocks/>
            </p:cNvSpPr>
            <p:nvPr/>
          </p:nvSpPr>
          <p:spPr bwMode="auto">
            <a:xfrm>
              <a:off x="4144963" y="4259263"/>
              <a:ext cx="2203450" cy="577850"/>
            </a:xfrm>
            <a:custGeom>
              <a:avLst/>
              <a:gdLst>
                <a:gd name="T0" fmla="*/ 0 w 1388"/>
                <a:gd name="T1" fmla="*/ 167 h 364"/>
                <a:gd name="T2" fmla="*/ 29 w 1388"/>
                <a:gd name="T3" fmla="*/ 135 h 364"/>
                <a:gd name="T4" fmla="*/ 58 w 1388"/>
                <a:gd name="T5" fmla="*/ 103 h 364"/>
                <a:gd name="T6" fmla="*/ 87 w 1388"/>
                <a:gd name="T7" fmla="*/ 65 h 364"/>
                <a:gd name="T8" fmla="*/ 115 w 1388"/>
                <a:gd name="T9" fmla="*/ 25 h 364"/>
                <a:gd name="T10" fmla="*/ 144 w 1388"/>
                <a:gd name="T11" fmla="*/ 0 h 364"/>
                <a:gd name="T12" fmla="*/ 174 w 1388"/>
                <a:gd name="T13" fmla="*/ 5 h 364"/>
                <a:gd name="T14" fmla="*/ 202 w 1388"/>
                <a:gd name="T15" fmla="*/ 58 h 364"/>
                <a:gd name="T16" fmla="*/ 231 w 1388"/>
                <a:gd name="T17" fmla="*/ 135 h 364"/>
                <a:gd name="T18" fmla="*/ 261 w 1388"/>
                <a:gd name="T19" fmla="*/ 213 h 364"/>
                <a:gd name="T20" fmla="*/ 289 w 1388"/>
                <a:gd name="T21" fmla="*/ 288 h 364"/>
                <a:gd name="T22" fmla="*/ 318 w 1388"/>
                <a:gd name="T23" fmla="*/ 337 h 364"/>
                <a:gd name="T24" fmla="*/ 346 w 1388"/>
                <a:gd name="T25" fmla="*/ 359 h 364"/>
                <a:gd name="T26" fmla="*/ 376 w 1388"/>
                <a:gd name="T27" fmla="*/ 364 h 364"/>
                <a:gd name="T28" fmla="*/ 405 w 1388"/>
                <a:gd name="T29" fmla="*/ 357 h 364"/>
                <a:gd name="T30" fmla="*/ 433 w 1388"/>
                <a:gd name="T31" fmla="*/ 349 h 364"/>
                <a:gd name="T32" fmla="*/ 463 w 1388"/>
                <a:gd name="T33" fmla="*/ 346 h 364"/>
                <a:gd name="T34" fmla="*/ 492 w 1388"/>
                <a:gd name="T35" fmla="*/ 342 h 364"/>
                <a:gd name="T36" fmla="*/ 520 w 1388"/>
                <a:gd name="T37" fmla="*/ 340 h 364"/>
                <a:gd name="T38" fmla="*/ 550 w 1388"/>
                <a:gd name="T39" fmla="*/ 324 h 364"/>
                <a:gd name="T40" fmla="*/ 578 w 1388"/>
                <a:gd name="T41" fmla="*/ 287 h 364"/>
                <a:gd name="T42" fmla="*/ 607 w 1388"/>
                <a:gd name="T43" fmla="*/ 236 h 364"/>
                <a:gd name="T44" fmla="*/ 637 w 1388"/>
                <a:gd name="T45" fmla="*/ 175 h 364"/>
                <a:gd name="T46" fmla="*/ 665 w 1388"/>
                <a:gd name="T47" fmla="*/ 133 h 364"/>
                <a:gd name="T48" fmla="*/ 694 w 1388"/>
                <a:gd name="T49" fmla="*/ 114 h 364"/>
                <a:gd name="T50" fmla="*/ 724 w 1388"/>
                <a:gd name="T51" fmla="*/ 107 h 364"/>
                <a:gd name="T52" fmla="*/ 752 w 1388"/>
                <a:gd name="T53" fmla="*/ 108 h 364"/>
                <a:gd name="T54" fmla="*/ 781 w 1388"/>
                <a:gd name="T55" fmla="*/ 106 h 364"/>
                <a:gd name="T56" fmla="*/ 809 w 1388"/>
                <a:gd name="T57" fmla="*/ 107 h 364"/>
                <a:gd name="T58" fmla="*/ 839 w 1388"/>
                <a:gd name="T59" fmla="*/ 107 h 364"/>
                <a:gd name="T60" fmla="*/ 868 w 1388"/>
                <a:gd name="T61" fmla="*/ 106 h 364"/>
                <a:gd name="T62" fmla="*/ 896 w 1388"/>
                <a:gd name="T63" fmla="*/ 116 h 364"/>
                <a:gd name="T64" fmla="*/ 926 w 1388"/>
                <a:gd name="T65" fmla="*/ 143 h 364"/>
                <a:gd name="T66" fmla="*/ 955 w 1388"/>
                <a:gd name="T67" fmla="*/ 192 h 364"/>
                <a:gd name="T68" fmla="*/ 983 w 1388"/>
                <a:gd name="T69" fmla="*/ 234 h 364"/>
                <a:gd name="T70" fmla="*/ 1013 w 1388"/>
                <a:gd name="T71" fmla="*/ 269 h 364"/>
                <a:gd name="T72" fmla="*/ 1041 w 1388"/>
                <a:gd name="T73" fmla="*/ 295 h 364"/>
                <a:gd name="T74" fmla="*/ 1070 w 1388"/>
                <a:gd name="T75" fmla="*/ 308 h 364"/>
                <a:gd name="T76" fmla="*/ 1099 w 1388"/>
                <a:gd name="T77" fmla="*/ 326 h 364"/>
                <a:gd name="T78" fmla="*/ 1128 w 1388"/>
                <a:gd name="T79" fmla="*/ 343 h 364"/>
                <a:gd name="T80" fmla="*/ 1157 w 1388"/>
                <a:gd name="T81" fmla="*/ 357 h 364"/>
                <a:gd name="T82" fmla="*/ 1186 w 1388"/>
                <a:gd name="T83" fmla="*/ 358 h 364"/>
                <a:gd name="T84" fmla="*/ 1215 w 1388"/>
                <a:gd name="T85" fmla="*/ 335 h 364"/>
                <a:gd name="T86" fmla="*/ 1244 w 1388"/>
                <a:gd name="T87" fmla="*/ 292 h 364"/>
                <a:gd name="T88" fmla="*/ 1272 w 1388"/>
                <a:gd name="T89" fmla="*/ 245 h 364"/>
                <a:gd name="T90" fmla="*/ 1301 w 1388"/>
                <a:gd name="T91" fmla="*/ 214 h 364"/>
                <a:gd name="T92" fmla="*/ 1331 w 1388"/>
                <a:gd name="T93" fmla="*/ 204 h 364"/>
                <a:gd name="T94" fmla="*/ 1359 w 1388"/>
                <a:gd name="T95" fmla="*/ 202 h 364"/>
                <a:gd name="T96" fmla="*/ 1388 w 1388"/>
                <a:gd name="T97" fmla="*/ 207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364">
                  <a:moveTo>
                    <a:pt x="0" y="167"/>
                  </a:moveTo>
                  <a:lnTo>
                    <a:pt x="29" y="135"/>
                  </a:lnTo>
                  <a:lnTo>
                    <a:pt x="58" y="103"/>
                  </a:lnTo>
                  <a:lnTo>
                    <a:pt x="87" y="65"/>
                  </a:lnTo>
                  <a:lnTo>
                    <a:pt x="115" y="25"/>
                  </a:lnTo>
                  <a:lnTo>
                    <a:pt x="144" y="0"/>
                  </a:lnTo>
                  <a:lnTo>
                    <a:pt x="174" y="5"/>
                  </a:lnTo>
                  <a:lnTo>
                    <a:pt x="202" y="58"/>
                  </a:lnTo>
                  <a:lnTo>
                    <a:pt x="231" y="135"/>
                  </a:lnTo>
                  <a:lnTo>
                    <a:pt x="261" y="213"/>
                  </a:lnTo>
                  <a:lnTo>
                    <a:pt x="289" y="288"/>
                  </a:lnTo>
                  <a:lnTo>
                    <a:pt x="318" y="337"/>
                  </a:lnTo>
                  <a:lnTo>
                    <a:pt x="346" y="359"/>
                  </a:lnTo>
                  <a:lnTo>
                    <a:pt x="376" y="364"/>
                  </a:lnTo>
                  <a:lnTo>
                    <a:pt x="405" y="357"/>
                  </a:lnTo>
                  <a:lnTo>
                    <a:pt x="433" y="349"/>
                  </a:lnTo>
                  <a:lnTo>
                    <a:pt x="463" y="346"/>
                  </a:lnTo>
                  <a:lnTo>
                    <a:pt x="492" y="342"/>
                  </a:lnTo>
                  <a:lnTo>
                    <a:pt x="520" y="340"/>
                  </a:lnTo>
                  <a:lnTo>
                    <a:pt x="550" y="324"/>
                  </a:lnTo>
                  <a:lnTo>
                    <a:pt x="578" y="287"/>
                  </a:lnTo>
                  <a:lnTo>
                    <a:pt x="607" y="236"/>
                  </a:lnTo>
                  <a:lnTo>
                    <a:pt x="637" y="175"/>
                  </a:lnTo>
                  <a:lnTo>
                    <a:pt x="665" y="133"/>
                  </a:lnTo>
                  <a:lnTo>
                    <a:pt x="694" y="114"/>
                  </a:lnTo>
                  <a:lnTo>
                    <a:pt x="724" y="107"/>
                  </a:lnTo>
                  <a:lnTo>
                    <a:pt x="752" y="108"/>
                  </a:lnTo>
                  <a:lnTo>
                    <a:pt x="781" y="106"/>
                  </a:lnTo>
                  <a:lnTo>
                    <a:pt x="809" y="107"/>
                  </a:lnTo>
                  <a:lnTo>
                    <a:pt x="839" y="107"/>
                  </a:lnTo>
                  <a:lnTo>
                    <a:pt x="868" y="106"/>
                  </a:lnTo>
                  <a:lnTo>
                    <a:pt x="896" y="116"/>
                  </a:lnTo>
                  <a:lnTo>
                    <a:pt x="926" y="143"/>
                  </a:lnTo>
                  <a:lnTo>
                    <a:pt x="955" y="192"/>
                  </a:lnTo>
                  <a:lnTo>
                    <a:pt x="983" y="234"/>
                  </a:lnTo>
                  <a:lnTo>
                    <a:pt x="1013" y="269"/>
                  </a:lnTo>
                  <a:lnTo>
                    <a:pt x="1041" y="295"/>
                  </a:lnTo>
                  <a:lnTo>
                    <a:pt x="1070" y="308"/>
                  </a:lnTo>
                  <a:lnTo>
                    <a:pt x="1099" y="326"/>
                  </a:lnTo>
                  <a:lnTo>
                    <a:pt x="1128" y="343"/>
                  </a:lnTo>
                  <a:lnTo>
                    <a:pt x="1157" y="357"/>
                  </a:lnTo>
                  <a:lnTo>
                    <a:pt x="1186" y="358"/>
                  </a:lnTo>
                  <a:lnTo>
                    <a:pt x="1215" y="335"/>
                  </a:lnTo>
                  <a:lnTo>
                    <a:pt x="1244" y="292"/>
                  </a:lnTo>
                  <a:lnTo>
                    <a:pt x="1272" y="245"/>
                  </a:lnTo>
                  <a:lnTo>
                    <a:pt x="1301" y="214"/>
                  </a:lnTo>
                  <a:lnTo>
                    <a:pt x="1331" y="204"/>
                  </a:lnTo>
                  <a:lnTo>
                    <a:pt x="1359" y="202"/>
                  </a:lnTo>
                  <a:lnTo>
                    <a:pt x="1388" y="20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19" name="Freeform 229">
              <a:extLst>
                <a:ext uri="{FF2B5EF4-FFF2-40B4-BE49-F238E27FC236}">
                  <a16:creationId xmlns="" xmlns:a16="http://schemas.microsoft.com/office/drawing/2014/main" id="{BC85DE8C-59DA-493B-AB9A-5A9FE1F463BF}"/>
                </a:ext>
              </a:extLst>
            </p:cNvPr>
            <p:cNvSpPr>
              <a:spLocks/>
            </p:cNvSpPr>
            <p:nvPr/>
          </p:nvSpPr>
          <p:spPr bwMode="auto">
            <a:xfrm>
              <a:off x="4144963" y="4368800"/>
              <a:ext cx="2157413" cy="588963"/>
            </a:xfrm>
            <a:custGeom>
              <a:avLst/>
              <a:gdLst>
                <a:gd name="T0" fmla="*/ 0 w 1359"/>
                <a:gd name="T1" fmla="*/ 159 h 371"/>
                <a:gd name="T2" fmla="*/ 29 w 1359"/>
                <a:gd name="T3" fmla="*/ 214 h 371"/>
                <a:gd name="T4" fmla="*/ 58 w 1359"/>
                <a:gd name="T5" fmla="*/ 278 h 371"/>
                <a:gd name="T6" fmla="*/ 87 w 1359"/>
                <a:gd name="T7" fmla="*/ 315 h 371"/>
                <a:gd name="T8" fmla="*/ 115 w 1359"/>
                <a:gd name="T9" fmla="*/ 351 h 371"/>
                <a:gd name="T10" fmla="*/ 144 w 1359"/>
                <a:gd name="T11" fmla="*/ 371 h 371"/>
                <a:gd name="T12" fmla="*/ 174 w 1359"/>
                <a:gd name="T13" fmla="*/ 328 h 371"/>
                <a:gd name="T14" fmla="*/ 202 w 1359"/>
                <a:gd name="T15" fmla="*/ 251 h 371"/>
                <a:gd name="T16" fmla="*/ 231 w 1359"/>
                <a:gd name="T17" fmla="*/ 150 h 371"/>
                <a:gd name="T18" fmla="*/ 261 w 1359"/>
                <a:gd name="T19" fmla="*/ 68 h 371"/>
                <a:gd name="T20" fmla="*/ 289 w 1359"/>
                <a:gd name="T21" fmla="*/ 21 h 371"/>
                <a:gd name="T22" fmla="*/ 318 w 1359"/>
                <a:gd name="T23" fmla="*/ 0 h 371"/>
                <a:gd name="T24" fmla="*/ 346 w 1359"/>
                <a:gd name="T25" fmla="*/ 9 h 371"/>
                <a:gd name="T26" fmla="*/ 376 w 1359"/>
                <a:gd name="T27" fmla="*/ 22 h 371"/>
                <a:gd name="T28" fmla="*/ 405 w 1359"/>
                <a:gd name="T29" fmla="*/ 33 h 371"/>
                <a:gd name="T30" fmla="*/ 433 w 1359"/>
                <a:gd name="T31" fmla="*/ 43 h 371"/>
                <a:gd name="T32" fmla="*/ 463 w 1359"/>
                <a:gd name="T33" fmla="*/ 39 h 371"/>
                <a:gd name="T34" fmla="*/ 492 w 1359"/>
                <a:gd name="T35" fmla="*/ 33 h 371"/>
                <a:gd name="T36" fmla="*/ 520 w 1359"/>
                <a:gd name="T37" fmla="*/ 44 h 371"/>
                <a:gd name="T38" fmla="*/ 550 w 1359"/>
                <a:gd name="T39" fmla="*/ 71 h 371"/>
                <a:gd name="T40" fmla="*/ 578 w 1359"/>
                <a:gd name="T41" fmla="*/ 121 h 371"/>
                <a:gd name="T42" fmla="*/ 607 w 1359"/>
                <a:gd name="T43" fmla="*/ 184 h 371"/>
                <a:gd name="T44" fmla="*/ 637 w 1359"/>
                <a:gd name="T45" fmla="*/ 232 h 371"/>
                <a:gd name="T46" fmla="*/ 665 w 1359"/>
                <a:gd name="T47" fmla="*/ 271 h 371"/>
                <a:gd name="T48" fmla="*/ 694 w 1359"/>
                <a:gd name="T49" fmla="*/ 287 h 371"/>
                <a:gd name="T50" fmla="*/ 724 w 1359"/>
                <a:gd name="T51" fmla="*/ 282 h 371"/>
                <a:gd name="T52" fmla="*/ 752 w 1359"/>
                <a:gd name="T53" fmla="*/ 278 h 371"/>
                <a:gd name="T54" fmla="*/ 781 w 1359"/>
                <a:gd name="T55" fmla="*/ 271 h 371"/>
                <a:gd name="T56" fmla="*/ 809 w 1359"/>
                <a:gd name="T57" fmla="*/ 269 h 371"/>
                <a:gd name="T58" fmla="*/ 839 w 1359"/>
                <a:gd name="T59" fmla="*/ 268 h 371"/>
                <a:gd name="T60" fmla="*/ 868 w 1359"/>
                <a:gd name="T61" fmla="*/ 256 h 371"/>
                <a:gd name="T62" fmla="*/ 896 w 1359"/>
                <a:gd name="T63" fmla="*/ 215 h 371"/>
                <a:gd name="T64" fmla="*/ 926 w 1359"/>
                <a:gd name="T65" fmla="*/ 154 h 371"/>
                <a:gd name="T66" fmla="*/ 955 w 1359"/>
                <a:gd name="T67" fmla="*/ 113 h 371"/>
                <a:gd name="T68" fmla="*/ 983 w 1359"/>
                <a:gd name="T69" fmla="*/ 82 h 371"/>
                <a:gd name="T70" fmla="*/ 1013 w 1359"/>
                <a:gd name="T71" fmla="*/ 81 h 371"/>
                <a:gd name="T72" fmla="*/ 1041 w 1359"/>
                <a:gd name="T73" fmla="*/ 82 h 371"/>
                <a:gd name="T74" fmla="*/ 1070 w 1359"/>
                <a:gd name="T75" fmla="*/ 57 h 371"/>
                <a:gd name="T76" fmla="*/ 1099 w 1359"/>
                <a:gd name="T77" fmla="*/ 47 h 371"/>
                <a:gd name="T78" fmla="*/ 1128 w 1359"/>
                <a:gd name="T79" fmla="*/ 58 h 371"/>
                <a:gd name="T80" fmla="*/ 1157 w 1359"/>
                <a:gd name="T81" fmla="*/ 60 h 371"/>
                <a:gd name="T82" fmla="*/ 1186 w 1359"/>
                <a:gd name="T83" fmla="*/ 73 h 371"/>
                <a:gd name="T84" fmla="*/ 1215 w 1359"/>
                <a:gd name="T85" fmla="*/ 102 h 371"/>
                <a:gd name="T86" fmla="*/ 1244 w 1359"/>
                <a:gd name="T87" fmla="*/ 130 h 371"/>
                <a:gd name="T88" fmla="*/ 1272 w 1359"/>
                <a:gd name="T89" fmla="*/ 159 h 371"/>
                <a:gd name="T90" fmla="*/ 1301 w 1359"/>
                <a:gd name="T91" fmla="*/ 183 h 371"/>
                <a:gd name="T92" fmla="*/ 1331 w 1359"/>
                <a:gd name="T93" fmla="*/ 172 h 371"/>
                <a:gd name="T94" fmla="*/ 1359 w 1359"/>
                <a:gd name="T95" fmla="*/ 11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9" h="371">
                  <a:moveTo>
                    <a:pt x="0" y="159"/>
                  </a:moveTo>
                  <a:lnTo>
                    <a:pt x="29" y="214"/>
                  </a:lnTo>
                  <a:lnTo>
                    <a:pt x="58" y="278"/>
                  </a:lnTo>
                  <a:lnTo>
                    <a:pt x="87" y="315"/>
                  </a:lnTo>
                  <a:lnTo>
                    <a:pt x="115" y="351"/>
                  </a:lnTo>
                  <a:lnTo>
                    <a:pt x="144" y="371"/>
                  </a:lnTo>
                  <a:lnTo>
                    <a:pt x="174" y="328"/>
                  </a:lnTo>
                  <a:lnTo>
                    <a:pt x="202" y="251"/>
                  </a:lnTo>
                  <a:lnTo>
                    <a:pt x="231" y="150"/>
                  </a:lnTo>
                  <a:lnTo>
                    <a:pt x="261" y="68"/>
                  </a:lnTo>
                  <a:lnTo>
                    <a:pt x="289" y="21"/>
                  </a:lnTo>
                  <a:lnTo>
                    <a:pt x="318" y="0"/>
                  </a:lnTo>
                  <a:lnTo>
                    <a:pt x="346" y="9"/>
                  </a:lnTo>
                  <a:lnTo>
                    <a:pt x="376" y="22"/>
                  </a:lnTo>
                  <a:lnTo>
                    <a:pt x="405" y="33"/>
                  </a:lnTo>
                  <a:lnTo>
                    <a:pt x="433" y="43"/>
                  </a:lnTo>
                  <a:lnTo>
                    <a:pt x="463" y="39"/>
                  </a:lnTo>
                  <a:lnTo>
                    <a:pt x="492" y="33"/>
                  </a:lnTo>
                  <a:lnTo>
                    <a:pt x="520" y="44"/>
                  </a:lnTo>
                  <a:lnTo>
                    <a:pt x="550" y="71"/>
                  </a:lnTo>
                  <a:lnTo>
                    <a:pt x="578" y="121"/>
                  </a:lnTo>
                  <a:lnTo>
                    <a:pt x="607" y="184"/>
                  </a:lnTo>
                  <a:lnTo>
                    <a:pt x="637" y="232"/>
                  </a:lnTo>
                  <a:lnTo>
                    <a:pt x="665" y="271"/>
                  </a:lnTo>
                  <a:lnTo>
                    <a:pt x="694" y="287"/>
                  </a:lnTo>
                  <a:lnTo>
                    <a:pt x="724" y="282"/>
                  </a:lnTo>
                  <a:lnTo>
                    <a:pt x="752" y="278"/>
                  </a:lnTo>
                  <a:lnTo>
                    <a:pt x="781" y="271"/>
                  </a:lnTo>
                  <a:lnTo>
                    <a:pt x="809" y="269"/>
                  </a:lnTo>
                  <a:lnTo>
                    <a:pt x="839" y="268"/>
                  </a:lnTo>
                  <a:lnTo>
                    <a:pt x="868" y="256"/>
                  </a:lnTo>
                  <a:lnTo>
                    <a:pt x="896" y="215"/>
                  </a:lnTo>
                  <a:lnTo>
                    <a:pt x="926" y="154"/>
                  </a:lnTo>
                  <a:lnTo>
                    <a:pt x="955" y="113"/>
                  </a:lnTo>
                  <a:lnTo>
                    <a:pt x="983" y="82"/>
                  </a:lnTo>
                  <a:lnTo>
                    <a:pt x="1013" y="81"/>
                  </a:lnTo>
                  <a:lnTo>
                    <a:pt x="1041" y="82"/>
                  </a:lnTo>
                  <a:lnTo>
                    <a:pt x="1070" y="57"/>
                  </a:lnTo>
                  <a:lnTo>
                    <a:pt x="1099" y="47"/>
                  </a:lnTo>
                  <a:lnTo>
                    <a:pt x="1128" y="58"/>
                  </a:lnTo>
                  <a:lnTo>
                    <a:pt x="1157" y="60"/>
                  </a:lnTo>
                  <a:lnTo>
                    <a:pt x="1186" y="73"/>
                  </a:lnTo>
                  <a:lnTo>
                    <a:pt x="1215" y="102"/>
                  </a:lnTo>
                  <a:lnTo>
                    <a:pt x="1244" y="130"/>
                  </a:lnTo>
                  <a:lnTo>
                    <a:pt x="1272" y="159"/>
                  </a:lnTo>
                  <a:lnTo>
                    <a:pt x="1301" y="183"/>
                  </a:lnTo>
                  <a:lnTo>
                    <a:pt x="1331" y="172"/>
                  </a:lnTo>
                  <a:lnTo>
                    <a:pt x="1359" y="11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20" name="Freeform 230">
              <a:extLst>
                <a:ext uri="{FF2B5EF4-FFF2-40B4-BE49-F238E27FC236}">
                  <a16:creationId xmlns="" xmlns:a16="http://schemas.microsoft.com/office/drawing/2014/main" id="{14957AE3-72A3-4650-ABAC-37E879F49355}"/>
                </a:ext>
              </a:extLst>
            </p:cNvPr>
            <p:cNvSpPr>
              <a:spLocks/>
            </p:cNvSpPr>
            <p:nvPr/>
          </p:nvSpPr>
          <p:spPr bwMode="auto">
            <a:xfrm>
              <a:off x="4144963" y="4230688"/>
              <a:ext cx="2249488" cy="628650"/>
            </a:xfrm>
            <a:custGeom>
              <a:avLst/>
              <a:gdLst>
                <a:gd name="T0" fmla="*/ 0 w 1417"/>
                <a:gd name="T1" fmla="*/ 184 h 396"/>
                <a:gd name="T2" fmla="*/ 29 w 1417"/>
                <a:gd name="T3" fmla="*/ 163 h 396"/>
                <a:gd name="T4" fmla="*/ 58 w 1417"/>
                <a:gd name="T5" fmla="*/ 104 h 396"/>
                <a:gd name="T6" fmla="*/ 87 w 1417"/>
                <a:gd name="T7" fmla="*/ 49 h 396"/>
                <a:gd name="T8" fmla="*/ 115 w 1417"/>
                <a:gd name="T9" fmla="*/ 23 h 396"/>
                <a:gd name="T10" fmla="*/ 144 w 1417"/>
                <a:gd name="T11" fmla="*/ 0 h 396"/>
                <a:gd name="T12" fmla="*/ 174 w 1417"/>
                <a:gd name="T13" fmla="*/ 48 h 396"/>
                <a:gd name="T14" fmla="*/ 202 w 1417"/>
                <a:gd name="T15" fmla="*/ 146 h 396"/>
                <a:gd name="T16" fmla="*/ 231 w 1417"/>
                <a:gd name="T17" fmla="*/ 241 h 396"/>
                <a:gd name="T18" fmla="*/ 261 w 1417"/>
                <a:gd name="T19" fmla="*/ 326 h 396"/>
                <a:gd name="T20" fmla="*/ 289 w 1417"/>
                <a:gd name="T21" fmla="*/ 370 h 396"/>
                <a:gd name="T22" fmla="*/ 318 w 1417"/>
                <a:gd name="T23" fmla="*/ 388 h 396"/>
                <a:gd name="T24" fmla="*/ 346 w 1417"/>
                <a:gd name="T25" fmla="*/ 396 h 396"/>
                <a:gd name="T26" fmla="*/ 376 w 1417"/>
                <a:gd name="T27" fmla="*/ 388 h 396"/>
                <a:gd name="T28" fmla="*/ 405 w 1417"/>
                <a:gd name="T29" fmla="*/ 377 h 396"/>
                <a:gd name="T30" fmla="*/ 433 w 1417"/>
                <a:gd name="T31" fmla="*/ 365 h 396"/>
                <a:gd name="T32" fmla="*/ 463 w 1417"/>
                <a:gd name="T33" fmla="*/ 361 h 396"/>
                <a:gd name="T34" fmla="*/ 492 w 1417"/>
                <a:gd name="T35" fmla="*/ 350 h 396"/>
                <a:gd name="T36" fmla="*/ 520 w 1417"/>
                <a:gd name="T37" fmla="*/ 312 h 396"/>
                <a:gd name="T38" fmla="*/ 550 w 1417"/>
                <a:gd name="T39" fmla="*/ 254 h 396"/>
                <a:gd name="T40" fmla="*/ 578 w 1417"/>
                <a:gd name="T41" fmla="*/ 192 h 396"/>
                <a:gd name="T42" fmla="*/ 607 w 1417"/>
                <a:gd name="T43" fmla="*/ 151 h 396"/>
                <a:gd name="T44" fmla="*/ 637 w 1417"/>
                <a:gd name="T45" fmla="*/ 139 h 396"/>
                <a:gd name="T46" fmla="*/ 665 w 1417"/>
                <a:gd name="T47" fmla="*/ 130 h 396"/>
                <a:gd name="T48" fmla="*/ 694 w 1417"/>
                <a:gd name="T49" fmla="*/ 123 h 396"/>
                <a:gd name="T50" fmla="*/ 724 w 1417"/>
                <a:gd name="T51" fmla="*/ 116 h 396"/>
                <a:gd name="T52" fmla="*/ 752 w 1417"/>
                <a:gd name="T53" fmla="*/ 109 h 396"/>
                <a:gd name="T54" fmla="*/ 781 w 1417"/>
                <a:gd name="T55" fmla="*/ 110 h 396"/>
                <a:gd name="T56" fmla="*/ 809 w 1417"/>
                <a:gd name="T57" fmla="*/ 115 h 396"/>
                <a:gd name="T58" fmla="*/ 839 w 1417"/>
                <a:gd name="T59" fmla="*/ 139 h 396"/>
                <a:gd name="T60" fmla="*/ 868 w 1417"/>
                <a:gd name="T61" fmla="*/ 178 h 396"/>
                <a:gd name="T62" fmla="*/ 896 w 1417"/>
                <a:gd name="T63" fmla="*/ 230 h 396"/>
                <a:gd name="T64" fmla="*/ 926 w 1417"/>
                <a:gd name="T65" fmla="*/ 271 h 396"/>
                <a:gd name="T66" fmla="*/ 955 w 1417"/>
                <a:gd name="T67" fmla="*/ 302 h 396"/>
                <a:gd name="T68" fmla="*/ 983 w 1417"/>
                <a:gd name="T69" fmla="*/ 327 h 396"/>
                <a:gd name="T70" fmla="*/ 1013 w 1417"/>
                <a:gd name="T71" fmla="*/ 326 h 396"/>
                <a:gd name="T72" fmla="*/ 1041 w 1417"/>
                <a:gd name="T73" fmla="*/ 334 h 396"/>
                <a:gd name="T74" fmla="*/ 1070 w 1417"/>
                <a:gd name="T75" fmla="*/ 344 h 396"/>
                <a:gd name="T76" fmla="*/ 1099 w 1417"/>
                <a:gd name="T77" fmla="*/ 344 h 396"/>
                <a:gd name="T78" fmla="*/ 1128 w 1417"/>
                <a:gd name="T79" fmla="*/ 343 h 396"/>
                <a:gd name="T80" fmla="*/ 1157 w 1417"/>
                <a:gd name="T81" fmla="*/ 321 h 396"/>
                <a:gd name="T82" fmla="*/ 1186 w 1417"/>
                <a:gd name="T83" fmla="*/ 300 h 396"/>
                <a:gd name="T84" fmla="*/ 1215 w 1417"/>
                <a:gd name="T85" fmla="*/ 271 h 396"/>
                <a:gd name="T86" fmla="*/ 1244 w 1417"/>
                <a:gd name="T87" fmla="*/ 249 h 396"/>
                <a:gd name="T88" fmla="*/ 1272 w 1417"/>
                <a:gd name="T89" fmla="*/ 227 h 396"/>
                <a:gd name="T90" fmla="*/ 1301 w 1417"/>
                <a:gd name="T91" fmla="*/ 196 h 396"/>
                <a:gd name="T92" fmla="*/ 1331 w 1417"/>
                <a:gd name="T93" fmla="*/ 180 h 396"/>
                <a:gd name="T94" fmla="*/ 1359 w 1417"/>
                <a:gd name="T95" fmla="*/ 161 h 396"/>
                <a:gd name="T96" fmla="*/ 1388 w 1417"/>
                <a:gd name="T97" fmla="*/ 121 h 396"/>
                <a:gd name="T98" fmla="*/ 1417 w 1417"/>
                <a:gd name="T99" fmla="*/ 102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396">
                  <a:moveTo>
                    <a:pt x="0" y="184"/>
                  </a:moveTo>
                  <a:lnTo>
                    <a:pt x="29" y="163"/>
                  </a:lnTo>
                  <a:lnTo>
                    <a:pt x="58" y="104"/>
                  </a:lnTo>
                  <a:lnTo>
                    <a:pt x="87" y="49"/>
                  </a:lnTo>
                  <a:lnTo>
                    <a:pt x="115" y="23"/>
                  </a:lnTo>
                  <a:lnTo>
                    <a:pt x="144" y="0"/>
                  </a:lnTo>
                  <a:lnTo>
                    <a:pt x="174" y="48"/>
                  </a:lnTo>
                  <a:lnTo>
                    <a:pt x="202" y="146"/>
                  </a:lnTo>
                  <a:lnTo>
                    <a:pt x="231" y="241"/>
                  </a:lnTo>
                  <a:lnTo>
                    <a:pt x="261" y="326"/>
                  </a:lnTo>
                  <a:lnTo>
                    <a:pt x="289" y="370"/>
                  </a:lnTo>
                  <a:lnTo>
                    <a:pt x="318" y="388"/>
                  </a:lnTo>
                  <a:lnTo>
                    <a:pt x="346" y="396"/>
                  </a:lnTo>
                  <a:lnTo>
                    <a:pt x="376" y="388"/>
                  </a:lnTo>
                  <a:lnTo>
                    <a:pt x="405" y="377"/>
                  </a:lnTo>
                  <a:lnTo>
                    <a:pt x="433" y="365"/>
                  </a:lnTo>
                  <a:lnTo>
                    <a:pt x="463" y="361"/>
                  </a:lnTo>
                  <a:lnTo>
                    <a:pt x="492" y="350"/>
                  </a:lnTo>
                  <a:lnTo>
                    <a:pt x="520" y="312"/>
                  </a:lnTo>
                  <a:lnTo>
                    <a:pt x="550" y="254"/>
                  </a:lnTo>
                  <a:lnTo>
                    <a:pt x="578" y="192"/>
                  </a:lnTo>
                  <a:lnTo>
                    <a:pt x="607" y="151"/>
                  </a:lnTo>
                  <a:lnTo>
                    <a:pt x="637" y="139"/>
                  </a:lnTo>
                  <a:lnTo>
                    <a:pt x="665" y="130"/>
                  </a:lnTo>
                  <a:lnTo>
                    <a:pt x="694" y="123"/>
                  </a:lnTo>
                  <a:lnTo>
                    <a:pt x="724" y="116"/>
                  </a:lnTo>
                  <a:lnTo>
                    <a:pt x="752" y="109"/>
                  </a:lnTo>
                  <a:lnTo>
                    <a:pt x="781" y="110"/>
                  </a:lnTo>
                  <a:lnTo>
                    <a:pt x="809" y="115"/>
                  </a:lnTo>
                  <a:lnTo>
                    <a:pt x="839" y="139"/>
                  </a:lnTo>
                  <a:lnTo>
                    <a:pt x="868" y="178"/>
                  </a:lnTo>
                  <a:lnTo>
                    <a:pt x="896" y="230"/>
                  </a:lnTo>
                  <a:lnTo>
                    <a:pt x="926" y="271"/>
                  </a:lnTo>
                  <a:lnTo>
                    <a:pt x="955" y="302"/>
                  </a:lnTo>
                  <a:lnTo>
                    <a:pt x="983" y="327"/>
                  </a:lnTo>
                  <a:lnTo>
                    <a:pt x="1013" y="326"/>
                  </a:lnTo>
                  <a:lnTo>
                    <a:pt x="1041" y="334"/>
                  </a:lnTo>
                  <a:lnTo>
                    <a:pt x="1070" y="344"/>
                  </a:lnTo>
                  <a:lnTo>
                    <a:pt x="1099" y="344"/>
                  </a:lnTo>
                  <a:lnTo>
                    <a:pt x="1128" y="343"/>
                  </a:lnTo>
                  <a:lnTo>
                    <a:pt x="1157" y="321"/>
                  </a:lnTo>
                  <a:lnTo>
                    <a:pt x="1186" y="300"/>
                  </a:lnTo>
                  <a:lnTo>
                    <a:pt x="1215" y="271"/>
                  </a:lnTo>
                  <a:lnTo>
                    <a:pt x="1244" y="249"/>
                  </a:lnTo>
                  <a:lnTo>
                    <a:pt x="1272" y="227"/>
                  </a:lnTo>
                  <a:lnTo>
                    <a:pt x="1301" y="196"/>
                  </a:lnTo>
                  <a:lnTo>
                    <a:pt x="1331" y="180"/>
                  </a:lnTo>
                  <a:lnTo>
                    <a:pt x="1359" y="161"/>
                  </a:lnTo>
                  <a:lnTo>
                    <a:pt x="1388" y="121"/>
                  </a:lnTo>
                  <a:lnTo>
                    <a:pt x="1417" y="10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21" name="Freeform 231">
              <a:extLst>
                <a:ext uri="{FF2B5EF4-FFF2-40B4-BE49-F238E27FC236}">
                  <a16:creationId xmlns="" xmlns:a16="http://schemas.microsoft.com/office/drawing/2014/main" id="{3694C4A9-BD1D-47B9-8F2F-191001EB57C9}"/>
                </a:ext>
              </a:extLst>
            </p:cNvPr>
            <p:cNvSpPr>
              <a:spLocks/>
            </p:cNvSpPr>
            <p:nvPr/>
          </p:nvSpPr>
          <p:spPr bwMode="auto">
            <a:xfrm>
              <a:off x="4144963" y="4364038"/>
              <a:ext cx="2157413" cy="581025"/>
            </a:xfrm>
            <a:custGeom>
              <a:avLst/>
              <a:gdLst>
                <a:gd name="T0" fmla="*/ 0 w 1359"/>
                <a:gd name="T1" fmla="*/ 263 h 366"/>
                <a:gd name="T2" fmla="*/ 29 w 1359"/>
                <a:gd name="T3" fmla="*/ 323 h 366"/>
                <a:gd name="T4" fmla="*/ 58 w 1359"/>
                <a:gd name="T5" fmla="*/ 346 h 366"/>
                <a:gd name="T6" fmla="*/ 87 w 1359"/>
                <a:gd name="T7" fmla="*/ 354 h 366"/>
                <a:gd name="T8" fmla="*/ 115 w 1359"/>
                <a:gd name="T9" fmla="*/ 366 h 366"/>
                <a:gd name="T10" fmla="*/ 144 w 1359"/>
                <a:gd name="T11" fmla="*/ 345 h 366"/>
                <a:gd name="T12" fmla="*/ 174 w 1359"/>
                <a:gd name="T13" fmla="*/ 276 h 366"/>
                <a:gd name="T14" fmla="*/ 202 w 1359"/>
                <a:gd name="T15" fmla="*/ 178 h 366"/>
                <a:gd name="T16" fmla="*/ 231 w 1359"/>
                <a:gd name="T17" fmla="*/ 77 h 366"/>
                <a:gd name="T18" fmla="*/ 261 w 1359"/>
                <a:gd name="T19" fmla="*/ 24 h 366"/>
                <a:gd name="T20" fmla="*/ 289 w 1359"/>
                <a:gd name="T21" fmla="*/ 2 h 366"/>
                <a:gd name="T22" fmla="*/ 318 w 1359"/>
                <a:gd name="T23" fmla="*/ 0 h 366"/>
                <a:gd name="T24" fmla="*/ 346 w 1359"/>
                <a:gd name="T25" fmla="*/ 13 h 366"/>
                <a:gd name="T26" fmla="*/ 376 w 1359"/>
                <a:gd name="T27" fmla="*/ 25 h 366"/>
                <a:gd name="T28" fmla="*/ 405 w 1359"/>
                <a:gd name="T29" fmla="*/ 41 h 366"/>
                <a:gd name="T30" fmla="*/ 433 w 1359"/>
                <a:gd name="T31" fmla="*/ 40 h 366"/>
                <a:gd name="T32" fmla="*/ 463 w 1359"/>
                <a:gd name="T33" fmla="*/ 35 h 366"/>
                <a:gd name="T34" fmla="*/ 492 w 1359"/>
                <a:gd name="T35" fmla="*/ 55 h 366"/>
                <a:gd name="T36" fmla="*/ 520 w 1359"/>
                <a:gd name="T37" fmla="*/ 98 h 366"/>
                <a:gd name="T38" fmla="*/ 550 w 1359"/>
                <a:gd name="T39" fmla="*/ 155 h 366"/>
                <a:gd name="T40" fmla="*/ 578 w 1359"/>
                <a:gd name="T41" fmla="*/ 215 h 366"/>
                <a:gd name="T42" fmla="*/ 607 w 1359"/>
                <a:gd name="T43" fmla="*/ 250 h 366"/>
                <a:gd name="T44" fmla="*/ 637 w 1359"/>
                <a:gd name="T45" fmla="*/ 269 h 366"/>
                <a:gd name="T46" fmla="*/ 665 w 1359"/>
                <a:gd name="T47" fmla="*/ 272 h 366"/>
                <a:gd name="T48" fmla="*/ 694 w 1359"/>
                <a:gd name="T49" fmla="*/ 275 h 366"/>
                <a:gd name="T50" fmla="*/ 724 w 1359"/>
                <a:gd name="T51" fmla="*/ 280 h 366"/>
                <a:gd name="T52" fmla="*/ 752 w 1359"/>
                <a:gd name="T53" fmla="*/ 275 h 366"/>
                <a:gd name="T54" fmla="*/ 781 w 1359"/>
                <a:gd name="T55" fmla="*/ 264 h 366"/>
                <a:gd name="T56" fmla="*/ 809 w 1359"/>
                <a:gd name="T57" fmla="*/ 240 h 366"/>
                <a:gd name="T58" fmla="*/ 839 w 1359"/>
                <a:gd name="T59" fmla="*/ 219 h 366"/>
                <a:gd name="T60" fmla="*/ 868 w 1359"/>
                <a:gd name="T61" fmla="*/ 200 h 366"/>
                <a:gd name="T62" fmla="*/ 896 w 1359"/>
                <a:gd name="T63" fmla="*/ 165 h 366"/>
                <a:gd name="T64" fmla="*/ 926 w 1359"/>
                <a:gd name="T65" fmla="*/ 130 h 366"/>
                <a:gd name="T66" fmla="*/ 955 w 1359"/>
                <a:gd name="T67" fmla="*/ 103 h 366"/>
                <a:gd name="T68" fmla="*/ 983 w 1359"/>
                <a:gd name="T69" fmla="*/ 87 h 366"/>
                <a:gd name="T70" fmla="*/ 1013 w 1359"/>
                <a:gd name="T71" fmla="*/ 80 h 366"/>
                <a:gd name="T72" fmla="*/ 1041 w 1359"/>
                <a:gd name="T73" fmla="*/ 73 h 366"/>
                <a:gd name="T74" fmla="*/ 1070 w 1359"/>
                <a:gd name="T75" fmla="*/ 62 h 366"/>
                <a:gd name="T76" fmla="*/ 1099 w 1359"/>
                <a:gd name="T77" fmla="*/ 53 h 366"/>
                <a:gd name="T78" fmla="*/ 1128 w 1359"/>
                <a:gd name="T79" fmla="*/ 62 h 366"/>
                <a:gd name="T80" fmla="*/ 1157 w 1359"/>
                <a:gd name="T81" fmla="*/ 83 h 366"/>
                <a:gd name="T82" fmla="*/ 1186 w 1359"/>
                <a:gd name="T83" fmla="*/ 100 h 366"/>
                <a:gd name="T84" fmla="*/ 1215 w 1359"/>
                <a:gd name="T85" fmla="*/ 137 h 366"/>
                <a:gd name="T86" fmla="*/ 1244 w 1359"/>
                <a:gd name="T87" fmla="*/ 165 h 366"/>
                <a:gd name="T88" fmla="*/ 1272 w 1359"/>
                <a:gd name="T89" fmla="*/ 187 h 366"/>
                <a:gd name="T90" fmla="*/ 1301 w 1359"/>
                <a:gd name="T91" fmla="*/ 202 h 366"/>
                <a:gd name="T92" fmla="*/ 1331 w 1359"/>
                <a:gd name="T93" fmla="*/ 185 h 366"/>
                <a:gd name="T94" fmla="*/ 1359 w 1359"/>
                <a:gd name="T95" fmla="*/ 17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9" h="366">
                  <a:moveTo>
                    <a:pt x="0" y="263"/>
                  </a:moveTo>
                  <a:lnTo>
                    <a:pt x="29" y="323"/>
                  </a:lnTo>
                  <a:lnTo>
                    <a:pt x="58" y="346"/>
                  </a:lnTo>
                  <a:lnTo>
                    <a:pt x="87" y="354"/>
                  </a:lnTo>
                  <a:lnTo>
                    <a:pt x="115" y="366"/>
                  </a:lnTo>
                  <a:lnTo>
                    <a:pt x="144" y="345"/>
                  </a:lnTo>
                  <a:lnTo>
                    <a:pt x="174" y="276"/>
                  </a:lnTo>
                  <a:lnTo>
                    <a:pt x="202" y="178"/>
                  </a:lnTo>
                  <a:lnTo>
                    <a:pt x="231" y="77"/>
                  </a:lnTo>
                  <a:lnTo>
                    <a:pt x="261" y="24"/>
                  </a:lnTo>
                  <a:lnTo>
                    <a:pt x="289" y="2"/>
                  </a:lnTo>
                  <a:lnTo>
                    <a:pt x="318" y="0"/>
                  </a:lnTo>
                  <a:lnTo>
                    <a:pt x="346" y="13"/>
                  </a:lnTo>
                  <a:lnTo>
                    <a:pt x="376" y="25"/>
                  </a:lnTo>
                  <a:lnTo>
                    <a:pt x="405" y="41"/>
                  </a:lnTo>
                  <a:lnTo>
                    <a:pt x="433" y="40"/>
                  </a:lnTo>
                  <a:lnTo>
                    <a:pt x="463" y="35"/>
                  </a:lnTo>
                  <a:lnTo>
                    <a:pt x="492" y="55"/>
                  </a:lnTo>
                  <a:lnTo>
                    <a:pt x="520" y="98"/>
                  </a:lnTo>
                  <a:lnTo>
                    <a:pt x="550" y="155"/>
                  </a:lnTo>
                  <a:lnTo>
                    <a:pt x="578" y="215"/>
                  </a:lnTo>
                  <a:lnTo>
                    <a:pt x="607" y="250"/>
                  </a:lnTo>
                  <a:lnTo>
                    <a:pt x="637" y="269"/>
                  </a:lnTo>
                  <a:lnTo>
                    <a:pt x="665" y="272"/>
                  </a:lnTo>
                  <a:lnTo>
                    <a:pt x="694" y="275"/>
                  </a:lnTo>
                  <a:lnTo>
                    <a:pt x="724" y="280"/>
                  </a:lnTo>
                  <a:lnTo>
                    <a:pt x="752" y="275"/>
                  </a:lnTo>
                  <a:lnTo>
                    <a:pt x="781" y="264"/>
                  </a:lnTo>
                  <a:lnTo>
                    <a:pt x="809" y="240"/>
                  </a:lnTo>
                  <a:lnTo>
                    <a:pt x="839" y="219"/>
                  </a:lnTo>
                  <a:lnTo>
                    <a:pt x="868" y="200"/>
                  </a:lnTo>
                  <a:lnTo>
                    <a:pt x="896" y="165"/>
                  </a:lnTo>
                  <a:lnTo>
                    <a:pt x="926" y="130"/>
                  </a:lnTo>
                  <a:lnTo>
                    <a:pt x="955" y="103"/>
                  </a:lnTo>
                  <a:lnTo>
                    <a:pt x="983" y="87"/>
                  </a:lnTo>
                  <a:lnTo>
                    <a:pt x="1013" y="80"/>
                  </a:lnTo>
                  <a:lnTo>
                    <a:pt x="1041" y="73"/>
                  </a:lnTo>
                  <a:lnTo>
                    <a:pt x="1070" y="62"/>
                  </a:lnTo>
                  <a:lnTo>
                    <a:pt x="1099" y="53"/>
                  </a:lnTo>
                  <a:lnTo>
                    <a:pt x="1128" y="62"/>
                  </a:lnTo>
                  <a:lnTo>
                    <a:pt x="1157" y="83"/>
                  </a:lnTo>
                  <a:lnTo>
                    <a:pt x="1186" y="100"/>
                  </a:lnTo>
                  <a:lnTo>
                    <a:pt x="1215" y="137"/>
                  </a:lnTo>
                  <a:lnTo>
                    <a:pt x="1244" y="165"/>
                  </a:lnTo>
                  <a:lnTo>
                    <a:pt x="1272" y="187"/>
                  </a:lnTo>
                  <a:lnTo>
                    <a:pt x="1301" y="202"/>
                  </a:lnTo>
                  <a:lnTo>
                    <a:pt x="1331" y="185"/>
                  </a:lnTo>
                  <a:lnTo>
                    <a:pt x="1359" y="17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22" name="Freeform 232">
              <a:extLst>
                <a:ext uri="{FF2B5EF4-FFF2-40B4-BE49-F238E27FC236}">
                  <a16:creationId xmlns="" xmlns:a16="http://schemas.microsoft.com/office/drawing/2014/main" id="{7619B528-267F-4625-B59A-C72954D2A008}"/>
                </a:ext>
              </a:extLst>
            </p:cNvPr>
            <p:cNvSpPr>
              <a:spLocks/>
            </p:cNvSpPr>
            <p:nvPr/>
          </p:nvSpPr>
          <p:spPr bwMode="auto">
            <a:xfrm>
              <a:off x="4144963" y="4281488"/>
              <a:ext cx="2157413" cy="552450"/>
            </a:xfrm>
            <a:custGeom>
              <a:avLst/>
              <a:gdLst>
                <a:gd name="T0" fmla="*/ 0 w 1359"/>
                <a:gd name="T1" fmla="*/ 34 h 348"/>
                <a:gd name="T2" fmla="*/ 29 w 1359"/>
                <a:gd name="T3" fmla="*/ 19 h 348"/>
                <a:gd name="T4" fmla="*/ 58 w 1359"/>
                <a:gd name="T5" fmla="*/ 13 h 348"/>
                <a:gd name="T6" fmla="*/ 87 w 1359"/>
                <a:gd name="T7" fmla="*/ 6 h 348"/>
                <a:gd name="T8" fmla="*/ 115 w 1359"/>
                <a:gd name="T9" fmla="*/ 0 h 348"/>
                <a:gd name="T10" fmla="*/ 144 w 1359"/>
                <a:gd name="T11" fmla="*/ 24 h 348"/>
                <a:gd name="T12" fmla="*/ 174 w 1359"/>
                <a:gd name="T13" fmla="*/ 83 h 348"/>
                <a:gd name="T14" fmla="*/ 202 w 1359"/>
                <a:gd name="T15" fmla="*/ 163 h 348"/>
                <a:gd name="T16" fmla="*/ 231 w 1359"/>
                <a:gd name="T17" fmla="*/ 248 h 348"/>
                <a:gd name="T18" fmla="*/ 261 w 1359"/>
                <a:gd name="T19" fmla="*/ 306 h 348"/>
                <a:gd name="T20" fmla="*/ 289 w 1359"/>
                <a:gd name="T21" fmla="*/ 334 h 348"/>
                <a:gd name="T22" fmla="*/ 318 w 1359"/>
                <a:gd name="T23" fmla="*/ 347 h 348"/>
                <a:gd name="T24" fmla="*/ 346 w 1359"/>
                <a:gd name="T25" fmla="*/ 348 h 348"/>
                <a:gd name="T26" fmla="*/ 376 w 1359"/>
                <a:gd name="T27" fmla="*/ 337 h 348"/>
                <a:gd name="T28" fmla="*/ 405 w 1359"/>
                <a:gd name="T29" fmla="*/ 333 h 348"/>
                <a:gd name="T30" fmla="*/ 433 w 1359"/>
                <a:gd name="T31" fmla="*/ 328 h 348"/>
                <a:gd name="T32" fmla="*/ 463 w 1359"/>
                <a:gd name="T33" fmla="*/ 318 h 348"/>
                <a:gd name="T34" fmla="*/ 492 w 1359"/>
                <a:gd name="T35" fmla="*/ 300 h 348"/>
                <a:gd name="T36" fmla="*/ 520 w 1359"/>
                <a:gd name="T37" fmla="*/ 255 h 348"/>
                <a:gd name="T38" fmla="*/ 550 w 1359"/>
                <a:gd name="T39" fmla="*/ 199 h 348"/>
                <a:gd name="T40" fmla="*/ 578 w 1359"/>
                <a:gd name="T41" fmla="*/ 144 h 348"/>
                <a:gd name="T42" fmla="*/ 607 w 1359"/>
                <a:gd name="T43" fmla="*/ 105 h 348"/>
                <a:gd name="T44" fmla="*/ 637 w 1359"/>
                <a:gd name="T45" fmla="*/ 87 h 348"/>
                <a:gd name="T46" fmla="*/ 665 w 1359"/>
                <a:gd name="T47" fmla="*/ 83 h 348"/>
                <a:gd name="T48" fmla="*/ 694 w 1359"/>
                <a:gd name="T49" fmla="*/ 87 h 348"/>
                <a:gd name="T50" fmla="*/ 724 w 1359"/>
                <a:gd name="T51" fmla="*/ 86 h 348"/>
                <a:gd name="T52" fmla="*/ 752 w 1359"/>
                <a:gd name="T53" fmla="*/ 83 h 348"/>
                <a:gd name="T54" fmla="*/ 781 w 1359"/>
                <a:gd name="T55" fmla="*/ 91 h 348"/>
                <a:gd name="T56" fmla="*/ 809 w 1359"/>
                <a:gd name="T57" fmla="*/ 107 h 348"/>
                <a:gd name="T58" fmla="*/ 839 w 1359"/>
                <a:gd name="T59" fmla="*/ 144 h 348"/>
                <a:gd name="T60" fmla="*/ 868 w 1359"/>
                <a:gd name="T61" fmla="*/ 190 h 348"/>
                <a:gd name="T62" fmla="*/ 896 w 1359"/>
                <a:gd name="T63" fmla="*/ 222 h 348"/>
                <a:gd name="T64" fmla="*/ 926 w 1359"/>
                <a:gd name="T65" fmla="*/ 249 h 348"/>
                <a:gd name="T66" fmla="*/ 955 w 1359"/>
                <a:gd name="T67" fmla="*/ 268 h 348"/>
                <a:gd name="T68" fmla="*/ 983 w 1359"/>
                <a:gd name="T69" fmla="*/ 276 h 348"/>
                <a:gd name="T70" fmla="*/ 1013 w 1359"/>
                <a:gd name="T71" fmla="*/ 296 h 348"/>
                <a:gd name="T72" fmla="*/ 1041 w 1359"/>
                <a:gd name="T73" fmla="*/ 302 h 348"/>
                <a:gd name="T74" fmla="*/ 1070 w 1359"/>
                <a:gd name="T75" fmla="*/ 303 h 348"/>
                <a:gd name="T76" fmla="*/ 1099 w 1359"/>
                <a:gd name="T77" fmla="*/ 301 h 348"/>
                <a:gd name="T78" fmla="*/ 1128 w 1359"/>
                <a:gd name="T79" fmla="*/ 291 h 348"/>
                <a:gd name="T80" fmla="*/ 1157 w 1359"/>
                <a:gd name="T81" fmla="*/ 287 h 348"/>
                <a:gd name="T82" fmla="*/ 1186 w 1359"/>
                <a:gd name="T83" fmla="*/ 275 h 348"/>
                <a:gd name="T84" fmla="*/ 1215 w 1359"/>
                <a:gd name="T85" fmla="*/ 264 h 348"/>
                <a:gd name="T86" fmla="*/ 1244 w 1359"/>
                <a:gd name="T87" fmla="*/ 228 h 348"/>
                <a:gd name="T88" fmla="*/ 1272 w 1359"/>
                <a:gd name="T89" fmla="*/ 171 h 348"/>
                <a:gd name="T90" fmla="*/ 1301 w 1359"/>
                <a:gd name="T91" fmla="*/ 139 h 348"/>
                <a:gd name="T92" fmla="*/ 1331 w 1359"/>
                <a:gd name="T93" fmla="*/ 78 h 348"/>
                <a:gd name="T94" fmla="*/ 1359 w 1359"/>
                <a:gd name="T95" fmla="*/ 19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9" h="348">
                  <a:moveTo>
                    <a:pt x="0" y="34"/>
                  </a:moveTo>
                  <a:lnTo>
                    <a:pt x="29" y="19"/>
                  </a:lnTo>
                  <a:lnTo>
                    <a:pt x="58" y="13"/>
                  </a:lnTo>
                  <a:lnTo>
                    <a:pt x="87" y="6"/>
                  </a:lnTo>
                  <a:lnTo>
                    <a:pt x="115" y="0"/>
                  </a:lnTo>
                  <a:lnTo>
                    <a:pt x="144" y="24"/>
                  </a:lnTo>
                  <a:lnTo>
                    <a:pt x="174" y="83"/>
                  </a:lnTo>
                  <a:lnTo>
                    <a:pt x="202" y="163"/>
                  </a:lnTo>
                  <a:lnTo>
                    <a:pt x="231" y="248"/>
                  </a:lnTo>
                  <a:lnTo>
                    <a:pt x="261" y="306"/>
                  </a:lnTo>
                  <a:lnTo>
                    <a:pt x="289" y="334"/>
                  </a:lnTo>
                  <a:lnTo>
                    <a:pt x="318" y="347"/>
                  </a:lnTo>
                  <a:lnTo>
                    <a:pt x="346" y="348"/>
                  </a:lnTo>
                  <a:lnTo>
                    <a:pt x="376" y="337"/>
                  </a:lnTo>
                  <a:lnTo>
                    <a:pt x="405" y="333"/>
                  </a:lnTo>
                  <a:lnTo>
                    <a:pt x="433" y="328"/>
                  </a:lnTo>
                  <a:lnTo>
                    <a:pt x="463" y="318"/>
                  </a:lnTo>
                  <a:lnTo>
                    <a:pt x="492" y="300"/>
                  </a:lnTo>
                  <a:lnTo>
                    <a:pt x="520" y="255"/>
                  </a:lnTo>
                  <a:lnTo>
                    <a:pt x="550" y="199"/>
                  </a:lnTo>
                  <a:lnTo>
                    <a:pt x="578" y="144"/>
                  </a:lnTo>
                  <a:lnTo>
                    <a:pt x="607" y="105"/>
                  </a:lnTo>
                  <a:lnTo>
                    <a:pt x="637" y="87"/>
                  </a:lnTo>
                  <a:lnTo>
                    <a:pt x="665" y="83"/>
                  </a:lnTo>
                  <a:lnTo>
                    <a:pt x="694" y="87"/>
                  </a:lnTo>
                  <a:lnTo>
                    <a:pt x="724" y="86"/>
                  </a:lnTo>
                  <a:lnTo>
                    <a:pt x="752" y="83"/>
                  </a:lnTo>
                  <a:lnTo>
                    <a:pt x="781" y="91"/>
                  </a:lnTo>
                  <a:lnTo>
                    <a:pt x="809" y="107"/>
                  </a:lnTo>
                  <a:lnTo>
                    <a:pt x="839" y="144"/>
                  </a:lnTo>
                  <a:lnTo>
                    <a:pt x="868" y="190"/>
                  </a:lnTo>
                  <a:lnTo>
                    <a:pt x="896" y="222"/>
                  </a:lnTo>
                  <a:lnTo>
                    <a:pt x="926" y="249"/>
                  </a:lnTo>
                  <a:lnTo>
                    <a:pt x="955" y="268"/>
                  </a:lnTo>
                  <a:lnTo>
                    <a:pt x="983" y="276"/>
                  </a:lnTo>
                  <a:lnTo>
                    <a:pt x="1013" y="296"/>
                  </a:lnTo>
                  <a:lnTo>
                    <a:pt x="1041" y="302"/>
                  </a:lnTo>
                  <a:lnTo>
                    <a:pt x="1070" y="303"/>
                  </a:lnTo>
                  <a:lnTo>
                    <a:pt x="1099" y="301"/>
                  </a:lnTo>
                  <a:lnTo>
                    <a:pt x="1128" y="291"/>
                  </a:lnTo>
                  <a:lnTo>
                    <a:pt x="1157" y="287"/>
                  </a:lnTo>
                  <a:lnTo>
                    <a:pt x="1186" y="275"/>
                  </a:lnTo>
                  <a:lnTo>
                    <a:pt x="1215" y="264"/>
                  </a:lnTo>
                  <a:lnTo>
                    <a:pt x="1244" y="228"/>
                  </a:lnTo>
                  <a:lnTo>
                    <a:pt x="1272" y="171"/>
                  </a:lnTo>
                  <a:lnTo>
                    <a:pt x="1301" y="139"/>
                  </a:lnTo>
                  <a:lnTo>
                    <a:pt x="1331" y="78"/>
                  </a:lnTo>
                  <a:lnTo>
                    <a:pt x="1359" y="1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23" name="Freeform 233">
              <a:extLst>
                <a:ext uri="{FF2B5EF4-FFF2-40B4-BE49-F238E27FC236}">
                  <a16:creationId xmlns="" xmlns:a16="http://schemas.microsoft.com/office/drawing/2014/main" id="{89F73E25-9FCB-477F-892F-25147609C33C}"/>
                </a:ext>
              </a:extLst>
            </p:cNvPr>
            <p:cNvSpPr>
              <a:spLocks/>
            </p:cNvSpPr>
            <p:nvPr/>
          </p:nvSpPr>
          <p:spPr bwMode="auto">
            <a:xfrm>
              <a:off x="4144963" y="4383088"/>
              <a:ext cx="2157413" cy="557213"/>
            </a:xfrm>
            <a:custGeom>
              <a:avLst/>
              <a:gdLst>
                <a:gd name="T0" fmla="*/ 0 w 1359"/>
                <a:gd name="T1" fmla="*/ 294 h 351"/>
                <a:gd name="T2" fmla="*/ 29 w 1359"/>
                <a:gd name="T3" fmla="*/ 306 h 351"/>
                <a:gd name="T4" fmla="*/ 58 w 1359"/>
                <a:gd name="T5" fmla="*/ 327 h 351"/>
                <a:gd name="T6" fmla="*/ 87 w 1359"/>
                <a:gd name="T7" fmla="*/ 351 h 351"/>
                <a:gd name="T8" fmla="*/ 115 w 1359"/>
                <a:gd name="T9" fmla="*/ 338 h 351"/>
                <a:gd name="T10" fmla="*/ 144 w 1359"/>
                <a:gd name="T11" fmla="*/ 273 h 351"/>
                <a:gd name="T12" fmla="*/ 174 w 1359"/>
                <a:gd name="T13" fmla="*/ 172 h 351"/>
                <a:gd name="T14" fmla="*/ 202 w 1359"/>
                <a:gd name="T15" fmla="*/ 71 h 351"/>
                <a:gd name="T16" fmla="*/ 231 w 1359"/>
                <a:gd name="T17" fmla="*/ 13 h 351"/>
                <a:gd name="T18" fmla="*/ 261 w 1359"/>
                <a:gd name="T19" fmla="*/ 0 h 351"/>
                <a:gd name="T20" fmla="*/ 289 w 1359"/>
                <a:gd name="T21" fmla="*/ 3 h 351"/>
                <a:gd name="T22" fmla="*/ 318 w 1359"/>
                <a:gd name="T23" fmla="*/ 8 h 351"/>
                <a:gd name="T24" fmla="*/ 346 w 1359"/>
                <a:gd name="T25" fmla="*/ 20 h 351"/>
                <a:gd name="T26" fmla="*/ 376 w 1359"/>
                <a:gd name="T27" fmla="*/ 32 h 351"/>
                <a:gd name="T28" fmla="*/ 405 w 1359"/>
                <a:gd name="T29" fmla="*/ 30 h 351"/>
                <a:gd name="T30" fmla="*/ 433 w 1359"/>
                <a:gd name="T31" fmla="*/ 33 h 351"/>
                <a:gd name="T32" fmla="*/ 463 w 1359"/>
                <a:gd name="T33" fmla="*/ 33 h 351"/>
                <a:gd name="T34" fmla="*/ 492 w 1359"/>
                <a:gd name="T35" fmla="*/ 43 h 351"/>
                <a:gd name="T36" fmla="*/ 520 w 1359"/>
                <a:gd name="T37" fmla="*/ 84 h 351"/>
                <a:gd name="T38" fmla="*/ 550 w 1359"/>
                <a:gd name="T39" fmla="*/ 142 h 351"/>
                <a:gd name="T40" fmla="*/ 578 w 1359"/>
                <a:gd name="T41" fmla="*/ 203 h 351"/>
                <a:gd name="T42" fmla="*/ 607 w 1359"/>
                <a:gd name="T43" fmla="*/ 254 h 351"/>
                <a:gd name="T44" fmla="*/ 637 w 1359"/>
                <a:gd name="T45" fmla="*/ 275 h 351"/>
                <a:gd name="T46" fmla="*/ 665 w 1359"/>
                <a:gd name="T47" fmla="*/ 275 h 351"/>
                <a:gd name="T48" fmla="*/ 694 w 1359"/>
                <a:gd name="T49" fmla="*/ 278 h 351"/>
                <a:gd name="T50" fmla="*/ 724 w 1359"/>
                <a:gd name="T51" fmla="*/ 271 h 351"/>
                <a:gd name="T52" fmla="*/ 752 w 1359"/>
                <a:gd name="T53" fmla="*/ 267 h 351"/>
                <a:gd name="T54" fmla="*/ 781 w 1359"/>
                <a:gd name="T55" fmla="*/ 254 h 351"/>
                <a:gd name="T56" fmla="*/ 809 w 1359"/>
                <a:gd name="T57" fmla="*/ 227 h 351"/>
                <a:gd name="T58" fmla="*/ 839 w 1359"/>
                <a:gd name="T59" fmla="*/ 194 h 351"/>
                <a:gd name="T60" fmla="*/ 868 w 1359"/>
                <a:gd name="T61" fmla="*/ 151 h 351"/>
                <a:gd name="T62" fmla="*/ 896 w 1359"/>
                <a:gd name="T63" fmla="*/ 119 h 351"/>
                <a:gd name="T64" fmla="*/ 926 w 1359"/>
                <a:gd name="T65" fmla="*/ 96 h 351"/>
                <a:gd name="T66" fmla="*/ 955 w 1359"/>
                <a:gd name="T67" fmla="*/ 76 h 351"/>
                <a:gd name="T68" fmla="*/ 983 w 1359"/>
                <a:gd name="T69" fmla="*/ 70 h 351"/>
                <a:gd name="T70" fmla="*/ 1013 w 1359"/>
                <a:gd name="T71" fmla="*/ 61 h 351"/>
                <a:gd name="T72" fmla="*/ 1041 w 1359"/>
                <a:gd name="T73" fmla="*/ 57 h 351"/>
                <a:gd name="T74" fmla="*/ 1070 w 1359"/>
                <a:gd name="T75" fmla="*/ 48 h 351"/>
                <a:gd name="T76" fmla="*/ 1099 w 1359"/>
                <a:gd name="T77" fmla="*/ 34 h 351"/>
                <a:gd name="T78" fmla="*/ 1128 w 1359"/>
                <a:gd name="T79" fmla="*/ 41 h 351"/>
                <a:gd name="T80" fmla="*/ 1157 w 1359"/>
                <a:gd name="T81" fmla="*/ 71 h 351"/>
                <a:gd name="T82" fmla="*/ 1186 w 1359"/>
                <a:gd name="T83" fmla="*/ 116 h 351"/>
                <a:gd name="T84" fmla="*/ 1215 w 1359"/>
                <a:gd name="T85" fmla="*/ 164 h 351"/>
                <a:gd name="T86" fmla="*/ 1244 w 1359"/>
                <a:gd name="T87" fmla="*/ 191 h 351"/>
                <a:gd name="T88" fmla="*/ 1272 w 1359"/>
                <a:gd name="T89" fmla="*/ 199 h 351"/>
                <a:gd name="T90" fmla="*/ 1301 w 1359"/>
                <a:gd name="T91" fmla="*/ 207 h 351"/>
                <a:gd name="T92" fmla="*/ 1331 w 1359"/>
                <a:gd name="T93" fmla="*/ 191 h 351"/>
                <a:gd name="T94" fmla="*/ 1359 w 1359"/>
                <a:gd name="T95" fmla="*/ 177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9" h="351">
                  <a:moveTo>
                    <a:pt x="0" y="294"/>
                  </a:moveTo>
                  <a:lnTo>
                    <a:pt x="29" y="306"/>
                  </a:lnTo>
                  <a:lnTo>
                    <a:pt x="58" y="327"/>
                  </a:lnTo>
                  <a:lnTo>
                    <a:pt x="87" y="351"/>
                  </a:lnTo>
                  <a:lnTo>
                    <a:pt x="115" y="338"/>
                  </a:lnTo>
                  <a:lnTo>
                    <a:pt x="144" y="273"/>
                  </a:lnTo>
                  <a:lnTo>
                    <a:pt x="174" y="172"/>
                  </a:lnTo>
                  <a:lnTo>
                    <a:pt x="202" y="71"/>
                  </a:lnTo>
                  <a:lnTo>
                    <a:pt x="231" y="13"/>
                  </a:lnTo>
                  <a:lnTo>
                    <a:pt x="261" y="0"/>
                  </a:lnTo>
                  <a:lnTo>
                    <a:pt x="289" y="3"/>
                  </a:lnTo>
                  <a:lnTo>
                    <a:pt x="318" y="8"/>
                  </a:lnTo>
                  <a:lnTo>
                    <a:pt x="346" y="20"/>
                  </a:lnTo>
                  <a:lnTo>
                    <a:pt x="376" y="32"/>
                  </a:lnTo>
                  <a:lnTo>
                    <a:pt x="405" y="30"/>
                  </a:lnTo>
                  <a:lnTo>
                    <a:pt x="433" y="33"/>
                  </a:lnTo>
                  <a:lnTo>
                    <a:pt x="463" y="33"/>
                  </a:lnTo>
                  <a:lnTo>
                    <a:pt x="492" y="43"/>
                  </a:lnTo>
                  <a:lnTo>
                    <a:pt x="520" y="84"/>
                  </a:lnTo>
                  <a:lnTo>
                    <a:pt x="550" y="142"/>
                  </a:lnTo>
                  <a:lnTo>
                    <a:pt x="578" y="203"/>
                  </a:lnTo>
                  <a:lnTo>
                    <a:pt x="607" y="254"/>
                  </a:lnTo>
                  <a:lnTo>
                    <a:pt x="637" y="275"/>
                  </a:lnTo>
                  <a:lnTo>
                    <a:pt x="665" y="275"/>
                  </a:lnTo>
                  <a:lnTo>
                    <a:pt x="694" y="278"/>
                  </a:lnTo>
                  <a:lnTo>
                    <a:pt x="724" y="271"/>
                  </a:lnTo>
                  <a:lnTo>
                    <a:pt x="752" y="267"/>
                  </a:lnTo>
                  <a:lnTo>
                    <a:pt x="781" y="254"/>
                  </a:lnTo>
                  <a:lnTo>
                    <a:pt x="809" y="227"/>
                  </a:lnTo>
                  <a:lnTo>
                    <a:pt x="839" y="194"/>
                  </a:lnTo>
                  <a:lnTo>
                    <a:pt x="868" y="151"/>
                  </a:lnTo>
                  <a:lnTo>
                    <a:pt x="896" y="119"/>
                  </a:lnTo>
                  <a:lnTo>
                    <a:pt x="926" y="96"/>
                  </a:lnTo>
                  <a:lnTo>
                    <a:pt x="955" y="76"/>
                  </a:lnTo>
                  <a:lnTo>
                    <a:pt x="983" y="70"/>
                  </a:lnTo>
                  <a:lnTo>
                    <a:pt x="1013" y="61"/>
                  </a:lnTo>
                  <a:lnTo>
                    <a:pt x="1041" y="57"/>
                  </a:lnTo>
                  <a:lnTo>
                    <a:pt x="1070" y="48"/>
                  </a:lnTo>
                  <a:lnTo>
                    <a:pt x="1099" y="34"/>
                  </a:lnTo>
                  <a:lnTo>
                    <a:pt x="1128" y="41"/>
                  </a:lnTo>
                  <a:lnTo>
                    <a:pt x="1157" y="71"/>
                  </a:lnTo>
                  <a:lnTo>
                    <a:pt x="1186" y="116"/>
                  </a:lnTo>
                  <a:lnTo>
                    <a:pt x="1215" y="164"/>
                  </a:lnTo>
                  <a:lnTo>
                    <a:pt x="1244" y="191"/>
                  </a:lnTo>
                  <a:lnTo>
                    <a:pt x="1272" y="199"/>
                  </a:lnTo>
                  <a:lnTo>
                    <a:pt x="1301" y="207"/>
                  </a:lnTo>
                  <a:lnTo>
                    <a:pt x="1331" y="191"/>
                  </a:lnTo>
                  <a:lnTo>
                    <a:pt x="1359" y="17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24" name="Freeform 234">
              <a:extLst>
                <a:ext uri="{FF2B5EF4-FFF2-40B4-BE49-F238E27FC236}">
                  <a16:creationId xmlns="" xmlns:a16="http://schemas.microsoft.com/office/drawing/2014/main" id="{0BD37F3B-3650-4D18-B403-51353F0C0DE3}"/>
                </a:ext>
              </a:extLst>
            </p:cNvPr>
            <p:cNvSpPr>
              <a:spLocks/>
            </p:cNvSpPr>
            <p:nvPr/>
          </p:nvSpPr>
          <p:spPr bwMode="auto">
            <a:xfrm>
              <a:off x="4144963" y="4227513"/>
              <a:ext cx="2112963" cy="622300"/>
            </a:xfrm>
            <a:custGeom>
              <a:avLst/>
              <a:gdLst>
                <a:gd name="T0" fmla="*/ 0 w 1331"/>
                <a:gd name="T1" fmla="*/ 66 h 392"/>
                <a:gd name="T2" fmla="*/ 29 w 1331"/>
                <a:gd name="T3" fmla="*/ 31 h 392"/>
                <a:gd name="T4" fmla="*/ 58 w 1331"/>
                <a:gd name="T5" fmla="*/ 0 h 392"/>
                <a:gd name="T6" fmla="*/ 87 w 1331"/>
                <a:gd name="T7" fmla="*/ 10 h 392"/>
                <a:gd name="T8" fmla="*/ 115 w 1331"/>
                <a:gd name="T9" fmla="*/ 58 h 392"/>
                <a:gd name="T10" fmla="*/ 144 w 1331"/>
                <a:gd name="T11" fmla="*/ 130 h 392"/>
                <a:gd name="T12" fmla="*/ 174 w 1331"/>
                <a:gd name="T13" fmla="*/ 232 h 392"/>
                <a:gd name="T14" fmla="*/ 202 w 1331"/>
                <a:gd name="T15" fmla="*/ 315 h 392"/>
                <a:gd name="T16" fmla="*/ 231 w 1331"/>
                <a:gd name="T17" fmla="*/ 358 h 392"/>
                <a:gd name="T18" fmla="*/ 261 w 1331"/>
                <a:gd name="T19" fmla="*/ 387 h 392"/>
                <a:gd name="T20" fmla="*/ 289 w 1331"/>
                <a:gd name="T21" fmla="*/ 392 h 392"/>
                <a:gd name="T22" fmla="*/ 318 w 1331"/>
                <a:gd name="T23" fmla="*/ 382 h 392"/>
                <a:gd name="T24" fmla="*/ 346 w 1331"/>
                <a:gd name="T25" fmla="*/ 379 h 392"/>
                <a:gd name="T26" fmla="*/ 376 w 1331"/>
                <a:gd name="T27" fmla="*/ 365 h 392"/>
                <a:gd name="T28" fmla="*/ 405 w 1331"/>
                <a:gd name="T29" fmla="*/ 360 h 392"/>
                <a:gd name="T30" fmla="*/ 433 w 1331"/>
                <a:gd name="T31" fmla="*/ 347 h 392"/>
                <a:gd name="T32" fmla="*/ 463 w 1331"/>
                <a:gd name="T33" fmla="*/ 314 h 392"/>
                <a:gd name="T34" fmla="*/ 492 w 1331"/>
                <a:gd name="T35" fmla="*/ 264 h 392"/>
                <a:gd name="T36" fmla="*/ 520 w 1331"/>
                <a:gd name="T37" fmla="*/ 206 h 392"/>
                <a:gd name="T38" fmla="*/ 550 w 1331"/>
                <a:gd name="T39" fmla="*/ 166 h 392"/>
                <a:gd name="T40" fmla="*/ 578 w 1331"/>
                <a:gd name="T41" fmla="*/ 144 h 392"/>
                <a:gd name="T42" fmla="*/ 607 w 1331"/>
                <a:gd name="T43" fmla="*/ 128 h 392"/>
                <a:gd name="T44" fmla="*/ 637 w 1331"/>
                <a:gd name="T45" fmla="*/ 121 h 392"/>
                <a:gd name="T46" fmla="*/ 665 w 1331"/>
                <a:gd name="T47" fmla="*/ 114 h 392"/>
                <a:gd name="T48" fmla="*/ 694 w 1331"/>
                <a:gd name="T49" fmla="*/ 112 h 392"/>
                <a:gd name="T50" fmla="*/ 724 w 1331"/>
                <a:gd name="T51" fmla="*/ 114 h 392"/>
                <a:gd name="T52" fmla="*/ 752 w 1331"/>
                <a:gd name="T53" fmla="*/ 111 h 392"/>
                <a:gd name="T54" fmla="*/ 781 w 1331"/>
                <a:gd name="T55" fmla="*/ 118 h 392"/>
                <a:gd name="T56" fmla="*/ 809 w 1331"/>
                <a:gd name="T57" fmla="*/ 148 h 392"/>
                <a:gd name="T58" fmla="*/ 839 w 1331"/>
                <a:gd name="T59" fmla="*/ 200 h 392"/>
                <a:gd name="T60" fmla="*/ 868 w 1331"/>
                <a:gd name="T61" fmla="*/ 244 h 392"/>
                <a:gd name="T62" fmla="*/ 896 w 1331"/>
                <a:gd name="T63" fmla="*/ 283 h 392"/>
                <a:gd name="T64" fmla="*/ 926 w 1331"/>
                <a:gd name="T65" fmla="*/ 301 h 392"/>
                <a:gd name="T66" fmla="*/ 955 w 1331"/>
                <a:gd name="T67" fmla="*/ 309 h 392"/>
                <a:gd name="T68" fmla="*/ 983 w 1331"/>
                <a:gd name="T69" fmla="*/ 318 h 392"/>
                <a:gd name="T70" fmla="*/ 1013 w 1331"/>
                <a:gd name="T71" fmla="*/ 317 h 392"/>
                <a:gd name="T72" fmla="*/ 1041 w 1331"/>
                <a:gd name="T73" fmla="*/ 331 h 392"/>
                <a:gd name="T74" fmla="*/ 1070 w 1331"/>
                <a:gd name="T75" fmla="*/ 345 h 392"/>
                <a:gd name="T76" fmla="*/ 1099 w 1331"/>
                <a:gd name="T77" fmla="*/ 345 h 392"/>
                <a:gd name="T78" fmla="*/ 1128 w 1331"/>
                <a:gd name="T79" fmla="*/ 326 h 392"/>
                <a:gd name="T80" fmla="*/ 1157 w 1331"/>
                <a:gd name="T81" fmla="*/ 301 h 392"/>
                <a:gd name="T82" fmla="*/ 1186 w 1331"/>
                <a:gd name="T83" fmla="*/ 267 h 392"/>
                <a:gd name="T84" fmla="*/ 1215 w 1331"/>
                <a:gd name="T85" fmla="*/ 244 h 392"/>
                <a:gd name="T86" fmla="*/ 1244 w 1331"/>
                <a:gd name="T87" fmla="*/ 224 h 392"/>
                <a:gd name="T88" fmla="*/ 1272 w 1331"/>
                <a:gd name="T89" fmla="*/ 208 h 392"/>
                <a:gd name="T90" fmla="*/ 1301 w 1331"/>
                <a:gd name="T91" fmla="*/ 206 h 392"/>
                <a:gd name="T92" fmla="*/ 1331 w 1331"/>
                <a:gd name="T93" fmla="*/ 185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1" h="392">
                  <a:moveTo>
                    <a:pt x="0" y="66"/>
                  </a:moveTo>
                  <a:lnTo>
                    <a:pt x="29" y="31"/>
                  </a:lnTo>
                  <a:lnTo>
                    <a:pt x="58" y="0"/>
                  </a:lnTo>
                  <a:lnTo>
                    <a:pt x="87" y="10"/>
                  </a:lnTo>
                  <a:lnTo>
                    <a:pt x="115" y="58"/>
                  </a:lnTo>
                  <a:lnTo>
                    <a:pt x="144" y="130"/>
                  </a:lnTo>
                  <a:lnTo>
                    <a:pt x="174" y="232"/>
                  </a:lnTo>
                  <a:lnTo>
                    <a:pt x="202" y="315"/>
                  </a:lnTo>
                  <a:lnTo>
                    <a:pt x="231" y="358"/>
                  </a:lnTo>
                  <a:lnTo>
                    <a:pt x="261" y="387"/>
                  </a:lnTo>
                  <a:lnTo>
                    <a:pt x="289" y="392"/>
                  </a:lnTo>
                  <a:lnTo>
                    <a:pt x="318" y="382"/>
                  </a:lnTo>
                  <a:lnTo>
                    <a:pt x="346" y="379"/>
                  </a:lnTo>
                  <a:lnTo>
                    <a:pt x="376" y="365"/>
                  </a:lnTo>
                  <a:lnTo>
                    <a:pt x="405" y="360"/>
                  </a:lnTo>
                  <a:lnTo>
                    <a:pt x="433" y="347"/>
                  </a:lnTo>
                  <a:lnTo>
                    <a:pt x="463" y="314"/>
                  </a:lnTo>
                  <a:lnTo>
                    <a:pt x="492" y="264"/>
                  </a:lnTo>
                  <a:lnTo>
                    <a:pt x="520" y="206"/>
                  </a:lnTo>
                  <a:lnTo>
                    <a:pt x="550" y="166"/>
                  </a:lnTo>
                  <a:lnTo>
                    <a:pt x="578" y="144"/>
                  </a:lnTo>
                  <a:lnTo>
                    <a:pt x="607" y="128"/>
                  </a:lnTo>
                  <a:lnTo>
                    <a:pt x="637" y="121"/>
                  </a:lnTo>
                  <a:lnTo>
                    <a:pt x="665" y="114"/>
                  </a:lnTo>
                  <a:lnTo>
                    <a:pt x="694" y="112"/>
                  </a:lnTo>
                  <a:lnTo>
                    <a:pt x="724" y="114"/>
                  </a:lnTo>
                  <a:lnTo>
                    <a:pt x="752" y="111"/>
                  </a:lnTo>
                  <a:lnTo>
                    <a:pt x="781" y="118"/>
                  </a:lnTo>
                  <a:lnTo>
                    <a:pt x="809" y="148"/>
                  </a:lnTo>
                  <a:lnTo>
                    <a:pt x="839" y="200"/>
                  </a:lnTo>
                  <a:lnTo>
                    <a:pt x="868" y="244"/>
                  </a:lnTo>
                  <a:lnTo>
                    <a:pt x="896" y="283"/>
                  </a:lnTo>
                  <a:lnTo>
                    <a:pt x="926" y="301"/>
                  </a:lnTo>
                  <a:lnTo>
                    <a:pt x="955" y="309"/>
                  </a:lnTo>
                  <a:lnTo>
                    <a:pt x="983" y="318"/>
                  </a:lnTo>
                  <a:lnTo>
                    <a:pt x="1013" y="317"/>
                  </a:lnTo>
                  <a:lnTo>
                    <a:pt x="1041" y="331"/>
                  </a:lnTo>
                  <a:lnTo>
                    <a:pt x="1070" y="345"/>
                  </a:lnTo>
                  <a:lnTo>
                    <a:pt x="1099" y="345"/>
                  </a:lnTo>
                  <a:lnTo>
                    <a:pt x="1128" y="326"/>
                  </a:lnTo>
                  <a:lnTo>
                    <a:pt x="1157" y="301"/>
                  </a:lnTo>
                  <a:lnTo>
                    <a:pt x="1186" y="267"/>
                  </a:lnTo>
                  <a:lnTo>
                    <a:pt x="1215" y="244"/>
                  </a:lnTo>
                  <a:lnTo>
                    <a:pt x="1244" y="224"/>
                  </a:lnTo>
                  <a:lnTo>
                    <a:pt x="1272" y="208"/>
                  </a:lnTo>
                  <a:lnTo>
                    <a:pt x="1301" y="206"/>
                  </a:lnTo>
                  <a:lnTo>
                    <a:pt x="1331" y="18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25" name="Freeform 235">
              <a:extLst>
                <a:ext uri="{FF2B5EF4-FFF2-40B4-BE49-F238E27FC236}">
                  <a16:creationId xmlns="" xmlns:a16="http://schemas.microsoft.com/office/drawing/2014/main" id="{6BE4A5F0-E5F1-4690-BE92-CEFE78ACCEF1}"/>
                </a:ext>
              </a:extLst>
            </p:cNvPr>
            <p:cNvSpPr>
              <a:spLocks/>
            </p:cNvSpPr>
            <p:nvPr/>
          </p:nvSpPr>
          <p:spPr bwMode="auto">
            <a:xfrm>
              <a:off x="4144963" y="4383088"/>
              <a:ext cx="2203450" cy="623888"/>
            </a:xfrm>
            <a:custGeom>
              <a:avLst/>
              <a:gdLst>
                <a:gd name="T0" fmla="*/ 0 w 1388"/>
                <a:gd name="T1" fmla="*/ 359 h 393"/>
                <a:gd name="T2" fmla="*/ 29 w 1388"/>
                <a:gd name="T3" fmla="*/ 393 h 393"/>
                <a:gd name="T4" fmla="*/ 58 w 1388"/>
                <a:gd name="T5" fmla="*/ 371 h 393"/>
                <a:gd name="T6" fmla="*/ 87 w 1388"/>
                <a:gd name="T7" fmla="*/ 332 h 393"/>
                <a:gd name="T8" fmla="*/ 115 w 1388"/>
                <a:gd name="T9" fmla="*/ 265 h 393"/>
                <a:gd name="T10" fmla="*/ 144 w 1388"/>
                <a:gd name="T11" fmla="*/ 156 h 393"/>
                <a:gd name="T12" fmla="*/ 174 w 1388"/>
                <a:gd name="T13" fmla="*/ 62 h 393"/>
                <a:gd name="T14" fmla="*/ 202 w 1388"/>
                <a:gd name="T15" fmla="*/ 8 h 393"/>
                <a:gd name="T16" fmla="*/ 231 w 1388"/>
                <a:gd name="T17" fmla="*/ 0 h 393"/>
                <a:gd name="T18" fmla="*/ 261 w 1388"/>
                <a:gd name="T19" fmla="*/ 7 h 393"/>
                <a:gd name="T20" fmla="*/ 289 w 1388"/>
                <a:gd name="T21" fmla="*/ 12 h 393"/>
                <a:gd name="T22" fmla="*/ 318 w 1388"/>
                <a:gd name="T23" fmla="*/ 19 h 393"/>
                <a:gd name="T24" fmla="*/ 346 w 1388"/>
                <a:gd name="T25" fmla="*/ 30 h 393"/>
                <a:gd name="T26" fmla="*/ 376 w 1388"/>
                <a:gd name="T27" fmla="*/ 33 h 393"/>
                <a:gd name="T28" fmla="*/ 405 w 1388"/>
                <a:gd name="T29" fmla="*/ 32 h 393"/>
                <a:gd name="T30" fmla="*/ 433 w 1388"/>
                <a:gd name="T31" fmla="*/ 34 h 393"/>
                <a:gd name="T32" fmla="*/ 463 w 1388"/>
                <a:gd name="T33" fmla="*/ 50 h 393"/>
                <a:gd name="T34" fmla="*/ 492 w 1388"/>
                <a:gd name="T35" fmla="*/ 105 h 393"/>
                <a:gd name="T36" fmla="*/ 520 w 1388"/>
                <a:gd name="T37" fmla="*/ 174 h 393"/>
                <a:gd name="T38" fmla="*/ 550 w 1388"/>
                <a:gd name="T39" fmla="*/ 233 h 393"/>
                <a:gd name="T40" fmla="*/ 578 w 1388"/>
                <a:gd name="T41" fmla="*/ 274 h 393"/>
                <a:gd name="T42" fmla="*/ 607 w 1388"/>
                <a:gd name="T43" fmla="*/ 292 h 393"/>
                <a:gd name="T44" fmla="*/ 637 w 1388"/>
                <a:gd name="T45" fmla="*/ 286 h 393"/>
                <a:gd name="T46" fmla="*/ 665 w 1388"/>
                <a:gd name="T47" fmla="*/ 270 h 393"/>
                <a:gd name="T48" fmla="*/ 694 w 1388"/>
                <a:gd name="T49" fmla="*/ 269 h 393"/>
                <a:gd name="T50" fmla="*/ 724 w 1388"/>
                <a:gd name="T51" fmla="*/ 265 h 393"/>
                <a:gd name="T52" fmla="*/ 752 w 1388"/>
                <a:gd name="T53" fmla="*/ 253 h 393"/>
                <a:gd name="T54" fmla="*/ 781 w 1388"/>
                <a:gd name="T55" fmla="*/ 222 h 393"/>
                <a:gd name="T56" fmla="*/ 809 w 1388"/>
                <a:gd name="T57" fmla="*/ 173 h 393"/>
                <a:gd name="T58" fmla="*/ 839 w 1388"/>
                <a:gd name="T59" fmla="*/ 130 h 393"/>
                <a:gd name="T60" fmla="*/ 868 w 1388"/>
                <a:gd name="T61" fmla="*/ 103 h 393"/>
                <a:gd name="T62" fmla="*/ 896 w 1388"/>
                <a:gd name="T63" fmla="*/ 84 h 393"/>
                <a:gd name="T64" fmla="*/ 926 w 1388"/>
                <a:gd name="T65" fmla="*/ 71 h 393"/>
                <a:gd name="T66" fmla="*/ 955 w 1388"/>
                <a:gd name="T67" fmla="*/ 62 h 393"/>
                <a:gd name="T68" fmla="*/ 983 w 1388"/>
                <a:gd name="T69" fmla="*/ 57 h 393"/>
                <a:gd name="T70" fmla="*/ 1013 w 1388"/>
                <a:gd name="T71" fmla="*/ 60 h 393"/>
                <a:gd name="T72" fmla="*/ 1041 w 1388"/>
                <a:gd name="T73" fmla="*/ 60 h 393"/>
                <a:gd name="T74" fmla="*/ 1070 w 1388"/>
                <a:gd name="T75" fmla="*/ 52 h 393"/>
                <a:gd name="T76" fmla="*/ 1099 w 1388"/>
                <a:gd name="T77" fmla="*/ 49 h 393"/>
                <a:gd name="T78" fmla="*/ 1128 w 1388"/>
                <a:gd name="T79" fmla="*/ 51 h 393"/>
                <a:gd name="T80" fmla="*/ 1157 w 1388"/>
                <a:gd name="T81" fmla="*/ 76 h 393"/>
                <a:gd name="T82" fmla="*/ 1186 w 1388"/>
                <a:gd name="T83" fmla="*/ 126 h 393"/>
                <a:gd name="T84" fmla="*/ 1215 w 1388"/>
                <a:gd name="T85" fmla="*/ 172 h 393"/>
                <a:gd name="T86" fmla="*/ 1244 w 1388"/>
                <a:gd name="T87" fmla="*/ 206 h 393"/>
                <a:gd name="T88" fmla="*/ 1272 w 1388"/>
                <a:gd name="T89" fmla="*/ 223 h 393"/>
                <a:gd name="T90" fmla="*/ 1301 w 1388"/>
                <a:gd name="T91" fmla="*/ 210 h 393"/>
                <a:gd name="T92" fmla="*/ 1331 w 1388"/>
                <a:gd name="T93" fmla="*/ 203 h 393"/>
                <a:gd name="T94" fmla="*/ 1359 w 1388"/>
                <a:gd name="T95" fmla="*/ 174 h 393"/>
                <a:gd name="T96" fmla="*/ 1388 w 1388"/>
                <a:gd name="T97" fmla="*/ 120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393">
                  <a:moveTo>
                    <a:pt x="0" y="359"/>
                  </a:moveTo>
                  <a:lnTo>
                    <a:pt x="29" y="393"/>
                  </a:lnTo>
                  <a:lnTo>
                    <a:pt x="58" y="371"/>
                  </a:lnTo>
                  <a:lnTo>
                    <a:pt x="87" y="332"/>
                  </a:lnTo>
                  <a:lnTo>
                    <a:pt x="115" y="265"/>
                  </a:lnTo>
                  <a:lnTo>
                    <a:pt x="144" y="156"/>
                  </a:lnTo>
                  <a:lnTo>
                    <a:pt x="174" y="62"/>
                  </a:lnTo>
                  <a:lnTo>
                    <a:pt x="202" y="8"/>
                  </a:lnTo>
                  <a:lnTo>
                    <a:pt x="231" y="0"/>
                  </a:lnTo>
                  <a:lnTo>
                    <a:pt x="261" y="7"/>
                  </a:lnTo>
                  <a:lnTo>
                    <a:pt x="289" y="12"/>
                  </a:lnTo>
                  <a:lnTo>
                    <a:pt x="318" y="19"/>
                  </a:lnTo>
                  <a:lnTo>
                    <a:pt x="346" y="30"/>
                  </a:lnTo>
                  <a:lnTo>
                    <a:pt x="376" y="33"/>
                  </a:lnTo>
                  <a:lnTo>
                    <a:pt x="405" y="32"/>
                  </a:lnTo>
                  <a:lnTo>
                    <a:pt x="433" y="34"/>
                  </a:lnTo>
                  <a:lnTo>
                    <a:pt x="463" y="50"/>
                  </a:lnTo>
                  <a:lnTo>
                    <a:pt x="492" y="105"/>
                  </a:lnTo>
                  <a:lnTo>
                    <a:pt x="520" y="174"/>
                  </a:lnTo>
                  <a:lnTo>
                    <a:pt x="550" y="233"/>
                  </a:lnTo>
                  <a:lnTo>
                    <a:pt x="578" y="274"/>
                  </a:lnTo>
                  <a:lnTo>
                    <a:pt x="607" y="292"/>
                  </a:lnTo>
                  <a:lnTo>
                    <a:pt x="637" y="286"/>
                  </a:lnTo>
                  <a:lnTo>
                    <a:pt x="665" y="270"/>
                  </a:lnTo>
                  <a:lnTo>
                    <a:pt x="694" y="269"/>
                  </a:lnTo>
                  <a:lnTo>
                    <a:pt x="724" y="265"/>
                  </a:lnTo>
                  <a:lnTo>
                    <a:pt x="752" y="253"/>
                  </a:lnTo>
                  <a:lnTo>
                    <a:pt x="781" y="222"/>
                  </a:lnTo>
                  <a:lnTo>
                    <a:pt x="809" y="173"/>
                  </a:lnTo>
                  <a:lnTo>
                    <a:pt x="839" y="130"/>
                  </a:lnTo>
                  <a:lnTo>
                    <a:pt x="868" y="103"/>
                  </a:lnTo>
                  <a:lnTo>
                    <a:pt x="896" y="84"/>
                  </a:lnTo>
                  <a:lnTo>
                    <a:pt x="926" y="71"/>
                  </a:lnTo>
                  <a:lnTo>
                    <a:pt x="955" y="62"/>
                  </a:lnTo>
                  <a:lnTo>
                    <a:pt x="983" y="57"/>
                  </a:lnTo>
                  <a:lnTo>
                    <a:pt x="1013" y="60"/>
                  </a:lnTo>
                  <a:lnTo>
                    <a:pt x="1041" y="60"/>
                  </a:lnTo>
                  <a:lnTo>
                    <a:pt x="1070" y="52"/>
                  </a:lnTo>
                  <a:lnTo>
                    <a:pt x="1099" y="49"/>
                  </a:lnTo>
                  <a:lnTo>
                    <a:pt x="1128" y="51"/>
                  </a:lnTo>
                  <a:lnTo>
                    <a:pt x="1157" y="76"/>
                  </a:lnTo>
                  <a:lnTo>
                    <a:pt x="1186" y="126"/>
                  </a:lnTo>
                  <a:lnTo>
                    <a:pt x="1215" y="172"/>
                  </a:lnTo>
                  <a:lnTo>
                    <a:pt x="1244" y="206"/>
                  </a:lnTo>
                  <a:lnTo>
                    <a:pt x="1272" y="223"/>
                  </a:lnTo>
                  <a:lnTo>
                    <a:pt x="1301" y="210"/>
                  </a:lnTo>
                  <a:lnTo>
                    <a:pt x="1331" y="203"/>
                  </a:lnTo>
                  <a:lnTo>
                    <a:pt x="1359" y="174"/>
                  </a:lnTo>
                  <a:lnTo>
                    <a:pt x="1388" y="12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26" name="Freeform 236">
              <a:extLst>
                <a:ext uri="{FF2B5EF4-FFF2-40B4-BE49-F238E27FC236}">
                  <a16:creationId xmlns="" xmlns:a16="http://schemas.microsoft.com/office/drawing/2014/main" id="{AB7478B3-D49B-4825-9E9D-E063A4D8A4CD}"/>
                </a:ext>
              </a:extLst>
            </p:cNvPr>
            <p:cNvSpPr>
              <a:spLocks/>
            </p:cNvSpPr>
            <p:nvPr/>
          </p:nvSpPr>
          <p:spPr bwMode="auto">
            <a:xfrm>
              <a:off x="4144963" y="4260850"/>
              <a:ext cx="2203450" cy="611188"/>
            </a:xfrm>
            <a:custGeom>
              <a:avLst/>
              <a:gdLst>
                <a:gd name="T0" fmla="*/ 0 w 1388"/>
                <a:gd name="T1" fmla="*/ 0 h 385"/>
                <a:gd name="T2" fmla="*/ 29 w 1388"/>
                <a:gd name="T3" fmla="*/ 8 h 385"/>
                <a:gd name="T4" fmla="*/ 58 w 1388"/>
                <a:gd name="T5" fmla="*/ 48 h 385"/>
                <a:gd name="T6" fmla="*/ 87 w 1388"/>
                <a:gd name="T7" fmla="*/ 100 h 385"/>
                <a:gd name="T8" fmla="*/ 115 w 1388"/>
                <a:gd name="T9" fmla="*/ 168 h 385"/>
                <a:gd name="T10" fmla="*/ 144 w 1388"/>
                <a:gd name="T11" fmla="*/ 266 h 385"/>
                <a:gd name="T12" fmla="*/ 174 w 1388"/>
                <a:gd name="T13" fmla="*/ 337 h 385"/>
                <a:gd name="T14" fmla="*/ 202 w 1388"/>
                <a:gd name="T15" fmla="*/ 376 h 385"/>
                <a:gd name="T16" fmla="*/ 231 w 1388"/>
                <a:gd name="T17" fmla="*/ 385 h 385"/>
                <a:gd name="T18" fmla="*/ 261 w 1388"/>
                <a:gd name="T19" fmla="*/ 379 h 385"/>
                <a:gd name="T20" fmla="*/ 289 w 1388"/>
                <a:gd name="T21" fmla="*/ 368 h 385"/>
                <a:gd name="T22" fmla="*/ 318 w 1388"/>
                <a:gd name="T23" fmla="*/ 357 h 385"/>
                <a:gd name="T24" fmla="*/ 346 w 1388"/>
                <a:gd name="T25" fmla="*/ 350 h 385"/>
                <a:gd name="T26" fmla="*/ 376 w 1388"/>
                <a:gd name="T27" fmla="*/ 331 h 385"/>
                <a:gd name="T28" fmla="*/ 405 w 1388"/>
                <a:gd name="T29" fmla="*/ 286 h 385"/>
                <a:gd name="T30" fmla="*/ 433 w 1388"/>
                <a:gd name="T31" fmla="*/ 225 h 385"/>
                <a:gd name="T32" fmla="*/ 463 w 1388"/>
                <a:gd name="T33" fmla="*/ 163 h 385"/>
                <a:gd name="T34" fmla="*/ 492 w 1388"/>
                <a:gd name="T35" fmla="*/ 123 h 385"/>
                <a:gd name="T36" fmla="*/ 520 w 1388"/>
                <a:gd name="T37" fmla="*/ 115 h 385"/>
                <a:gd name="T38" fmla="*/ 550 w 1388"/>
                <a:gd name="T39" fmla="*/ 111 h 385"/>
                <a:gd name="T40" fmla="*/ 578 w 1388"/>
                <a:gd name="T41" fmla="*/ 104 h 385"/>
                <a:gd name="T42" fmla="*/ 607 w 1388"/>
                <a:gd name="T43" fmla="*/ 100 h 385"/>
                <a:gd name="T44" fmla="*/ 637 w 1388"/>
                <a:gd name="T45" fmla="*/ 99 h 385"/>
                <a:gd name="T46" fmla="*/ 665 w 1388"/>
                <a:gd name="T47" fmla="*/ 99 h 385"/>
                <a:gd name="T48" fmla="*/ 694 w 1388"/>
                <a:gd name="T49" fmla="*/ 102 h 385"/>
                <a:gd name="T50" fmla="*/ 724 w 1388"/>
                <a:gd name="T51" fmla="*/ 106 h 385"/>
                <a:gd name="T52" fmla="*/ 752 w 1388"/>
                <a:gd name="T53" fmla="*/ 121 h 385"/>
                <a:gd name="T54" fmla="*/ 781 w 1388"/>
                <a:gd name="T55" fmla="*/ 154 h 385"/>
                <a:gd name="T56" fmla="*/ 809 w 1388"/>
                <a:gd name="T57" fmla="*/ 198 h 385"/>
                <a:gd name="T58" fmla="*/ 839 w 1388"/>
                <a:gd name="T59" fmla="*/ 240 h 385"/>
                <a:gd name="T60" fmla="*/ 868 w 1388"/>
                <a:gd name="T61" fmla="*/ 281 h 385"/>
                <a:gd name="T62" fmla="*/ 896 w 1388"/>
                <a:gd name="T63" fmla="*/ 291 h 385"/>
                <a:gd name="T64" fmla="*/ 926 w 1388"/>
                <a:gd name="T65" fmla="*/ 292 h 385"/>
                <a:gd name="T66" fmla="*/ 955 w 1388"/>
                <a:gd name="T67" fmla="*/ 304 h 385"/>
                <a:gd name="T68" fmla="*/ 983 w 1388"/>
                <a:gd name="T69" fmla="*/ 307 h 385"/>
                <a:gd name="T70" fmla="*/ 1013 w 1388"/>
                <a:gd name="T71" fmla="*/ 321 h 385"/>
                <a:gd name="T72" fmla="*/ 1041 w 1388"/>
                <a:gd name="T73" fmla="*/ 315 h 385"/>
                <a:gd name="T74" fmla="*/ 1070 w 1388"/>
                <a:gd name="T75" fmla="*/ 297 h 385"/>
                <a:gd name="T76" fmla="*/ 1099 w 1388"/>
                <a:gd name="T77" fmla="*/ 286 h 385"/>
                <a:gd name="T78" fmla="*/ 1128 w 1388"/>
                <a:gd name="T79" fmla="*/ 268 h 385"/>
                <a:gd name="T80" fmla="*/ 1157 w 1388"/>
                <a:gd name="T81" fmla="*/ 254 h 385"/>
                <a:gd name="T82" fmla="*/ 1186 w 1388"/>
                <a:gd name="T83" fmla="*/ 225 h 385"/>
                <a:gd name="T84" fmla="*/ 1215 w 1388"/>
                <a:gd name="T85" fmla="*/ 195 h 385"/>
                <a:gd name="T86" fmla="*/ 1244 w 1388"/>
                <a:gd name="T87" fmla="*/ 175 h 385"/>
                <a:gd name="T88" fmla="*/ 1272 w 1388"/>
                <a:gd name="T89" fmla="*/ 153 h 385"/>
                <a:gd name="T90" fmla="*/ 1301 w 1388"/>
                <a:gd name="T91" fmla="*/ 132 h 385"/>
                <a:gd name="T92" fmla="*/ 1331 w 1388"/>
                <a:gd name="T93" fmla="*/ 127 h 385"/>
                <a:gd name="T94" fmla="*/ 1359 w 1388"/>
                <a:gd name="T95" fmla="*/ 117 h 385"/>
                <a:gd name="T96" fmla="*/ 1388 w 1388"/>
                <a:gd name="T97" fmla="*/ 11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385">
                  <a:moveTo>
                    <a:pt x="0" y="0"/>
                  </a:moveTo>
                  <a:lnTo>
                    <a:pt x="29" y="8"/>
                  </a:lnTo>
                  <a:lnTo>
                    <a:pt x="58" y="48"/>
                  </a:lnTo>
                  <a:lnTo>
                    <a:pt x="87" y="100"/>
                  </a:lnTo>
                  <a:lnTo>
                    <a:pt x="115" y="168"/>
                  </a:lnTo>
                  <a:lnTo>
                    <a:pt x="144" y="266"/>
                  </a:lnTo>
                  <a:lnTo>
                    <a:pt x="174" y="337"/>
                  </a:lnTo>
                  <a:lnTo>
                    <a:pt x="202" y="376"/>
                  </a:lnTo>
                  <a:lnTo>
                    <a:pt x="231" y="385"/>
                  </a:lnTo>
                  <a:lnTo>
                    <a:pt x="261" y="379"/>
                  </a:lnTo>
                  <a:lnTo>
                    <a:pt x="289" y="368"/>
                  </a:lnTo>
                  <a:lnTo>
                    <a:pt x="318" y="357"/>
                  </a:lnTo>
                  <a:lnTo>
                    <a:pt x="346" y="350"/>
                  </a:lnTo>
                  <a:lnTo>
                    <a:pt x="376" y="331"/>
                  </a:lnTo>
                  <a:lnTo>
                    <a:pt x="405" y="286"/>
                  </a:lnTo>
                  <a:lnTo>
                    <a:pt x="433" y="225"/>
                  </a:lnTo>
                  <a:lnTo>
                    <a:pt x="463" y="163"/>
                  </a:lnTo>
                  <a:lnTo>
                    <a:pt x="492" y="123"/>
                  </a:lnTo>
                  <a:lnTo>
                    <a:pt x="520" y="115"/>
                  </a:lnTo>
                  <a:lnTo>
                    <a:pt x="550" y="111"/>
                  </a:lnTo>
                  <a:lnTo>
                    <a:pt x="578" y="104"/>
                  </a:lnTo>
                  <a:lnTo>
                    <a:pt x="607" y="100"/>
                  </a:lnTo>
                  <a:lnTo>
                    <a:pt x="637" y="99"/>
                  </a:lnTo>
                  <a:lnTo>
                    <a:pt x="665" y="99"/>
                  </a:lnTo>
                  <a:lnTo>
                    <a:pt x="694" y="102"/>
                  </a:lnTo>
                  <a:lnTo>
                    <a:pt x="724" y="106"/>
                  </a:lnTo>
                  <a:lnTo>
                    <a:pt x="752" y="121"/>
                  </a:lnTo>
                  <a:lnTo>
                    <a:pt x="781" y="154"/>
                  </a:lnTo>
                  <a:lnTo>
                    <a:pt x="809" y="198"/>
                  </a:lnTo>
                  <a:lnTo>
                    <a:pt x="839" y="240"/>
                  </a:lnTo>
                  <a:lnTo>
                    <a:pt x="868" y="281"/>
                  </a:lnTo>
                  <a:lnTo>
                    <a:pt x="896" y="291"/>
                  </a:lnTo>
                  <a:lnTo>
                    <a:pt x="926" y="292"/>
                  </a:lnTo>
                  <a:lnTo>
                    <a:pt x="955" y="304"/>
                  </a:lnTo>
                  <a:lnTo>
                    <a:pt x="983" y="307"/>
                  </a:lnTo>
                  <a:lnTo>
                    <a:pt x="1013" y="321"/>
                  </a:lnTo>
                  <a:lnTo>
                    <a:pt x="1041" y="315"/>
                  </a:lnTo>
                  <a:lnTo>
                    <a:pt x="1070" y="297"/>
                  </a:lnTo>
                  <a:lnTo>
                    <a:pt x="1099" y="286"/>
                  </a:lnTo>
                  <a:lnTo>
                    <a:pt x="1128" y="268"/>
                  </a:lnTo>
                  <a:lnTo>
                    <a:pt x="1157" y="254"/>
                  </a:lnTo>
                  <a:lnTo>
                    <a:pt x="1186" y="225"/>
                  </a:lnTo>
                  <a:lnTo>
                    <a:pt x="1215" y="195"/>
                  </a:lnTo>
                  <a:lnTo>
                    <a:pt x="1244" y="175"/>
                  </a:lnTo>
                  <a:lnTo>
                    <a:pt x="1272" y="153"/>
                  </a:lnTo>
                  <a:lnTo>
                    <a:pt x="1301" y="132"/>
                  </a:lnTo>
                  <a:lnTo>
                    <a:pt x="1331" y="127"/>
                  </a:lnTo>
                  <a:lnTo>
                    <a:pt x="1359" y="117"/>
                  </a:lnTo>
                  <a:lnTo>
                    <a:pt x="1388" y="11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27" name="Freeform 237">
              <a:extLst>
                <a:ext uri="{FF2B5EF4-FFF2-40B4-BE49-F238E27FC236}">
                  <a16:creationId xmlns="" xmlns:a16="http://schemas.microsoft.com/office/drawing/2014/main" id="{3CAB30B8-19FD-4B8C-8185-3023353AAAA4}"/>
                </a:ext>
              </a:extLst>
            </p:cNvPr>
            <p:cNvSpPr>
              <a:spLocks/>
            </p:cNvSpPr>
            <p:nvPr/>
          </p:nvSpPr>
          <p:spPr bwMode="auto">
            <a:xfrm>
              <a:off x="4144963" y="4325938"/>
              <a:ext cx="2203450" cy="652463"/>
            </a:xfrm>
            <a:custGeom>
              <a:avLst/>
              <a:gdLst>
                <a:gd name="T0" fmla="*/ 0 w 1388"/>
                <a:gd name="T1" fmla="*/ 411 h 411"/>
                <a:gd name="T2" fmla="*/ 29 w 1388"/>
                <a:gd name="T3" fmla="*/ 295 h 411"/>
                <a:gd name="T4" fmla="*/ 58 w 1388"/>
                <a:gd name="T5" fmla="*/ 195 h 411"/>
                <a:gd name="T6" fmla="*/ 87 w 1388"/>
                <a:gd name="T7" fmla="*/ 124 h 411"/>
                <a:gd name="T8" fmla="*/ 115 w 1388"/>
                <a:gd name="T9" fmla="*/ 59 h 411"/>
                <a:gd name="T10" fmla="*/ 144 w 1388"/>
                <a:gd name="T11" fmla="*/ 4 h 411"/>
                <a:gd name="T12" fmla="*/ 174 w 1388"/>
                <a:gd name="T13" fmla="*/ 0 h 411"/>
                <a:gd name="T14" fmla="*/ 202 w 1388"/>
                <a:gd name="T15" fmla="*/ 23 h 411"/>
                <a:gd name="T16" fmla="*/ 231 w 1388"/>
                <a:gd name="T17" fmla="*/ 49 h 411"/>
                <a:gd name="T18" fmla="*/ 261 w 1388"/>
                <a:gd name="T19" fmla="*/ 61 h 411"/>
                <a:gd name="T20" fmla="*/ 289 w 1388"/>
                <a:gd name="T21" fmla="*/ 65 h 411"/>
                <a:gd name="T22" fmla="*/ 318 w 1388"/>
                <a:gd name="T23" fmla="*/ 66 h 411"/>
                <a:gd name="T24" fmla="*/ 346 w 1388"/>
                <a:gd name="T25" fmla="*/ 84 h 411"/>
                <a:gd name="T26" fmla="*/ 376 w 1388"/>
                <a:gd name="T27" fmla="*/ 122 h 411"/>
                <a:gd name="T28" fmla="*/ 405 w 1388"/>
                <a:gd name="T29" fmla="*/ 175 h 411"/>
                <a:gd name="T30" fmla="*/ 433 w 1388"/>
                <a:gd name="T31" fmla="*/ 239 h 411"/>
                <a:gd name="T32" fmla="*/ 463 w 1388"/>
                <a:gd name="T33" fmla="*/ 283 h 411"/>
                <a:gd name="T34" fmla="*/ 492 w 1388"/>
                <a:gd name="T35" fmla="*/ 301 h 411"/>
                <a:gd name="T36" fmla="*/ 520 w 1388"/>
                <a:gd name="T37" fmla="*/ 314 h 411"/>
                <a:gd name="T38" fmla="*/ 550 w 1388"/>
                <a:gd name="T39" fmla="*/ 305 h 411"/>
                <a:gd name="T40" fmla="*/ 578 w 1388"/>
                <a:gd name="T41" fmla="*/ 291 h 411"/>
                <a:gd name="T42" fmla="*/ 607 w 1388"/>
                <a:gd name="T43" fmla="*/ 282 h 411"/>
                <a:gd name="T44" fmla="*/ 637 w 1388"/>
                <a:gd name="T45" fmla="*/ 272 h 411"/>
                <a:gd name="T46" fmla="*/ 665 w 1388"/>
                <a:gd name="T47" fmla="*/ 277 h 411"/>
                <a:gd name="T48" fmla="*/ 694 w 1388"/>
                <a:gd name="T49" fmla="*/ 279 h 411"/>
                <a:gd name="T50" fmla="*/ 724 w 1388"/>
                <a:gd name="T51" fmla="*/ 257 h 411"/>
                <a:gd name="T52" fmla="*/ 752 w 1388"/>
                <a:gd name="T53" fmla="*/ 210 h 411"/>
                <a:gd name="T54" fmla="*/ 781 w 1388"/>
                <a:gd name="T55" fmla="*/ 166 h 411"/>
                <a:gd name="T56" fmla="*/ 809 w 1388"/>
                <a:gd name="T57" fmla="*/ 136 h 411"/>
                <a:gd name="T58" fmla="*/ 839 w 1388"/>
                <a:gd name="T59" fmla="*/ 114 h 411"/>
                <a:gd name="T60" fmla="*/ 868 w 1388"/>
                <a:gd name="T61" fmla="*/ 101 h 411"/>
                <a:gd name="T62" fmla="*/ 896 w 1388"/>
                <a:gd name="T63" fmla="*/ 96 h 411"/>
                <a:gd name="T64" fmla="*/ 926 w 1388"/>
                <a:gd name="T65" fmla="*/ 97 h 411"/>
                <a:gd name="T66" fmla="*/ 955 w 1388"/>
                <a:gd name="T67" fmla="*/ 102 h 411"/>
                <a:gd name="T68" fmla="*/ 983 w 1388"/>
                <a:gd name="T69" fmla="*/ 92 h 411"/>
                <a:gd name="T70" fmla="*/ 1013 w 1388"/>
                <a:gd name="T71" fmla="*/ 76 h 411"/>
                <a:gd name="T72" fmla="*/ 1041 w 1388"/>
                <a:gd name="T73" fmla="*/ 70 h 411"/>
                <a:gd name="T74" fmla="*/ 1070 w 1388"/>
                <a:gd name="T75" fmla="*/ 81 h 411"/>
                <a:gd name="T76" fmla="*/ 1099 w 1388"/>
                <a:gd name="T77" fmla="*/ 124 h 411"/>
                <a:gd name="T78" fmla="*/ 1128 w 1388"/>
                <a:gd name="T79" fmla="*/ 172 h 411"/>
                <a:gd name="T80" fmla="*/ 1157 w 1388"/>
                <a:gd name="T81" fmla="*/ 216 h 411"/>
                <a:gd name="T82" fmla="*/ 1186 w 1388"/>
                <a:gd name="T83" fmla="*/ 259 h 411"/>
                <a:gd name="T84" fmla="*/ 1215 w 1388"/>
                <a:gd name="T85" fmla="*/ 288 h 411"/>
                <a:gd name="T86" fmla="*/ 1244 w 1388"/>
                <a:gd name="T87" fmla="*/ 298 h 411"/>
                <a:gd name="T88" fmla="*/ 1272 w 1388"/>
                <a:gd name="T89" fmla="*/ 283 h 411"/>
                <a:gd name="T90" fmla="*/ 1301 w 1388"/>
                <a:gd name="T91" fmla="*/ 232 h 411"/>
                <a:gd name="T92" fmla="*/ 1331 w 1388"/>
                <a:gd name="T93" fmla="*/ 187 h 411"/>
                <a:gd name="T94" fmla="*/ 1359 w 1388"/>
                <a:gd name="T95" fmla="*/ 146 h 411"/>
                <a:gd name="T96" fmla="*/ 1388 w 1388"/>
                <a:gd name="T97" fmla="*/ 102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411">
                  <a:moveTo>
                    <a:pt x="0" y="411"/>
                  </a:moveTo>
                  <a:lnTo>
                    <a:pt x="29" y="295"/>
                  </a:lnTo>
                  <a:lnTo>
                    <a:pt x="58" y="195"/>
                  </a:lnTo>
                  <a:lnTo>
                    <a:pt x="87" y="124"/>
                  </a:lnTo>
                  <a:lnTo>
                    <a:pt x="115" y="59"/>
                  </a:lnTo>
                  <a:lnTo>
                    <a:pt x="144" y="4"/>
                  </a:lnTo>
                  <a:lnTo>
                    <a:pt x="174" y="0"/>
                  </a:lnTo>
                  <a:lnTo>
                    <a:pt x="202" y="23"/>
                  </a:lnTo>
                  <a:lnTo>
                    <a:pt x="231" y="49"/>
                  </a:lnTo>
                  <a:lnTo>
                    <a:pt x="261" y="61"/>
                  </a:lnTo>
                  <a:lnTo>
                    <a:pt x="289" y="65"/>
                  </a:lnTo>
                  <a:lnTo>
                    <a:pt x="318" y="66"/>
                  </a:lnTo>
                  <a:lnTo>
                    <a:pt x="346" y="84"/>
                  </a:lnTo>
                  <a:lnTo>
                    <a:pt x="376" y="122"/>
                  </a:lnTo>
                  <a:lnTo>
                    <a:pt x="405" y="175"/>
                  </a:lnTo>
                  <a:lnTo>
                    <a:pt x="433" y="239"/>
                  </a:lnTo>
                  <a:lnTo>
                    <a:pt x="463" y="283"/>
                  </a:lnTo>
                  <a:lnTo>
                    <a:pt x="492" y="301"/>
                  </a:lnTo>
                  <a:lnTo>
                    <a:pt x="520" y="314"/>
                  </a:lnTo>
                  <a:lnTo>
                    <a:pt x="550" y="305"/>
                  </a:lnTo>
                  <a:lnTo>
                    <a:pt x="578" y="291"/>
                  </a:lnTo>
                  <a:lnTo>
                    <a:pt x="607" y="282"/>
                  </a:lnTo>
                  <a:lnTo>
                    <a:pt x="637" y="272"/>
                  </a:lnTo>
                  <a:lnTo>
                    <a:pt x="665" y="277"/>
                  </a:lnTo>
                  <a:lnTo>
                    <a:pt x="694" y="279"/>
                  </a:lnTo>
                  <a:lnTo>
                    <a:pt x="724" y="257"/>
                  </a:lnTo>
                  <a:lnTo>
                    <a:pt x="752" y="210"/>
                  </a:lnTo>
                  <a:lnTo>
                    <a:pt x="781" y="166"/>
                  </a:lnTo>
                  <a:lnTo>
                    <a:pt x="809" y="136"/>
                  </a:lnTo>
                  <a:lnTo>
                    <a:pt x="839" y="114"/>
                  </a:lnTo>
                  <a:lnTo>
                    <a:pt x="868" y="101"/>
                  </a:lnTo>
                  <a:lnTo>
                    <a:pt x="896" y="96"/>
                  </a:lnTo>
                  <a:lnTo>
                    <a:pt x="926" y="97"/>
                  </a:lnTo>
                  <a:lnTo>
                    <a:pt x="955" y="102"/>
                  </a:lnTo>
                  <a:lnTo>
                    <a:pt x="983" y="92"/>
                  </a:lnTo>
                  <a:lnTo>
                    <a:pt x="1013" y="76"/>
                  </a:lnTo>
                  <a:lnTo>
                    <a:pt x="1041" y="70"/>
                  </a:lnTo>
                  <a:lnTo>
                    <a:pt x="1070" y="81"/>
                  </a:lnTo>
                  <a:lnTo>
                    <a:pt x="1099" y="124"/>
                  </a:lnTo>
                  <a:lnTo>
                    <a:pt x="1128" y="172"/>
                  </a:lnTo>
                  <a:lnTo>
                    <a:pt x="1157" y="216"/>
                  </a:lnTo>
                  <a:lnTo>
                    <a:pt x="1186" y="259"/>
                  </a:lnTo>
                  <a:lnTo>
                    <a:pt x="1215" y="288"/>
                  </a:lnTo>
                  <a:lnTo>
                    <a:pt x="1244" y="298"/>
                  </a:lnTo>
                  <a:lnTo>
                    <a:pt x="1272" y="283"/>
                  </a:lnTo>
                  <a:lnTo>
                    <a:pt x="1301" y="232"/>
                  </a:lnTo>
                  <a:lnTo>
                    <a:pt x="1331" y="187"/>
                  </a:lnTo>
                  <a:lnTo>
                    <a:pt x="1359" y="146"/>
                  </a:lnTo>
                  <a:lnTo>
                    <a:pt x="1388" y="10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28" name="Freeform 238">
              <a:extLst>
                <a:ext uri="{FF2B5EF4-FFF2-40B4-BE49-F238E27FC236}">
                  <a16:creationId xmlns="" xmlns:a16="http://schemas.microsoft.com/office/drawing/2014/main" id="{B649EDC2-2B14-49FE-848F-6896699ECA25}"/>
                </a:ext>
              </a:extLst>
            </p:cNvPr>
            <p:cNvSpPr>
              <a:spLocks/>
            </p:cNvSpPr>
            <p:nvPr/>
          </p:nvSpPr>
          <p:spPr bwMode="auto">
            <a:xfrm>
              <a:off x="4144963" y="4333875"/>
              <a:ext cx="2249488" cy="587375"/>
            </a:xfrm>
            <a:custGeom>
              <a:avLst/>
              <a:gdLst>
                <a:gd name="T0" fmla="*/ 0 w 1417"/>
                <a:gd name="T1" fmla="*/ 0 h 370"/>
                <a:gd name="T2" fmla="*/ 29 w 1417"/>
                <a:gd name="T3" fmla="*/ 53 h 370"/>
                <a:gd name="T4" fmla="*/ 58 w 1417"/>
                <a:gd name="T5" fmla="*/ 118 h 370"/>
                <a:gd name="T6" fmla="*/ 87 w 1417"/>
                <a:gd name="T7" fmla="*/ 181 h 370"/>
                <a:gd name="T8" fmla="*/ 115 w 1417"/>
                <a:gd name="T9" fmla="*/ 243 h 370"/>
                <a:gd name="T10" fmla="*/ 144 w 1417"/>
                <a:gd name="T11" fmla="*/ 312 h 370"/>
                <a:gd name="T12" fmla="*/ 174 w 1417"/>
                <a:gd name="T13" fmla="*/ 352 h 370"/>
                <a:gd name="T14" fmla="*/ 202 w 1417"/>
                <a:gd name="T15" fmla="*/ 365 h 370"/>
                <a:gd name="T16" fmla="*/ 231 w 1417"/>
                <a:gd name="T17" fmla="*/ 370 h 370"/>
                <a:gd name="T18" fmla="*/ 261 w 1417"/>
                <a:gd name="T19" fmla="*/ 363 h 370"/>
                <a:gd name="T20" fmla="*/ 289 w 1417"/>
                <a:gd name="T21" fmla="*/ 321 h 370"/>
                <a:gd name="T22" fmla="*/ 318 w 1417"/>
                <a:gd name="T23" fmla="*/ 257 h 370"/>
                <a:gd name="T24" fmla="*/ 346 w 1417"/>
                <a:gd name="T25" fmla="*/ 183 h 370"/>
                <a:gd name="T26" fmla="*/ 376 w 1417"/>
                <a:gd name="T27" fmla="*/ 111 h 370"/>
                <a:gd name="T28" fmla="*/ 405 w 1417"/>
                <a:gd name="T29" fmla="*/ 69 h 370"/>
                <a:gd name="T30" fmla="*/ 433 w 1417"/>
                <a:gd name="T31" fmla="*/ 51 h 370"/>
                <a:gd name="T32" fmla="*/ 463 w 1417"/>
                <a:gd name="T33" fmla="*/ 44 h 370"/>
                <a:gd name="T34" fmla="*/ 492 w 1417"/>
                <a:gd name="T35" fmla="*/ 48 h 370"/>
                <a:gd name="T36" fmla="*/ 520 w 1417"/>
                <a:gd name="T37" fmla="*/ 51 h 370"/>
                <a:gd name="T38" fmla="*/ 550 w 1417"/>
                <a:gd name="T39" fmla="*/ 53 h 370"/>
                <a:gd name="T40" fmla="*/ 578 w 1417"/>
                <a:gd name="T41" fmla="*/ 60 h 370"/>
                <a:gd name="T42" fmla="*/ 607 w 1417"/>
                <a:gd name="T43" fmla="*/ 65 h 370"/>
                <a:gd name="T44" fmla="*/ 637 w 1417"/>
                <a:gd name="T45" fmla="*/ 67 h 370"/>
                <a:gd name="T46" fmla="*/ 665 w 1417"/>
                <a:gd name="T47" fmla="*/ 83 h 370"/>
                <a:gd name="T48" fmla="*/ 694 w 1417"/>
                <a:gd name="T49" fmla="*/ 109 h 370"/>
                <a:gd name="T50" fmla="*/ 724 w 1417"/>
                <a:gd name="T51" fmla="*/ 143 h 370"/>
                <a:gd name="T52" fmla="*/ 752 w 1417"/>
                <a:gd name="T53" fmla="*/ 188 h 370"/>
                <a:gd name="T54" fmla="*/ 781 w 1417"/>
                <a:gd name="T55" fmla="*/ 226 h 370"/>
                <a:gd name="T56" fmla="*/ 809 w 1417"/>
                <a:gd name="T57" fmla="*/ 251 h 370"/>
                <a:gd name="T58" fmla="*/ 839 w 1417"/>
                <a:gd name="T59" fmla="*/ 272 h 370"/>
                <a:gd name="T60" fmla="*/ 868 w 1417"/>
                <a:gd name="T61" fmla="*/ 273 h 370"/>
                <a:gd name="T62" fmla="*/ 896 w 1417"/>
                <a:gd name="T63" fmla="*/ 273 h 370"/>
                <a:gd name="T64" fmla="*/ 926 w 1417"/>
                <a:gd name="T65" fmla="*/ 270 h 370"/>
                <a:gd name="T66" fmla="*/ 955 w 1417"/>
                <a:gd name="T67" fmla="*/ 264 h 370"/>
                <a:gd name="T68" fmla="*/ 983 w 1417"/>
                <a:gd name="T69" fmla="*/ 268 h 370"/>
                <a:gd name="T70" fmla="*/ 1013 w 1417"/>
                <a:gd name="T71" fmla="*/ 272 h 370"/>
                <a:gd name="T72" fmla="*/ 1041 w 1417"/>
                <a:gd name="T73" fmla="*/ 252 h 370"/>
                <a:gd name="T74" fmla="*/ 1070 w 1417"/>
                <a:gd name="T75" fmla="*/ 221 h 370"/>
                <a:gd name="T76" fmla="*/ 1099 w 1417"/>
                <a:gd name="T77" fmla="*/ 177 h 370"/>
                <a:gd name="T78" fmla="*/ 1128 w 1417"/>
                <a:gd name="T79" fmla="*/ 143 h 370"/>
                <a:gd name="T80" fmla="*/ 1157 w 1417"/>
                <a:gd name="T81" fmla="*/ 135 h 370"/>
                <a:gd name="T82" fmla="*/ 1186 w 1417"/>
                <a:gd name="T83" fmla="*/ 131 h 370"/>
                <a:gd name="T84" fmla="*/ 1215 w 1417"/>
                <a:gd name="T85" fmla="*/ 133 h 370"/>
                <a:gd name="T86" fmla="*/ 1244 w 1417"/>
                <a:gd name="T87" fmla="*/ 113 h 370"/>
                <a:gd name="T88" fmla="*/ 1272 w 1417"/>
                <a:gd name="T89" fmla="*/ 96 h 370"/>
                <a:gd name="T90" fmla="*/ 1301 w 1417"/>
                <a:gd name="T91" fmla="*/ 95 h 370"/>
                <a:gd name="T92" fmla="*/ 1331 w 1417"/>
                <a:gd name="T93" fmla="*/ 92 h 370"/>
                <a:gd name="T94" fmla="*/ 1359 w 1417"/>
                <a:gd name="T95" fmla="*/ 102 h 370"/>
                <a:gd name="T96" fmla="*/ 1388 w 1417"/>
                <a:gd name="T97" fmla="*/ 107 h 370"/>
                <a:gd name="T98" fmla="*/ 1417 w 1417"/>
                <a:gd name="T99" fmla="*/ 10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370">
                  <a:moveTo>
                    <a:pt x="0" y="0"/>
                  </a:moveTo>
                  <a:lnTo>
                    <a:pt x="29" y="53"/>
                  </a:lnTo>
                  <a:lnTo>
                    <a:pt x="58" y="118"/>
                  </a:lnTo>
                  <a:lnTo>
                    <a:pt x="87" y="181"/>
                  </a:lnTo>
                  <a:lnTo>
                    <a:pt x="115" y="243"/>
                  </a:lnTo>
                  <a:lnTo>
                    <a:pt x="144" y="312"/>
                  </a:lnTo>
                  <a:lnTo>
                    <a:pt x="174" y="352"/>
                  </a:lnTo>
                  <a:lnTo>
                    <a:pt x="202" y="365"/>
                  </a:lnTo>
                  <a:lnTo>
                    <a:pt x="231" y="370"/>
                  </a:lnTo>
                  <a:lnTo>
                    <a:pt x="261" y="363"/>
                  </a:lnTo>
                  <a:lnTo>
                    <a:pt x="289" y="321"/>
                  </a:lnTo>
                  <a:lnTo>
                    <a:pt x="318" y="257"/>
                  </a:lnTo>
                  <a:lnTo>
                    <a:pt x="346" y="183"/>
                  </a:lnTo>
                  <a:lnTo>
                    <a:pt x="376" y="111"/>
                  </a:lnTo>
                  <a:lnTo>
                    <a:pt x="405" y="69"/>
                  </a:lnTo>
                  <a:lnTo>
                    <a:pt x="433" y="51"/>
                  </a:lnTo>
                  <a:lnTo>
                    <a:pt x="463" y="44"/>
                  </a:lnTo>
                  <a:lnTo>
                    <a:pt x="492" y="48"/>
                  </a:lnTo>
                  <a:lnTo>
                    <a:pt x="520" y="51"/>
                  </a:lnTo>
                  <a:lnTo>
                    <a:pt x="550" y="53"/>
                  </a:lnTo>
                  <a:lnTo>
                    <a:pt x="578" y="60"/>
                  </a:lnTo>
                  <a:lnTo>
                    <a:pt x="607" y="65"/>
                  </a:lnTo>
                  <a:lnTo>
                    <a:pt x="637" y="67"/>
                  </a:lnTo>
                  <a:lnTo>
                    <a:pt x="665" y="83"/>
                  </a:lnTo>
                  <a:lnTo>
                    <a:pt x="694" y="109"/>
                  </a:lnTo>
                  <a:lnTo>
                    <a:pt x="724" y="143"/>
                  </a:lnTo>
                  <a:lnTo>
                    <a:pt x="752" y="188"/>
                  </a:lnTo>
                  <a:lnTo>
                    <a:pt x="781" y="226"/>
                  </a:lnTo>
                  <a:lnTo>
                    <a:pt x="809" y="251"/>
                  </a:lnTo>
                  <a:lnTo>
                    <a:pt x="839" y="272"/>
                  </a:lnTo>
                  <a:lnTo>
                    <a:pt x="868" y="273"/>
                  </a:lnTo>
                  <a:lnTo>
                    <a:pt x="896" y="273"/>
                  </a:lnTo>
                  <a:lnTo>
                    <a:pt x="926" y="270"/>
                  </a:lnTo>
                  <a:lnTo>
                    <a:pt x="955" y="264"/>
                  </a:lnTo>
                  <a:lnTo>
                    <a:pt x="983" y="268"/>
                  </a:lnTo>
                  <a:lnTo>
                    <a:pt x="1013" y="272"/>
                  </a:lnTo>
                  <a:lnTo>
                    <a:pt x="1041" y="252"/>
                  </a:lnTo>
                  <a:lnTo>
                    <a:pt x="1070" y="221"/>
                  </a:lnTo>
                  <a:lnTo>
                    <a:pt x="1099" y="177"/>
                  </a:lnTo>
                  <a:lnTo>
                    <a:pt x="1128" y="143"/>
                  </a:lnTo>
                  <a:lnTo>
                    <a:pt x="1157" y="135"/>
                  </a:lnTo>
                  <a:lnTo>
                    <a:pt x="1186" y="131"/>
                  </a:lnTo>
                  <a:lnTo>
                    <a:pt x="1215" y="133"/>
                  </a:lnTo>
                  <a:lnTo>
                    <a:pt x="1244" y="113"/>
                  </a:lnTo>
                  <a:lnTo>
                    <a:pt x="1272" y="96"/>
                  </a:lnTo>
                  <a:lnTo>
                    <a:pt x="1301" y="95"/>
                  </a:lnTo>
                  <a:lnTo>
                    <a:pt x="1331" y="92"/>
                  </a:lnTo>
                  <a:lnTo>
                    <a:pt x="1359" y="102"/>
                  </a:lnTo>
                  <a:lnTo>
                    <a:pt x="1388" y="107"/>
                  </a:lnTo>
                  <a:lnTo>
                    <a:pt x="1417" y="10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29" name="Freeform 239">
              <a:extLst>
                <a:ext uri="{FF2B5EF4-FFF2-40B4-BE49-F238E27FC236}">
                  <a16:creationId xmlns="" xmlns:a16="http://schemas.microsoft.com/office/drawing/2014/main" id="{F3946373-DAB6-4733-B2D4-C77D811B4052}"/>
                </a:ext>
              </a:extLst>
            </p:cNvPr>
            <p:cNvSpPr>
              <a:spLocks/>
            </p:cNvSpPr>
            <p:nvPr/>
          </p:nvSpPr>
          <p:spPr bwMode="auto">
            <a:xfrm>
              <a:off x="4144963" y="4294188"/>
              <a:ext cx="2249488" cy="539750"/>
            </a:xfrm>
            <a:custGeom>
              <a:avLst/>
              <a:gdLst>
                <a:gd name="T0" fmla="*/ 0 w 1417"/>
                <a:gd name="T1" fmla="*/ 339 h 340"/>
                <a:gd name="T2" fmla="*/ 29 w 1417"/>
                <a:gd name="T3" fmla="*/ 239 h 340"/>
                <a:gd name="T4" fmla="*/ 58 w 1417"/>
                <a:gd name="T5" fmla="*/ 136 h 340"/>
                <a:gd name="T6" fmla="*/ 87 w 1417"/>
                <a:gd name="T7" fmla="*/ 74 h 340"/>
                <a:gd name="T8" fmla="*/ 115 w 1417"/>
                <a:gd name="T9" fmla="*/ 28 h 340"/>
                <a:gd name="T10" fmla="*/ 144 w 1417"/>
                <a:gd name="T11" fmla="*/ 0 h 340"/>
                <a:gd name="T12" fmla="*/ 174 w 1417"/>
                <a:gd name="T13" fmla="*/ 24 h 340"/>
                <a:gd name="T14" fmla="*/ 202 w 1417"/>
                <a:gd name="T15" fmla="*/ 48 h 340"/>
                <a:gd name="T16" fmla="*/ 231 w 1417"/>
                <a:gd name="T17" fmla="*/ 70 h 340"/>
                <a:gd name="T18" fmla="*/ 261 w 1417"/>
                <a:gd name="T19" fmla="*/ 83 h 340"/>
                <a:gd name="T20" fmla="*/ 289 w 1417"/>
                <a:gd name="T21" fmla="*/ 105 h 340"/>
                <a:gd name="T22" fmla="*/ 318 w 1417"/>
                <a:gd name="T23" fmla="*/ 152 h 340"/>
                <a:gd name="T24" fmla="*/ 346 w 1417"/>
                <a:gd name="T25" fmla="*/ 209 h 340"/>
                <a:gd name="T26" fmla="*/ 376 w 1417"/>
                <a:gd name="T27" fmla="*/ 265 h 340"/>
                <a:gd name="T28" fmla="*/ 405 w 1417"/>
                <a:gd name="T29" fmla="*/ 309 h 340"/>
                <a:gd name="T30" fmla="*/ 433 w 1417"/>
                <a:gd name="T31" fmla="*/ 332 h 340"/>
                <a:gd name="T32" fmla="*/ 463 w 1417"/>
                <a:gd name="T33" fmla="*/ 337 h 340"/>
                <a:gd name="T34" fmla="*/ 492 w 1417"/>
                <a:gd name="T35" fmla="*/ 335 h 340"/>
                <a:gd name="T36" fmla="*/ 520 w 1417"/>
                <a:gd name="T37" fmla="*/ 330 h 340"/>
                <a:gd name="T38" fmla="*/ 550 w 1417"/>
                <a:gd name="T39" fmla="*/ 319 h 340"/>
                <a:gd name="T40" fmla="*/ 578 w 1417"/>
                <a:gd name="T41" fmla="*/ 313 h 340"/>
                <a:gd name="T42" fmla="*/ 607 w 1417"/>
                <a:gd name="T43" fmla="*/ 305 h 340"/>
                <a:gd name="T44" fmla="*/ 637 w 1417"/>
                <a:gd name="T45" fmla="*/ 284 h 340"/>
                <a:gd name="T46" fmla="*/ 665 w 1417"/>
                <a:gd name="T47" fmla="*/ 252 h 340"/>
                <a:gd name="T48" fmla="*/ 694 w 1417"/>
                <a:gd name="T49" fmla="*/ 198 h 340"/>
                <a:gd name="T50" fmla="*/ 724 w 1417"/>
                <a:gd name="T51" fmla="*/ 144 h 340"/>
                <a:gd name="T52" fmla="*/ 752 w 1417"/>
                <a:gd name="T53" fmla="*/ 111 h 340"/>
                <a:gd name="T54" fmla="*/ 781 w 1417"/>
                <a:gd name="T55" fmla="*/ 96 h 340"/>
                <a:gd name="T56" fmla="*/ 809 w 1417"/>
                <a:gd name="T57" fmla="*/ 95 h 340"/>
                <a:gd name="T58" fmla="*/ 839 w 1417"/>
                <a:gd name="T59" fmla="*/ 97 h 340"/>
                <a:gd name="T60" fmla="*/ 868 w 1417"/>
                <a:gd name="T61" fmla="*/ 96 h 340"/>
                <a:gd name="T62" fmla="*/ 896 w 1417"/>
                <a:gd name="T63" fmla="*/ 89 h 340"/>
                <a:gd name="T64" fmla="*/ 926 w 1417"/>
                <a:gd name="T65" fmla="*/ 90 h 340"/>
                <a:gd name="T66" fmla="*/ 955 w 1417"/>
                <a:gd name="T67" fmla="*/ 84 h 340"/>
                <a:gd name="T68" fmla="*/ 983 w 1417"/>
                <a:gd name="T69" fmla="*/ 88 h 340"/>
                <a:gd name="T70" fmla="*/ 1013 w 1417"/>
                <a:gd name="T71" fmla="*/ 118 h 340"/>
                <a:gd name="T72" fmla="*/ 1041 w 1417"/>
                <a:gd name="T73" fmla="*/ 153 h 340"/>
                <a:gd name="T74" fmla="*/ 1070 w 1417"/>
                <a:gd name="T75" fmla="*/ 204 h 340"/>
                <a:gd name="T76" fmla="*/ 1099 w 1417"/>
                <a:gd name="T77" fmla="*/ 257 h 340"/>
                <a:gd name="T78" fmla="*/ 1128 w 1417"/>
                <a:gd name="T79" fmla="*/ 289 h 340"/>
                <a:gd name="T80" fmla="*/ 1157 w 1417"/>
                <a:gd name="T81" fmla="*/ 318 h 340"/>
                <a:gd name="T82" fmla="*/ 1186 w 1417"/>
                <a:gd name="T83" fmla="*/ 337 h 340"/>
                <a:gd name="T84" fmla="*/ 1215 w 1417"/>
                <a:gd name="T85" fmla="*/ 340 h 340"/>
                <a:gd name="T86" fmla="*/ 1244 w 1417"/>
                <a:gd name="T87" fmla="*/ 325 h 340"/>
                <a:gd name="T88" fmla="*/ 1272 w 1417"/>
                <a:gd name="T89" fmla="*/ 295 h 340"/>
                <a:gd name="T90" fmla="*/ 1301 w 1417"/>
                <a:gd name="T91" fmla="*/ 277 h 340"/>
                <a:gd name="T92" fmla="*/ 1331 w 1417"/>
                <a:gd name="T93" fmla="*/ 270 h 340"/>
                <a:gd name="T94" fmla="*/ 1359 w 1417"/>
                <a:gd name="T95" fmla="*/ 287 h 340"/>
                <a:gd name="T96" fmla="*/ 1388 w 1417"/>
                <a:gd name="T97" fmla="*/ 297 h 340"/>
                <a:gd name="T98" fmla="*/ 1417 w 1417"/>
                <a:gd name="T99" fmla="*/ 27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340">
                  <a:moveTo>
                    <a:pt x="0" y="339"/>
                  </a:moveTo>
                  <a:lnTo>
                    <a:pt x="29" y="239"/>
                  </a:lnTo>
                  <a:lnTo>
                    <a:pt x="58" y="136"/>
                  </a:lnTo>
                  <a:lnTo>
                    <a:pt x="87" y="74"/>
                  </a:lnTo>
                  <a:lnTo>
                    <a:pt x="115" y="28"/>
                  </a:lnTo>
                  <a:lnTo>
                    <a:pt x="144" y="0"/>
                  </a:lnTo>
                  <a:lnTo>
                    <a:pt x="174" y="24"/>
                  </a:lnTo>
                  <a:lnTo>
                    <a:pt x="202" y="48"/>
                  </a:lnTo>
                  <a:lnTo>
                    <a:pt x="231" y="70"/>
                  </a:lnTo>
                  <a:lnTo>
                    <a:pt x="261" y="83"/>
                  </a:lnTo>
                  <a:lnTo>
                    <a:pt x="289" y="105"/>
                  </a:lnTo>
                  <a:lnTo>
                    <a:pt x="318" y="152"/>
                  </a:lnTo>
                  <a:lnTo>
                    <a:pt x="346" y="209"/>
                  </a:lnTo>
                  <a:lnTo>
                    <a:pt x="376" y="265"/>
                  </a:lnTo>
                  <a:lnTo>
                    <a:pt x="405" y="309"/>
                  </a:lnTo>
                  <a:lnTo>
                    <a:pt x="433" y="332"/>
                  </a:lnTo>
                  <a:lnTo>
                    <a:pt x="463" y="337"/>
                  </a:lnTo>
                  <a:lnTo>
                    <a:pt x="492" y="335"/>
                  </a:lnTo>
                  <a:lnTo>
                    <a:pt x="520" y="330"/>
                  </a:lnTo>
                  <a:lnTo>
                    <a:pt x="550" y="319"/>
                  </a:lnTo>
                  <a:lnTo>
                    <a:pt x="578" y="313"/>
                  </a:lnTo>
                  <a:lnTo>
                    <a:pt x="607" y="305"/>
                  </a:lnTo>
                  <a:lnTo>
                    <a:pt x="637" y="284"/>
                  </a:lnTo>
                  <a:lnTo>
                    <a:pt x="665" y="252"/>
                  </a:lnTo>
                  <a:lnTo>
                    <a:pt x="694" y="198"/>
                  </a:lnTo>
                  <a:lnTo>
                    <a:pt x="724" y="144"/>
                  </a:lnTo>
                  <a:lnTo>
                    <a:pt x="752" y="111"/>
                  </a:lnTo>
                  <a:lnTo>
                    <a:pt x="781" y="96"/>
                  </a:lnTo>
                  <a:lnTo>
                    <a:pt x="809" y="95"/>
                  </a:lnTo>
                  <a:lnTo>
                    <a:pt x="839" y="97"/>
                  </a:lnTo>
                  <a:lnTo>
                    <a:pt x="868" y="96"/>
                  </a:lnTo>
                  <a:lnTo>
                    <a:pt x="896" y="89"/>
                  </a:lnTo>
                  <a:lnTo>
                    <a:pt x="926" y="90"/>
                  </a:lnTo>
                  <a:lnTo>
                    <a:pt x="955" y="84"/>
                  </a:lnTo>
                  <a:lnTo>
                    <a:pt x="983" y="88"/>
                  </a:lnTo>
                  <a:lnTo>
                    <a:pt x="1013" y="118"/>
                  </a:lnTo>
                  <a:lnTo>
                    <a:pt x="1041" y="153"/>
                  </a:lnTo>
                  <a:lnTo>
                    <a:pt x="1070" y="204"/>
                  </a:lnTo>
                  <a:lnTo>
                    <a:pt x="1099" y="257"/>
                  </a:lnTo>
                  <a:lnTo>
                    <a:pt x="1128" y="289"/>
                  </a:lnTo>
                  <a:lnTo>
                    <a:pt x="1157" y="318"/>
                  </a:lnTo>
                  <a:lnTo>
                    <a:pt x="1186" y="337"/>
                  </a:lnTo>
                  <a:lnTo>
                    <a:pt x="1215" y="340"/>
                  </a:lnTo>
                  <a:lnTo>
                    <a:pt x="1244" y="325"/>
                  </a:lnTo>
                  <a:lnTo>
                    <a:pt x="1272" y="295"/>
                  </a:lnTo>
                  <a:lnTo>
                    <a:pt x="1301" y="277"/>
                  </a:lnTo>
                  <a:lnTo>
                    <a:pt x="1331" y="270"/>
                  </a:lnTo>
                  <a:lnTo>
                    <a:pt x="1359" y="287"/>
                  </a:lnTo>
                  <a:lnTo>
                    <a:pt x="1388" y="297"/>
                  </a:lnTo>
                  <a:lnTo>
                    <a:pt x="1417" y="27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30" name="Freeform 240">
              <a:extLst>
                <a:ext uri="{FF2B5EF4-FFF2-40B4-BE49-F238E27FC236}">
                  <a16:creationId xmlns="" xmlns:a16="http://schemas.microsoft.com/office/drawing/2014/main" id="{24E8685A-E0CB-400B-89D2-24816B3EF468}"/>
                </a:ext>
              </a:extLst>
            </p:cNvPr>
            <p:cNvSpPr>
              <a:spLocks/>
            </p:cNvSpPr>
            <p:nvPr/>
          </p:nvSpPr>
          <p:spPr bwMode="auto">
            <a:xfrm>
              <a:off x="4144963" y="4387850"/>
              <a:ext cx="2157413" cy="550863"/>
            </a:xfrm>
            <a:custGeom>
              <a:avLst/>
              <a:gdLst>
                <a:gd name="T0" fmla="*/ 0 w 1359"/>
                <a:gd name="T1" fmla="*/ 62 h 347"/>
                <a:gd name="T2" fmla="*/ 29 w 1359"/>
                <a:gd name="T3" fmla="*/ 122 h 347"/>
                <a:gd name="T4" fmla="*/ 58 w 1359"/>
                <a:gd name="T5" fmla="*/ 191 h 347"/>
                <a:gd name="T6" fmla="*/ 87 w 1359"/>
                <a:gd name="T7" fmla="*/ 248 h 347"/>
                <a:gd name="T8" fmla="*/ 115 w 1359"/>
                <a:gd name="T9" fmla="*/ 297 h 347"/>
                <a:gd name="T10" fmla="*/ 144 w 1359"/>
                <a:gd name="T11" fmla="*/ 340 h 347"/>
                <a:gd name="T12" fmla="*/ 174 w 1359"/>
                <a:gd name="T13" fmla="*/ 347 h 347"/>
                <a:gd name="T14" fmla="*/ 202 w 1359"/>
                <a:gd name="T15" fmla="*/ 330 h 347"/>
                <a:gd name="T16" fmla="*/ 231 w 1359"/>
                <a:gd name="T17" fmla="*/ 292 h 347"/>
                <a:gd name="T18" fmla="*/ 261 w 1359"/>
                <a:gd name="T19" fmla="*/ 222 h 347"/>
                <a:gd name="T20" fmla="*/ 289 w 1359"/>
                <a:gd name="T21" fmla="*/ 132 h 347"/>
                <a:gd name="T22" fmla="*/ 318 w 1359"/>
                <a:gd name="T23" fmla="*/ 57 h 347"/>
                <a:gd name="T24" fmla="*/ 346 w 1359"/>
                <a:gd name="T25" fmla="*/ 16 h 347"/>
                <a:gd name="T26" fmla="*/ 376 w 1359"/>
                <a:gd name="T27" fmla="*/ 0 h 347"/>
                <a:gd name="T28" fmla="*/ 405 w 1359"/>
                <a:gd name="T29" fmla="*/ 3 h 347"/>
                <a:gd name="T30" fmla="*/ 433 w 1359"/>
                <a:gd name="T31" fmla="*/ 14 h 347"/>
                <a:gd name="T32" fmla="*/ 463 w 1359"/>
                <a:gd name="T33" fmla="*/ 21 h 347"/>
                <a:gd name="T34" fmla="*/ 492 w 1359"/>
                <a:gd name="T35" fmla="*/ 29 h 347"/>
                <a:gd name="T36" fmla="*/ 520 w 1359"/>
                <a:gd name="T37" fmla="*/ 32 h 347"/>
                <a:gd name="T38" fmla="*/ 550 w 1359"/>
                <a:gd name="T39" fmla="*/ 25 h 347"/>
                <a:gd name="T40" fmla="*/ 578 w 1359"/>
                <a:gd name="T41" fmla="*/ 27 h 347"/>
                <a:gd name="T42" fmla="*/ 607 w 1359"/>
                <a:gd name="T43" fmla="*/ 47 h 347"/>
                <a:gd name="T44" fmla="*/ 637 w 1359"/>
                <a:gd name="T45" fmla="*/ 90 h 347"/>
                <a:gd name="T46" fmla="*/ 665 w 1359"/>
                <a:gd name="T47" fmla="*/ 155 h 347"/>
                <a:gd name="T48" fmla="*/ 694 w 1359"/>
                <a:gd name="T49" fmla="*/ 212 h 347"/>
                <a:gd name="T50" fmla="*/ 724 w 1359"/>
                <a:gd name="T51" fmla="*/ 234 h 347"/>
                <a:gd name="T52" fmla="*/ 752 w 1359"/>
                <a:gd name="T53" fmla="*/ 248 h 347"/>
                <a:gd name="T54" fmla="*/ 781 w 1359"/>
                <a:gd name="T55" fmla="*/ 257 h 347"/>
                <a:gd name="T56" fmla="*/ 809 w 1359"/>
                <a:gd name="T57" fmla="*/ 256 h 347"/>
                <a:gd name="T58" fmla="*/ 839 w 1359"/>
                <a:gd name="T59" fmla="*/ 261 h 347"/>
                <a:gd name="T60" fmla="*/ 868 w 1359"/>
                <a:gd name="T61" fmla="*/ 248 h 347"/>
                <a:gd name="T62" fmla="*/ 896 w 1359"/>
                <a:gd name="T63" fmla="*/ 235 h 347"/>
                <a:gd name="T64" fmla="*/ 926 w 1359"/>
                <a:gd name="T65" fmla="*/ 238 h 347"/>
                <a:gd name="T66" fmla="*/ 955 w 1359"/>
                <a:gd name="T67" fmla="*/ 214 h 347"/>
                <a:gd name="T68" fmla="*/ 983 w 1359"/>
                <a:gd name="T69" fmla="*/ 175 h 347"/>
                <a:gd name="T70" fmla="*/ 1013 w 1359"/>
                <a:gd name="T71" fmla="*/ 128 h 347"/>
                <a:gd name="T72" fmla="*/ 1041 w 1359"/>
                <a:gd name="T73" fmla="*/ 80 h 347"/>
                <a:gd name="T74" fmla="*/ 1070 w 1359"/>
                <a:gd name="T75" fmla="*/ 63 h 347"/>
                <a:gd name="T76" fmla="*/ 1099 w 1359"/>
                <a:gd name="T77" fmla="*/ 51 h 347"/>
                <a:gd name="T78" fmla="*/ 1128 w 1359"/>
                <a:gd name="T79" fmla="*/ 52 h 347"/>
                <a:gd name="T80" fmla="*/ 1157 w 1359"/>
                <a:gd name="T81" fmla="*/ 63 h 347"/>
                <a:gd name="T82" fmla="*/ 1186 w 1359"/>
                <a:gd name="T83" fmla="*/ 54 h 347"/>
                <a:gd name="T84" fmla="*/ 1215 w 1359"/>
                <a:gd name="T85" fmla="*/ 56 h 347"/>
                <a:gd name="T86" fmla="*/ 1244 w 1359"/>
                <a:gd name="T87" fmla="*/ 58 h 347"/>
                <a:gd name="T88" fmla="*/ 1272 w 1359"/>
                <a:gd name="T89" fmla="*/ 64 h 347"/>
                <a:gd name="T90" fmla="*/ 1301 w 1359"/>
                <a:gd name="T91" fmla="*/ 67 h 347"/>
                <a:gd name="T92" fmla="*/ 1331 w 1359"/>
                <a:gd name="T93" fmla="*/ 45 h 347"/>
                <a:gd name="T94" fmla="*/ 1359 w 1359"/>
                <a:gd name="T95" fmla="*/ 3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9" h="347">
                  <a:moveTo>
                    <a:pt x="0" y="62"/>
                  </a:moveTo>
                  <a:lnTo>
                    <a:pt x="29" y="122"/>
                  </a:lnTo>
                  <a:lnTo>
                    <a:pt x="58" y="191"/>
                  </a:lnTo>
                  <a:lnTo>
                    <a:pt x="87" y="248"/>
                  </a:lnTo>
                  <a:lnTo>
                    <a:pt x="115" y="297"/>
                  </a:lnTo>
                  <a:lnTo>
                    <a:pt x="144" y="340"/>
                  </a:lnTo>
                  <a:lnTo>
                    <a:pt x="174" y="347"/>
                  </a:lnTo>
                  <a:lnTo>
                    <a:pt x="202" y="330"/>
                  </a:lnTo>
                  <a:lnTo>
                    <a:pt x="231" y="292"/>
                  </a:lnTo>
                  <a:lnTo>
                    <a:pt x="261" y="222"/>
                  </a:lnTo>
                  <a:lnTo>
                    <a:pt x="289" y="132"/>
                  </a:lnTo>
                  <a:lnTo>
                    <a:pt x="318" y="57"/>
                  </a:lnTo>
                  <a:lnTo>
                    <a:pt x="346" y="16"/>
                  </a:lnTo>
                  <a:lnTo>
                    <a:pt x="376" y="0"/>
                  </a:lnTo>
                  <a:lnTo>
                    <a:pt x="405" y="3"/>
                  </a:lnTo>
                  <a:lnTo>
                    <a:pt x="433" y="14"/>
                  </a:lnTo>
                  <a:lnTo>
                    <a:pt x="463" y="21"/>
                  </a:lnTo>
                  <a:lnTo>
                    <a:pt x="492" y="29"/>
                  </a:lnTo>
                  <a:lnTo>
                    <a:pt x="520" y="32"/>
                  </a:lnTo>
                  <a:lnTo>
                    <a:pt x="550" y="25"/>
                  </a:lnTo>
                  <a:lnTo>
                    <a:pt x="578" y="27"/>
                  </a:lnTo>
                  <a:lnTo>
                    <a:pt x="607" y="47"/>
                  </a:lnTo>
                  <a:lnTo>
                    <a:pt x="637" y="90"/>
                  </a:lnTo>
                  <a:lnTo>
                    <a:pt x="665" y="155"/>
                  </a:lnTo>
                  <a:lnTo>
                    <a:pt x="694" y="212"/>
                  </a:lnTo>
                  <a:lnTo>
                    <a:pt x="724" y="234"/>
                  </a:lnTo>
                  <a:lnTo>
                    <a:pt x="752" y="248"/>
                  </a:lnTo>
                  <a:lnTo>
                    <a:pt x="781" y="257"/>
                  </a:lnTo>
                  <a:lnTo>
                    <a:pt x="809" y="256"/>
                  </a:lnTo>
                  <a:lnTo>
                    <a:pt x="839" y="261"/>
                  </a:lnTo>
                  <a:lnTo>
                    <a:pt x="868" y="248"/>
                  </a:lnTo>
                  <a:lnTo>
                    <a:pt x="896" y="235"/>
                  </a:lnTo>
                  <a:lnTo>
                    <a:pt x="926" y="238"/>
                  </a:lnTo>
                  <a:lnTo>
                    <a:pt x="955" y="214"/>
                  </a:lnTo>
                  <a:lnTo>
                    <a:pt x="983" y="175"/>
                  </a:lnTo>
                  <a:lnTo>
                    <a:pt x="1013" y="128"/>
                  </a:lnTo>
                  <a:lnTo>
                    <a:pt x="1041" y="80"/>
                  </a:lnTo>
                  <a:lnTo>
                    <a:pt x="1070" y="63"/>
                  </a:lnTo>
                  <a:lnTo>
                    <a:pt x="1099" y="51"/>
                  </a:lnTo>
                  <a:lnTo>
                    <a:pt x="1128" y="52"/>
                  </a:lnTo>
                  <a:lnTo>
                    <a:pt x="1157" y="63"/>
                  </a:lnTo>
                  <a:lnTo>
                    <a:pt x="1186" y="54"/>
                  </a:lnTo>
                  <a:lnTo>
                    <a:pt x="1215" y="56"/>
                  </a:lnTo>
                  <a:lnTo>
                    <a:pt x="1244" y="58"/>
                  </a:lnTo>
                  <a:lnTo>
                    <a:pt x="1272" y="64"/>
                  </a:lnTo>
                  <a:lnTo>
                    <a:pt x="1301" y="67"/>
                  </a:lnTo>
                  <a:lnTo>
                    <a:pt x="1331" y="45"/>
                  </a:lnTo>
                  <a:lnTo>
                    <a:pt x="1359" y="3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31" name="Freeform 241">
              <a:extLst>
                <a:ext uri="{FF2B5EF4-FFF2-40B4-BE49-F238E27FC236}">
                  <a16:creationId xmlns="" xmlns:a16="http://schemas.microsoft.com/office/drawing/2014/main" id="{C15F6688-F947-48BA-9CEB-6C4D4E9944FD}"/>
                </a:ext>
              </a:extLst>
            </p:cNvPr>
            <p:cNvSpPr>
              <a:spLocks/>
            </p:cNvSpPr>
            <p:nvPr/>
          </p:nvSpPr>
          <p:spPr bwMode="auto">
            <a:xfrm>
              <a:off x="4144963" y="4284663"/>
              <a:ext cx="2249488" cy="549275"/>
            </a:xfrm>
            <a:custGeom>
              <a:avLst/>
              <a:gdLst>
                <a:gd name="T0" fmla="*/ 0 w 1417"/>
                <a:gd name="T1" fmla="*/ 197 h 346"/>
                <a:gd name="T2" fmla="*/ 29 w 1417"/>
                <a:gd name="T3" fmla="*/ 127 h 346"/>
                <a:gd name="T4" fmla="*/ 58 w 1417"/>
                <a:gd name="T5" fmla="*/ 71 h 346"/>
                <a:gd name="T6" fmla="*/ 87 w 1417"/>
                <a:gd name="T7" fmla="*/ 50 h 346"/>
                <a:gd name="T8" fmla="*/ 115 w 1417"/>
                <a:gd name="T9" fmla="*/ 26 h 346"/>
                <a:gd name="T10" fmla="*/ 144 w 1417"/>
                <a:gd name="T11" fmla="*/ 0 h 346"/>
                <a:gd name="T12" fmla="*/ 174 w 1417"/>
                <a:gd name="T13" fmla="*/ 6 h 346"/>
                <a:gd name="T14" fmla="*/ 202 w 1417"/>
                <a:gd name="T15" fmla="*/ 28 h 346"/>
                <a:gd name="T16" fmla="*/ 231 w 1417"/>
                <a:gd name="T17" fmla="*/ 89 h 346"/>
                <a:gd name="T18" fmla="*/ 261 w 1417"/>
                <a:gd name="T19" fmla="*/ 154 h 346"/>
                <a:gd name="T20" fmla="*/ 289 w 1417"/>
                <a:gd name="T21" fmla="*/ 224 h 346"/>
                <a:gd name="T22" fmla="*/ 318 w 1417"/>
                <a:gd name="T23" fmla="*/ 293 h 346"/>
                <a:gd name="T24" fmla="*/ 346 w 1417"/>
                <a:gd name="T25" fmla="*/ 331 h 346"/>
                <a:gd name="T26" fmla="*/ 376 w 1417"/>
                <a:gd name="T27" fmla="*/ 346 h 346"/>
                <a:gd name="T28" fmla="*/ 405 w 1417"/>
                <a:gd name="T29" fmla="*/ 346 h 346"/>
                <a:gd name="T30" fmla="*/ 433 w 1417"/>
                <a:gd name="T31" fmla="*/ 330 h 346"/>
                <a:gd name="T32" fmla="*/ 463 w 1417"/>
                <a:gd name="T33" fmla="*/ 322 h 346"/>
                <a:gd name="T34" fmla="*/ 492 w 1417"/>
                <a:gd name="T35" fmla="*/ 321 h 346"/>
                <a:gd name="T36" fmla="*/ 520 w 1417"/>
                <a:gd name="T37" fmla="*/ 324 h 346"/>
                <a:gd name="T38" fmla="*/ 550 w 1417"/>
                <a:gd name="T39" fmla="*/ 324 h 346"/>
                <a:gd name="T40" fmla="*/ 578 w 1417"/>
                <a:gd name="T41" fmla="*/ 295 h 346"/>
                <a:gd name="T42" fmla="*/ 607 w 1417"/>
                <a:gd name="T43" fmla="*/ 249 h 346"/>
                <a:gd name="T44" fmla="*/ 637 w 1417"/>
                <a:gd name="T45" fmla="*/ 196 h 346"/>
                <a:gd name="T46" fmla="*/ 665 w 1417"/>
                <a:gd name="T47" fmla="*/ 150 h 346"/>
                <a:gd name="T48" fmla="*/ 694 w 1417"/>
                <a:gd name="T49" fmla="*/ 116 h 346"/>
                <a:gd name="T50" fmla="*/ 724 w 1417"/>
                <a:gd name="T51" fmla="*/ 95 h 346"/>
                <a:gd name="T52" fmla="*/ 752 w 1417"/>
                <a:gd name="T53" fmla="*/ 87 h 346"/>
                <a:gd name="T54" fmla="*/ 781 w 1417"/>
                <a:gd name="T55" fmla="*/ 87 h 346"/>
                <a:gd name="T56" fmla="*/ 809 w 1417"/>
                <a:gd name="T57" fmla="*/ 94 h 346"/>
                <a:gd name="T58" fmla="*/ 839 w 1417"/>
                <a:gd name="T59" fmla="*/ 90 h 346"/>
                <a:gd name="T60" fmla="*/ 868 w 1417"/>
                <a:gd name="T61" fmla="*/ 89 h 346"/>
                <a:gd name="T62" fmla="*/ 896 w 1417"/>
                <a:gd name="T63" fmla="*/ 95 h 346"/>
                <a:gd name="T64" fmla="*/ 926 w 1417"/>
                <a:gd name="T65" fmla="*/ 114 h 346"/>
                <a:gd name="T66" fmla="*/ 955 w 1417"/>
                <a:gd name="T67" fmla="*/ 146 h 346"/>
                <a:gd name="T68" fmla="*/ 983 w 1417"/>
                <a:gd name="T69" fmla="*/ 187 h 346"/>
                <a:gd name="T70" fmla="*/ 1013 w 1417"/>
                <a:gd name="T71" fmla="*/ 233 h 346"/>
                <a:gd name="T72" fmla="*/ 1041 w 1417"/>
                <a:gd name="T73" fmla="*/ 262 h 346"/>
                <a:gd name="T74" fmla="*/ 1070 w 1417"/>
                <a:gd name="T75" fmla="*/ 284 h 346"/>
                <a:gd name="T76" fmla="*/ 1099 w 1417"/>
                <a:gd name="T77" fmla="*/ 304 h 346"/>
                <a:gd name="T78" fmla="*/ 1128 w 1417"/>
                <a:gd name="T79" fmla="*/ 317 h 346"/>
                <a:gd name="T80" fmla="*/ 1157 w 1417"/>
                <a:gd name="T81" fmla="*/ 330 h 346"/>
                <a:gd name="T82" fmla="*/ 1186 w 1417"/>
                <a:gd name="T83" fmla="*/ 326 h 346"/>
                <a:gd name="T84" fmla="*/ 1215 w 1417"/>
                <a:gd name="T85" fmla="*/ 304 h 346"/>
                <a:gd name="T86" fmla="*/ 1244 w 1417"/>
                <a:gd name="T87" fmla="*/ 274 h 346"/>
                <a:gd name="T88" fmla="*/ 1272 w 1417"/>
                <a:gd name="T89" fmla="*/ 236 h 346"/>
                <a:gd name="T90" fmla="*/ 1301 w 1417"/>
                <a:gd name="T91" fmla="*/ 210 h 346"/>
                <a:gd name="T92" fmla="*/ 1331 w 1417"/>
                <a:gd name="T93" fmla="*/ 176 h 346"/>
                <a:gd name="T94" fmla="*/ 1359 w 1417"/>
                <a:gd name="T95" fmla="*/ 171 h 346"/>
                <a:gd name="T96" fmla="*/ 1388 w 1417"/>
                <a:gd name="T97" fmla="*/ 171 h 346"/>
                <a:gd name="T98" fmla="*/ 1417 w 1417"/>
                <a:gd name="T99" fmla="*/ 13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346">
                  <a:moveTo>
                    <a:pt x="0" y="197"/>
                  </a:moveTo>
                  <a:lnTo>
                    <a:pt x="29" y="127"/>
                  </a:lnTo>
                  <a:lnTo>
                    <a:pt x="58" y="71"/>
                  </a:lnTo>
                  <a:lnTo>
                    <a:pt x="87" y="50"/>
                  </a:lnTo>
                  <a:lnTo>
                    <a:pt x="115" y="26"/>
                  </a:lnTo>
                  <a:lnTo>
                    <a:pt x="144" y="0"/>
                  </a:lnTo>
                  <a:lnTo>
                    <a:pt x="174" y="6"/>
                  </a:lnTo>
                  <a:lnTo>
                    <a:pt x="202" y="28"/>
                  </a:lnTo>
                  <a:lnTo>
                    <a:pt x="231" y="89"/>
                  </a:lnTo>
                  <a:lnTo>
                    <a:pt x="261" y="154"/>
                  </a:lnTo>
                  <a:lnTo>
                    <a:pt x="289" y="224"/>
                  </a:lnTo>
                  <a:lnTo>
                    <a:pt x="318" y="293"/>
                  </a:lnTo>
                  <a:lnTo>
                    <a:pt x="346" y="331"/>
                  </a:lnTo>
                  <a:lnTo>
                    <a:pt x="376" y="346"/>
                  </a:lnTo>
                  <a:lnTo>
                    <a:pt x="405" y="346"/>
                  </a:lnTo>
                  <a:lnTo>
                    <a:pt x="433" y="330"/>
                  </a:lnTo>
                  <a:lnTo>
                    <a:pt x="463" y="322"/>
                  </a:lnTo>
                  <a:lnTo>
                    <a:pt x="492" y="321"/>
                  </a:lnTo>
                  <a:lnTo>
                    <a:pt x="520" y="324"/>
                  </a:lnTo>
                  <a:lnTo>
                    <a:pt x="550" y="324"/>
                  </a:lnTo>
                  <a:lnTo>
                    <a:pt x="578" y="295"/>
                  </a:lnTo>
                  <a:lnTo>
                    <a:pt x="607" y="249"/>
                  </a:lnTo>
                  <a:lnTo>
                    <a:pt x="637" y="196"/>
                  </a:lnTo>
                  <a:lnTo>
                    <a:pt x="665" y="150"/>
                  </a:lnTo>
                  <a:lnTo>
                    <a:pt x="694" y="116"/>
                  </a:lnTo>
                  <a:lnTo>
                    <a:pt x="724" y="95"/>
                  </a:lnTo>
                  <a:lnTo>
                    <a:pt x="752" y="87"/>
                  </a:lnTo>
                  <a:lnTo>
                    <a:pt x="781" y="87"/>
                  </a:lnTo>
                  <a:lnTo>
                    <a:pt x="809" y="94"/>
                  </a:lnTo>
                  <a:lnTo>
                    <a:pt x="839" y="90"/>
                  </a:lnTo>
                  <a:lnTo>
                    <a:pt x="868" y="89"/>
                  </a:lnTo>
                  <a:lnTo>
                    <a:pt x="896" y="95"/>
                  </a:lnTo>
                  <a:lnTo>
                    <a:pt x="926" y="114"/>
                  </a:lnTo>
                  <a:lnTo>
                    <a:pt x="955" y="146"/>
                  </a:lnTo>
                  <a:lnTo>
                    <a:pt x="983" y="187"/>
                  </a:lnTo>
                  <a:lnTo>
                    <a:pt x="1013" y="233"/>
                  </a:lnTo>
                  <a:lnTo>
                    <a:pt x="1041" y="262"/>
                  </a:lnTo>
                  <a:lnTo>
                    <a:pt x="1070" y="284"/>
                  </a:lnTo>
                  <a:lnTo>
                    <a:pt x="1099" y="304"/>
                  </a:lnTo>
                  <a:lnTo>
                    <a:pt x="1128" y="317"/>
                  </a:lnTo>
                  <a:lnTo>
                    <a:pt x="1157" y="330"/>
                  </a:lnTo>
                  <a:lnTo>
                    <a:pt x="1186" y="326"/>
                  </a:lnTo>
                  <a:lnTo>
                    <a:pt x="1215" y="304"/>
                  </a:lnTo>
                  <a:lnTo>
                    <a:pt x="1244" y="274"/>
                  </a:lnTo>
                  <a:lnTo>
                    <a:pt x="1272" y="236"/>
                  </a:lnTo>
                  <a:lnTo>
                    <a:pt x="1301" y="210"/>
                  </a:lnTo>
                  <a:lnTo>
                    <a:pt x="1331" y="176"/>
                  </a:lnTo>
                  <a:lnTo>
                    <a:pt x="1359" y="171"/>
                  </a:lnTo>
                  <a:lnTo>
                    <a:pt x="1388" y="171"/>
                  </a:lnTo>
                  <a:lnTo>
                    <a:pt x="1417" y="13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32" name="Freeform 242">
              <a:extLst>
                <a:ext uri="{FF2B5EF4-FFF2-40B4-BE49-F238E27FC236}">
                  <a16:creationId xmlns="" xmlns:a16="http://schemas.microsoft.com/office/drawing/2014/main" id="{2C32CECF-B982-4875-B9D5-FEF96179C761}"/>
                </a:ext>
              </a:extLst>
            </p:cNvPr>
            <p:cNvSpPr>
              <a:spLocks/>
            </p:cNvSpPr>
            <p:nvPr/>
          </p:nvSpPr>
          <p:spPr bwMode="auto">
            <a:xfrm>
              <a:off x="4144963" y="4370388"/>
              <a:ext cx="2203450" cy="592138"/>
            </a:xfrm>
            <a:custGeom>
              <a:avLst/>
              <a:gdLst>
                <a:gd name="T0" fmla="*/ 0 w 1388"/>
                <a:gd name="T1" fmla="*/ 267 h 373"/>
                <a:gd name="T2" fmla="*/ 29 w 1388"/>
                <a:gd name="T3" fmla="*/ 314 h 373"/>
                <a:gd name="T4" fmla="*/ 58 w 1388"/>
                <a:gd name="T5" fmla="*/ 346 h 373"/>
                <a:gd name="T6" fmla="*/ 87 w 1388"/>
                <a:gd name="T7" fmla="*/ 356 h 373"/>
                <a:gd name="T8" fmla="*/ 115 w 1388"/>
                <a:gd name="T9" fmla="*/ 366 h 373"/>
                <a:gd name="T10" fmla="*/ 144 w 1388"/>
                <a:gd name="T11" fmla="*/ 373 h 373"/>
                <a:gd name="T12" fmla="*/ 174 w 1388"/>
                <a:gd name="T13" fmla="*/ 324 h 373"/>
                <a:gd name="T14" fmla="*/ 202 w 1388"/>
                <a:gd name="T15" fmla="*/ 251 h 373"/>
                <a:gd name="T16" fmla="*/ 231 w 1388"/>
                <a:gd name="T17" fmla="*/ 153 h 373"/>
                <a:gd name="T18" fmla="*/ 261 w 1388"/>
                <a:gd name="T19" fmla="*/ 64 h 373"/>
                <a:gd name="T20" fmla="*/ 289 w 1388"/>
                <a:gd name="T21" fmla="*/ 22 h 373"/>
                <a:gd name="T22" fmla="*/ 318 w 1388"/>
                <a:gd name="T23" fmla="*/ 0 h 373"/>
                <a:gd name="T24" fmla="*/ 346 w 1388"/>
                <a:gd name="T25" fmla="*/ 1 h 373"/>
                <a:gd name="T26" fmla="*/ 376 w 1388"/>
                <a:gd name="T27" fmla="*/ 9 h 373"/>
                <a:gd name="T28" fmla="*/ 405 w 1388"/>
                <a:gd name="T29" fmla="*/ 20 h 373"/>
                <a:gd name="T30" fmla="*/ 433 w 1388"/>
                <a:gd name="T31" fmla="*/ 37 h 373"/>
                <a:gd name="T32" fmla="*/ 463 w 1388"/>
                <a:gd name="T33" fmla="*/ 44 h 373"/>
                <a:gd name="T34" fmla="*/ 492 w 1388"/>
                <a:gd name="T35" fmla="*/ 53 h 373"/>
                <a:gd name="T36" fmla="*/ 520 w 1388"/>
                <a:gd name="T37" fmla="*/ 48 h 373"/>
                <a:gd name="T38" fmla="*/ 550 w 1388"/>
                <a:gd name="T39" fmla="*/ 48 h 373"/>
                <a:gd name="T40" fmla="*/ 578 w 1388"/>
                <a:gd name="T41" fmla="*/ 79 h 373"/>
                <a:gd name="T42" fmla="*/ 607 w 1388"/>
                <a:gd name="T43" fmla="*/ 132 h 373"/>
                <a:gd name="T44" fmla="*/ 637 w 1388"/>
                <a:gd name="T45" fmla="*/ 195 h 373"/>
                <a:gd name="T46" fmla="*/ 665 w 1388"/>
                <a:gd name="T47" fmla="*/ 240 h 373"/>
                <a:gd name="T48" fmla="*/ 694 w 1388"/>
                <a:gd name="T49" fmla="*/ 263 h 373"/>
                <a:gd name="T50" fmla="*/ 724 w 1388"/>
                <a:gd name="T51" fmla="*/ 272 h 373"/>
                <a:gd name="T52" fmla="*/ 752 w 1388"/>
                <a:gd name="T53" fmla="*/ 273 h 373"/>
                <a:gd name="T54" fmla="*/ 781 w 1388"/>
                <a:gd name="T55" fmla="*/ 278 h 373"/>
                <a:gd name="T56" fmla="*/ 809 w 1388"/>
                <a:gd name="T57" fmla="*/ 281 h 373"/>
                <a:gd name="T58" fmla="*/ 839 w 1388"/>
                <a:gd name="T59" fmla="*/ 281 h 373"/>
                <a:gd name="T60" fmla="*/ 868 w 1388"/>
                <a:gd name="T61" fmla="*/ 265 h 373"/>
                <a:gd name="T62" fmla="*/ 896 w 1388"/>
                <a:gd name="T63" fmla="*/ 228 h 373"/>
                <a:gd name="T64" fmla="*/ 926 w 1388"/>
                <a:gd name="T65" fmla="*/ 175 h 373"/>
                <a:gd name="T66" fmla="*/ 955 w 1388"/>
                <a:gd name="T67" fmla="*/ 136 h 373"/>
                <a:gd name="T68" fmla="*/ 983 w 1388"/>
                <a:gd name="T69" fmla="*/ 99 h 373"/>
                <a:gd name="T70" fmla="*/ 1013 w 1388"/>
                <a:gd name="T71" fmla="*/ 85 h 373"/>
                <a:gd name="T72" fmla="*/ 1041 w 1388"/>
                <a:gd name="T73" fmla="*/ 94 h 373"/>
                <a:gd name="T74" fmla="*/ 1070 w 1388"/>
                <a:gd name="T75" fmla="*/ 86 h 373"/>
                <a:gd name="T76" fmla="*/ 1099 w 1388"/>
                <a:gd name="T77" fmla="*/ 79 h 373"/>
                <a:gd name="T78" fmla="*/ 1128 w 1388"/>
                <a:gd name="T79" fmla="*/ 72 h 373"/>
                <a:gd name="T80" fmla="*/ 1157 w 1388"/>
                <a:gd name="T81" fmla="*/ 64 h 373"/>
                <a:gd name="T82" fmla="*/ 1186 w 1388"/>
                <a:gd name="T83" fmla="*/ 63 h 373"/>
                <a:gd name="T84" fmla="*/ 1215 w 1388"/>
                <a:gd name="T85" fmla="*/ 76 h 373"/>
                <a:gd name="T86" fmla="*/ 1244 w 1388"/>
                <a:gd name="T87" fmla="*/ 84 h 373"/>
                <a:gd name="T88" fmla="*/ 1272 w 1388"/>
                <a:gd name="T89" fmla="*/ 96 h 373"/>
                <a:gd name="T90" fmla="*/ 1301 w 1388"/>
                <a:gd name="T91" fmla="*/ 124 h 373"/>
                <a:gd name="T92" fmla="*/ 1331 w 1388"/>
                <a:gd name="T93" fmla="*/ 122 h 373"/>
                <a:gd name="T94" fmla="*/ 1359 w 1388"/>
                <a:gd name="T95" fmla="*/ 136 h 373"/>
                <a:gd name="T96" fmla="*/ 1388 w 1388"/>
                <a:gd name="T97" fmla="*/ 18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373">
                  <a:moveTo>
                    <a:pt x="0" y="267"/>
                  </a:moveTo>
                  <a:lnTo>
                    <a:pt x="29" y="314"/>
                  </a:lnTo>
                  <a:lnTo>
                    <a:pt x="58" y="346"/>
                  </a:lnTo>
                  <a:lnTo>
                    <a:pt x="87" y="356"/>
                  </a:lnTo>
                  <a:lnTo>
                    <a:pt x="115" y="366"/>
                  </a:lnTo>
                  <a:lnTo>
                    <a:pt x="144" y="373"/>
                  </a:lnTo>
                  <a:lnTo>
                    <a:pt x="174" y="324"/>
                  </a:lnTo>
                  <a:lnTo>
                    <a:pt x="202" y="251"/>
                  </a:lnTo>
                  <a:lnTo>
                    <a:pt x="231" y="153"/>
                  </a:lnTo>
                  <a:lnTo>
                    <a:pt x="261" y="64"/>
                  </a:lnTo>
                  <a:lnTo>
                    <a:pt x="289" y="22"/>
                  </a:lnTo>
                  <a:lnTo>
                    <a:pt x="318" y="0"/>
                  </a:lnTo>
                  <a:lnTo>
                    <a:pt x="346" y="1"/>
                  </a:lnTo>
                  <a:lnTo>
                    <a:pt x="376" y="9"/>
                  </a:lnTo>
                  <a:lnTo>
                    <a:pt x="405" y="20"/>
                  </a:lnTo>
                  <a:lnTo>
                    <a:pt x="433" y="37"/>
                  </a:lnTo>
                  <a:lnTo>
                    <a:pt x="463" y="44"/>
                  </a:lnTo>
                  <a:lnTo>
                    <a:pt x="492" y="53"/>
                  </a:lnTo>
                  <a:lnTo>
                    <a:pt x="520" y="48"/>
                  </a:lnTo>
                  <a:lnTo>
                    <a:pt x="550" y="48"/>
                  </a:lnTo>
                  <a:lnTo>
                    <a:pt x="578" y="79"/>
                  </a:lnTo>
                  <a:lnTo>
                    <a:pt x="607" y="132"/>
                  </a:lnTo>
                  <a:lnTo>
                    <a:pt x="637" y="195"/>
                  </a:lnTo>
                  <a:lnTo>
                    <a:pt x="665" y="240"/>
                  </a:lnTo>
                  <a:lnTo>
                    <a:pt x="694" y="263"/>
                  </a:lnTo>
                  <a:lnTo>
                    <a:pt x="724" y="272"/>
                  </a:lnTo>
                  <a:lnTo>
                    <a:pt x="752" y="273"/>
                  </a:lnTo>
                  <a:lnTo>
                    <a:pt x="781" y="278"/>
                  </a:lnTo>
                  <a:lnTo>
                    <a:pt x="809" y="281"/>
                  </a:lnTo>
                  <a:lnTo>
                    <a:pt x="839" y="281"/>
                  </a:lnTo>
                  <a:lnTo>
                    <a:pt x="868" y="265"/>
                  </a:lnTo>
                  <a:lnTo>
                    <a:pt x="896" y="228"/>
                  </a:lnTo>
                  <a:lnTo>
                    <a:pt x="926" y="175"/>
                  </a:lnTo>
                  <a:lnTo>
                    <a:pt x="955" y="136"/>
                  </a:lnTo>
                  <a:lnTo>
                    <a:pt x="983" y="99"/>
                  </a:lnTo>
                  <a:lnTo>
                    <a:pt x="1013" y="85"/>
                  </a:lnTo>
                  <a:lnTo>
                    <a:pt x="1041" y="94"/>
                  </a:lnTo>
                  <a:lnTo>
                    <a:pt x="1070" y="86"/>
                  </a:lnTo>
                  <a:lnTo>
                    <a:pt x="1099" y="79"/>
                  </a:lnTo>
                  <a:lnTo>
                    <a:pt x="1128" y="72"/>
                  </a:lnTo>
                  <a:lnTo>
                    <a:pt x="1157" y="64"/>
                  </a:lnTo>
                  <a:lnTo>
                    <a:pt x="1186" y="63"/>
                  </a:lnTo>
                  <a:lnTo>
                    <a:pt x="1215" y="76"/>
                  </a:lnTo>
                  <a:lnTo>
                    <a:pt x="1244" y="84"/>
                  </a:lnTo>
                  <a:lnTo>
                    <a:pt x="1272" y="96"/>
                  </a:lnTo>
                  <a:lnTo>
                    <a:pt x="1301" y="124"/>
                  </a:lnTo>
                  <a:lnTo>
                    <a:pt x="1331" y="122"/>
                  </a:lnTo>
                  <a:lnTo>
                    <a:pt x="1359" y="136"/>
                  </a:lnTo>
                  <a:lnTo>
                    <a:pt x="1388" y="18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33" name="Freeform 243">
              <a:extLst>
                <a:ext uri="{FF2B5EF4-FFF2-40B4-BE49-F238E27FC236}">
                  <a16:creationId xmlns="" xmlns:a16="http://schemas.microsoft.com/office/drawing/2014/main" id="{32BC090D-1B22-45BB-B924-0BD0A7727CB5}"/>
                </a:ext>
              </a:extLst>
            </p:cNvPr>
            <p:cNvSpPr>
              <a:spLocks/>
            </p:cNvSpPr>
            <p:nvPr/>
          </p:nvSpPr>
          <p:spPr bwMode="auto">
            <a:xfrm>
              <a:off x="4144963" y="4222750"/>
              <a:ext cx="2203450" cy="612775"/>
            </a:xfrm>
            <a:custGeom>
              <a:avLst/>
              <a:gdLst>
                <a:gd name="T0" fmla="*/ 0 w 1388"/>
                <a:gd name="T1" fmla="*/ 112 h 386"/>
                <a:gd name="T2" fmla="*/ 29 w 1388"/>
                <a:gd name="T3" fmla="*/ 50 h 386"/>
                <a:gd name="T4" fmla="*/ 58 w 1388"/>
                <a:gd name="T5" fmla="*/ 13 h 386"/>
                <a:gd name="T6" fmla="*/ 87 w 1388"/>
                <a:gd name="T7" fmla="*/ 0 h 386"/>
                <a:gd name="T8" fmla="*/ 115 w 1388"/>
                <a:gd name="T9" fmla="*/ 6 h 386"/>
                <a:gd name="T10" fmla="*/ 144 w 1388"/>
                <a:gd name="T11" fmla="*/ 54 h 386"/>
                <a:gd name="T12" fmla="*/ 174 w 1388"/>
                <a:gd name="T13" fmla="*/ 141 h 386"/>
                <a:gd name="T14" fmla="*/ 202 w 1388"/>
                <a:gd name="T15" fmla="*/ 243 h 386"/>
                <a:gd name="T16" fmla="*/ 231 w 1388"/>
                <a:gd name="T17" fmla="*/ 332 h 386"/>
                <a:gd name="T18" fmla="*/ 261 w 1388"/>
                <a:gd name="T19" fmla="*/ 376 h 386"/>
                <a:gd name="T20" fmla="*/ 289 w 1388"/>
                <a:gd name="T21" fmla="*/ 386 h 386"/>
                <a:gd name="T22" fmla="*/ 318 w 1388"/>
                <a:gd name="T23" fmla="*/ 384 h 386"/>
                <a:gd name="T24" fmla="*/ 346 w 1388"/>
                <a:gd name="T25" fmla="*/ 384 h 386"/>
                <a:gd name="T26" fmla="*/ 376 w 1388"/>
                <a:gd name="T27" fmla="*/ 376 h 386"/>
                <a:gd name="T28" fmla="*/ 405 w 1388"/>
                <a:gd name="T29" fmla="*/ 364 h 386"/>
                <a:gd name="T30" fmla="*/ 433 w 1388"/>
                <a:gd name="T31" fmla="*/ 353 h 386"/>
                <a:gd name="T32" fmla="*/ 463 w 1388"/>
                <a:gd name="T33" fmla="*/ 342 h 386"/>
                <a:gd name="T34" fmla="*/ 492 w 1388"/>
                <a:gd name="T35" fmla="*/ 337 h 386"/>
                <a:gd name="T36" fmla="*/ 520 w 1388"/>
                <a:gd name="T37" fmla="*/ 317 h 386"/>
                <a:gd name="T38" fmla="*/ 550 w 1388"/>
                <a:gd name="T39" fmla="*/ 269 h 386"/>
                <a:gd name="T40" fmla="*/ 578 w 1388"/>
                <a:gd name="T41" fmla="*/ 219 h 386"/>
                <a:gd name="T42" fmla="*/ 607 w 1388"/>
                <a:gd name="T43" fmla="*/ 168 h 386"/>
                <a:gd name="T44" fmla="*/ 637 w 1388"/>
                <a:gd name="T45" fmla="*/ 140 h 386"/>
                <a:gd name="T46" fmla="*/ 665 w 1388"/>
                <a:gd name="T47" fmla="*/ 126 h 386"/>
                <a:gd name="T48" fmla="*/ 694 w 1388"/>
                <a:gd name="T49" fmla="*/ 114 h 386"/>
                <a:gd name="T50" fmla="*/ 724 w 1388"/>
                <a:gd name="T51" fmla="*/ 118 h 386"/>
                <a:gd name="T52" fmla="*/ 752 w 1388"/>
                <a:gd name="T53" fmla="*/ 115 h 386"/>
                <a:gd name="T54" fmla="*/ 781 w 1388"/>
                <a:gd name="T55" fmla="*/ 117 h 386"/>
                <a:gd name="T56" fmla="*/ 809 w 1388"/>
                <a:gd name="T57" fmla="*/ 124 h 386"/>
                <a:gd name="T58" fmla="*/ 839 w 1388"/>
                <a:gd name="T59" fmla="*/ 129 h 386"/>
                <a:gd name="T60" fmla="*/ 868 w 1388"/>
                <a:gd name="T61" fmla="*/ 155 h 386"/>
                <a:gd name="T62" fmla="*/ 896 w 1388"/>
                <a:gd name="T63" fmla="*/ 199 h 386"/>
                <a:gd name="T64" fmla="*/ 926 w 1388"/>
                <a:gd name="T65" fmla="*/ 242 h 386"/>
                <a:gd name="T66" fmla="*/ 955 w 1388"/>
                <a:gd name="T67" fmla="*/ 279 h 386"/>
                <a:gd name="T68" fmla="*/ 983 w 1388"/>
                <a:gd name="T69" fmla="*/ 297 h 386"/>
                <a:gd name="T70" fmla="*/ 1013 w 1388"/>
                <a:gd name="T71" fmla="*/ 307 h 386"/>
                <a:gd name="T72" fmla="*/ 1041 w 1388"/>
                <a:gd name="T73" fmla="*/ 323 h 386"/>
                <a:gd name="T74" fmla="*/ 1070 w 1388"/>
                <a:gd name="T75" fmla="*/ 339 h 386"/>
                <a:gd name="T76" fmla="*/ 1099 w 1388"/>
                <a:gd name="T77" fmla="*/ 356 h 386"/>
                <a:gd name="T78" fmla="*/ 1128 w 1388"/>
                <a:gd name="T79" fmla="*/ 364 h 386"/>
                <a:gd name="T80" fmla="*/ 1157 w 1388"/>
                <a:gd name="T81" fmla="*/ 352 h 386"/>
                <a:gd name="T82" fmla="*/ 1186 w 1388"/>
                <a:gd name="T83" fmla="*/ 322 h 386"/>
                <a:gd name="T84" fmla="*/ 1215 w 1388"/>
                <a:gd name="T85" fmla="*/ 295 h 386"/>
                <a:gd name="T86" fmla="*/ 1244 w 1388"/>
                <a:gd name="T87" fmla="*/ 276 h 386"/>
                <a:gd name="T88" fmla="*/ 1272 w 1388"/>
                <a:gd name="T89" fmla="*/ 244 h 386"/>
                <a:gd name="T90" fmla="*/ 1301 w 1388"/>
                <a:gd name="T91" fmla="*/ 210 h 386"/>
                <a:gd name="T92" fmla="*/ 1331 w 1388"/>
                <a:gd name="T93" fmla="*/ 173 h 386"/>
                <a:gd name="T94" fmla="*/ 1359 w 1388"/>
                <a:gd name="T95" fmla="*/ 144 h 386"/>
                <a:gd name="T96" fmla="*/ 1388 w 1388"/>
                <a:gd name="T97" fmla="*/ 163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386">
                  <a:moveTo>
                    <a:pt x="0" y="112"/>
                  </a:moveTo>
                  <a:lnTo>
                    <a:pt x="29" y="50"/>
                  </a:lnTo>
                  <a:lnTo>
                    <a:pt x="58" y="13"/>
                  </a:lnTo>
                  <a:lnTo>
                    <a:pt x="87" y="0"/>
                  </a:lnTo>
                  <a:lnTo>
                    <a:pt x="115" y="6"/>
                  </a:lnTo>
                  <a:lnTo>
                    <a:pt x="144" y="54"/>
                  </a:lnTo>
                  <a:lnTo>
                    <a:pt x="174" y="141"/>
                  </a:lnTo>
                  <a:lnTo>
                    <a:pt x="202" y="243"/>
                  </a:lnTo>
                  <a:lnTo>
                    <a:pt x="231" y="332"/>
                  </a:lnTo>
                  <a:lnTo>
                    <a:pt x="261" y="376"/>
                  </a:lnTo>
                  <a:lnTo>
                    <a:pt x="289" y="386"/>
                  </a:lnTo>
                  <a:lnTo>
                    <a:pt x="318" y="384"/>
                  </a:lnTo>
                  <a:lnTo>
                    <a:pt x="346" y="384"/>
                  </a:lnTo>
                  <a:lnTo>
                    <a:pt x="376" y="376"/>
                  </a:lnTo>
                  <a:lnTo>
                    <a:pt x="405" y="364"/>
                  </a:lnTo>
                  <a:lnTo>
                    <a:pt x="433" y="353"/>
                  </a:lnTo>
                  <a:lnTo>
                    <a:pt x="463" y="342"/>
                  </a:lnTo>
                  <a:lnTo>
                    <a:pt x="492" y="337"/>
                  </a:lnTo>
                  <a:lnTo>
                    <a:pt x="520" y="317"/>
                  </a:lnTo>
                  <a:lnTo>
                    <a:pt x="550" y="269"/>
                  </a:lnTo>
                  <a:lnTo>
                    <a:pt x="578" y="219"/>
                  </a:lnTo>
                  <a:lnTo>
                    <a:pt x="607" y="168"/>
                  </a:lnTo>
                  <a:lnTo>
                    <a:pt x="637" y="140"/>
                  </a:lnTo>
                  <a:lnTo>
                    <a:pt x="665" y="126"/>
                  </a:lnTo>
                  <a:lnTo>
                    <a:pt x="694" y="114"/>
                  </a:lnTo>
                  <a:lnTo>
                    <a:pt x="724" y="118"/>
                  </a:lnTo>
                  <a:lnTo>
                    <a:pt x="752" y="115"/>
                  </a:lnTo>
                  <a:lnTo>
                    <a:pt x="781" y="117"/>
                  </a:lnTo>
                  <a:lnTo>
                    <a:pt x="809" y="124"/>
                  </a:lnTo>
                  <a:lnTo>
                    <a:pt x="839" y="129"/>
                  </a:lnTo>
                  <a:lnTo>
                    <a:pt x="868" y="155"/>
                  </a:lnTo>
                  <a:lnTo>
                    <a:pt x="896" y="199"/>
                  </a:lnTo>
                  <a:lnTo>
                    <a:pt x="926" y="242"/>
                  </a:lnTo>
                  <a:lnTo>
                    <a:pt x="955" y="279"/>
                  </a:lnTo>
                  <a:lnTo>
                    <a:pt x="983" y="297"/>
                  </a:lnTo>
                  <a:lnTo>
                    <a:pt x="1013" y="307"/>
                  </a:lnTo>
                  <a:lnTo>
                    <a:pt x="1041" y="323"/>
                  </a:lnTo>
                  <a:lnTo>
                    <a:pt x="1070" y="339"/>
                  </a:lnTo>
                  <a:lnTo>
                    <a:pt x="1099" y="356"/>
                  </a:lnTo>
                  <a:lnTo>
                    <a:pt x="1128" y="364"/>
                  </a:lnTo>
                  <a:lnTo>
                    <a:pt x="1157" y="352"/>
                  </a:lnTo>
                  <a:lnTo>
                    <a:pt x="1186" y="322"/>
                  </a:lnTo>
                  <a:lnTo>
                    <a:pt x="1215" y="295"/>
                  </a:lnTo>
                  <a:lnTo>
                    <a:pt x="1244" y="276"/>
                  </a:lnTo>
                  <a:lnTo>
                    <a:pt x="1272" y="244"/>
                  </a:lnTo>
                  <a:lnTo>
                    <a:pt x="1301" y="210"/>
                  </a:lnTo>
                  <a:lnTo>
                    <a:pt x="1331" y="173"/>
                  </a:lnTo>
                  <a:lnTo>
                    <a:pt x="1359" y="144"/>
                  </a:lnTo>
                  <a:lnTo>
                    <a:pt x="1388" y="16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34" name="Freeform 244">
              <a:extLst>
                <a:ext uri="{FF2B5EF4-FFF2-40B4-BE49-F238E27FC236}">
                  <a16:creationId xmlns="" xmlns:a16="http://schemas.microsoft.com/office/drawing/2014/main" id="{508817E3-4CF7-4D15-AEC5-233391A0CF1F}"/>
                </a:ext>
              </a:extLst>
            </p:cNvPr>
            <p:cNvSpPr>
              <a:spLocks/>
            </p:cNvSpPr>
            <p:nvPr/>
          </p:nvSpPr>
          <p:spPr bwMode="auto">
            <a:xfrm>
              <a:off x="4144963" y="4368800"/>
              <a:ext cx="2249488" cy="584200"/>
            </a:xfrm>
            <a:custGeom>
              <a:avLst/>
              <a:gdLst>
                <a:gd name="T0" fmla="*/ 0 w 1417"/>
                <a:gd name="T1" fmla="*/ 331 h 368"/>
                <a:gd name="T2" fmla="*/ 29 w 1417"/>
                <a:gd name="T3" fmla="*/ 358 h 368"/>
                <a:gd name="T4" fmla="*/ 58 w 1417"/>
                <a:gd name="T5" fmla="*/ 368 h 368"/>
                <a:gd name="T6" fmla="*/ 87 w 1417"/>
                <a:gd name="T7" fmla="*/ 362 h 368"/>
                <a:gd name="T8" fmla="*/ 115 w 1417"/>
                <a:gd name="T9" fmla="*/ 342 h 368"/>
                <a:gd name="T10" fmla="*/ 144 w 1417"/>
                <a:gd name="T11" fmla="*/ 289 h 368"/>
                <a:gd name="T12" fmla="*/ 174 w 1417"/>
                <a:gd name="T13" fmla="*/ 194 h 368"/>
                <a:gd name="T14" fmla="*/ 202 w 1417"/>
                <a:gd name="T15" fmla="*/ 103 h 368"/>
                <a:gd name="T16" fmla="*/ 231 w 1417"/>
                <a:gd name="T17" fmla="*/ 26 h 368"/>
                <a:gd name="T18" fmla="*/ 261 w 1417"/>
                <a:gd name="T19" fmla="*/ 0 h 368"/>
                <a:gd name="T20" fmla="*/ 289 w 1417"/>
                <a:gd name="T21" fmla="*/ 6 h 368"/>
                <a:gd name="T22" fmla="*/ 318 w 1417"/>
                <a:gd name="T23" fmla="*/ 12 h 368"/>
                <a:gd name="T24" fmla="*/ 346 w 1417"/>
                <a:gd name="T25" fmla="*/ 28 h 368"/>
                <a:gd name="T26" fmla="*/ 376 w 1417"/>
                <a:gd name="T27" fmla="*/ 41 h 368"/>
                <a:gd name="T28" fmla="*/ 405 w 1417"/>
                <a:gd name="T29" fmla="*/ 44 h 368"/>
                <a:gd name="T30" fmla="*/ 433 w 1417"/>
                <a:gd name="T31" fmla="*/ 42 h 368"/>
                <a:gd name="T32" fmla="*/ 463 w 1417"/>
                <a:gd name="T33" fmla="*/ 47 h 368"/>
                <a:gd name="T34" fmla="*/ 492 w 1417"/>
                <a:gd name="T35" fmla="*/ 64 h 368"/>
                <a:gd name="T36" fmla="*/ 520 w 1417"/>
                <a:gd name="T37" fmla="*/ 109 h 368"/>
                <a:gd name="T38" fmla="*/ 550 w 1417"/>
                <a:gd name="T39" fmla="*/ 177 h 368"/>
                <a:gd name="T40" fmla="*/ 578 w 1417"/>
                <a:gd name="T41" fmla="*/ 225 h 368"/>
                <a:gd name="T42" fmla="*/ 607 w 1417"/>
                <a:gd name="T43" fmla="*/ 263 h 368"/>
                <a:gd name="T44" fmla="*/ 637 w 1417"/>
                <a:gd name="T45" fmla="*/ 282 h 368"/>
                <a:gd name="T46" fmla="*/ 665 w 1417"/>
                <a:gd name="T47" fmla="*/ 273 h 368"/>
                <a:gd name="T48" fmla="*/ 694 w 1417"/>
                <a:gd name="T49" fmla="*/ 267 h 368"/>
                <a:gd name="T50" fmla="*/ 724 w 1417"/>
                <a:gd name="T51" fmla="*/ 269 h 368"/>
                <a:gd name="T52" fmla="*/ 752 w 1417"/>
                <a:gd name="T53" fmla="*/ 272 h 368"/>
                <a:gd name="T54" fmla="*/ 781 w 1417"/>
                <a:gd name="T55" fmla="*/ 274 h 368"/>
                <a:gd name="T56" fmla="*/ 809 w 1417"/>
                <a:gd name="T57" fmla="*/ 251 h 368"/>
                <a:gd name="T58" fmla="*/ 839 w 1417"/>
                <a:gd name="T59" fmla="*/ 214 h 368"/>
                <a:gd name="T60" fmla="*/ 868 w 1417"/>
                <a:gd name="T61" fmla="*/ 177 h 368"/>
                <a:gd name="T62" fmla="*/ 896 w 1417"/>
                <a:gd name="T63" fmla="*/ 145 h 368"/>
                <a:gd name="T64" fmla="*/ 926 w 1417"/>
                <a:gd name="T65" fmla="*/ 117 h 368"/>
                <a:gd name="T66" fmla="*/ 955 w 1417"/>
                <a:gd name="T67" fmla="*/ 102 h 368"/>
                <a:gd name="T68" fmla="*/ 983 w 1417"/>
                <a:gd name="T69" fmla="*/ 89 h 368"/>
                <a:gd name="T70" fmla="*/ 1013 w 1417"/>
                <a:gd name="T71" fmla="*/ 66 h 368"/>
                <a:gd name="T72" fmla="*/ 1041 w 1417"/>
                <a:gd name="T73" fmla="*/ 61 h 368"/>
                <a:gd name="T74" fmla="*/ 1070 w 1417"/>
                <a:gd name="T75" fmla="*/ 53 h 368"/>
                <a:gd name="T76" fmla="*/ 1099 w 1417"/>
                <a:gd name="T77" fmla="*/ 60 h 368"/>
                <a:gd name="T78" fmla="*/ 1128 w 1417"/>
                <a:gd name="T79" fmla="*/ 80 h 368"/>
                <a:gd name="T80" fmla="*/ 1157 w 1417"/>
                <a:gd name="T81" fmla="*/ 77 h 368"/>
                <a:gd name="T82" fmla="*/ 1186 w 1417"/>
                <a:gd name="T83" fmla="*/ 84 h 368"/>
                <a:gd name="T84" fmla="*/ 1215 w 1417"/>
                <a:gd name="T85" fmla="*/ 114 h 368"/>
                <a:gd name="T86" fmla="*/ 1244 w 1417"/>
                <a:gd name="T87" fmla="*/ 148 h 368"/>
                <a:gd name="T88" fmla="*/ 1272 w 1417"/>
                <a:gd name="T89" fmla="*/ 176 h 368"/>
                <a:gd name="T90" fmla="*/ 1301 w 1417"/>
                <a:gd name="T91" fmla="*/ 188 h 368"/>
                <a:gd name="T92" fmla="*/ 1331 w 1417"/>
                <a:gd name="T93" fmla="*/ 177 h 368"/>
                <a:gd name="T94" fmla="*/ 1359 w 1417"/>
                <a:gd name="T95" fmla="*/ 175 h 368"/>
                <a:gd name="T96" fmla="*/ 1388 w 1417"/>
                <a:gd name="T97" fmla="*/ 189 h 368"/>
                <a:gd name="T98" fmla="*/ 1417 w 1417"/>
                <a:gd name="T99" fmla="*/ 20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368">
                  <a:moveTo>
                    <a:pt x="0" y="331"/>
                  </a:moveTo>
                  <a:lnTo>
                    <a:pt x="29" y="358"/>
                  </a:lnTo>
                  <a:lnTo>
                    <a:pt x="58" y="368"/>
                  </a:lnTo>
                  <a:lnTo>
                    <a:pt x="87" y="362"/>
                  </a:lnTo>
                  <a:lnTo>
                    <a:pt x="115" y="342"/>
                  </a:lnTo>
                  <a:lnTo>
                    <a:pt x="144" y="289"/>
                  </a:lnTo>
                  <a:lnTo>
                    <a:pt x="174" y="194"/>
                  </a:lnTo>
                  <a:lnTo>
                    <a:pt x="202" y="103"/>
                  </a:lnTo>
                  <a:lnTo>
                    <a:pt x="231" y="26"/>
                  </a:lnTo>
                  <a:lnTo>
                    <a:pt x="261" y="0"/>
                  </a:lnTo>
                  <a:lnTo>
                    <a:pt x="289" y="6"/>
                  </a:lnTo>
                  <a:lnTo>
                    <a:pt x="318" y="12"/>
                  </a:lnTo>
                  <a:lnTo>
                    <a:pt x="346" y="28"/>
                  </a:lnTo>
                  <a:lnTo>
                    <a:pt x="376" y="41"/>
                  </a:lnTo>
                  <a:lnTo>
                    <a:pt x="405" y="44"/>
                  </a:lnTo>
                  <a:lnTo>
                    <a:pt x="433" y="42"/>
                  </a:lnTo>
                  <a:lnTo>
                    <a:pt x="463" y="47"/>
                  </a:lnTo>
                  <a:lnTo>
                    <a:pt x="492" y="64"/>
                  </a:lnTo>
                  <a:lnTo>
                    <a:pt x="520" y="109"/>
                  </a:lnTo>
                  <a:lnTo>
                    <a:pt x="550" y="177"/>
                  </a:lnTo>
                  <a:lnTo>
                    <a:pt x="578" y="225"/>
                  </a:lnTo>
                  <a:lnTo>
                    <a:pt x="607" y="263"/>
                  </a:lnTo>
                  <a:lnTo>
                    <a:pt x="637" y="282"/>
                  </a:lnTo>
                  <a:lnTo>
                    <a:pt x="665" y="273"/>
                  </a:lnTo>
                  <a:lnTo>
                    <a:pt x="694" y="267"/>
                  </a:lnTo>
                  <a:lnTo>
                    <a:pt x="724" y="269"/>
                  </a:lnTo>
                  <a:lnTo>
                    <a:pt x="752" y="272"/>
                  </a:lnTo>
                  <a:lnTo>
                    <a:pt x="781" y="274"/>
                  </a:lnTo>
                  <a:lnTo>
                    <a:pt x="809" y="251"/>
                  </a:lnTo>
                  <a:lnTo>
                    <a:pt x="839" y="214"/>
                  </a:lnTo>
                  <a:lnTo>
                    <a:pt x="868" y="177"/>
                  </a:lnTo>
                  <a:lnTo>
                    <a:pt x="896" y="145"/>
                  </a:lnTo>
                  <a:lnTo>
                    <a:pt x="926" y="117"/>
                  </a:lnTo>
                  <a:lnTo>
                    <a:pt x="955" y="102"/>
                  </a:lnTo>
                  <a:lnTo>
                    <a:pt x="983" y="89"/>
                  </a:lnTo>
                  <a:lnTo>
                    <a:pt x="1013" y="66"/>
                  </a:lnTo>
                  <a:lnTo>
                    <a:pt x="1041" y="61"/>
                  </a:lnTo>
                  <a:lnTo>
                    <a:pt x="1070" y="53"/>
                  </a:lnTo>
                  <a:lnTo>
                    <a:pt x="1099" y="60"/>
                  </a:lnTo>
                  <a:lnTo>
                    <a:pt x="1128" y="80"/>
                  </a:lnTo>
                  <a:lnTo>
                    <a:pt x="1157" y="77"/>
                  </a:lnTo>
                  <a:lnTo>
                    <a:pt x="1186" y="84"/>
                  </a:lnTo>
                  <a:lnTo>
                    <a:pt x="1215" y="114"/>
                  </a:lnTo>
                  <a:lnTo>
                    <a:pt x="1244" y="148"/>
                  </a:lnTo>
                  <a:lnTo>
                    <a:pt x="1272" y="176"/>
                  </a:lnTo>
                  <a:lnTo>
                    <a:pt x="1301" y="188"/>
                  </a:lnTo>
                  <a:lnTo>
                    <a:pt x="1331" y="177"/>
                  </a:lnTo>
                  <a:lnTo>
                    <a:pt x="1359" y="175"/>
                  </a:lnTo>
                  <a:lnTo>
                    <a:pt x="1388" y="189"/>
                  </a:lnTo>
                  <a:lnTo>
                    <a:pt x="1417" y="20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35" name="Freeform 245">
              <a:extLst>
                <a:ext uri="{FF2B5EF4-FFF2-40B4-BE49-F238E27FC236}">
                  <a16:creationId xmlns="" xmlns:a16="http://schemas.microsoft.com/office/drawing/2014/main" id="{1B27DE6F-25D9-428F-A9A2-67858A207DE2}"/>
                </a:ext>
              </a:extLst>
            </p:cNvPr>
            <p:cNvSpPr>
              <a:spLocks/>
            </p:cNvSpPr>
            <p:nvPr/>
          </p:nvSpPr>
          <p:spPr bwMode="auto">
            <a:xfrm>
              <a:off x="4144963" y="4183063"/>
              <a:ext cx="2203450" cy="674688"/>
            </a:xfrm>
            <a:custGeom>
              <a:avLst/>
              <a:gdLst>
                <a:gd name="T0" fmla="*/ 0 w 1388"/>
                <a:gd name="T1" fmla="*/ 71 h 425"/>
                <a:gd name="T2" fmla="*/ 29 w 1388"/>
                <a:gd name="T3" fmla="*/ 11 h 425"/>
                <a:gd name="T4" fmla="*/ 58 w 1388"/>
                <a:gd name="T5" fmla="*/ 0 h 425"/>
                <a:gd name="T6" fmla="*/ 87 w 1388"/>
                <a:gd name="T7" fmla="*/ 27 h 425"/>
                <a:gd name="T8" fmla="*/ 115 w 1388"/>
                <a:gd name="T9" fmla="*/ 79 h 425"/>
                <a:gd name="T10" fmla="*/ 144 w 1388"/>
                <a:gd name="T11" fmla="*/ 175 h 425"/>
                <a:gd name="T12" fmla="*/ 174 w 1388"/>
                <a:gd name="T13" fmla="*/ 276 h 425"/>
                <a:gd name="T14" fmla="*/ 202 w 1388"/>
                <a:gd name="T15" fmla="*/ 357 h 425"/>
                <a:gd name="T16" fmla="*/ 231 w 1388"/>
                <a:gd name="T17" fmla="*/ 409 h 425"/>
                <a:gd name="T18" fmla="*/ 261 w 1388"/>
                <a:gd name="T19" fmla="*/ 425 h 425"/>
                <a:gd name="T20" fmla="*/ 289 w 1388"/>
                <a:gd name="T21" fmla="*/ 425 h 425"/>
                <a:gd name="T22" fmla="*/ 318 w 1388"/>
                <a:gd name="T23" fmla="*/ 415 h 425"/>
                <a:gd name="T24" fmla="*/ 346 w 1388"/>
                <a:gd name="T25" fmla="*/ 395 h 425"/>
                <a:gd name="T26" fmla="*/ 376 w 1388"/>
                <a:gd name="T27" fmla="*/ 384 h 425"/>
                <a:gd name="T28" fmla="*/ 405 w 1388"/>
                <a:gd name="T29" fmla="*/ 375 h 425"/>
                <a:gd name="T30" fmla="*/ 433 w 1388"/>
                <a:gd name="T31" fmla="*/ 361 h 425"/>
                <a:gd name="T32" fmla="*/ 463 w 1388"/>
                <a:gd name="T33" fmla="*/ 343 h 425"/>
                <a:gd name="T34" fmla="*/ 492 w 1388"/>
                <a:gd name="T35" fmla="*/ 298 h 425"/>
                <a:gd name="T36" fmla="*/ 520 w 1388"/>
                <a:gd name="T37" fmla="*/ 241 h 425"/>
                <a:gd name="T38" fmla="*/ 550 w 1388"/>
                <a:gd name="T39" fmla="*/ 193 h 425"/>
                <a:gd name="T40" fmla="*/ 578 w 1388"/>
                <a:gd name="T41" fmla="*/ 162 h 425"/>
                <a:gd name="T42" fmla="*/ 607 w 1388"/>
                <a:gd name="T43" fmla="*/ 148 h 425"/>
                <a:gd name="T44" fmla="*/ 637 w 1388"/>
                <a:gd name="T45" fmla="*/ 144 h 425"/>
                <a:gd name="T46" fmla="*/ 665 w 1388"/>
                <a:gd name="T47" fmla="*/ 150 h 425"/>
                <a:gd name="T48" fmla="*/ 694 w 1388"/>
                <a:gd name="T49" fmla="*/ 146 h 425"/>
                <a:gd name="T50" fmla="*/ 724 w 1388"/>
                <a:gd name="T51" fmla="*/ 148 h 425"/>
                <a:gd name="T52" fmla="*/ 752 w 1388"/>
                <a:gd name="T53" fmla="*/ 153 h 425"/>
                <a:gd name="T54" fmla="*/ 781 w 1388"/>
                <a:gd name="T55" fmla="*/ 153 h 425"/>
                <a:gd name="T56" fmla="*/ 809 w 1388"/>
                <a:gd name="T57" fmla="*/ 187 h 425"/>
                <a:gd name="T58" fmla="*/ 839 w 1388"/>
                <a:gd name="T59" fmla="*/ 240 h 425"/>
                <a:gd name="T60" fmla="*/ 868 w 1388"/>
                <a:gd name="T61" fmla="*/ 282 h 425"/>
                <a:gd name="T62" fmla="*/ 896 w 1388"/>
                <a:gd name="T63" fmla="*/ 319 h 425"/>
                <a:gd name="T64" fmla="*/ 926 w 1388"/>
                <a:gd name="T65" fmla="*/ 346 h 425"/>
                <a:gd name="T66" fmla="*/ 955 w 1388"/>
                <a:gd name="T67" fmla="*/ 359 h 425"/>
                <a:gd name="T68" fmla="*/ 983 w 1388"/>
                <a:gd name="T69" fmla="*/ 362 h 425"/>
                <a:gd name="T70" fmla="*/ 1013 w 1388"/>
                <a:gd name="T71" fmla="*/ 361 h 425"/>
                <a:gd name="T72" fmla="*/ 1041 w 1388"/>
                <a:gd name="T73" fmla="*/ 359 h 425"/>
                <a:gd name="T74" fmla="*/ 1070 w 1388"/>
                <a:gd name="T75" fmla="*/ 358 h 425"/>
                <a:gd name="T76" fmla="*/ 1099 w 1388"/>
                <a:gd name="T77" fmla="*/ 367 h 425"/>
                <a:gd name="T78" fmla="*/ 1128 w 1388"/>
                <a:gd name="T79" fmla="*/ 358 h 425"/>
                <a:gd name="T80" fmla="*/ 1157 w 1388"/>
                <a:gd name="T81" fmla="*/ 337 h 425"/>
                <a:gd name="T82" fmla="*/ 1186 w 1388"/>
                <a:gd name="T83" fmla="*/ 308 h 425"/>
                <a:gd name="T84" fmla="*/ 1215 w 1388"/>
                <a:gd name="T85" fmla="*/ 274 h 425"/>
                <a:gd name="T86" fmla="*/ 1244 w 1388"/>
                <a:gd name="T87" fmla="*/ 251 h 425"/>
                <a:gd name="T88" fmla="*/ 1272 w 1388"/>
                <a:gd name="T89" fmla="*/ 224 h 425"/>
                <a:gd name="T90" fmla="*/ 1301 w 1388"/>
                <a:gd name="T91" fmla="*/ 203 h 425"/>
                <a:gd name="T92" fmla="*/ 1331 w 1388"/>
                <a:gd name="T93" fmla="*/ 183 h 425"/>
                <a:gd name="T94" fmla="*/ 1359 w 1388"/>
                <a:gd name="T95" fmla="*/ 162 h 425"/>
                <a:gd name="T96" fmla="*/ 1388 w 1388"/>
                <a:gd name="T97" fmla="*/ 148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8" h="425">
                  <a:moveTo>
                    <a:pt x="0" y="71"/>
                  </a:moveTo>
                  <a:lnTo>
                    <a:pt x="29" y="11"/>
                  </a:lnTo>
                  <a:lnTo>
                    <a:pt x="58" y="0"/>
                  </a:lnTo>
                  <a:lnTo>
                    <a:pt x="87" y="27"/>
                  </a:lnTo>
                  <a:lnTo>
                    <a:pt x="115" y="79"/>
                  </a:lnTo>
                  <a:lnTo>
                    <a:pt x="144" y="175"/>
                  </a:lnTo>
                  <a:lnTo>
                    <a:pt x="174" y="276"/>
                  </a:lnTo>
                  <a:lnTo>
                    <a:pt x="202" y="357"/>
                  </a:lnTo>
                  <a:lnTo>
                    <a:pt x="231" y="409"/>
                  </a:lnTo>
                  <a:lnTo>
                    <a:pt x="261" y="425"/>
                  </a:lnTo>
                  <a:lnTo>
                    <a:pt x="289" y="425"/>
                  </a:lnTo>
                  <a:lnTo>
                    <a:pt x="318" y="415"/>
                  </a:lnTo>
                  <a:lnTo>
                    <a:pt x="346" y="395"/>
                  </a:lnTo>
                  <a:lnTo>
                    <a:pt x="376" y="384"/>
                  </a:lnTo>
                  <a:lnTo>
                    <a:pt x="405" y="375"/>
                  </a:lnTo>
                  <a:lnTo>
                    <a:pt x="433" y="361"/>
                  </a:lnTo>
                  <a:lnTo>
                    <a:pt x="463" y="343"/>
                  </a:lnTo>
                  <a:lnTo>
                    <a:pt x="492" y="298"/>
                  </a:lnTo>
                  <a:lnTo>
                    <a:pt x="520" y="241"/>
                  </a:lnTo>
                  <a:lnTo>
                    <a:pt x="550" y="193"/>
                  </a:lnTo>
                  <a:lnTo>
                    <a:pt x="578" y="162"/>
                  </a:lnTo>
                  <a:lnTo>
                    <a:pt x="607" y="148"/>
                  </a:lnTo>
                  <a:lnTo>
                    <a:pt x="637" y="144"/>
                  </a:lnTo>
                  <a:lnTo>
                    <a:pt x="665" y="150"/>
                  </a:lnTo>
                  <a:lnTo>
                    <a:pt x="694" y="146"/>
                  </a:lnTo>
                  <a:lnTo>
                    <a:pt x="724" y="148"/>
                  </a:lnTo>
                  <a:lnTo>
                    <a:pt x="752" y="153"/>
                  </a:lnTo>
                  <a:lnTo>
                    <a:pt x="781" y="153"/>
                  </a:lnTo>
                  <a:lnTo>
                    <a:pt x="809" y="187"/>
                  </a:lnTo>
                  <a:lnTo>
                    <a:pt x="839" y="240"/>
                  </a:lnTo>
                  <a:lnTo>
                    <a:pt x="868" y="282"/>
                  </a:lnTo>
                  <a:lnTo>
                    <a:pt x="896" y="319"/>
                  </a:lnTo>
                  <a:lnTo>
                    <a:pt x="926" y="346"/>
                  </a:lnTo>
                  <a:lnTo>
                    <a:pt x="955" y="359"/>
                  </a:lnTo>
                  <a:lnTo>
                    <a:pt x="983" y="362"/>
                  </a:lnTo>
                  <a:lnTo>
                    <a:pt x="1013" y="361"/>
                  </a:lnTo>
                  <a:lnTo>
                    <a:pt x="1041" y="359"/>
                  </a:lnTo>
                  <a:lnTo>
                    <a:pt x="1070" y="358"/>
                  </a:lnTo>
                  <a:lnTo>
                    <a:pt x="1099" y="367"/>
                  </a:lnTo>
                  <a:lnTo>
                    <a:pt x="1128" y="358"/>
                  </a:lnTo>
                  <a:lnTo>
                    <a:pt x="1157" y="337"/>
                  </a:lnTo>
                  <a:lnTo>
                    <a:pt x="1186" y="308"/>
                  </a:lnTo>
                  <a:lnTo>
                    <a:pt x="1215" y="274"/>
                  </a:lnTo>
                  <a:lnTo>
                    <a:pt x="1244" y="251"/>
                  </a:lnTo>
                  <a:lnTo>
                    <a:pt x="1272" y="224"/>
                  </a:lnTo>
                  <a:lnTo>
                    <a:pt x="1301" y="203"/>
                  </a:lnTo>
                  <a:lnTo>
                    <a:pt x="1331" y="183"/>
                  </a:lnTo>
                  <a:lnTo>
                    <a:pt x="1359" y="162"/>
                  </a:lnTo>
                  <a:lnTo>
                    <a:pt x="1388" y="14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36" name="Freeform 246">
              <a:extLst>
                <a:ext uri="{FF2B5EF4-FFF2-40B4-BE49-F238E27FC236}">
                  <a16:creationId xmlns="" xmlns:a16="http://schemas.microsoft.com/office/drawing/2014/main" id="{92726B55-AF75-4459-9FC9-87469A6AF674}"/>
                </a:ext>
              </a:extLst>
            </p:cNvPr>
            <p:cNvSpPr>
              <a:spLocks/>
            </p:cNvSpPr>
            <p:nvPr/>
          </p:nvSpPr>
          <p:spPr bwMode="auto">
            <a:xfrm>
              <a:off x="4144963" y="4368800"/>
              <a:ext cx="2295525" cy="754063"/>
            </a:xfrm>
            <a:custGeom>
              <a:avLst/>
              <a:gdLst>
                <a:gd name="T0" fmla="*/ 0 w 1446"/>
                <a:gd name="T1" fmla="*/ 475 h 475"/>
                <a:gd name="T2" fmla="*/ 29 w 1446"/>
                <a:gd name="T3" fmla="*/ 405 h 475"/>
                <a:gd name="T4" fmla="*/ 58 w 1446"/>
                <a:gd name="T5" fmla="*/ 306 h 475"/>
                <a:gd name="T6" fmla="*/ 87 w 1446"/>
                <a:gd name="T7" fmla="*/ 225 h 475"/>
                <a:gd name="T8" fmla="*/ 115 w 1446"/>
                <a:gd name="T9" fmla="*/ 141 h 475"/>
                <a:gd name="T10" fmla="*/ 144 w 1446"/>
                <a:gd name="T11" fmla="*/ 47 h 475"/>
                <a:gd name="T12" fmla="*/ 174 w 1446"/>
                <a:gd name="T13" fmla="*/ 9 h 475"/>
                <a:gd name="T14" fmla="*/ 202 w 1446"/>
                <a:gd name="T15" fmla="*/ 0 h 475"/>
                <a:gd name="T16" fmla="*/ 231 w 1446"/>
                <a:gd name="T17" fmla="*/ 7 h 475"/>
                <a:gd name="T18" fmla="*/ 261 w 1446"/>
                <a:gd name="T19" fmla="*/ 23 h 475"/>
                <a:gd name="T20" fmla="*/ 289 w 1446"/>
                <a:gd name="T21" fmla="*/ 33 h 475"/>
                <a:gd name="T22" fmla="*/ 318 w 1446"/>
                <a:gd name="T23" fmla="*/ 44 h 475"/>
                <a:gd name="T24" fmla="*/ 346 w 1446"/>
                <a:gd name="T25" fmla="*/ 52 h 475"/>
                <a:gd name="T26" fmla="*/ 376 w 1446"/>
                <a:gd name="T27" fmla="*/ 52 h 475"/>
                <a:gd name="T28" fmla="*/ 405 w 1446"/>
                <a:gd name="T29" fmla="*/ 50 h 475"/>
                <a:gd name="T30" fmla="*/ 433 w 1446"/>
                <a:gd name="T31" fmla="*/ 52 h 475"/>
                <a:gd name="T32" fmla="*/ 463 w 1446"/>
                <a:gd name="T33" fmla="*/ 82 h 475"/>
                <a:gd name="T34" fmla="*/ 492 w 1446"/>
                <a:gd name="T35" fmla="*/ 138 h 475"/>
                <a:gd name="T36" fmla="*/ 520 w 1446"/>
                <a:gd name="T37" fmla="*/ 209 h 475"/>
                <a:gd name="T38" fmla="*/ 550 w 1446"/>
                <a:gd name="T39" fmla="*/ 273 h 475"/>
                <a:gd name="T40" fmla="*/ 578 w 1446"/>
                <a:gd name="T41" fmla="*/ 301 h 475"/>
                <a:gd name="T42" fmla="*/ 607 w 1446"/>
                <a:gd name="T43" fmla="*/ 300 h 475"/>
                <a:gd name="T44" fmla="*/ 637 w 1446"/>
                <a:gd name="T45" fmla="*/ 280 h 475"/>
                <a:gd name="T46" fmla="*/ 665 w 1446"/>
                <a:gd name="T47" fmla="*/ 269 h 475"/>
                <a:gd name="T48" fmla="*/ 694 w 1446"/>
                <a:gd name="T49" fmla="*/ 279 h 475"/>
                <a:gd name="T50" fmla="*/ 724 w 1446"/>
                <a:gd name="T51" fmla="*/ 283 h 475"/>
                <a:gd name="T52" fmla="*/ 752 w 1446"/>
                <a:gd name="T53" fmla="*/ 262 h 475"/>
                <a:gd name="T54" fmla="*/ 781 w 1446"/>
                <a:gd name="T55" fmla="*/ 218 h 475"/>
                <a:gd name="T56" fmla="*/ 809 w 1446"/>
                <a:gd name="T57" fmla="*/ 166 h 475"/>
                <a:gd name="T58" fmla="*/ 839 w 1446"/>
                <a:gd name="T59" fmla="*/ 129 h 475"/>
                <a:gd name="T60" fmla="*/ 868 w 1446"/>
                <a:gd name="T61" fmla="*/ 111 h 475"/>
                <a:gd name="T62" fmla="*/ 896 w 1446"/>
                <a:gd name="T63" fmla="*/ 96 h 475"/>
                <a:gd name="T64" fmla="*/ 926 w 1446"/>
                <a:gd name="T65" fmla="*/ 82 h 475"/>
                <a:gd name="T66" fmla="*/ 955 w 1446"/>
                <a:gd name="T67" fmla="*/ 80 h 475"/>
                <a:gd name="T68" fmla="*/ 983 w 1446"/>
                <a:gd name="T69" fmla="*/ 82 h 475"/>
                <a:gd name="T70" fmla="*/ 1013 w 1446"/>
                <a:gd name="T71" fmla="*/ 86 h 475"/>
                <a:gd name="T72" fmla="*/ 1041 w 1446"/>
                <a:gd name="T73" fmla="*/ 75 h 475"/>
                <a:gd name="T74" fmla="*/ 1070 w 1446"/>
                <a:gd name="T75" fmla="*/ 65 h 475"/>
                <a:gd name="T76" fmla="*/ 1099 w 1446"/>
                <a:gd name="T77" fmla="*/ 53 h 475"/>
                <a:gd name="T78" fmla="*/ 1128 w 1446"/>
                <a:gd name="T79" fmla="*/ 57 h 475"/>
                <a:gd name="T80" fmla="*/ 1157 w 1446"/>
                <a:gd name="T81" fmla="*/ 93 h 475"/>
                <a:gd name="T82" fmla="*/ 1186 w 1446"/>
                <a:gd name="T83" fmla="*/ 145 h 475"/>
                <a:gd name="T84" fmla="*/ 1215 w 1446"/>
                <a:gd name="T85" fmla="*/ 183 h 475"/>
                <a:gd name="T86" fmla="*/ 1244 w 1446"/>
                <a:gd name="T87" fmla="*/ 215 h 475"/>
                <a:gd name="T88" fmla="*/ 1272 w 1446"/>
                <a:gd name="T89" fmla="*/ 226 h 475"/>
                <a:gd name="T90" fmla="*/ 1301 w 1446"/>
                <a:gd name="T91" fmla="*/ 212 h 475"/>
                <a:gd name="T92" fmla="*/ 1331 w 1446"/>
                <a:gd name="T93" fmla="*/ 192 h 475"/>
                <a:gd name="T94" fmla="*/ 1359 w 1446"/>
                <a:gd name="T95" fmla="*/ 167 h 475"/>
                <a:gd name="T96" fmla="*/ 1388 w 1446"/>
                <a:gd name="T97" fmla="*/ 150 h 475"/>
                <a:gd name="T98" fmla="*/ 1417 w 1446"/>
                <a:gd name="T99" fmla="*/ 138 h 475"/>
                <a:gd name="T100" fmla="*/ 1446 w 1446"/>
                <a:gd name="T101" fmla="*/ 118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46" h="475">
                  <a:moveTo>
                    <a:pt x="0" y="475"/>
                  </a:moveTo>
                  <a:lnTo>
                    <a:pt x="29" y="405"/>
                  </a:lnTo>
                  <a:lnTo>
                    <a:pt x="58" y="306"/>
                  </a:lnTo>
                  <a:lnTo>
                    <a:pt x="87" y="225"/>
                  </a:lnTo>
                  <a:lnTo>
                    <a:pt x="115" y="141"/>
                  </a:lnTo>
                  <a:lnTo>
                    <a:pt x="144" y="47"/>
                  </a:lnTo>
                  <a:lnTo>
                    <a:pt x="174" y="9"/>
                  </a:lnTo>
                  <a:lnTo>
                    <a:pt x="202" y="0"/>
                  </a:lnTo>
                  <a:lnTo>
                    <a:pt x="231" y="7"/>
                  </a:lnTo>
                  <a:lnTo>
                    <a:pt x="261" y="23"/>
                  </a:lnTo>
                  <a:lnTo>
                    <a:pt x="289" y="33"/>
                  </a:lnTo>
                  <a:lnTo>
                    <a:pt x="318" y="44"/>
                  </a:lnTo>
                  <a:lnTo>
                    <a:pt x="346" y="52"/>
                  </a:lnTo>
                  <a:lnTo>
                    <a:pt x="376" y="52"/>
                  </a:lnTo>
                  <a:lnTo>
                    <a:pt x="405" y="50"/>
                  </a:lnTo>
                  <a:lnTo>
                    <a:pt x="433" y="52"/>
                  </a:lnTo>
                  <a:lnTo>
                    <a:pt x="463" y="82"/>
                  </a:lnTo>
                  <a:lnTo>
                    <a:pt x="492" y="138"/>
                  </a:lnTo>
                  <a:lnTo>
                    <a:pt x="520" y="209"/>
                  </a:lnTo>
                  <a:lnTo>
                    <a:pt x="550" y="273"/>
                  </a:lnTo>
                  <a:lnTo>
                    <a:pt x="578" y="301"/>
                  </a:lnTo>
                  <a:lnTo>
                    <a:pt x="607" y="300"/>
                  </a:lnTo>
                  <a:lnTo>
                    <a:pt x="637" y="280"/>
                  </a:lnTo>
                  <a:lnTo>
                    <a:pt x="665" y="269"/>
                  </a:lnTo>
                  <a:lnTo>
                    <a:pt x="694" y="279"/>
                  </a:lnTo>
                  <a:lnTo>
                    <a:pt x="724" y="283"/>
                  </a:lnTo>
                  <a:lnTo>
                    <a:pt x="752" y="262"/>
                  </a:lnTo>
                  <a:lnTo>
                    <a:pt x="781" y="218"/>
                  </a:lnTo>
                  <a:lnTo>
                    <a:pt x="809" y="166"/>
                  </a:lnTo>
                  <a:lnTo>
                    <a:pt x="839" y="129"/>
                  </a:lnTo>
                  <a:lnTo>
                    <a:pt x="868" y="111"/>
                  </a:lnTo>
                  <a:lnTo>
                    <a:pt x="896" y="96"/>
                  </a:lnTo>
                  <a:lnTo>
                    <a:pt x="926" y="82"/>
                  </a:lnTo>
                  <a:lnTo>
                    <a:pt x="955" y="80"/>
                  </a:lnTo>
                  <a:lnTo>
                    <a:pt x="983" y="82"/>
                  </a:lnTo>
                  <a:lnTo>
                    <a:pt x="1013" y="86"/>
                  </a:lnTo>
                  <a:lnTo>
                    <a:pt x="1041" y="75"/>
                  </a:lnTo>
                  <a:lnTo>
                    <a:pt x="1070" y="65"/>
                  </a:lnTo>
                  <a:lnTo>
                    <a:pt x="1099" y="53"/>
                  </a:lnTo>
                  <a:lnTo>
                    <a:pt x="1128" y="57"/>
                  </a:lnTo>
                  <a:lnTo>
                    <a:pt x="1157" y="93"/>
                  </a:lnTo>
                  <a:lnTo>
                    <a:pt x="1186" y="145"/>
                  </a:lnTo>
                  <a:lnTo>
                    <a:pt x="1215" y="183"/>
                  </a:lnTo>
                  <a:lnTo>
                    <a:pt x="1244" y="215"/>
                  </a:lnTo>
                  <a:lnTo>
                    <a:pt x="1272" y="226"/>
                  </a:lnTo>
                  <a:lnTo>
                    <a:pt x="1301" y="212"/>
                  </a:lnTo>
                  <a:lnTo>
                    <a:pt x="1331" y="192"/>
                  </a:lnTo>
                  <a:lnTo>
                    <a:pt x="1359" y="167"/>
                  </a:lnTo>
                  <a:lnTo>
                    <a:pt x="1388" y="150"/>
                  </a:lnTo>
                  <a:lnTo>
                    <a:pt x="1417" y="138"/>
                  </a:lnTo>
                  <a:lnTo>
                    <a:pt x="1446" y="11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37" name="Freeform 247">
              <a:extLst>
                <a:ext uri="{FF2B5EF4-FFF2-40B4-BE49-F238E27FC236}">
                  <a16:creationId xmlns="" xmlns:a16="http://schemas.microsoft.com/office/drawing/2014/main" id="{6C2BF927-87C9-4A43-9BD3-D55DAA613369}"/>
                </a:ext>
              </a:extLst>
            </p:cNvPr>
            <p:cNvSpPr>
              <a:spLocks/>
            </p:cNvSpPr>
            <p:nvPr/>
          </p:nvSpPr>
          <p:spPr bwMode="auto">
            <a:xfrm>
              <a:off x="4144963" y="4227513"/>
              <a:ext cx="2157413" cy="642938"/>
            </a:xfrm>
            <a:custGeom>
              <a:avLst/>
              <a:gdLst>
                <a:gd name="T0" fmla="*/ 0 w 1359"/>
                <a:gd name="T1" fmla="*/ 0 h 405"/>
                <a:gd name="T2" fmla="*/ 29 w 1359"/>
                <a:gd name="T3" fmla="*/ 78 h 405"/>
                <a:gd name="T4" fmla="*/ 58 w 1359"/>
                <a:gd name="T5" fmla="*/ 160 h 405"/>
                <a:gd name="T6" fmla="*/ 87 w 1359"/>
                <a:gd name="T7" fmla="*/ 218 h 405"/>
                <a:gd name="T8" fmla="*/ 115 w 1359"/>
                <a:gd name="T9" fmla="*/ 273 h 405"/>
                <a:gd name="T10" fmla="*/ 144 w 1359"/>
                <a:gd name="T11" fmla="*/ 340 h 405"/>
                <a:gd name="T12" fmla="*/ 174 w 1359"/>
                <a:gd name="T13" fmla="*/ 379 h 405"/>
                <a:gd name="T14" fmla="*/ 202 w 1359"/>
                <a:gd name="T15" fmla="*/ 399 h 405"/>
                <a:gd name="T16" fmla="*/ 231 w 1359"/>
                <a:gd name="T17" fmla="*/ 405 h 405"/>
                <a:gd name="T18" fmla="*/ 261 w 1359"/>
                <a:gd name="T19" fmla="*/ 393 h 405"/>
                <a:gd name="T20" fmla="*/ 289 w 1359"/>
                <a:gd name="T21" fmla="*/ 381 h 405"/>
                <a:gd name="T22" fmla="*/ 318 w 1359"/>
                <a:gd name="T23" fmla="*/ 374 h 405"/>
                <a:gd name="T24" fmla="*/ 346 w 1359"/>
                <a:gd name="T25" fmla="*/ 358 h 405"/>
                <a:gd name="T26" fmla="*/ 376 w 1359"/>
                <a:gd name="T27" fmla="*/ 326 h 405"/>
                <a:gd name="T28" fmla="*/ 405 w 1359"/>
                <a:gd name="T29" fmla="*/ 269 h 405"/>
                <a:gd name="T30" fmla="*/ 433 w 1359"/>
                <a:gd name="T31" fmla="*/ 200 h 405"/>
                <a:gd name="T32" fmla="*/ 463 w 1359"/>
                <a:gd name="T33" fmla="*/ 153 h 405"/>
                <a:gd name="T34" fmla="*/ 492 w 1359"/>
                <a:gd name="T35" fmla="*/ 126 h 405"/>
                <a:gd name="T36" fmla="*/ 520 w 1359"/>
                <a:gd name="T37" fmla="*/ 115 h 405"/>
                <a:gd name="T38" fmla="*/ 550 w 1359"/>
                <a:gd name="T39" fmla="*/ 120 h 405"/>
                <a:gd name="T40" fmla="*/ 578 w 1359"/>
                <a:gd name="T41" fmla="*/ 126 h 405"/>
                <a:gd name="T42" fmla="*/ 607 w 1359"/>
                <a:gd name="T43" fmla="*/ 125 h 405"/>
                <a:gd name="T44" fmla="*/ 637 w 1359"/>
                <a:gd name="T45" fmla="*/ 128 h 405"/>
                <a:gd name="T46" fmla="*/ 665 w 1359"/>
                <a:gd name="T47" fmla="*/ 123 h 405"/>
                <a:gd name="T48" fmla="*/ 694 w 1359"/>
                <a:gd name="T49" fmla="*/ 117 h 405"/>
                <a:gd name="T50" fmla="*/ 724 w 1359"/>
                <a:gd name="T51" fmla="*/ 122 h 405"/>
                <a:gd name="T52" fmla="*/ 752 w 1359"/>
                <a:gd name="T53" fmla="*/ 143 h 405"/>
                <a:gd name="T54" fmla="*/ 781 w 1359"/>
                <a:gd name="T55" fmla="*/ 191 h 405"/>
                <a:gd name="T56" fmla="*/ 809 w 1359"/>
                <a:gd name="T57" fmla="*/ 246 h 405"/>
                <a:gd name="T58" fmla="*/ 839 w 1359"/>
                <a:gd name="T59" fmla="*/ 280 h 405"/>
                <a:gd name="T60" fmla="*/ 868 w 1359"/>
                <a:gd name="T61" fmla="*/ 305 h 405"/>
                <a:gd name="T62" fmla="*/ 896 w 1359"/>
                <a:gd name="T63" fmla="*/ 317 h 405"/>
                <a:gd name="T64" fmla="*/ 926 w 1359"/>
                <a:gd name="T65" fmla="*/ 324 h 405"/>
                <a:gd name="T66" fmla="*/ 955 w 1359"/>
                <a:gd name="T67" fmla="*/ 347 h 405"/>
                <a:gd name="T68" fmla="*/ 983 w 1359"/>
                <a:gd name="T69" fmla="*/ 350 h 405"/>
                <a:gd name="T70" fmla="*/ 1013 w 1359"/>
                <a:gd name="T71" fmla="*/ 337 h 405"/>
                <a:gd name="T72" fmla="*/ 1041 w 1359"/>
                <a:gd name="T73" fmla="*/ 329 h 405"/>
                <a:gd name="T74" fmla="*/ 1070 w 1359"/>
                <a:gd name="T75" fmla="*/ 315 h 405"/>
                <a:gd name="T76" fmla="*/ 1099 w 1359"/>
                <a:gd name="T77" fmla="*/ 305 h 405"/>
                <a:gd name="T78" fmla="*/ 1128 w 1359"/>
                <a:gd name="T79" fmla="*/ 294 h 405"/>
                <a:gd name="T80" fmla="*/ 1157 w 1359"/>
                <a:gd name="T81" fmla="*/ 266 h 405"/>
                <a:gd name="T82" fmla="*/ 1186 w 1359"/>
                <a:gd name="T83" fmla="*/ 235 h 405"/>
                <a:gd name="T84" fmla="*/ 1215 w 1359"/>
                <a:gd name="T85" fmla="*/ 228 h 405"/>
                <a:gd name="T86" fmla="*/ 1244 w 1359"/>
                <a:gd name="T87" fmla="*/ 216 h 405"/>
                <a:gd name="T88" fmla="*/ 1272 w 1359"/>
                <a:gd name="T89" fmla="*/ 212 h 405"/>
                <a:gd name="T90" fmla="*/ 1301 w 1359"/>
                <a:gd name="T91" fmla="*/ 202 h 405"/>
                <a:gd name="T92" fmla="*/ 1331 w 1359"/>
                <a:gd name="T93" fmla="*/ 179 h 405"/>
                <a:gd name="T94" fmla="*/ 1359 w 1359"/>
                <a:gd name="T95" fmla="*/ 178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9" h="405">
                  <a:moveTo>
                    <a:pt x="0" y="0"/>
                  </a:moveTo>
                  <a:lnTo>
                    <a:pt x="29" y="78"/>
                  </a:lnTo>
                  <a:lnTo>
                    <a:pt x="58" y="160"/>
                  </a:lnTo>
                  <a:lnTo>
                    <a:pt x="87" y="218"/>
                  </a:lnTo>
                  <a:lnTo>
                    <a:pt x="115" y="273"/>
                  </a:lnTo>
                  <a:lnTo>
                    <a:pt x="144" y="340"/>
                  </a:lnTo>
                  <a:lnTo>
                    <a:pt x="174" y="379"/>
                  </a:lnTo>
                  <a:lnTo>
                    <a:pt x="202" y="399"/>
                  </a:lnTo>
                  <a:lnTo>
                    <a:pt x="231" y="405"/>
                  </a:lnTo>
                  <a:lnTo>
                    <a:pt x="261" y="393"/>
                  </a:lnTo>
                  <a:lnTo>
                    <a:pt x="289" y="381"/>
                  </a:lnTo>
                  <a:lnTo>
                    <a:pt x="318" y="374"/>
                  </a:lnTo>
                  <a:lnTo>
                    <a:pt x="346" y="358"/>
                  </a:lnTo>
                  <a:lnTo>
                    <a:pt x="376" y="326"/>
                  </a:lnTo>
                  <a:lnTo>
                    <a:pt x="405" y="269"/>
                  </a:lnTo>
                  <a:lnTo>
                    <a:pt x="433" y="200"/>
                  </a:lnTo>
                  <a:lnTo>
                    <a:pt x="463" y="153"/>
                  </a:lnTo>
                  <a:lnTo>
                    <a:pt x="492" y="126"/>
                  </a:lnTo>
                  <a:lnTo>
                    <a:pt x="520" y="115"/>
                  </a:lnTo>
                  <a:lnTo>
                    <a:pt x="550" y="120"/>
                  </a:lnTo>
                  <a:lnTo>
                    <a:pt x="578" y="126"/>
                  </a:lnTo>
                  <a:lnTo>
                    <a:pt x="607" y="125"/>
                  </a:lnTo>
                  <a:lnTo>
                    <a:pt x="637" y="128"/>
                  </a:lnTo>
                  <a:lnTo>
                    <a:pt x="665" y="123"/>
                  </a:lnTo>
                  <a:lnTo>
                    <a:pt x="694" y="117"/>
                  </a:lnTo>
                  <a:lnTo>
                    <a:pt x="724" y="122"/>
                  </a:lnTo>
                  <a:lnTo>
                    <a:pt x="752" y="143"/>
                  </a:lnTo>
                  <a:lnTo>
                    <a:pt x="781" y="191"/>
                  </a:lnTo>
                  <a:lnTo>
                    <a:pt x="809" y="246"/>
                  </a:lnTo>
                  <a:lnTo>
                    <a:pt x="839" y="280"/>
                  </a:lnTo>
                  <a:lnTo>
                    <a:pt x="868" y="305"/>
                  </a:lnTo>
                  <a:lnTo>
                    <a:pt x="896" y="317"/>
                  </a:lnTo>
                  <a:lnTo>
                    <a:pt x="926" y="324"/>
                  </a:lnTo>
                  <a:lnTo>
                    <a:pt x="955" y="347"/>
                  </a:lnTo>
                  <a:lnTo>
                    <a:pt x="983" y="350"/>
                  </a:lnTo>
                  <a:lnTo>
                    <a:pt x="1013" y="337"/>
                  </a:lnTo>
                  <a:lnTo>
                    <a:pt x="1041" y="329"/>
                  </a:lnTo>
                  <a:lnTo>
                    <a:pt x="1070" y="315"/>
                  </a:lnTo>
                  <a:lnTo>
                    <a:pt x="1099" y="305"/>
                  </a:lnTo>
                  <a:lnTo>
                    <a:pt x="1128" y="294"/>
                  </a:lnTo>
                  <a:lnTo>
                    <a:pt x="1157" y="266"/>
                  </a:lnTo>
                  <a:lnTo>
                    <a:pt x="1186" y="235"/>
                  </a:lnTo>
                  <a:lnTo>
                    <a:pt x="1215" y="228"/>
                  </a:lnTo>
                  <a:lnTo>
                    <a:pt x="1244" y="216"/>
                  </a:lnTo>
                  <a:lnTo>
                    <a:pt x="1272" y="212"/>
                  </a:lnTo>
                  <a:lnTo>
                    <a:pt x="1301" y="202"/>
                  </a:lnTo>
                  <a:lnTo>
                    <a:pt x="1331" y="179"/>
                  </a:lnTo>
                  <a:lnTo>
                    <a:pt x="1359" y="17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38" name="Freeform 248">
              <a:extLst>
                <a:ext uri="{FF2B5EF4-FFF2-40B4-BE49-F238E27FC236}">
                  <a16:creationId xmlns="" xmlns:a16="http://schemas.microsoft.com/office/drawing/2014/main" id="{29795C59-AC99-49AF-89A8-78D633D909C8}"/>
                </a:ext>
              </a:extLst>
            </p:cNvPr>
            <p:cNvSpPr>
              <a:spLocks/>
            </p:cNvSpPr>
            <p:nvPr/>
          </p:nvSpPr>
          <p:spPr bwMode="auto">
            <a:xfrm>
              <a:off x="4144963" y="4318000"/>
              <a:ext cx="2157413" cy="552450"/>
            </a:xfrm>
            <a:custGeom>
              <a:avLst/>
              <a:gdLst>
                <a:gd name="T0" fmla="*/ 0 w 1359"/>
                <a:gd name="T1" fmla="*/ 348 h 348"/>
                <a:gd name="T2" fmla="*/ 29 w 1359"/>
                <a:gd name="T3" fmla="*/ 212 h 348"/>
                <a:gd name="T4" fmla="*/ 58 w 1359"/>
                <a:gd name="T5" fmla="*/ 108 h 348"/>
                <a:gd name="T6" fmla="*/ 87 w 1359"/>
                <a:gd name="T7" fmla="*/ 65 h 348"/>
                <a:gd name="T8" fmla="*/ 115 w 1359"/>
                <a:gd name="T9" fmla="*/ 29 h 348"/>
                <a:gd name="T10" fmla="*/ 144 w 1359"/>
                <a:gd name="T11" fmla="*/ 0 h 348"/>
                <a:gd name="T12" fmla="*/ 174 w 1359"/>
                <a:gd name="T13" fmla="*/ 23 h 348"/>
                <a:gd name="T14" fmla="*/ 202 w 1359"/>
                <a:gd name="T15" fmla="*/ 41 h 348"/>
                <a:gd name="T16" fmla="*/ 231 w 1359"/>
                <a:gd name="T17" fmla="*/ 57 h 348"/>
                <a:gd name="T18" fmla="*/ 261 w 1359"/>
                <a:gd name="T19" fmla="*/ 70 h 348"/>
                <a:gd name="T20" fmla="*/ 289 w 1359"/>
                <a:gd name="T21" fmla="*/ 71 h 348"/>
                <a:gd name="T22" fmla="*/ 318 w 1359"/>
                <a:gd name="T23" fmla="*/ 84 h 348"/>
                <a:gd name="T24" fmla="*/ 346 w 1359"/>
                <a:gd name="T25" fmla="*/ 122 h 348"/>
                <a:gd name="T26" fmla="*/ 376 w 1359"/>
                <a:gd name="T27" fmla="*/ 173 h 348"/>
                <a:gd name="T28" fmla="*/ 405 w 1359"/>
                <a:gd name="T29" fmla="*/ 221 h 348"/>
                <a:gd name="T30" fmla="*/ 433 w 1359"/>
                <a:gd name="T31" fmla="*/ 269 h 348"/>
                <a:gd name="T32" fmla="*/ 463 w 1359"/>
                <a:gd name="T33" fmla="*/ 299 h 348"/>
                <a:gd name="T34" fmla="*/ 492 w 1359"/>
                <a:gd name="T35" fmla="*/ 306 h 348"/>
                <a:gd name="T36" fmla="*/ 520 w 1359"/>
                <a:gd name="T37" fmla="*/ 305 h 348"/>
                <a:gd name="T38" fmla="*/ 550 w 1359"/>
                <a:gd name="T39" fmla="*/ 293 h 348"/>
                <a:gd name="T40" fmla="*/ 578 w 1359"/>
                <a:gd name="T41" fmla="*/ 283 h 348"/>
                <a:gd name="T42" fmla="*/ 607 w 1359"/>
                <a:gd name="T43" fmla="*/ 292 h 348"/>
                <a:gd name="T44" fmla="*/ 637 w 1359"/>
                <a:gd name="T45" fmla="*/ 299 h 348"/>
                <a:gd name="T46" fmla="*/ 665 w 1359"/>
                <a:gd name="T47" fmla="*/ 300 h 348"/>
                <a:gd name="T48" fmla="*/ 694 w 1359"/>
                <a:gd name="T49" fmla="*/ 287 h 348"/>
                <a:gd name="T50" fmla="*/ 724 w 1359"/>
                <a:gd name="T51" fmla="*/ 245 h 348"/>
                <a:gd name="T52" fmla="*/ 752 w 1359"/>
                <a:gd name="T53" fmla="*/ 198 h 348"/>
                <a:gd name="T54" fmla="*/ 781 w 1359"/>
                <a:gd name="T55" fmla="*/ 149 h 348"/>
                <a:gd name="T56" fmla="*/ 809 w 1359"/>
                <a:gd name="T57" fmla="*/ 116 h 348"/>
                <a:gd name="T58" fmla="*/ 839 w 1359"/>
                <a:gd name="T59" fmla="*/ 103 h 348"/>
                <a:gd name="T60" fmla="*/ 868 w 1359"/>
                <a:gd name="T61" fmla="*/ 86 h 348"/>
                <a:gd name="T62" fmla="*/ 896 w 1359"/>
                <a:gd name="T63" fmla="*/ 71 h 348"/>
                <a:gd name="T64" fmla="*/ 926 w 1359"/>
                <a:gd name="T65" fmla="*/ 73 h 348"/>
                <a:gd name="T66" fmla="*/ 955 w 1359"/>
                <a:gd name="T67" fmla="*/ 61 h 348"/>
                <a:gd name="T68" fmla="*/ 983 w 1359"/>
                <a:gd name="T69" fmla="*/ 61 h 348"/>
                <a:gd name="T70" fmla="*/ 1013 w 1359"/>
                <a:gd name="T71" fmla="*/ 64 h 348"/>
                <a:gd name="T72" fmla="*/ 1041 w 1359"/>
                <a:gd name="T73" fmla="*/ 75 h 348"/>
                <a:gd name="T74" fmla="*/ 1070 w 1359"/>
                <a:gd name="T75" fmla="*/ 112 h 348"/>
                <a:gd name="T76" fmla="*/ 1099 w 1359"/>
                <a:gd name="T77" fmla="*/ 148 h 348"/>
                <a:gd name="T78" fmla="*/ 1128 w 1359"/>
                <a:gd name="T79" fmla="*/ 187 h 348"/>
                <a:gd name="T80" fmla="*/ 1157 w 1359"/>
                <a:gd name="T81" fmla="*/ 223 h 348"/>
                <a:gd name="T82" fmla="*/ 1186 w 1359"/>
                <a:gd name="T83" fmla="*/ 257 h 348"/>
                <a:gd name="T84" fmla="*/ 1215 w 1359"/>
                <a:gd name="T85" fmla="*/ 279 h 348"/>
                <a:gd name="T86" fmla="*/ 1244 w 1359"/>
                <a:gd name="T87" fmla="*/ 280 h 348"/>
                <a:gd name="T88" fmla="*/ 1272 w 1359"/>
                <a:gd name="T89" fmla="*/ 276 h 348"/>
                <a:gd name="T90" fmla="*/ 1301 w 1359"/>
                <a:gd name="T91" fmla="*/ 263 h 348"/>
                <a:gd name="T92" fmla="*/ 1331 w 1359"/>
                <a:gd name="T93" fmla="*/ 252 h 348"/>
                <a:gd name="T94" fmla="*/ 1359 w 1359"/>
                <a:gd name="T95" fmla="*/ 25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9" h="348">
                  <a:moveTo>
                    <a:pt x="0" y="348"/>
                  </a:moveTo>
                  <a:lnTo>
                    <a:pt x="29" y="212"/>
                  </a:lnTo>
                  <a:lnTo>
                    <a:pt x="58" y="108"/>
                  </a:lnTo>
                  <a:lnTo>
                    <a:pt x="87" y="65"/>
                  </a:lnTo>
                  <a:lnTo>
                    <a:pt x="115" y="29"/>
                  </a:lnTo>
                  <a:lnTo>
                    <a:pt x="144" y="0"/>
                  </a:lnTo>
                  <a:lnTo>
                    <a:pt x="174" y="23"/>
                  </a:lnTo>
                  <a:lnTo>
                    <a:pt x="202" y="41"/>
                  </a:lnTo>
                  <a:lnTo>
                    <a:pt x="231" y="57"/>
                  </a:lnTo>
                  <a:lnTo>
                    <a:pt x="261" y="70"/>
                  </a:lnTo>
                  <a:lnTo>
                    <a:pt x="289" y="71"/>
                  </a:lnTo>
                  <a:lnTo>
                    <a:pt x="318" y="84"/>
                  </a:lnTo>
                  <a:lnTo>
                    <a:pt x="346" y="122"/>
                  </a:lnTo>
                  <a:lnTo>
                    <a:pt x="376" y="173"/>
                  </a:lnTo>
                  <a:lnTo>
                    <a:pt x="405" y="221"/>
                  </a:lnTo>
                  <a:lnTo>
                    <a:pt x="433" y="269"/>
                  </a:lnTo>
                  <a:lnTo>
                    <a:pt x="463" y="299"/>
                  </a:lnTo>
                  <a:lnTo>
                    <a:pt x="492" y="306"/>
                  </a:lnTo>
                  <a:lnTo>
                    <a:pt x="520" y="305"/>
                  </a:lnTo>
                  <a:lnTo>
                    <a:pt x="550" y="293"/>
                  </a:lnTo>
                  <a:lnTo>
                    <a:pt x="578" y="283"/>
                  </a:lnTo>
                  <a:lnTo>
                    <a:pt x="607" y="292"/>
                  </a:lnTo>
                  <a:lnTo>
                    <a:pt x="637" y="299"/>
                  </a:lnTo>
                  <a:lnTo>
                    <a:pt x="665" y="300"/>
                  </a:lnTo>
                  <a:lnTo>
                    <a:pt x="694" y="287"/>
                  </a:lnTo>
                  <a:lnTo>
                    <a:pt x="724" y="245"/>
                  </a:lnTo>
                  <a:lnTo>
                    <a:pt x="752" y="198"/>
                  </a:lnTo>
                  <a:lnTo>
                    <a:pt x="781" y="149"/>
                  </a:lnTo>
                  <a:lnTo>
                    <a:pt x="809" y="116"/>
                  </a:lnTo>
                  <a:lnTo>
                    <a:pt x="839" y="103"/>
                  </a:lnTo>
                  <a:lnTo>
                    <a:pt x="868" y="86"/>
                  </a:lnTo>
                  <a:lnTo>
                    <a:pt x="896" y="71"/>
                  </a:lnTo>
                  <a:lnTo>
                    <a:pt x="926" y="73"/>
                  </a:lnTo>
                  <a:lnTo>
                    <a:pt x="955" y="61"/>
                  </a:lnTo>
                  <a:lnTo>
                    <a:pt x="983" y="61"/>
                  </a:lnTo>
                  <a:lnTo>
                    <a:pt x="1013" y="64"/>
                  </a:lnTo>
                  <a:lnTo>
                    <a:pt x="1041" y="75"/>
                  </a:lnTo>
                  <a:lnTo>
                    <a:pt x="1070" y="112"/>
                  </a:lnTo>
                  <a:lnTo>
                    <a:pt x="1099" y="148"/>
                  </a:lnTo>
                  <a:lnTo>
                    <a:pt x="1128" y="187"/>
                  </a:lnTo>
                  <a:lnTo>
                    <a:pt x="1157" y="223"/>
                  </a:lnTo>
                  <a:lnTo>
                    <a:pt x="1186" y="257"/>
                  </a:lnTo>
                  <a:lnTo>
                    <a:pt x="1215" y="279"/>
                  </a:lnTo>
                  <a:lnTo>
                    <a:pt x="1244" y="280"/>
                  </a:lnTo>
                  <a:lnTo>
                    <a:pt x="1272" y="276"/>
                  </a:lnTo>
                  <a:lnTo>
                    <a:pt x="1301" y="263"/>
                  </a:lnTo>
                  <a:lnTo>
                    <a:pt x="1331" y="252"/>
                  </a:lnTo>
                  <a:lnTo>
                    <a:pt x="1359" y="25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39" name="Freeform 249">
              <a:extLst>
                <a:ext uri="{FF2B5EF4-FFF2-40B4-BE49-F238E27FC236}">
                  <a16:creationId xmlns="" xmlns:a16="http://schemas.microsoft.com/office/drawing/2014/main" id="{AC725CB3-5047-4FD2-A00F-1B4F22075F4D}"/>
                </a:ext>
              </a:extLst>
            </p:cNvPr>
            <p:cNvSpPr>
              <a:spLocks/>
            </p:cNvSpPr>
            <p:nvPr/>
          </p:nvSpPr>
          <p:spPr bwMode="auto">
            <a:xfrm>
              <a:off x="4144963" y="4405313"/>
              <a:ext cx="2249488" cy="531813"/>
            </a:xfrm>
            <a:custGeom>
              <a:avLst/>
              <a:gdLst>
                <a:gd name="T0" fmla="*/ 0 w 1417"/>
                <a:gd name="T1" fmla="*/ 54 h 335"/>
                <a:gd name="T2" fmla="*/ 29 w 1417"/>
                <a:gd name="T3" fmla="*/ 148 h 335"/>
                <a:gd name="T4" fmla="*/ 58 w 1417"/>
                <a:gd name="T5" fmla="*/ 233 h 335"/>
                <a:gd name="T6" fmla="*/ 87 w 1417"/>
                <a:gd name="T7" fmla="*/ 276 h 335"/>
                <a:gd name="T8" fmla="*/ 115 w 1417"/>
                <a:gd name="T9" fmla="*/ 304 h 335"/>
                <a:gd name="T10" fmla="*/ 144 w 1417"/>
                <a:gd name="T11" fmla="*/ 330 h 335"/>
                <a:gd name="T12" fmla="*/ 174 w 1417"/>
                <a:gd name="T13" fmla="*/ 335 h 335"/>
                <a:gd name="T14" fmla="*/ 202 w 1417"/>
                <a:gd name="T15" fmla="*/ 326 h 335"/>
                <a:gd name="T16" fmla="*/ 231 w 1417"/>
                <a:gd name="T17" fmla="*/ 299 h 335"/>
                <a:gd name="T18" fmla="*/ 261 w 1417"/>
                <a:gd name="T19" fmla="*/ 239 h 335"/>
                <a:gd name="T20" fmla="*/ 289 w 1417"/>
                <a:gd name="T21" fmla="*/ 154 h 335"/>
                <a:gd name="T22" fmla="*/ 318 w 1417"/>
                <a:gd name="T23" fmla="*/ 77 h 335"/>
                <a:gd name="T24" fmla="*/ 346 w 1417"/>
                <a:gd name="T25" fmla="*/ 27 h 335"/>
                <a:gd name="T26" fmla="*/ 376 w 1417"/>
                <a:gd name="T27" fmla="*/ 5 h 335"/>
                <a:gd name="T28" fmla="*/ 405 w 1417"/>
                <a:gd name="T29" fmla="*/ 0 h 335"/>
                <a:gd name="T30" fmla="*/ 433 w 1417"/>
                <a:gd name="T31" fmla="*/ 6 h 335"/>
                <a:gd name="T32" fmla="*/ 463 w 1417"/>
                <a:gd name="T33" fmla="*/ 13 h 335"/>
                <a:gd name="T34" fmla="*/ 492 w 1417"/>
                <a:gd name="T35" fmla="*/ 18 h 335"/>
                <a:gd name="T36" fmla="*/ 520 w 1417"/>
                <a:gd name="T37" fmla="*/ 21 h 335"/>
                <a:gd name="T38" fmla="*/ 550 w 1417"/>
                <a:gd name="T39" fmla="*/ 24 h 335"/>
                <a:gd name="T40" fmla="*/ 578 w 1417"/>
                <a:gd name="T41" fmla="*/ 25 h 335"/>
                <a:gd name="T42" fmla="*/ 607 w 1417"/>
                <a:gd name="T43" fmla="*/ 25 h 335"/>
                <a:gd name="T44" fmla="*/ 637 w 1417"/>
                <a:gd name="T45" fmla="*/ 25 h 335"/>
                <a:gd name="T46" fmla="*/ 665 w 1417"/>
                <a:gd name="T47" fmla="*/ 40 h 335"/>
                <a:gd name="T48" fmla="*/ 694 w 1417"/>
                <a:gd name="T49" fmla="*/ 83 h 335"/>
                <a:gd name="T50" fmla="*/ 724 w 1417"/>
                <a:gd name="T51" fmla="*/ 142 h 335"/>
                <a:gd name="T52" fmla="*/ 752 w 1417"/>
                <a:gd name="T53" fmla="*/ 191 h 335"/>
                <a:gd name="T54" fmla="*/ 781 w 1417"/>
                <a:gd name="T55" fmla="*/ 219 h 335"/>
                <a:gd name="T56" fmla="*/ 809 w 1417"/>
                <a:gd name="T57" fmla="*/ 243 h 335"/>
                <a:gd name="T58" fmla="*/ 839 w 1417"/>
                <a:gd name="T59" fmla="*/ 256 h 335"/>
                <a:gd name="T60" fmla="*/ 868 w 1417"/>
                <a:gd name="T61" fmla="*/ 256 h 335"/>
                <a:gd name="T62" fmla="*/ 896 w 1417"/>
                <a:gd name="T63" fmla="*/ 248 h 335"/>
                <a:gd name="T64" fmla="*/ 926 w 1417"/>
                <a:gd name="T65" fmla="*/ 235 h 335"/>
                <a:gd name="T66" fmla="*/ 955 w 1417"/>
                <a:gd name="T67" fmla="*/ 228 h 335"/>
                <a:gd name="T68" fmla="*/ 983 w 1417"/>
                <a:gd name="T69" fmla="*/ 211 h 335"/>
                <a:gd name="T70" fmla="*/ 1013 w 1417"/>
                <a:gd name="T71" fmla="*/ 171 h 335"/>
                <a:gd name="T72" fmla="*/ 1041 w 1417"/>
                <a:gd name="T73" fmla="*/ 133 h 335"/>
                <a:gd name="T74" fmla="*/ 1070 w 1417"/>
                <a:gd name="T75" fmla="*/ 114 h 335"/>
                <a:gd name="T76" fmla="*/ 1099 w 1417"/>
                <a:gd name="T77" fmla="*/ 96 h 335"/>
                <a:gd name="T78" fmla="*/ 1128 w 1417"/>
                <a:gd name="T79" fmla="*/ 75 h 335"/>
                <a:gd name="T80" fmla="*/ 1157 w 1417"/>
                <a:gd name="T81" fmla="*/ 54 h 335"/>
                <a:gd name="T82" fmla="*/ 1186 w 1417"/>
                <a:gd name="T83" fmla="*/ 45 h 335"/>
                <a:gd name="T84" fmla="*/ 1215 w 1417"/>
                <a:gd name="T85" fmla="*/ 47 h 335"/>
                <a:gd name="T86" fmla="*/ 1244 w 1417"/>
                <a:gd name="T87" fmla="*/ 51 h 335"/>
                <a:gd name="T88" fmla="*/ 1272 w 1417"/>
                <a:gd name="T89" fmla="*/ 38 h 335"/>
                <a:gd name="T90" fmla="*/ 1301 w 1417"/>
                <a:gd name="T91" fmla="*/ 24 h 335"/>
                <a:gd name="T92" fmla="*/ 1331 w 1417"/>
                <a:gd name="T93" fmla="*/ 21 h 335"/>
                <a:gd name="T94" fmla="*/ 1359 w 1417"/>
                <a:gd name="T95" fmla="*/ 26 h 335"/>
                <a:gd name="T96" fmla="*/ 1388 w 1417"/>
                <a:gd name="T97" fmla="*/ 42 h 335"/>
                <a:gd name="T98" fmla="*/ 1417 w 1417"/>
                <a:gd name="T99" fmla="*/ 37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335">
                  <a:moveTo>
                    <a:pt x="0" y="54"/>
                  </a:moveTo>
                  <a:lnTo>
                    <a:pt x="29" y="148"/>
                  </a:lnTo>
                  <a:lnTo>
                    <a:pt x="58" y="233"/>
                  </a:lnTo>
                  <a:lnTo>
                    <a:pt x="87" y="276"/>
                  </a:lnTo>
                  <a:lnTo>
                    <a:pt x="115" y="304"/>
                  </a:lnTo>
                  <a:lnTo>
                    <a:pt x="144" y="330"/>
                  </a:lnTo>
                  <a:lnTo>
                    <a:pt x="174" y="335"/>
                  </a:lnTo>
                  <a:lnTo>
                    <a:pt x="202" y="326"/>
                  </a:lnTo>
                  <a:lnTo>
                    <a:pt x="231" y="299"/>
                  </a:lnTo>
                  <a:lnTo>
                    <a:pt x="261" y="239"/>
                  </a:lnTo>
                  <a:lnTo>
                    <a:pt x="289" y="154"/>
                  </a:lnTo>
                  <a:lnTo>
                    <a:pt x="318" y="77"/>
                  </a:lnTo>
                  <a:lnTo>
                    <a:pt x="346" y="27"/>
                  </a:lnTo>
                  <a:lnTo>
                    <a:pt x="376" y="5"/>
                  </a:lnTo>
                  <a:lnTo>
                    <a:pt x="405" y="0"/>
                  </a:lnTo>
                  <a:lnTo>
                    <a:pt x="433" y="6"/>
                  </a:lnTo>
                  <a:lnTo>
                    <a:pt x="463" y="13"/>
                  </a:lnTo>
                  <a:lnTo>
                    <a:pt x="492" y="18"/>
                  </a:lnTo>
                  <a:lnTo>
                    <a:pt x="520" y="21"/>
                  </a:lnTo>
                  <a:lnTo>
                    <a:pt x="550" y="24"/>
                  </a:lnTo>
                  <a:lnTo>
                    <a:pt x="578" y="25"/>
                  </a:lnTo>
                  <a:lnTo>
                    <a:pt x="607" y="25"/>
                  </a:lnTo>
                  <a:lnTo>
                    <a:pt x="637" y="25"/>
                  </a:lnTo>
                  <a:lnTo>
                    <a:pt x="665" y="40"/>
                  </a:lnTo>
                  <a:lnTo>
                    <a:pt x="694" y="83"/>
                  </a:lnTo>
                  <a:lnTo>
                    <a:pt x="724" y="142"/>
                  </a:lnTo>
                  <a:lnTo>
                    <a:pt x="752" y="191"/>
                  </a:lnTo>
                  <a:lnTo>
                    <a:pt x="781" y="219"/>
                  </a:lnTo>
                  <a:lnTo>
                    <a:pt x="809" y="243"/>
                  </a:lnTo>
                  <a:lnTo>
                    <a:pt x="839" y="256"/>
                  </a:lnTo>
                  <a:lnTo>
                    <a:pt x="868" y="256"/>
                  </a:lnTo>
                  <a:lnTo>
                    <a:pt x="896" y="248"/>
                  </a:lnTo>
                  <a:lnTo>
                    <a:pt x="926" y="235"/>
                  </a:lnTo>
                  <a:lnTo>
                    <a:pt x="955" y="228"/>
                  </a:lnTo>
                  <a:lnTo>
                    <a:pt x="983" y="211"/>
                  </a:lnTo>
                  <a:lnTo>
                    <a:pt x="1013" y="171"/>
                  </a:lnTo>
                  <a:lnTo>
                    <a:pt x="1041" y="133"/>
                  </a:lnTo>
                  <a:lnTo>
                    <a:pt x="1070" y="114"/>
                  </a:lnTo>
                  <a:lnTo>
                    <a:pt x="1099" y="96"/>
                  </a:lnTo>
                  <a:lnTo>
                    <a:pt x="1128" y="75"/>
                  </a:lnTo>
                  <a:lnTo>
                    <a:pt x="1157" y="54"/>
                  </a:lnTo>
                  <a:lnTo>
                    <a:pt x="1186" y="45"/>
                  </a:lnTo>
                  <a:lnTo>
                    <a:pt x="1215" y="47"/>
                  </a:lnTo>
                  <a:lnTo>
                    <a:pt x="1244" y="51"/>
                  </a:lnTo>
                  <a:lnTo>
                    <a:pt x="1272" y="38"/>
                  </a:lnTo>
                  <a:lnTo>
                    <a:pt x="1301" y="24"/>
                  </a:lnTo>
                  <a:lnTo>
                    <a:pt x="1331" y="21"/>
                  </a:lnTo>
                  <a:lnTo>
                    <a:pt x="1359" y="26"/>
                  </a:lnTo>
                  <a:lnTo>
                    <a:pt x="1388" y="42"/>
                  </a:lnTo>
                  <a:lnTo>
                    <a:pt x="1417" y="3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40" name="Freeform 250">
              <a:extLst>
                <a:ext uri="{FF2B5EF4-FFF2-40B4-BE49-F238E27FC236}">
                  <a16:creationId xmlns="" xmlns:a16="http://schemas.microsoft.com/office/drawing/2014/main" id="{A6FA4175-6946-4D47-BB92-F9177D6C1CFB}"/>
                </a:ext>
              </a:extLst>
            </p:cNvPr>
            <p:cNvSpPr>
              <a:spLocks/>
            </p:cNvSpPr>
            <p:nvPr/>
          </p:nvSpPr>
          <p:spPr bwMode="auto">
            <a:xfrm>
              <a:off x="4144963" y="4265613"/>
              <a:ext cx="2157413" cy="554038"/>
            </a:xfrm>
            <a:custGeom>
              <a:avLst/>
              <a:gdLst>
                <a:gd name="T0" fmla="*/ 0 w 1359"/>
                <a:gd name="T1" fmla="*/ 177 h 349"/>
                <a:gd name="T2" fmla="*/ 29 w 1359"/>
                <a:gd name="T3" fmla="*/ 104 h 349"/>
                <a:gd name="T4" fmla="*/ 58 w 1359"/>
                <a:gd name="T5" fmla="*/ 58 h 349"/>
                <a:gd name="T6" fmla="*/ 87 w 1359"/>
                <a:gd name="T7" fmla="*/ 33 h 349"/>
                <a:gd name="T8" fmla="*/ 115 w 1359"/>
                <a:gd name="T9" fmla="*/ 15 h 349"/>
                <a:gd name="T10" fmla="*/ 144 w 1359"/>
                <a:gd name="T11" fmla="*/ 0 h 349"/>
                <a:gd name="T12" fmla="*/ 174 w 1359"/>
                <a:gd name="T13" fmla="*/ 19 h 349"/>
                <a:gd name="T14" fmla="*/ 202 w 1359"/>
                <a:gd name="T15" fmla="*/ 76 h 349"/>
                <a:gd name="T16" fmla="*/ 231 w 1359"/>
                <a:gd name="T17" fmla="*/ 150 h 349"/>
                <a:gd name="T18" fmla="*/ 261 w 1359"/>
                <a:gd name="T19" fmla="*/ 230 h 349"/>
                <a:gd name="T20" fmla="*/ 289 w 1359"/>
                <a:gd name="T21" fmla="*/ 293 h 349"/>
                <a:gd name="T22" fmla="*/ 318 w 1359"/>
                <a:gd name="T23" fmla="*/ 326 h 349"/>
                <a:gd name="T24" fmla="*/ 346 w 1359"/>
                <a:gd name="T25" fmla="*/ 344 h 349"/>
                <a:gd name="T26" fmla="*/ 376 w 1359"/>
                <a:gd name="T27" fmla="*/ 349 h 349"/>
                <a:gd name="T28" fmla="*/ 405 w 1359"/>
                <a:gd name="T29" fmla="*/ 343 h 349"/>
                <a:gd name="T30" fmla="*/ 433 w 1359"/>
                <a:gd name="T31" fmla="*/ 334 h 349"/>
                <a:gd name="T32" fmla="*/ 463 w 1359"/>
                <a:gd name="T33" fmla="*/ 320 h 349"/>
                <a:gd name="T34" fmla="*/ 492 w 1359"/>
                <a:gd name="T35" fmla="*/ 320 h 349"/>
                <a:gd name="T36" fmla="*/ 520 w 1359"/>
                <a:gd name="T37" fmla="*/ 316 h 349"/>
                <a:gd name="T38" fmla="*/ 550 w 1359"/>
                <a:gd name="T39" fmla="*/ 315 h 349"/>
                <a:gd name="T40" fmla="*/ 578 w 1359"/>
                <a:gd name="T41" fmla="*/ 310 h 349"/>
                <a:gd name="T42" fmla="*/ 607 w 1359"/>
                <a:gd name="T43" fmla="*/ 285 h 349"/>
                <a:gd name="T44" fmla="*/ 637 w 1359"/>
                <a:gd name="T45" fmla="*/ 246 h 349"/>
                <a:gd name="T46" fmla="*/ 665 w 1359"/>
                <a:gd name="T47" fmla="*/ 199 h 349"/>
                <a:gd name="T48" fmla="*/ 694 w 1359"/>
                <a:gd name="T49" fmla="*/ 154 h 349"/>
                <a:gd name="T50" fmla="*/ 724 w 1359"/>
                <a:gd name="T51" fmla="*/ 128 h 349"/>
                <a:gd name="T52" fmla="*/ 752 w 1359"/>
                <a:gd name="T53" fmla="*/ 119 h 349"/>
                <a:gd name="T54" fmla="*/ 781 w 1359"/>
                <a:gd name="T55" fmla="*/ 114 h 349"/>
                <a:gd name="T56" fmla="*/ 809 w 1359"/>
                <a:gd name="T57" fmla="*/ 110 h 349"/>
                <a:gd name="T58" fmla="*/ 839 w 1359"/>
                <a:gd name="T59" fmla="*/ 108 h 349"/>
                <a:gd name="T60" fmla="*/ 868 w 1359"/>
                <a:gd name="T61" fmla="*/ 104 h 349"/>
                <a:gd name="T62" fmla="*/ 896 w 1359"/>
                <a:gd name="T63" fmla="*/ 108 h 349"/>
                <a:gd name="T64" fmla="*/ 926 w 1359"/>
                <a:gd name="T65" fmla="*/ 112 h 349"/>
                <a:gd name="T66" fmla="*/ 955 w 1359"/>
                <a:gd name="T67" fmla="*/ 124 h 349"/>
                <a:gd name="T68" fmla="*/ 983 w 1359"/>
                <a:gd name="T69" fmla="*/ 146 h 349"/>
                <a:gd name="T70" fmla="*/ 1013 w 1359"/>
                <a:gd name="T71" fmla="*/ 178 h 349"/>
                <a:gd name="T72" fmla="*/ 1041 w 1359"/>
                <a:gd name="T73" fmla="*/ 224 h 349"/>
                <a:gd name="T74" fmla="*/ 1070 w 1359"/>
                <a:gd name="T75" fmla="*/ 262 h 349"/>
                <a:gd name="T76" fmla="*/ 1099 w 1359"/>
                <a:gd name="T77" fmla="*/ 305 h 349"/>
                <a:gd name="T78" fmla="*/ 1128 w 1359"/>
                <a:gd name="T79" fmla="*/ 343 h 349"/>
                <a:gd name="T80" fmla="*/ 1157 w 1359"/>
                <a:gd name="T81" fmla="*/ 347 h 349"/>
                <a:gd name="T82" fmla="*/ 1186 w 1359"/>
                <a:gd name="T83" fmla="*/ 334 h 349"/>
                <a:gd name="T84" fmla="*/ 1215 w 1359"/>
                <a:gd name="T85" fmla="*/ 310 h 349"/>
                <a:gd name="T86" fmla="*/ 1244 w 1359"/>
                <a:gd name="T87" fmla="*/ 274 h 349"/>
                <a:gd name="T88" fmla="*/ 1272 w 1359"/>
                <a:gd name="T89" fmla="*/ 251 h 349"/>
                <a:gd name="T90" fmla="*/ 1301 w 1359"/>
                <a:gd name="T91" fmla="*/ 232 h 349"/>
                <a:gd name="T92" fmla="*/ 1331 w 1359"/>
                <a:gd name="T93" fmla="*/ 206 h 349"/>
                <a:gd name="T94" fmla="*/ 1359 w 1359"/>
                <a:gd name="T95" fmla="*/ 181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9" h="349">
                  <a:moveTo>
                    <a:pt x="0" y="177"/>
                  </a:moveTo>
                  <a:lnTo>
                    <a:pt x="29" y="104"/>
                  </a:lnTo>
                  <a:lnTo>
                    <a:pt x="58" y="58"/>
                  </a:lnTo>
                  <a:lnTo>
                    <a:pt x="87" y="33"/>
                  </a:lnTo>
                  <a:lnTo>
                    <a:pt x="115" y="15"/>
                  </a:lnTo>
                  <a:lnTo>
                    <a:pt x="144" y="0"/>
                  </a:lnTo>
                  <a:lnTo>
                    <a:pt x="174" y="19"/>
                  </a:lnTo>
                  <a:lnTo>
                    <a:pt x="202" y="76"/>
                  </a:lnTo>
                  <a:lnTo>
                    <a:pt x="231" y="150"/>
                  </a:lnTo>
                  <a:lnTo>
                    <a:pt x="261" y="230"/>
                  </a:lnTo>
                  <a:lnTo>
                    <a:pt x="289" y="293"/>
                  </a:lnTo>
                  <a:lnTo>
                    <a:pt x="318" y="326"/>
                  </a:lnTo>
                  <a:lnTo>
                    <a:pt x="346" y="344"/>
                  </a:lnTo>
                  <a:lnTo>
                    <a:pt x="376" y="349"/>
                  </a:lnTo>
                  <a:lnTo>
                    <a:pt x="405" y="343"/>
                  </a:lnTo>
                  <a:lnTo>
                    <a:pt x="433" y="334"/>
                  </a:lnTo>
                  <a:lnTo>
                    <a:pt x="463" y="320"/>
                  </a:lnTo>
                  <a:lnTo>
                    <a:pt x="492" y="320"/>
                  </a:lnTo>
                  <a:lnTo>
                    <a:pt x="520" y="316"/>
                  </a:lnTo>
                  <a:lnTo>
                    <a:pt x="550" y="315"/>
                  </a:lnTo>
                  <a:lnTo>
                    <a:pt x="578" y="310"/>
                  </a:lnTo>
                  <a:lnTo>
                    <a:pt x="607" y="285"/>
                  </a:lnTo>
                  <a:lnTo>
                    <a:pt x="637" y="246"/>
                  </a:lnTo>
                  <a:lnTo>
                    <a:pt x="665" y="199"/>
                  </a:lnTo>
                  <a:lnTo>
                    <a:pt x="694" y="154"/>
                  </a:lnTo>
                  <a:lnTo>
                    <a:pt x="724" y="128"/>
                  </a:lnTo>
                  <a:lnTo>
                    <a:pt x="752" y="119"/>
                  </a:lnTo>
                  <a:lnTo>
                    <a:pt x="781" y="114"/>
                  </a:lnTo>
                  <a:lnTo>
                    <a:pt x="809" y="110"/>
                  </a:lnTo>
                  <a:lnTo>
                    <a:pt x="839" y="108"/>
                  </a:lnTo>
                  <a:lnTo>
                    <a:pt x="868" y="104"/>
                  </a:lnTo>
                  <a:lnTo>
                    <a:pt x="896" y="108"/>
                  </a:lnTo>
                  <a:lnTo>
                    <a:pt x="926" y="112"/>
                  </a:lnTo>
                  <a:lnTo>
                    <a:pt x="955" y="124"/>
                  </a:lnTo>
                  <a:lnTo>
                    <a:pt x="983" y="146"/>
                  </a:lnTo>
                  <a:lnTo>
                    <a:pt x="1013" y="178"/>
                  </a:lnTo>
                  <a:lnTo>
                    <a:pt x="1041" y="224"/>
                  </a:lnTo>
                  <a:lnTo>
                    <a:pt x="1070" y="262"/>
                  </a:lnTo>
                  <a:lnTo>
                    <a:pt x="1099" y="305"/>
                  </a:lnTo>
                  <a:lnTo>
                    <a:pt x="1128" y="343"/>
                  </a:lnTo>
                  <a:lnTo>
                    <a:pt x="1157" y="347"/>
                  </a:lnTo>
                  <a:lnTo>
                    <a:pt x="1186" y="334"/>
                  </a:lnTo>
                  <a:lnTo>
                    <a:pt x="1215" y="310"/>
                  </a:lnTo>
                  <a:lnTo>
                    <a:pt x="1244" y="274"/>
                  </a:lnTo>
                  <a:lnTo>
                    <a:pt x="1272" y="251"/>
                  </a:lnTo>
                  <a:lnTo>
                    <a:pt x="1301" y="232"/>
                  </a:lnTo>
                  <a:lnTo>
                    <a:pt x="1331" y="206"/>
                  </a:lnTo>
                  <a:lnTo>
                    <a:pt x="1359" y="18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41" name="Freeform 251">
              <a:extLst>
                <a:ext uri="{FF2B5EF4-FFF2-40B4-BE49-F238E27FC236}">
                  <a16:creationId xmlns="" xmlns:a16="http://schemas.microsoft.com/office/drawing/2014/main" id="{12CA789B-9BA0-4921-A8F0-9F66F78034E0}"/>
                </a:ext>
              </a:extLst>
            </p:cNvPr>
            <p:cNvSpPr>
              <a:spLocks/>
            </p:cNvSpPr>
            <p:nvPr/>
          </p:nvSpPr>
          <p:spPr bwMode="auto">
            <a:xfrm>
              <a:off x="4144963" y="4376738"/>
              <a:ext cx="2249488" cy="584200"/>
            </a:xfrm>
            <a:custGeom>
              <a:avLst/>
              <a:gdLst>
                <a:gd name="T0" fmla="*/ 0 w 1417"/>
                <a:gd name="T1" fmla="*/ 161 h 368"/>
                <a:gd name="T2" fmla="*/ 29 w 1417"/>
                <a:gd name="T3" fmla="*/ 232 h 368"/>
                <a:gd name="T4" fmla="*/ 58 w 1417"/>
                <a:gd name="T5" fmla="*/ 322 h 368"/>
                <a:gd name="T6" fmla="*/ 87 w 1417"/>
                <a:gd name="T7" fmla="*/ 363 h 368"/>
                <a:gd name="T8" fmla="*/ 115 w 1417"/>
                <a:gd name="T9" fmla="*/ 368 h 368"/>
                <a:gd name="T10" fmla="*/ 144 w 1417"/>
                <a:gd name="T11" fmla="*/ 364 h 368"/>
                <a:gd name="T12" fmla="*/ 174 w 1417"/>
                <a:gd name="T13" fmla="*/ 307 h 368"/>
                <a:gd name="T14" fmla="*/ 202 w 1417"/>
                <a:gd name="T15" fmla="*/ 230 h 368"/>
                <a:gd name="T16" fmla="*/ 231 w 1417"/>
                <a:gd name="T17" fmla="*/ 150 h 368"/>
                <a:gd name="T18" fmla="*/ 261 w 1417"/>
                <a:gd name="T19" fmla="*/ 81 h 368"/>
                <a:gd name="T20" fmla="*/ 289 w 1417"/>
                <a:gd name="T21" fmla="*/ 24 h 368"/>
                <a:gd name="T22" fmla="*/ 318 w 1417"/>
                <a:gd name="T23" fmla="*/ 2 h 368"/>
                <a:gd name="T24" fmla="*/ 346 w 1417"/>
                <a:gd name="T25" fmla="*/ 0 h 368"/>
                <a:gd name="T26" fmla="*/ 376 w 1417"/>
                <a:gd name="T27" fmla="*/ 11 h 368"/>
                <a:gd name="T28" fmla="*/ 405 w 1417"/>
                <a:gd name="T29" fmla="*/ 27 h 368"/>
                <a:gd name="T30" fmla="*/ 433 w 1417"/>
                <a:gd name="T31" fmla="*/ 38 h 368"/>
                <a:gd name="T32" fmla="*/ 463 w 1417"/>
                <a:gd name="T33" fmla="*/ 40 h 368"/>
                <a:gd name="T34" fmla="*/ 492 w 1417"/>
                <a:gd name="T35" fmla="*/ 34 h 368"/>
                <a:gd name="T36" fmla="*/ 520 w 1417"/>
                <a:gd name="T37" fmla="*/ 34 h 368"/>
                <a:gd name="T38" fmla="*/ 550 w 1417"/>
                <a:gd name="T39" fmla="*/ 54 h 368"/>
                <a:gd name="T40" fmla="*/ 578 w 1417"/>
                <a:gd name="T41" fmla="*/ 86 h 368"/>
                <a:gd name="T42" fmla="*/ 607 w 1417"/>
                <a:gd name="T43" fmla="*/ 141 h 368"/>
                <a:gd name="T44" fmla="*/ 637 w 1417"/>
                <a:gd name="T45" fmla="*/ 198 h 368"/>
                <a:gd name="T46" fmla="*/ 665 w 1417"/>
                <a:gd name="T47" fmla="*/ 239 h 368"/>
                <a:gd name="T48" fmla="*/ 694 w 1417"/>
                <a:gd name="T49" fmla="*/ 252 h 368"/>
                <a:gd name="T50" fmla="*/ 724 w 1417"/>
                <a:gd name="T51" fmla="*/ 259 h 368"/>
                <a:gd name="T52" fmla="*/ 752 w 1417"/>
                <a:gd name="T53" fmla="*/ 262 h 368"/>
                <a:gd name="T54" fmla="*/ 781 w 1417"/>
                <a:gd name="T55" fmla="*/ 253 h 368"/>
                <a:gd name="T56" fmla="*/ 809 w 1417"/>
                <a:gd name="T57" fmla="*/ 252 h 368"/>
                <a:gd name="T58" fmla="*/ 839 w 1417"/>
                <a:gd name="T59" fmla="*/ 241 h 368"/>
                <a:gd name="T60" fmla="*/ 868 w 1417"/>
                <a:gd name="T61" fmla="*/ 240 h 368"/>
                <a:gd name="T62" fmla="*/ 896 w 1417"/>
                <a:gd name="T63" fmla="*/ 240 h 368"/>
                <a:gd name="T64" fmla="*/ 926 w 1417"/>
                <a:gd name="T65" fmla="*/ 213 h 368"/>
                <a:gd name="T66" fmla="*/ 955 w 1417"/>
                <a:gd name="T67" fmla="*/ 168 h 368"/>
                <a:gd name="T68" fmla="*/ 983 w 1417"/>
                <a:gd name="T69" fmla="*/ 136 h 368"/>
                <a:gd name="T70" fmla="*/ 1013 w 1417"/>
                <a:gd name="T71" fmla="*/ 116 h 368"/>
                <a:gd name="T72" fmla="*/ 1041 w 1417"/>
                <a:gd name="T73" fmla="*/ 102 h 368"/>
                <a:gd name="T74" fmla="*/ 1070 w 1417"/>
                <a:gd name="T75" fmla="*/ 81 h 368"/>
                <a:gd name="T76" fmla="*/ 1099 w 1417"/>
                <a:gd name="T77" fmla="*/ 85 h 368"/>
                <a:gd name="T78" fmla="*/ 1128 w 1417"/>
                <a:gd name="T79" fmla="*/ 96 h 368"/>
                <a:gd name="T80" fmla="*/ 1157 w 1417"/>
                <a:gd name="T81" fmla="*/ 98 h 368"/>
                <a:gd name="T82" fmla="*/ 1186 w 1417"/>
                <a:gd name="T83" fmla="*/ 100 h 368"/>
                <a:gd name="T84" fmla="*/ 1215 w 1417"/>
                <a:gd name="T85" fmla="*/ 90 h 368"/>
                <a:gd name="T86" fmla="*/ 1244 w 1417"/>
                <a:gd name="T87" fmla="*/ 93 h 368"/>
                <a:gd name="T88" fmla="*/ 1272 w 1417"/>
                <a:gd name="T89" fmla="*/ 106 h 368"/>
                <a:gd name="T90" fmla="*/ 1301 w 1417"/>
                <a:gd name="T91" fmla="*/ 106 h 368"/>
                <a:gd name="T92" fmla="*/ 1331 w 1417"/>
                <a:gd name="T93" fmla="*/ 102 h 368"/>
                <a:gd name="T94" fmla="*/ 1359 w 1417"/>
                <a:gd name="T95" fmla="*/ 103 h 368"/>
                <a:gd name="T96" fmla="*/ 1388 w 1417"/>
                <a:gd name="T97" fmla="*/ 102 h 368"/>
                <a:gd name="T98" fmla="*/ 1417 w 1417"/>
                <a:gd name="T99" fmla="*/ 9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7" h="368">
                  <a:moveTo>
                    <a:pt x="0" y="161"/>
                  </a:moveTo>
                  <a:lnTo>
                    <a:pt x="29" y="232"/>
                  </a:lnTo>
                  <a:lnTo>
                    <a:pt x="58" y="322"/>
                  </a:lnTo>
                  <a:lnTo>
                    <a:pt x="87" y="363"/>
                  </a:lnTo>
                  <a:lnTo>
                    <a:pt x="115" y="368"/>
                  </a:lnTo>
                  <a:lnTo>
                    <a:pt x="144" y="364"/>
                  </a:lnTo>
                  <a:lnTo>
                    <a:pt x="174" y="307"/>
                  </a:lnTo>
                  <a:lnTo>
                    <a:pt x="202" y="230"/>
                  </a:lnTo>
                  <a:lnTo>
                    <a:pt x="231" y="150"/>
                  </a:lnTo>
                  <a:lnTo>
                    <a:pt x="261" y="81"/>
                  </a:lnTo>
                  <a:lnTo>
                    <a:pt x="289" y="24"/>
                  </a:lnTo>
                  <a:lnTo>
                    <a:pt x="318" y="2"/>
                  </a:lnTo>
                  <a:lnTo>
                    <a:pt x="346" y="0"/>
                  </a:lnTo>
                  <a:lnTo>
                    <a:pt x="376" y="11"/>
                  </a:lnTo>
                  <a:lnTo>
                    <a:pt x="405" y="27"/>
                  </a:lnTo>
                  <a:lnTo>
                    <a:pt x="433" y="38"/>
                  </a:lnTo>
                  <a:lnTo>
                    <a:pt x="463" y="40"/>
                  </a:lnTo>
                  <a:lnTo>
                    <a:pt x="492" y="34"/>
                  </a:lnTo>
                  <a:lnTo>
                    <a:pt x="520" y="34"/>
                  </a:lnTo>
                  <a:lnTo>
                    <a:pt x="550" y="54"/>
                  </a:lnTo>
                  <a:lnTo>
                    <a:pt x="578" y="86"/>
                  </a:lnTo>
                  <a:lnTo>
                    <a:pt x="607" y="141"/>
                  </a:lnTo>
                  <a:lnTo>
                    <a:pt x="637" y="198"/>
                  </a:lnTo>
                  <a:lnTo>
                    <a:pt x="665" y="239"/>
                  </a:lnTo>
                  <a:lnTo>
                    <a:pt x="694" y="252"/>
                  </a:lnTo>
                  <a:lnTo>
                    <a:pt x="724" y="259"/>
                  </a:lnTo>
                  <a:lnTo>
                    <a:pt x="752" y="262"/>
                  </a:lnTo>
                  <a:lnTo>
                    <a:pt x="781" y="253"/>
                  </a:lnTo>
                  <a:lnTo>
                    <a:pt x="809" y="252"/>
                  </a:lnTo>
                  <a:lnTo>
                    <a:pt x="839" y="241"/>
                  </a:lnTo>
                  <a:lnTo>
                    <a:pt x="868" y="240"/>
                  </a:lnTo>
                  <a:lnTo>
                    <a:pt x="896" y="240"/>
                  </a:lnTo>
                  <a:lnTo>
                    <a:pt x="926" y="213"/>
                  </a:lnTo>
                  <a:lnTo>
                    <a:pt x="955" y="168"/>
                  </a:lnTo>
                  <a:lnTo>
                    <a:pt x="983" y="136"/>
                  </a:lnTo>
                  <a:lnTo>
                    <a:pt x="1013" y="116"/>
                  </a:lnTo>
                  <a:lnTo>
                    <a:pt x="1041" y="102"/>
                  </a:lnTo>
                  <a:lnTo>
                    <a:pt x="1070" y="81"/>
                  </a:lnTo>
                  <a:lnTo>
                    <a:pt x="1099" y="85"/>
                  </a:lnTo>
                  <a:lnTo>
                    <a:pt x="1128" y="96"/>
                  </a:lnTo>
                  <a:lnTo>
                    <a:pt x="1157" y="98"/>
                  </a:lnTo>
                  <a:lnTo>
                    <a:pt x="1186" y="100"/>
                  </a:lnTo>
                  <a:lnTo>
                    <a:pt x="1215" y="90"/>
                  </a:lnTo>
                  <a:lnTo>
                    <a:pt x="1244" y="93"/>
                  </a:lnTo>
                  <a:lnTo>
                    <a:pt x="1272" y="106"/>
                  </a:lnTo>
                  <a:lnTo>
                    <a:pt x="1301" y="106"/>
                  </a:lnTo>
                  <a:lnTo>
                    <a:pt x="1331" y="102"/>
                  </a:lnTo>
                  <a:lnTo>
                    <a:pt x="1359" y="103"/>
                  </a:lnTo>
                  <a:lnTo>
                    <a:pt x="1388" y="102"/>
                  </a:lnTo>
                  <a:lnTo>
                    <a:pt x="1417" y="9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42" name="Freeform 252">
              <a:extLst>
                <a:ext uri="{FF2B5EF4-FFF2-40B4-BE49-F238E27FC236}">
                  <a16:creationId xmlns="" xmlns:a16="http://schemas.microsoft.com/office/drawing/2014/main" id="{0CD17068-3247-4CE2-9FC7-163AE89E5013}"/>
                </a:ext>
              </a:extLst>
            </p:cNvPr>
            <p:cNvSpPr>
              <a:spLocks/>
            </p:cNvSpPr>
            <p:nvPr/>
          </p:nvSpPr>
          <p:spPr bwMode="auto">
            <a:xfrm>
              <a:off x="4144963" y="4224338"/>
              <a:ext cx="2295525" cy="619125"/>
            </a:xfrm>
            <a:custGeom>
              <a:avLst/>
              <a:gdLst>
                <a:gd name="T0" fmla="*/ 0 w 1446"/>
                <a:gd name="T1" fmla="*/ 141 h 390"/>
                <a:gd name="T2" fmla="*/ 29 w 1446"/>
                <a:gd name="T3" fmla="*/ 74 h 390"/>
                <a:gd name="T4" fmla="*/ 58 w 1446"/>
                <a:gd name="T5" fmla="*/ 16 h 390"/>
                <a:gd name="T6" fmla="*/ 87 w 1446"/>
                <a:gd name="T7" fmla="*/ 0 h 390"/>
                <a:gd name="T8" fmla="*/ 115 w 1446"/>
                <a:gd name="T9" fmla="*/ 16 h 390"/>
                <a:gd name="T10" fmla="*/ 144 w 1446"/>
                <a:gd name="T11" fmla="*/ 64 h 390"/>
                <a:gd name="T12" fmla="*/ 174 w 1446"/>
                <a:gd name="T13" fmla="*/ 156 h 390"/>
                <a:gd name="T14" fmla="*/ 202 w 1446"/>
                <a:gd name="T15" fmla="*/ 248 h 390"/>
                <a:gd name="T16" fmla="*/ 231 w 1446"/>
                <a:gd name="T17" fmla="*/ 325 h 390"/>
                <a:gd name="T18" fmla="*/ 261 w 1446"/>
                <a:gd name="T19" fmla="*/ 371 h 390"/>
                <a:gd name="T20" fmla="*/ 289 w 1446"/>
                <a:gd name="T21" fmla="*/ 390 h 390"/>
                <a:gd name="T22" fmla="*/ 318 w 1446"/>
                <a:gd name="T23" fmla="*/ 390 h 390"/>
                <a:gd name="T24" fmla="*/ 346 w 1446"/>
                <a:gd name="T25" fmla="*/ 376 h 390"/>
                <a:gd name="T26" fmla="*/ 376 w 1446"/>
                <a:gd name="T27" fmla="*/ 367 h 390"/>
                <a:gd name="T28" fmla="*/ 405 w 1446"/>
                <a:gd name="T29" fmla="*/ 359 h 390"/>
                <a:gd name="T30" fmla="*/ 433 w 1446"/>
                <a:gd name="T31" fmla="*/ 355 h 390"/>
                <a:gd name="T32" fmla="*/ 463 w 1446"/>
                <a:gd name="T33" fmla="*/ 355 h 390"/>
                <a:gd name="T34" fmla="*/ 492 w 1446"/>
                <a:gd name="T35" fmla="*/ 349 h 390"/>
                <a:gd name="T36" fmla="*/ 520 w 1446"/>
                <a:gd name="T37" fmla="*/ 317 h 390"/>
                <a:gd name="T38" fmla="*/ 550 w 1446"/>
                <a:gd name="T39" fmla="*/ 263 h 390"/>
                <a:gd name="T40" fmla="*/ 578 w 1446"/>
                <a:gd name="T41" fmla="*/ 210 h 390"/>
                <a:gd name="T42" fmla="*/ 607 w 1446"/>
                <a:gd name="T43" fmla="*/ 162 h 390"/>
                <a:gd name="T44" fmla="*/ 637 w 1446"/>
                <a:gd name="T45" fmla="*/ 140 h 390"/>
                <a:gd name="T46" fmla="*/ 665 w 1446"/>
                <a:gd name="T47" fmla="*/ 129 h 390"/>
                <a:gd name="T48" fmla="*/ 694 w 1446"/>
                <a:gd name="T49" fmla="*/ 122 h 390"/>
                <a:gd name="T50" fmla="*/ 724 w 1446"/>
                <a:gd name="T51" fmla="*/ 130 h 390"/>
                <a:gd name="T52" fmla="*/ 752 w 1446"/>
                <a:gd name="T53" fmla="*/ 132 h 390"/>
                <a:gd name="T54" fmla="*/ 781 w 1446"/>
                <a:gd name="T55" fmla="*/ 132 h 390"/>
                <a:gd name="T56" fmla="*/ 809 w 1446"/>
                <a:gd name="T57" fmla="*/ 129 h 390"/>
                <a:gd name="T58" fmla="*/ 839 w 1446"/>
                <a:gd name="T59" fmla="*/ 129 h 390"/>
                <a:gd name="T60" fmla="*/ 868 w 1446"/>
                <a:gd name="T61" fmla="*/ 149 h 390"/>
                <a:gd name="T62" fmla="*/ 896 w 1446"/>
                <a:gd name="T63" fmla="*/ 180 h 390"/>
                <a:gd name="T64" fmla="*/ 926 w 1446"/>
                <a:gd name="T65" fmla="*/ 220 h 390"/>
                <a:gd name="T66" fmla="*/ 955 w 1446"/>
                <a:gd name="T67" fmla="*/ 263 h 390"/>
                <a:gd name="T68" fmla="*/ 983 w 1446"/>
                <a:gd name="T69" fmla="*/ 290 h 390"/>
                <a:gd name="T70" fmla="*/ 1013 w 1446"/>
                <a:gd name="T71" fmla="*/ 311 h 390"/>
                <a:gd name="T72" fmla="*/ 1041 w 1446"/>
                <a:gd name="T73" fmla="*/ 325 h 390"/>
                <a:gd name="T74" fmla="*/ 1070 w 1446"/>
                <a:gd name="T75" fmla="*/ 342 h 390"/>
                <a:gd name="T76" fmla="*/ 1099 w 1446"/>
                <a:gd name="T77" fmla="*/ 368 h 390"/>
                <a:gd name="T78" fmla="*/ 1128 w 1446"/>
                <a:gd name="T79" fmla="*/ 373 h 390"/>
                <a:gd name="T80" fmla="*/ 1157 w 1446"/>
                <a:gd name="T81" fmla="*/ 363 h 390"/>
                <a:gd name="T82" fmla="*/ 1186 w 1446"/>
                <a:gd name="T83" fmla="*/ 352 h 390"/>
                <a:gd name="T84" fmla="*/ 1215 w 1446"/>
                <a:gd name="T85" fmla="*/ 325 h 390"/>
                <a:gd name="T86" fmla="*/ 1244 w 1446"/>
                <a:gd name="T87" fmla="*/ 299 h 390"/>
                <a:gd name="T88" fmla="*/ 1272 w 1446"/>
                <a:gd name="T89" fmla="*/ 258 h 390"/>
                <a:gd name="T90" fmla="*/ 1301 w 1446"/>
                <a:gd name="T91" fmla="*/ 210 h 390"/>
                <a:gd name="T92" fmla="*/ 1331 w 1446"/>
                <a:gd name="T93" fmla="*/ 186 h 390"/>
                <a:gd name="T94" fmla="*/ 1359 w 1446"/>
                <a:gd name="T95" fmla="*/ 175 h 390"/>
                <a:gd name="T96" fmla="*/ 1388 w 1446"/>
                <a:gd name="T97" fmla="*/ 181 h 390"/>
                <a:gd name="T98" fmla="*/ 1417 w 1446"/>
                <a:gd name="T99" fmla="*/ 202 h 390"/>
                <a:gd name="T100" fmla="*/ 1446 w 1446"/>
                <a:gd name="T101" fmla="*/ 223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46" h="390">
                  <a:moveTo>
                    <a:pt x="0" y="141"/>
                  </a:moveTo>
                  <a:lnTo>
                    <a:pt x="29" y="74"/>
                  </a:lnTo>
                  <a:lnTo>
                    <a:pt x="58" y="16"/>
                  </a:lnTo>
                  <a:lnTo>
                    <a:pt x="87" y="0"/>
                  </a:lnTo>
                  <a:lnTo>
                    <a:pt x="115" y="16"/>
                  </a:lnTo>
                  <a:lnTo>
                    <a:pt x="144" y="64"/>
                  </a:lnTo>
                  <a:lnTo>
                    <a:pt x="174" y="156"/>
                  </a:lnTo>
                  <a:lnTo>
                    <a:pt x="202" y="248"/>
                  </a:lnTo>
                  <a:lnTo>
                    <a:pt x="231" y="325"/>
                  </a:lnTo>
                  <a:lnTo>
                    <a:pt x="261" y="371"/>
                  </a:lnTo>
                  <a:lnTo>
                    <a:pt x="289" y="390"/>
                  </a:lnTo>
                  <a:lnTo>
                    <a:pt x="318" y="390"/>
                  </a:lnTo>
                  <a:lnTo>
                    <a:pt x="346" y="376"/>
                  </a:lnTo>
                  <a:lnTo>
                    <a:pt x="376" y="367"/>
                  </a:lnTo>
                  <a:lnTo>
                    <a:pt x="405" y="359"/>
                  </a:lnTo>
                  <a:lnTo>
                    <a:pt x="433" y="355"/>
                  </a:lnTo>
                  <a:lnTo>
                    <a:pt x="463" y="355"/>
                  </a:lnTo>
                  <a:lnTo>
                    <a:pt x="492" y="349"/>
                  </a:lnTo>
                  <a:lnTo>
                    <a:pt x="520" y="317"/>
                  </a:lnTo>
                  <a:lnTo>
                    <a:pt x="550" y="263"/>
                  </a:lnTo>
                  <a:lnTo>
                    <a:pt x="578" y="210"/>
                  </a:lnTo>
                  <a:lnTo>
                    <a:pt x="607" y="162"/>
                  </a:lnTo>
                  <a:lnTo>
                    <a:pt x="637" y="140"/>
                  </a:lnTo>
                  <a:lnTo>
                    <a:pt x="665" y="129"/>
                  </a:lnTo>
                  <a:lnTo>
                    <a:pt x="694" y="122"/>
                  </a:lnTo>
                  <a:lnTo>
                    <a:pt x="724" y="130"/>
                  </a:lnTo>
                  <a:lnTo>
                    <a:pt x="752" y="132"/>
                  </a:lnTo>
                  <a:lnTo>
                    <a:pt x="781" y="132"/>
                  </a:lnTo>
                  <a:lnTo>
                    <a:pt x="809" y="129"/>
                  </a:lnTo>
                  <a:lnTo>
                    <a:pt x="839" y="129"/>
                  </a:lnTo>
                  <a:lnTo>
                    <a:pt x="868" y="149"/>
                  </a:lnTo>
                  <a:lnTo>
                    <a:pt x="896" y="180"/>
                  </a:lnTo>
                  <a:lnTo>
                    <a:pt x="926" y="220"/>
                  </a:lnTo>
                  <a:lnTo>
                    <a:pt x="955" y="263"/>
                  </a:lnTo>
                  <a:lnTo>
                    <a:pt x="983" y="290"/>
                  </a:lnTo>
                  <a:lnTo>
                    <a:pt x="1013" y="311"/>
                  </a:lnTo>
                  <a:lnTo>
                    <a:pt x="1041" y="325"/>
                  </a:lnTo>
                  <a:lnTo>
                    <a:pt x="1070" y="342"/>
                  </a:lnTo>
                  <a:lnTo>
                    <a:pt x="1099" y="368"/>
                  </a:lnTo>
                  <a:lnTo>
                    <a:pt x="1128" y="373"/>
                  </a:lnTo>
                  <a:lnTo>
                    <a:pt x="1157" y="363"/>
                  </a:lnTo>
                  <a:lnTo>
                    <a:pt x="1186" y="352"/>
                  </a:lnTo>
                  <a:lnTo>
                    <a:pt x="1215" y="325"/>
                  </a:lnTo>
                  <a:lnTo>
                    <a:pt x="1244" y="299"/>
                  </a:lnTo>
                  <a:lnTo>
                    <a:pt x="1272" y="258"/>
                  </a:lnTo>
                  <a:lnTo>
                    <a:pt x="1301" y="210"/>
                  </a:lnTo>
                  <a:lnTo>
                    <a:pt x="1331" y="186"/>
                  </a:lnTo>
                  <a:lnTo>
                    <a:pt x="1359" y="175"/>
                  </a:lnTo>
                  <a:lnTo>
                    <a:pt x="1388" y="181"/>
                  </a:lnTo>
                  <a:lnTo>
                    <a:pt x="1417" y="202"/>
                  </a:lnTo>
                  <a:lnTo>
                    <a:pt x="1446" y="22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grpSp>
      <p:grpSp>
        <p:nvGrpSpPr>
          <p:cNvPr id="443" name="グループ化 442">
            <a:extLst>
              <a:ext uri="{FF2B5EF4-FFF2-40B4-BE49-F238E27FC236}">
                <a16:creationId xmlns="" xmlns:a16="http://schemas.microsoft.com/office/drawing/2014/main" id="{B22BBAC9-14DE-4A91-8858-78C40D3FC9FE}"/>
              </a:ext>
            </a:extLst>
          </p:cNvPr>
          <p:cNvGrpSpPr/>
          <p:nvPr/>
        </p:nvGrpSpPr>
        <p:grpSpPr>
          <a:xfrm flipV="1">
            <a:off x="9163812" y="1772294"/>
            <a:ext cx="2520000" cy="1800000"/>
            <a:chOff x="4144963" y="3860800"/>
            <a:chExt cx="2295525" cy="1382713"/>
          </a:xfrm>
        </p:grpSpPr>
        <p:sp>
          <p:nvSpPr>
            <p:cNvPr id="444" name="Line 5">
              <a:extLst>
                <a:ext uri="{FF2B5EF4-FFF2-40B4-BE49-F238E27FC236}">
                  <a16:creationId xmlns="" xmlns:a16="http://schemas.microsoft.com/office/drawing/2014/main" id="{F71024C0-31D2-4622-9186-DB1FA73059A0}"/>
                </a:ext>
              </a:extLst>
            </p:cNvPr>
            <p:cNvSpPr>
              <a:spLocks noChangeShapeType="1"/>
            </p:cNvSpPr>
            <p:nvPr/>
          </p:nvSpPr>
          <p:spPr bwMode="auto">
            <a:xfrm>
              <a:off x="4144963"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45" name="Line 6">
              <a:extLst>
                <a:ext uri="{FF2B5EF4-FFF2-40B4-BE49-F238E27FC236}">
                  <a16:creationId xmlns="" xmlns:a16="http://schemas.microsoft.com/office/drawing/2014/main" id="{DF5EF130-E6E9-4A72-923E-345DDCC16BCB}"/>
                </a:ext>
              </a:extLst>
            </p:cNvPr>
            <p:cNvSpPr>
              <a:spLocks noChangeShapeType="1"/>
            </p:cNvSpPr>
            <p:nvPr/>
          </p:nvSpPr>
          <p:spPr bwMode="auto">
            <a:xfrm>
              <a:off x="4603750"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46" name="Line 7">
              <a:extLst>
                <a:ext uri="{FF2B5EF4-FFF2-40B4-BE49-F238E27FC236}">
                  <a16:creationId xmlns="" xmlns:a16="http://schemas.microsoft.com/office/drawing/2014/main" id="{4297D547-F0E5-4E92-93B4-6B78FB323DCD}"/>
                </a:ext>
              </a:extLst>
            </p:cNvPr>
            <p:cNvSpPr>
              <a:spLocks noChangeShapeType="1"/>
            </p:cNvSpPr>
            <p:nvPr/>
          </p:nvSpPr>
          <p:spPr bwMode="auto">
            <a:xfrm>
              <a:off x="5062538"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47" name="Line 8">
              <a:extLst>
                <a:ext uri="{FF2B5EF4-FFF2-40B4-BE49-F238E27FC236}">
                  <a16:creationId xmlns="" xmlns:a16="http://schemas.microsoft.com/office/drawing/2014/main" id="{6D4C6013-5258-45AE-859B-D659FC1B3B61}"/>
                </a:ext>
              </a:extLst>
            </p:cNvPr>
            <p:cNvSpPr>
              <a:spLocks noChangeShapeType="1"/>
            </p:cNvSpPr>
            <p:nvPr/>
          </p:nvSpPr>
          <p:spPr bwMode="auto">
            <a:xfrm>
              <a:off x="5522913"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48" name="Line 9">
              <a:extLst>
                <a:ext uri="{FF2B5EF4-FFF2-40B4-BE49-F238E27FC236}">
                  <a16:creationId xmlns="" xmlns:a16="http://schemas.microsoft.com/office/drawing/2014/main" id="{A0D8DD09-588A-4223-AC47-BBABC0911F31}"/>
                </a:ext>
              </a:extLst>
            </p:cNvPr>
            <p:cNvSpPr>
              <a:spLocks noChangeShapeType="1"/>
            </p:cNvSpPr>
            <p:nvPr/>
          </p:nvSpPr>
          <p:spPr bwMode="auto">
            <a:xfrm>
              <a:off x="5981700"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49" name="Line 10">
              <a:extLst>
                <a:ext uri="{FF2B5EF4-FFF2-40B4-BE49-F238E27FC236}">
                  <a16:creationId xmlns="" xmlns:a16="http://schemas.microsoft.com/office/drawing/2014/main" id="{6CAE2152-8078-4B06-9C7A-9155D8721CAA}"/>
                </a:ext>
              </a:extLst>
            </p:cNvPr>
            <p:cNvSpPr>
              <a:spLocks noChangeShapeType="1"/>
            </p:cNvSpPr>
            <p:nvPr/>
          </p:nvSpPr>
          <p:spPr bwMode="auto">
            <a:xfrm>
              <a:off x="6440488"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50" name="Line 11">
              <a:extLst>
                <a:ext uri="{FF2B5EF4-FFF2-40B4-BE49-F238E27FC236}">
                  <a16:creationId xmlns="" xmlns:a16="http://schemas.microsoft.com/office/drawing/2014/main" id="{896CAE93-817A-4221-BDBB-29F89B9A8D47}"/>
                </a:ext>
              </a:extLst>
            </p:cNvPr>
            <p:cNvSpPr>
              <a:spLocks noChangeShapeType="1"/>
            </p:cNvSpPr>
            <p:nvPr/>
          </p:nvSpPr>
          <p:spPr bwMode="auto">
            <a:xfrm flipH="1">
              <a:off x="4144963" y="5243513"/>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51" name="Line 12">
              <a:extLst>
                <a:ext uri="{FF2B5EF4-FFF2-40B4-BE49-F238E27FC236}">
                  <a16:creationId xmlns="" xmlns:a16="http://schemas.microsoft.com/office/drawing/2014/main" id="{C971CD82-AB54-4ACA-A30A-3DE11FC390D4}"/>
                </a:ext>
              </a:extLst>
            </p:cNvPr>
            <p:cNvSpPr>
              <a:spLocks noChangeShapeType="1"/>
            </p:cNvSpPr>
            <p:nvPr/>
          </p:nvSpPr>
          <p:spPr bwMode="auto">
            <a:xfrm flipH="1">
              <a:off x="4144963" y="5013325"/>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52" name="Line 13">
              <a:extLst>
                <a:ext uri="{FF2B5EF4-FFF2-40B4-BE49-F238E27FC236}">
                  <a16:creationId xmlns="" xmlns:a16="http://schemas.microsoft.com/office/drawing/2014/main" id="{41A7338C-6CF4-412E-90DC-B6F557D59528}"/>
                </a:ext>
              </a:extLst>
            </p:cNvPr>
            <p:cNvSpPr>
              <a:spLocks noChangeShapeType="1"/>
            </p:cNvSpPr>
            <p:nvPr/>
          </p:nvSpPr>
          <p:spPr bwMode="auto">
            <a:xfrm flipH="1">
              <a:off x="4144963" y="4783138"/>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53" name="Line 14">
              <a:extLst>
                <a:ext uri="{FF2B5EF4-FFF2-40B4-BE49-F238E27FC236}">
                  <a16:creationId xmlns="" xmlns:a16="http://schemas.microsoft.com/office/drawing/2014/main" id="{F4B08112-B0FF-49EB-92D4-B6E462A42D65}"/>
                </a:ext>
              </a:extLst>
            </p:cNvPr>
            <p:cNvSpPr>
              <a:spLocks noChangeShapeType="1"/>
            </p:cNvSpPr>
            <p:nvPr/>
          </p:nvSpPr>
          <p:spPr bwMode="auto">
            <a:xfrm flipH="1">
              <a:off x="4144963" y="4552950"/>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54" name="Line 15">
              <a:extLst>
                <a:ext uri="{FF2B5EF4-FFF2-40B4-BE49-F238E27FC236}">
                  <a16:creationId xmlns="" xmlns:a16="http://schemas.microsoft.com/office/drawing/2014/main" id="{2F8E8753-2D69-4393-98F3-3064F96EDBEB}"/>
                </a:ext>
              </a:extLst>
            </p:cNvPr>
            <p:cNvSpPr>
              <a:spLocks noChangeShapeType="1"/>
            </p:cNvSpPr>
            <p:nvPr/>
          </p:nvSpPr>
          <p:spPr bwMode="auto">
            <a:xfrm flipH="1">
              <a:off x="4144963" y="4321175"/>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55" name="Line 16">
              <a:extLst>
                <a:ext uri="{FF2B5EF4-FFF2-40B4-BE49-F238E27FC236}">
                  <a16:creationId xmlns="" xmlns:a16="http://schemas.microsoft.com/office/drawing/2014/main" id="{9EDC80DD-A975-4642-A2C1-91DE64F3D40C}"/>
                </a:ext>
              </a:extLst>
            </p:cNvPr>
            <p:cNvSpPr>
              <a:spLocks noChangeShapeType="1"/>
            </p:cNvSpPr>
            <p:nvPr/>
          </p:nvSpPr>
          <p:spPr bwMode="auto">
            <a:xfrm flipH="1">
              <a:off x="4144963" y="4090988"/>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56" name="Line 17">
              <a:extLst>
                <a:ext uri="{FF2B5EF4-FFF2-40B4-BE49-F238E27FC236}">
                  <a16:creationId xmlns="" xmlns:a16="http://schemas.microsoft.com/office/drawing/2014/main" id="{F16F3B42-E4C2-4C2F-BAE5-D49A04ECD4A5}"/>
                </a:ext>
              </a:extLst>
            </p:cNvPr>
            <p:cNvSpPr>
              <a:spLocks noChangeShapeType="1"/>
            </p:cNvSpPr>
            <p:nvPr/>
          </p:nvSpPr>
          <p:spPr bwMode="auto">
            <a:xfrm flipH="1">
              <a:off x="4144963" y="3860800"/>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57" name="Line 18">
              <a:extLst>
                <a:ext uri="{FF2B5EF4-FFF2-40B4-BE49-F238E27FC236}">
                  <a16:creationId xmlns="" xmlns:a16="http://schemas.microsoft.com/office/drawing/2014/main" id="{5CBC1B04-7DC0-4B72-A576-ED6DF74BEB11}"/>
                </a:ext>
              </a:extLst>
            </p:cNvPr>
            <p:cNvSpPr>
              <a:spLocks noChangeShapeType="1"/>
            </p:cNvSpPr>
            <p:nvPr/>
          </p:nvSpPr>
          <p:spPr bwMode="auto">
            <a:xfrm>
              <a:off x="4144963" y="4552950"/>
              <a:ext cx="2295525"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58" name="Line 19">
              <a:extLst>
                <a:ext uri="{FF2B5EF4-FFF2-40B4-BE49-F238E27FC236}">
                  <a16:creationId xmlns="" xmlns:a16="http://schemas.microsoft.com/office/drawing/2014/main" id="{BE6E8694-1A69-40E5-BE5C-51B102A89A8B}"/>
                </a:ext>
              </a:extLst>
            </p:cNvPr>
            <p:cNvSpPr>
              <a:spLocks noChangeShapeType="1"/>
            </p:cNvSpPr>
            <p:nvPr/>
          </p:nvSpPr>
          <p:spPr bwMode="auto">
            <a:xfrm flipV="1">
              <a:off x="4144963" y="3860800"/>
              <a:ext cx="0" cy="1382713"/>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59" name="Freeform 20">
              <a:extLst>
                <a:ext uri="{FF2B5EF4-FFF2-40B4-BE49-F238E27FC236}">
                  <a16:creationId xmlns="" xmlns:a16="http://schemas.microsoft.com/office/drawing/2014/main" id="{79E97B1F-B0D1-4398-BA27-7204F65E3C3D}"/>
                </a:ext>
              </a:extLst>
            </p:cNvPr>
            <p:cNvSpPr>
              <a:spLocks/>
            </p:cNvSpPr>
            <p:nvPr/>
          </p:nvSpPr>
          <p:spPr bwMode="auto">
            <a:xfrm>
              <a:off x="4144963" y="4052888"/>
              <a:ext cx="1974850" cy="738188"/>
            </a:xfrm>
            <a:custGeom>
              <a:avLst/>
              <a:gdLst>
                <a:gd name="T0" fmla="*/ 0 w 1244"/>
                <a:gd name="T1" fmla="*/ 80 h 465"/>
                <a:gd name="T2" fmla="*/ 29 w 1244"/>
                <a:gd name="T3" fmla="*/ 50 h 465"/>
                <a:gd name="T4" fmla="*/ 58 w 1244"/>
                <a:gd name="T5" fmla="*/ 16 h 465"/>
                <a:gd name="T6" fmla="*/ 87 w 1244"/>
                <a:gd name="T7" fmla="*/ 0 h 465"/>
                <a:gd name="T8" fmla="*/ 115 w 1244"/>
                <a:gd name="T9" fmla="*/ 34 h 465"/>
                <a:gd name="T10" fmla="*/ 144 w 1244"/>
                <a:gd name="T11" fmla="*/ 103 h 465"/>
                <a:gd name="T12" fmla="*/ 174 w 1244"/>
                <a:gd name="T13" fmla="*/ 199 h 465"/>
                <a:gd name="T14" fmla="*/ 202 w 1244"/>
                <a:gd name="T15" fmla="*/ 302 h 465"/>
                <a:gd name="T16" fmla="*/ 231 w 1244"/>
                <a:gd name="T17" fmla="*/ 371 h 465"/>
                <a:gd name="T18" fmla="*/ 261 w 1244"/>
                <a:gd name="T19" fmla="*/ 420 h 465"/>
                <a:gd name="T20" fmla="*/ 289 w 1244"/>
                <a:gd name="T21" fmla="*/ 454 h 465"/>
                <a:gd name="T22" fmla="*/ 318 w 1244"/>
                <a:gd name="T23" fmla="*/ 465 h 465"/>
                <a:gd name="T24" fmla="*/ 346 w 1244"/>
                <a:gd name="T25" fmla="*/ 455 h 465"/>
                <a:gd name="T26" fmla="*/ 376 w 1244"/>
                <a:gd name="T27" fmla="*/ 444 h 465"/>
                <a:gd name="T28" fmla="*/ 405 w 1244"/>
                <a:gd name="T29" fmla="*/ 435 h 465"/>
                <a:gd name="T30" fmla="*/ 433 w 1244"/>
                <a:gd name="T31" fmla="*/ 404 h 465"/>
                <a:gd name="T32" fmla="*/ 463 w 1244"/>
                <a:gd name="T33" fmla="*/ 348 h 465"/>
                <a:gd name="T34" fmla="*/ 492 w 1244"/>
                <a:gd name="T35" fmla="*/ 254 h 465"/>
                <a:gd name="T36" fmla="*/ 520 w 1244"/>
                <a:gd name="T37" fmla="*/ 157 h 465"/>
                <a:gd name="T38" fmla="*/ 550 w 1244"/>
                <a:gd name="T39" fmla="*/ 94 h 465"/>
                <a:gd name="T40" fmla="*/ 578 w 1244"/>
                <a:gd name="T41" fmla="*/ 72 h 465"/>
                <a:gd name="T42" fmla="*/ 607 w 1244"/>
                <a:gd name="T43" fmla="*/ 80 h 465"/>
                <a:gd name="T44" fmla="*/ 637 w 1244"/>
                <a:gd name="T45" fmla="*/ 92 h 465"/>
                <a:gd name="T46" fmla="*/ 665 w 1244"/>
                <a:gd name="T47" fmla="*/ 115 h 465"/>
                <a:gd name="T48" fmla="*/ 694 w 1244"/>
                <a:gd name="T49" fmla="*/ 153 h 465"/>
                <a:gd name="T50" fmla="*/ 724 w 1244"/>
                <a:gd name="T51" fmla="*/ 182 h 465"/>
                <a:gd name="T52" fmla="*/ 752 w 1244"/>
                <a:gd name="T53" fmla="*/ 212 h 465"/>
                <a:gd name="T54" fmla="*/ 781 w 1244"/>
                <a:gd name="T55" fmla="*/ 240 h 465"/>
                <a:gd name="T56" fmla="*/ 809 w 1244"/>
                <a:gd name="T57" fmla="*/ 263 h 465"/>
                <a:gd name="T58" fmla="*/ 839 w 1244"/>
                <a:gd name="T59" fmla="*/ 300 h 465"/>
                <a:gd name="T60" fmla="*/ 868 w 1244"/>
                <a:gd name="T61" fmla="*/ 326 h 465"/>
                <a:gd name="T62" fmla="*/ 896 w 1244"/>
                <a:gd name="T63" fmla="*/ 331 h 465"/>
                <a:gd name="T64" fmla="*/ 926 w 1244"/>
                <a:gd name="T65" fmla="*/ 332 h 465"/>
                <a:gd name="T66" fmla="*/ 955 w 1244"/>
                <a:gd name="T67" fmla="*/ 339 h 465"/>
                <a:gd name="T68" fmla="*/ 983 w 1244"/>
                <a:gd name="T69" fmla="*/ 356 h 465"/>
                <a:gd name="T70" fmla="*/ 1013 w 1244"/>
                <a:gd name="T71" fmla="*/ 374 h 465"/>
                <a:gd name="T72" fmla="*/ 1041 w 1244"/>
                <a:gd name="T73" fmla="*/ 385 h 465"/>
                <a:gd name="T74" fmla="*/ 1070 w 1244"/>
                <a:gd name="T75" fmla="*/ 385 h 465"/>
                <a:gd name="T76" fmla="*/ 1099 w 1244"/>
                <a:gd name="T77" fmla="*/ 391 h 465"/>
                <a:gd name="T78" fmla="*/ 1128 w 1244"/>
                <a:gd name="T79" fmla="*/ 390 h 465"/>
                <a:gd name="T80" fmla="*/ 1157 w 1244"/>
                <a:gd name="T81" fmla="*/ 386 h 465"/>
                <a:gd name="T82" fmla="*/ 1186 w 1244"/>
                <a:gd name="T83" fmla="*/ 374 h 465"/>
                <a:gd name="T84" fmla="*/ 1215 w 1244"/>
                <a:gd name="T85" fmla="*/ 347 h 465"/>
                <a:gd name="T86" fmla="*/ 1244 w 1244"/>
                <a:gd name="T87" fmla="*/ 33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65">
                  <a:moveTo>
                    <a:pt x="0" y="80"/>
                  </a:moveTo>
                  <a:lnTo>
                    <a:pt x="29" y="50"/>
                  </a:lnTo>
                  <a:lnTo>
                    <a:pt x="58" y="16"/>
                  </a:lnTo>
                  <a:lnTo>
                    <a:pt x="87" y="0"/>
                  </a:lnTo>
                  <a:lnTo>
                    <a:pt x="115" y="34"/>
                  </a:lnTo>
                  <a:lnTo>
                    <a:pt x="144" y="103"/>
                  </a:lnTo>
                  <a:lnTo>
                    <a:pt x="174" y="199"/>
                  </a:lnTo>
                  <a:lnTo>
                    <a:pt x="202" y="302"/>
                  </a:lnTo>
                  <a:lnTo>
                    <a:pt x="231" y="371"/>
                  </a:lnTo>
                  <a:lnTo>
                    <a:pt x="261" y="420"/>
                  </a:lnTo>
                  <a:lnTo>
                    <a:pt x="289" y="454"/>
                  </a:lnTo>
                  <a:lnTo>
                    <a:pt x="318" y="465"/>
                  </a:lnTo>
                  <a:lnTo>
                    <a:pt x="346" y="455"/>
                  </a:lnTo>
                  <a:lnTo>
                    <a:pt x="376" y="444"/>
                  </a:lnTo>
                  <a:lnTo>
                    <a:pt x="405" y="435"/>
                  </a:lnTo>
                  <a:lnTo>
                    <a:pt x="433" y="404"/>
                  </a:lnTo>
                  <a:lnTo>
                    <a:pt x="463" y="348"/>
                  </a:lnTo>
                  <a:lnTo>
                    <a:pt x="492" y="254"/>
                  </a:lnTo>
                  <a:lnTo>
                    <a:pt x="520" y="157"/>
                  </a:lnTo>
                  <a:lnTo>
                    <a:pt x="550" y="94"/>
                  </a:lnTo>
                  <a:lnTo>
                    <a:pt x="578" y="72"/>
                  </a:lnTo>
                  <a:lnTo>
                    <a:pt x="607" y="80"/>
                  </a:lnTo>
                  <a:lnTo>
                    <a:pt x="637" y="92"/>
                  </a:lnTo>
                  <a:lnTo>
                    <a:pt x="665" y="115"/>
                  </a:lnTo>
                  <a:lnTo>
                    <a:pt x="694" y="153"/>
                  </a:lnTo>
                  <a:lnTo>
                    <a:pt x="724" y="182"/>
                  </a:lnTo>
                  <a:lnTo>
                    <a:pt x="752" y="212"/>
                  </a:lnTo>
                  <a:lnTo>
                    <a:pt x="781" y="240"/>
                  </a:lnTo>
                  <a:lnTo>
                    <a:pt x="809" y="263"/>
                  </a:lnTo>
                  <a:lnTo>
                    <a:pt x="839" y="300"/>
                  </a:lnTo>
                  <a:lnTo>
                    <a:pt x="868" y="326"/>
                  </a:lnTo>
                  <a:lnTo>
                    <a:pt x="896" y="331"/>
                  </a:lnTo>
                  <a:lnTo>
                    <a:pt x="926" y="332"/>
                  </a:lnTo>
                  <a:lnTo>
                    <a:pt x="955" y="339"/>
                  </a:lnTo>
                  <a:lnTo>
                    <a:pt x="983" y="356"/>
                  </a:lnTo>
                  <a:lnTo>
                    <a:pt x="1013" y="374"/>
                  </a:lnTo>
                  <a:lnTo>
                    <a:pt x="1041" y="385"/>
                  </a:lnTo>
                  <a:lnTo>
                    <a:pt x="1070" y="385"/>
                  </a:lnTo>
                  <a:lnTo>
                    <a:pt x="1099" y="391"/>
                  </a:lnTo>
                  <a:lnTo>
                    <a:pt x="1128" y="390"/>
                  </a:lnTo>
                  <a:lnTo>
                    <a:pt x="1157" y="386"/>
                  </a:lnTo>
                  <a:lnTo>
                    <a:pt x="1186" y="374"/>
                  </a:lnTo>
                  <a:lnTo>
                    <a:pt x="1215" y="347"/>
                  </a:lnTo>
                  <a:lnTo>
                    <a:pt x="1244" y="33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60" name="Freeform 21">
              <a:extLst>
                <a:ext uri="{FF2B5EF4-FFF2-40B4-BE49-F238E27FC236}">
                  <a16:creationId xmlns="" xmlns:a16="http://schemas.microsoft.com/office/drawing/2014/main" id="{E25D7DD1-FDAC-430B-BA68-388A231407D0}"/>
                </a:ext>
              </a:extLst>
            </p:cNvPr>
            <p:cNvSpPr>
              <a:spLocks/>
            </p:cNvSpPr>
            <p:nvPr/>
          </p:nvSpPr>
          <p:spPr bwMode="auto">
            <a:xfrm>
              <a:off x="4144963" y="4043363"/>
              <a:ext cx="2019300" cy="817563"/>
            </a:xfrm>
            <a:custGeom>
              <a:avLst/>
              <a:gdLst>
                <a:gd name="T0" fmla="*/ 0 w 1272"/>
                <a:gd name="T1" fmla="*/ 456 h 515"/>
                <a:gd name="T2" fmla="*/ 29 w 1272"/>
                <a:gd name="T3" fmla="*/ 513 h 515"/>
                <a:gd name="T4" fmla="*/ 58 w 1272"/>
                <a:gd name="T5" fmla="*/ 515 h 515"/>
                <a:gd name="T6" fmla="*/ 87 w 1272"/>
                <a:gd name="T7" fmla="*/ 494 h 515"/>
                <a:gd name="T8" fmla="*/ 115 w 1272"/>
                <a:gd name="T9" fmla="*/ 447 h 515"/>
                <a:gd name="T10" fmla="*/ 144 w 1272"/>
                <a:gd name="T11" fmla="*/ 354 h 515"/>
                <a:gd name="T12" fmla="*/ 174 w 1272"/>
                <a:gd name="T13" fmla="*/ 239 h 515"/>
                <a:gd name="T14" fmla="*/ 202 w 1272"/>
                <a:gd name="T15" fmla="*/ 130 h 515"/>
                <a:gd name="T16" fmla="*/ 231 w 1272"/>
                <a:gd name="T17" fmla="*/ 41 h 515"/>
                <a:gd name="T18" fmla="*/ 261 w 1272"/>
                <a:gd name="T19" fmla="*/ 0 h 515"/>
                <a:gd name="T20" fmla="*/ 289 w 1272"/>
                <a:gd name="T21" fmla="*/ 3 h 515"/>
                <a:gd name="T22" fmla="*/ 318 w 1272"/>
                <a:gd name="T23" fmla="*/ 40 h 515"/>
                <a:gd name="T24" fmla="*/ 346 w 1272"/>
                <a:gd name="T25" fmla="*/ 102 h 515"/>
                <a:gd name="T26" fmla="*/ 376 w 1272"/>
                <a:gd name="T27" fmla="*/ 171 h 515"/>
                <a:gd name="T28" fmla="*/ 405 w 1272"/>
                <a:gd name="T29" fmla="*/ 233 h 515"/>
                <a:gd name="T30" fmla="*/ 433 w 1272"/>
                <a:gd name="T31" fmla="*/ 281 h 515"/>
                <a:gd name="T32" fmla="*/ 463 w 1272"/>
                <a:gd name="T33" fmla="*/ 321 h 515"/>
                <a:gd name="T34" fmla="*/ 492 w 1272"/>
                <a:gd name="T35" fmla="*/ 356 h 515"/>
                <a:gd name="T36" fmla="*/ 520 w 1272"/>
                <a:gd name="T37" fmla="*/ 389 h 515"/>
                <a:gd name="T38" fmla="*/ 550 w 1272"/>
                <a:gd name="T39" fmla="*/ 418 h 515"/>
                <a:gd name="T40" fmla="*/ 578 w 1272"/>
                <a:gd name="T41" fmla="*/ 433 h 515"/>
                <a:gd name="T42" fmla="*/ 607 w 1272"/>
                <a:gd name="T43" fmla="*/ 441 h 515"/>
                <a:gd name="T44" fmla="*/ 637 w 1272"/>
                <a:gd name="T45" fmla="*/ 445 h 515"/>
                <a:gd name="T46" fmla="*/ 665 w 1272"/>
                <a:gd name="T47" fmla="*/ 439 h 515"/>
                <a:gd name="T48" fmla="*/ 694 w 1272"/>
                <a:gd name="T49" fmla="*/ 433 h 515"/>
                <a:gd name="T50" fmla="*/ 724 w 1272"/>
                <a:gd name="T51" fmla="*/ 417 h 515"/>
                <a:gd name="T52" fmla="*/ 752 w 1272"/>
                <a:gd name="T53" fmla="*/ 375 h 515"/>
                <a:gd name="T54" fmla="*/ 781 w 1272"/>
                <a:gd name="T55" fmla="*/ 318 h 515"/>
                <a:gd name="T56" fmla="*/ 809 w 1272"/>
                <a:gd name="T57" fmla="*/ 258 h 515"/>
                <a:gd name="T58" fmla="*/ 839 w 1272"/>
                <a:gd name="T59" fmla="*/ 199 h 515"/>
                <a:gd name="T60" fmla="*/ 868 w 1272"/>
                <a:gd name="T61" fmla="*/ 153 h 515"/>
                <a:gd name="T62" fmla="*/ 896 w 1272"/>
                <a:gd name="T63" fmla="*/ 121 h 515"/>
                <a:gd name="T64" fmla="*/ 926 w 1272"/>
                <a:gd name="T65" fmla="*/ 108 h 515"/>
                <a:gd name="T66" fmla="*/ 955 w 1272"/>
                <a:gd name="T67" fmla="*/ 124 h 515"/>
                <a:gd name="T68" fmla="*/ 983 w 1272"/>
                <a:gd name="T69" fmla="*/ 157 h 515"/>
                <a:gd name="T70" fmla="*/ 1013 w 1272"/>
                <a:gd name="T71" fmla="*/ 182 h 515"/>
                <a:gd name="T72" fmla="*/ 1041 w 1272"/>
                <a:gd name="T73" fmla="*/ 217 h 515"/>
                <a:gd name="T74" fmla="*/ 1070 w 1272"/>
                <a:gd name="T75" fmla="*/ 257 h 515"/>
                <a:gd name="T76" fmla="*/ 1099 w 1272"/>
                <a:gd name="T77" fmla="*/ 289 h 515"/>
                <a:gd name="T78" fmla="*/ 1128 w 1272"/>
                <a:gd name="T79" fmla="*/ 322 h 515"/>
                <a:gd name="T80" fmla="*/ 1157 w 1272"/>
                <a:gd name="T81" fmla="*/ 330 h 515"/>
                <a:gd name="T82" fmla="*/ 1186 w 1272"/>
                <a:gd name="T83" fmla="*/ 329 h 515"/>
                <a:gd name="T84" fmla="*/ 1215 w 1272"/>
                <a:gd name="T85" fmla="*/ 326 h 515"/>
                <a:gd name="T86" fmla="*/ 1244 w 1272"/>
                <a:gd name="T87" fmla="*/ 322 h 515"/>
                <a:gd name="T88" fmla="*/ 1272 w 1272"/>
                <a:gd name="T89" fmla="*/ 319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515">
                  <a:moveTo>
                    <a:pt x="0" y="456"/>
                  </a:moveTo>
                  <a:lnTo>
                    <a:pt x="29" y="513"/>
                  </a:lnTo>
                  <a:lnTo>
                    <a:pt x="58" y="515"/>
                  </a:lnTo>
                  <a:lnTo>
                    <a:pt x="87" y="494"/>
                  </a:lnTo>
                  <a:lnTo>
                    <a:pt x="115" y="447"/>
                  </a:lnTo>
                  <a:lnTo>
                    <a:pt x="144" y="354"/>
                  </a:lnTo>
                  <a:lnTo>
                    <a:pt x="174" y="239"/>
                  </a:lnTo>
                  <a:lnTo>
                    <a:pt x="202" y="130"/>
                  </a:lnTo>
                  <a:lnTo>
                    <a:pt x="231" y="41"/>
                  </a:lnTo>
                  <a:lnTo>
                    <a:pt x="261" y="0"/>
                  </a:lnTo>
                  <a:lnTo>
                    <a:pt x="289" y="3"/>
                  </a:lnTo>
                  <a:lnTo>
                    <a:pt x="318" y="40"/>
                  </a:lnTo>
                  <a:lnTo>
                    <a:pt x="346" y="102"/>
                  </a:lnTo>
                  <a:lnTo>
                    <a:pt x="376" y="171"/>
                  </a:lnTo>
                  <a:lnTo>
                    <a:pt x="405" y="233"/>
                  </a:lnTo>
                  <a:lnTo>
                    <a:pt x="433" y="281"/>
                  </a:lnTo>
                  <a:lnTo>
                    <a:pt x="463" y="321"/>
                  </a:lnTo>
                  <a:lnTo>
                    <a:pt x="492" y="356"/>
                  </a:lnTo>
                  <a:lnTo>
                    <a:pt x="520" y="389"/>
                  </a:lnTo>
                  <a:lnTo>
                    <a:pt x="550" y="418"/>
                  </a:lnTo>
                  <a:lnTo>
                    <a:pt x="578" y="433"/>
                  </a:lnTo>
                  <a:lnTo>
                    <a:pt x="607" y="441"/>
                  </a:lnTo>
                  <a:lnTo>
                    <a:pt x="637" y="445"/>
                  </a:lnTo>
                  <a:lnTo>
                    <a:pt x="665" y="439"/>
                  </a:lnTo>
                  <a:lnTo>
                    <a:pt x="694" y="433"/>
                  </a:lnTo>
                  <a:lnTo>
                    <a:pt x="724" y="417"/>
                  </a:lnTo>
                  <a:lnTo>
                    <a:pt x="752" y="375"/>
                  </a:lnTo>
                  <a:lnTo>
                    <a:pt x="781" y="318"/>
                  </a:lnTo>
                  <a:lnTo>
                    <a:pt x="809" y="258"/>
                  </a:lnTo>
                  <a:lnTo>
                    <a:pt x="839" y="199"/>
                  </a:lnTo>
                  <a:lnTo>
                    <a:pt x="868" y="153"/>
                  </a:lnTo>
                  <a:lnTo>
                    <a:pt x="896" y="121"/>
                  </a:lnTo>
                  <a:lnTo>
                    <a:pt x="926" y="108"/>
                  </a:lnTo>
                  <a:lnTo>
                    <a:pt x="955" y="124"/>
                  </a:lnTo>
                  <a:lnTo>
                    <a:pt x="983" y="157"/>
                  </a:lnTo>
                  <a:lnTo>
                    <a:pt x="1013" y="182"/>
                  </a:lnTo>
                  <a:lnTo>
                    <a:pt x="1041" y="217"/>
                  </a:lnTo>
                  <a:lnTo>
                    <a:pt x="1070" y="257"/>
                  </a:lnTo>
                  <a:lnTo>
                    <a:pt x="1099" y="289"/>
                  </a:lnTo>
                  <a:lnTo>
                    <a:pt x="1128" y="322"/>
                  </a:lnTo>
                  <a:lnTo>
                    <a:pt x="1157" y="330"/>
                  </a:lnTo>
                  <a:lnTo>
                    <a:pt x="1186" y="329"/>
                  </a:lnTo>
                  <a:lnTo>
                    <a:pt x="1215" y="326"/>
                  </a:lnTo>
                  <a:lnTo>
                    <a:pt x="1244" y="322"/>
                  </a:lnTo>
                  <a:lnTo>
                    <a:pt x="1272" y="31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61" name="Freeform 22">
              <a:extLst>
                <a:ext uri="{FF2B5EF4-FFF2-40B4-BE49-F238E27FC236}">
                  <a16:creationId xmlns="" xmlns:a16="http://schemas.microsoft.com/office/drawing/2014/main" id="{1D3005E4-80B5-4238-B93E-181D2930B730}"/>
                </a:ext>
              </a:extLst>
            </p:cNvPr>
            <p:cNvSpPr>
              <a:spLocks/>
            </p:cNvSpPr>
            <p:nvPr/>
          </p:nvSpPr>
          <p:spPr bwMode="auto">
            <a:xfrm>
              <a:off x="4144963" y="4113213"/>
              <a:ext cx="1882775" cy="706438"/>
            </a:xfrm>
            <a:custGeom>
              <a:avLst/>
              <a:gdLst>
                <a:gd name="T0" fmla="*/ 0 w 1186"/>
                <a:gd name="T1" fmla="*/ 0 h 445"/>
                <a:gd name="T2" fmla="*/ 29 w 1186"/>
                <a:gd name="T3" fmla="*/ 31 h 445"/>
                <a:gd name="T4" fmla="*/ 58 w 1186"/>
                <a:gd name="T5" fmla="*/ 75 h 445"/>
                <a:gd name="T6" fmla="*/ 87 w 1186"/>
                <a:gd name="T7" fmla="*/ 133 h 445"/>
                <a:gd name="T8" fmla="*/ 115 w 1186"/>
                <a:gd name="T9" fmla="*/ 222 h 445"/>
                <a:gd name="T10" fmla="*/ 144 w 1186"/>
                <a:gd name="T11" fmla="*/ 338 h 445"/>
                <a:gd name="T12" fmla="*/ 174 w 1186"/>
                <a:gd name="T13" fmla="*/ 414 h 445"/>
                <a:gd name="T14" fmla="*/ 202 w 1186"/>
                <a:gd name="T15" fmla="*/ 445 h 445"/>
                <a:gd name="T16" fmla="*/ 231 w 1186"/>
                <a:gd name="T17" fmla="*/ 430 h 445"/>
                <a:gd name="T18" fmla="*/ 261 w 1186"/>
                <a:gd name="T19" fmla="*/ 411 h 445"/>
                <a:gd name="T20" fmla="*/ 289 w 1186"/>
                <a:gd name="T21" fmla="*/ 397 h 445"/>
                <a:gd name="T22" fmla="*/ 318 w 1186"/>
                <a:gd name="T23" fmla="*/ 377 h 445"/>
                <a:gd name="T24" fmla="*/ 346 w 1186"/>
                <a:gd name="T25" fmla="*/ 345 h 445"/>
                <a:gd name="T26" fmla="*/ 376 w 1186"/>
                <a:gd name="T27" fmla="*/ 279 h 445"/>
                <a:gd name="T28" fmla="*/ 405 w 1186"/>
                <a:gd name="T29" fmla="*/ 189 h 445"/>
                <a:gd name="T30" fmla="*/ 433 w 1186"/>
                <a:gd name="T31" fmla="*/ 106 h 445"/>
                <a:gd name="T32" fmla="*/ 463 w 1186"/>
                <a:gd name="T33" fmla="*/ 40 h 445"/>
                <a:gd name="T34" fmla="*/ 492 w 1186"/>
                <a:gd name="T35" fmla="*/ 19 h 445"/>
                <a:gd name="T36" fmla="*/ 520 w 1186"/>
                <a:gd name="T37" fmla="*/ 28 h 445"/>
                <a:gd name="T38" fmla="*/ 550 w 1186"/>
                <a:gd name="T39" fmla="*/ 55 h 445"/>
                <a:gd name="T40" fmla="*/ 578 w 1186"/>
                <a:gd name="T41" fmla="*/ 86 h 445"/>
                <a:gd name="T42" fmla="*/ 607 w 1186"/>
                <a:gd name="T43" fmla="*/ 111 h 445"/>
                <a:gd name="T44" fmla="*/ 637 w 1186"/>
                <a:gd name="T45" fmla="*/ 147 h 445"/>
                <a:gd name="T46" fmla="*/ 665 w 1186"/>
                <a:gd name="T47" fmla="*/ 171 h 445"/>
                <a:gd name="T48" fmla="*/ 694 w 1186"/>
                <a:gd name="T49" fmla="*/ 194 h 445"/>
                <a:gd name="T50" fmla="*/ 724 w 1186"/>
                <a:gd name="T51" fmla="*/ 234 h 445"/>
                <a:gd name="T52" fmla="*/ 752 w 1186"/>
                <a:gd name="T53" fmla="*/ 253 h 445"/>
                <a:gd name="T54" fmla="*/ 781 w 1186"/>
                <a:gd name="T55" fmla="*/ 282 h 445"/>
                <a:gd name="T56" fmla="*/ 809 w 1186"/>
                <a:gd name="T57" fmla="*/ 304 h 445"/>
                <a:gd name="T58" fmla="*/ 839 w 1186"/>
                <a:gd name="T59" fmla="*/ 318 h 445"/>
                <a:gd name="T60" fmla="*/ 868 w 1186"/>
                <a:gd name="T61" fmla="*/ 338 h 445"/>
                <a:gd name="T62" fmla="*/ 896 w 1186"/>
                <a:gd name="T63" fmla="*/ 349 h 445"/>
                <a:gd name="T64" fmla="*/ 926 w 1186"/>
                <a:gd name="T65" fmla="*/ 350 h 445"/>
                <a:gd name="T66" fmla="*/ 955 w 1186"/>
                <a:gd name="T67" fmla="*/ 338 h 445"/>
                <a:gd name="T68" fmla="*/ 983 w 1186"/>
                <a:gd name="T69" fmla="*/ 333 h 445"/>
                <a:gd name="T70" fmla="*/ 1013 w 1186"/>
                <a:gd name="T71" fmla="*/ 337 h 445"/>
                <a:gd name="T72" fmla="*/ 1041 w 1186"/>
                <a:gd name="T73" fmla="*/ 337 h 445"/>
                <a:gd name="T74" fmla="*/ 1070 w 1186"/>
                <a:gd name="T75" fmla="*/ 328 h 445"/>
                <a:gd name="T76" fmla="*/ 1099 w 1186"/>
                <a:gd name="T77" fmla="*/ 309 h 445"/>
                <a:gd name="T78" fmla="*/ 1128 w 1186"/>
                <a:gd name="T79" fmla="*/ 290 h 445"/>
                <a:gd name="T80" fmla="*/ 1157 w 1186"/>
                <a:gd name="T81" fmla="*/ 273 h 445"/>
                <a:gd name="T82" fmla="*/ 1186 w 1186"/>
                <a:gd name="T83" fmla="*/ 258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45">
                  <a:moveTo>
                    <a:pt x="0" y="0"/>
                  </a:moveTo>
                  <a:lnTo>
                    <a:pt x="29" y="31"/>
                  </a:lnTo>
                  <a:lnTo>
                    <a:pt x="58" y="75"/>
                  </a:lnTo>
                  <a:lnTo>
                    <a:pt x="87" y="133"/>
                  </a:lnTo>
                  <a:lnTo>
                    <a:pt x="115" y="222"/>
                  </a:lnTo>
                  <a:lnTo>
                    <a:pt x="144" y="338"/>
                  </a:lnTo>
                  <a:lnTo>
                    <a:pt x="174" y="414"/>
                  </a:lnTo>
                  <a:lnTo>
                    <a:pt x="202" y="445"/>
                  </a:lnTo>
                  <a:lnTo>
                    <a:pt x="231" y="430"/>
                  </a:lnTo>
                  <a:lnTo>
                    <a:pt x="261" y="411"/>
                  </a:lnTo>
                  <a:lnTo>
                    <a:pt x="289" y="397"/>
                  </a:lnTo>
                  <a:lnTo>
                    <a:pt x="318" y="377"/>
                  </a:lnTo>
                  <a:lnTo>
                    <a:pt x="346" y="345"/>
                  </a:lnTo>
                  <a:lnTo>
                    <a:pt x="376" y="279"/>
                  </a:lnTo>
                  <a:lnTo>
                    <a:pt x="405" y="189"/>
                  </a:lnTo>
                  <a:lnTo>
                    <a:pt x="433" y="106"/>
                  </a:lnTo>
                  <a:lnTo>
                    <a:pt x="463" y="40"/>
                  </a:lnTo>
                  <a:lnTo>
                    <a:pt x="492" y="19"/>
                  </a:lnTo>
                  <a:lnTo>
                    <a:pt x="520" y="28"/>
                  </a:lnTo>
                  <a:lnTo>
                    <a:pt x="550" y="55"/>
                  </a:lnTo>
                  <a:lnTo>
                    <a:pt x="578" y="86"/>
                  </a:lnTo>
                  <a:lnTo>
                    <a:pt x="607" y="111"/>
                  </a:lnTo>
                  <a:lnTo>
                    <a:pt x="637" y="147"/>
                  </a:lnTo>
                  <a:lnTo>
                    <a:pt x="665" y="171"/>
                  </a:lnTo>
                  <a:lnTo>
                    <a:pt x="694" y="194"/>
                  </a:lnTo>
                  <a:lnTo>
                    <a:pt x="724" y="234"/>
                  </a:lnTo>
                  <a:lnTo>
                    <a:pt x="752" y="253"/>
                  </a:lnTo>
                  <a:lnTo>
                    <a:pt x="781" y="282"/>
                  </a:lnTo>
                  <a:lnTo>
                    <a:pt x="809" y="304"/>
                  </a:lnTo>
                  <a:lnTo>
                    <a:pt x="839" y="318"/>
                  </a:lnTo>
                  <a:lnTo>
                    <a:pt x="868" y="338"/>
                  </a:lnTo>
                  <a:lnTo>
                    <a:pt x="896" y="349"/>
                  </a:lnTo>
                  <a:lnTo>
                    <a:pt x="926" y="350"/>
                  </a:lnTo>
                  <a:lnTo>
                    <a:pt x="955" y="338"/>
                  </a:lnTo>
                  <a:lnTo>
                    <a:pt x="983" y="333"/>
                  </a:lnTo>
                  <a:lnTo>
                    <a:pt x="1013" y="337"/>
                  </a:lnTo>
                  <a:lnTo>
                    <a:pt x="1041" y="337"/>
                  </a:lnTo>
                  <a:lnTo>
                    <a:pt x="1070" y="328"/>
                  </a:lnTo>
                  <a:lnTo>
                    <a:pt x="1099" y="309"/>
                  </a:lnTo>
                  <a:lnTo>
                    <a:pt x="1128" y="290"/>
                  </a:lnTo>
                  <a:lnTo>
                    <a:pt x="1157" y="273"/>
                  </a:lnTo>
                  <a:lnTo>
                    <a:pt x="1186" y="25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62" name="Freeform 23">
              <a:extLst>
                <a:ext uri="{FF2B5EF4-FFF2-40B4-BE49-F238E27FC236}">
                  <a16:creationId xmlns="" xmlns:a16="http://schemas.microsoft.com/office/drawing/2014/main" id="{A138F779-766B-46DC-AB47-48E2549E2D53}"/>
                </a:ext>
              </a:extLst>
            </p:cNvPr>
            <p:cNvSpPr>
              <a:spLocks/>
            </p:cNvSpPr>
            <p:nvPr/>
          </p:nvSpPr>
          <p:spPr bwMode="auto">
            <a:xfrm>
              <a:off x="4144963" y="4030663"/>
              <a:ext cx="1928813" cy="701675"/>
            </a:xfrm>
            <a:custGeom>
              <a:avLst/>
              <a:gdLst>
                <a:gd name="T0" fmla="*/ 0 w 1215"/>
                <a:gd name="T1" fmla="*/ 423 h 442"/>
                <a:gd name="T2" fmla="*/ 29 w 1215"/>
                <a:gd name="T3" fmla="*/ 370 h 442"/>
                <a:gd name="T4" fmla="*/ 58 w 1215"/>
                <a:gd name="T5" fmla="*/ 295 h 442"/>
                <a:gd name="T6" fmla="*/ 87 w 1215"/>
                <a:gd name="T7" fmla="*/ 222 h 442"/>
                <a:gd name="T8" fmla="*/ 115 w 1215"/>
                <a:gd name="T9" fmla="*/ 160 h 442"/>
                <a:gd name="T10" fmla="*/ 144 w 1215"/>
                <a:gd name="T11" fmla="*/ 89 h 442"/>
                <a:gd name="T12" fmla="*/ 174 w 1215"/>
                <a:gd name="T13" fmla="*/ 24 h 442"/>
                <a:gd name="T14" fmla="*/ 202 w 1215"/>
                <a:gd name="T15" fmla="*/ 0 h 442"/>
                <a:gd name="T16" fmla="*/ 231 w 1215"/>
                <a:gd name="T17" fmla="*/ 9 h 442"/>
                <a:gd name="T18" fmla="*/ 261 w 1215"/>
                <a:gd name="T19" fmla="*/ 71 h 442"/>
                <a:gd name="T20" fmla="*/ 289 w 1215"/>
                <a:gd name="T21" fmla="*/ 179 h 442"/>
                <a:gd name="T22" fmla="*/ 318 w 1215"/>
                <a:gd name="T23" fmla="*/ 271 h 442"/>
                <a:gd name="T24" fmla="*/ 346 w 1215"/>
                <a:gd name="T25" fmla="*/ 335 h 442"/>
                <a:gd name="T26" fmla="*/ 376 w 1215"/>
                <a:gd name="T27" fmla="*/ 374 h 442"/>
                <a:gd name="T28" fmla="*/ 405 w 1215"/>
                <a:gd name="T29" fmla="*/ 402 h 442"/>
                <a:gd name="T30" fmla="*/ 433 w 1215"/>
                <a:gd name="T31" fmla="*/ 425 h 442"/>
                <a:gd name="T32" fmla="*/ 463 w 1215"/>
                <a:gd name="T33" fmla="*/ 437 h 442"/>
                <a:gd name="T34" fmla="*/ 492 w 1215"/>
                <a:gd name="T35" fmla="*/ 441 h 442"/>
                <a:gd name="T36" fmla="*/ 520 w 1215"/>
                <a:gd name="T37" fmla="*/ 436 h 442"/>
                <a:gd name="T38" fmla="*/ 550 w 1215"/>
                <a:gd name="T39" fmla="*/ 437 h 442"/>
                <a:gd name="T40" fmla="*/ 578 w 1215"/>
                <a:gd name="T41" fmla="*/ 442 h 442"/>
                <a:gd name="T42" fmla="*/ 607 w 1215"/>
                <a:gd name="T43" fmla="*/ 433 h 442"/>
                <a:gd name="T44" fmla="*/ 637 w 1215"/>
                <a:gd name="T45" fmla="*/ 409 h 442"/>
                <a:gd name="T46" fmla="*/ 665 w 1215"/>
                <a:gd name="T47" fmla="*/ 357 h 442"/>
                <a:gd name="T48" fmla="*/ 694 w 1215"/>
                <a:gd name="T49" fmla="*/ 292 h 442"/>
                <a:gd name="T50" fmla="*/ 724 w 1215"/>
                <a:gd name="T51" fmla="*/ 234 h 442"/>
                <a:gd name="T52" fmla="*/ 752 w 1215"/>
                <a:gd name="T53" fmla="*/ 183 h 442"/>
                <a:gd name="T54" fmla="*/ 781 w 1215"/>
                <a:gd name="T55" fmla="*/ 148 h 442"/>
                <a:gd name="T56" fmla="*/ 809 w 1215"/>
                <a:gd name="T57" fmla="*/ 128 h 442"/>
                <a:gd name="T58" fmla="*/ 839 w 1215"/>
                <a:gd name="T59" fmla="*/ 129 h 442"/>
                <a:gd name="T60" fmla="*/ 868 w 1215"/>
                <a:gd name="T61" fmla="*/ 139 h 442"/>
                <a:gd name="T62" fmla="*/ 896 w 1215"/>
                <a:gd name="T63" fmla="*/ 158 h 442"/>
                <a:gd name="T64" fmla="*/ 926 w 1215"/>
                <a:gd name="T65" fmla="*/ 185 h 442"/>
                <a:gd name="T66" fmla="*/ 955 w 1215"/>
                <a:gd name="T67" fmla="*/ 219 h 442"/>
                <a:gd name="T68" fmla="*/ 983 w 1215"/>
                <a:gd name="T69" fmla="*/ 258 h 442"/>
                <a:gd name="T70" fmla="*/ 1013 w 1215"/>
                <a:gd name="T71" fmla="*/ 288 h 442"/>
                <a:gd name="T72" fmla="*/ 1041 w 1215"/>
                <a:gd name="T73" fmla="*/ 305 h 442"/>
                <a:gd name="T74" fmla="*/ 1070 w 1215"/>
                <a:gd name="T75" fmla="*/ 321 h 442"/>
                <a:gd name="T76" fmla="*/ 1099 w 1215"/>
                <a:gd name="T77" fmla="*/ 353 h 442"/>
                <a:gd name="T78" fmla="*/ 1128 w 1215"/>
                <a:gd name="T79" fmla="*/ 370 h 442"/>
                <a:gd name="T80" fmla="*/ 1157 w 1215"/>
                <a:gd name="T81" fmla="*/ 384 h 442"/>
                <a:gd name="T82" fmla="*/ 1186 w 1215"/>
                <a:gd name="T83" fmla="*/ 379 h 442"/>
                <a:gd name="T84" fmla="*/ 1215 w 1215"/>
                <a:gd name="T85" fmla="*/ 356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42">
                  <a:moveTo>
                    <a:pt x="0" y="423"/>
                  </a:moveTo>
                  <a:lnTo>
                    <a:pt x="29" y="370"/>
                  </a:lnTo>
                  <a:lnTo>
                    <a:pt x="58" y="295"/>
                  </a:lnTo>
                  <a:lnTo>
                    <a:pt x="87" y="222"/>
                  </a:lnTo>
                  <a:lnTo>
                    <a:pt x="115" y="160"/>
                  </a:lnTo>
                  <a:lnTo>
                    <a:pt x="144" y="89"/>
                  </a:lnTo>
                  <a:lnTo>
                    <a:pt x="174" y="24"/>
                  </a:lnTo>
                  <a:lnTo>
                    <a:pt x="202" y="0"/>
                  </a:lnTo>
                  <a:lnTo>
                    <a:pt x="231" y="9"/>
                  </a:lnTo>
                  <a:lnTo>
                    <a:pt x="261" y="71"/>
                  </a:lnTo>
                  <a:lnTo>
                    <a:pt x="289" y="179"/>
                  </a:lnTo>
                  <a:lnTo>
                    <a:pt x="318" y="271"/>
                  </a:lnTo>
                  <a:lnTo>
                    <a:pt x="346" y="335"/>
                  </a:lnTo>
                  <a:lnTo>
                    <a:pt x="376" y="374"/>
                  </a:lnTo>
                  <a:lnTo>
                    <a:pt x="405" y="402"/>
                  </a:lnTo>
                  <a:lnTo>
                    <a:pt x="433" y="425"/>
                  </a:lnTo>
                  <a:lnTo>
                    <a:pt x="463" y="437"/>
                  </a:lnTo>
                  <a:lnTo>
                    <a:pt x="492" y="441"/>
                  </a:lnTo>
                  <a:lnTo>
                    <a:pt x="520" y="436"/>
                  </a:lnTo>
                  <a:lnTo>
                    <a:pt x="550" y="437"/>
                  </a:lnTo>
                  <a:lnTo>
                    <a:pt x="578" y="442"/>
                  </a:lnTo>
                  <a:lnTo>
                    <a:pt x="607" y="433"/>
                  </a:lnTo>
                  <a:lnTo>
                    <a:pt x="637" y="409"/>
                  </a:lnTo>
                  <a:lnTo>
                    <a:pt x="665" y="357"/>
                  </a:lnTo>
                  <a:lnTo>
                    <a:pt x="694" y="292"/>
                  </a:lnTo>
                  <a:lnTo>
                    <a:pt x="724" y="234"/>
                  </a:lnTo>
                  <a:lnTo>
                    <a:pt x="752" y="183"/>
                  </a:lnTo>
                  <a:lnTo>
                    <a:pt x="781" y="148"/>
                  </a:lnTo>
                  <a:lnTo>
                    <a:pt x="809" y="128"/>
                  </a:lnTo>
                  <a:lnTo>
                    <a:pt x="839" y="129"/>
                  </a:lnTo>
                  <a:lnTo>
                    <a:pt x="868" y="139"/>
                  </a:lnTo>
                  <a:lnTo>
                    <a:pt x="896" y="158"/>
                  </a:lnTo>
                  <a:lnTo>
                    <a:pt x="926" y="185"/>
                  </a:lnTo>
                  <a:lnTo>
                    <a:pt x="955" y="219"/>
                  </a:lnTo>
                  <a:lnTo>
                    <a:pt x="983" y="258"/>
                  </a:lnTo>
                  <a:lnTo>
                    <a:pt x="1013" y="288"/>
                  </a:lnTo>
                  <a:lnTo>
                    <a:pt x="1041" y="305"/>
                  </a:lnTo>
                  <a:lnTo>
                    <a:pt x="1070" y="321"/>
                  </a:lnTo>
                  <a:lnTo>
                    <a:pt x="1099" y="353"/>
                  </a:lnTo>
                  <a:lnTo>
                    <a:pt x="1128" y="370"/>
                  </a:lnTo>
                  <a:lnTo>
                    <a:pt x="1157" y="384"/>
                  </a:lnTo>
                  <a:lnTo>
                    <a:pt x="1186" y="379"/>
                  </a:lnTo>
                  <a:lnTo>
                    <a:pt x="1215" y="35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63" name="Freeform 24">
              <a:extLst>
                <a:ext uri="{FF2B5EF4-FFF2-40B4-BE49-F238E27FC236}">
                  <a16:creationId xmlns="" xmlns:a16="http://schemas.microsoft.com/office/drawing/2014/main" id="{E98B41D6-5757-45CC-9638-820ABFCECC5D}"/>
                </a:ext>
              </a:extLst>
            </p:cNvPr>
            <p:cNvSpPr>
              <a:spLocks/>
            </p:cNvSpPr>
            <p:nvPr/>
          </p:nvSpPr>
          <p:spPr bwMode="auto">
            <a:xfrm>
              <a:off x="4144963" y="4129088"/>
              <a:ext cx="1882775" cy="695325"/>
            </a:xfrm>
            <a:custGeom>
              <a:avLst/>
              <a:gdLst>
                <a:gd name="T0" fmla="*/ 0 w 1186"/>
                <a:gd name="T1" fmla="*/ 164 h 438"/>
                <a:gd name="T2" fmla="*/ 29 w 1186"/>
                <a:gd name="T3" fmla="*/ 236 h 438"/>
                <a:gd name="T4" fmla="*/ 58 w 1186"/>
                <a:gd name="T5" fmla="*/ 299 h 438"/>
                <a:gd name="T6" fmla="*/ 87 w 1186"/>
                <a:gd name="T7" fmla="*/ 349 h 438"/>
                <a:gd name="T8" fmla="*/ 115 w 1186"/>
                <a:gd name="T9" fmla="*/ 391 h 438"/>
                <a:gd name="T10" fmla="*/ 144 w 1186"/>
                <a:gd name="T11" fmla="*/ 425 h 438"/>
                <a:gd name="T12" fmla="*/ 174 w 1186"/>
                <a:gd name="T13" fmla="*/ 438 h 438"/>
                <a:gd name="T14" fmla="*/ 202 w 1186"/>
                <a:gd name="T15" fmla="*/ 419 h 438"/>
                <a:gd name="T16" fmla="*/ 231 w 1186"/>
                <a:gd name="T17" fmla="*/ 385 h 438"/>
                <a:gd name="T18" fmla="*/ 261 w 1186"/>
                <a:gd name="T19" fmla="*/ 327 h 438"/>
                <a:gd name="T20" fmla="*/ 289 w 1186"/>
                <a:gd name="T21" fmla="*/ 241 h 438"/>
                <a:gd name="T22" fmla="*/ 318 w 1186"/>
                <a:gd name="T23" fmla="*/ 148 h 438"/>
                <a:gd name="T24" fmla="*/ 346 w 1186"/>
                <a:gd name="T25" fmla="*/ 71 h 438"/>
                <a:gd name="T26" fmla="*/ 376 w 1186"/>
                <a:gd name="T27" fmla="*/ 23 h 438"/>
                <a:gd name="T28" fmla="*/ 405 w 1186"/>
                <a:gd name="T29" fmla="*/ 0 h 438"/>
                <a:gd name="T30" fmla="*/ 433 w 1186"/>
                <a:gd name="T31" fmla="*/ 5 h 438"/>
                <a:gd name="T32" fmla="*/ 463 w 1186"/>
                <a:gd name="T33" fmla="*/ 29 h 438"/>
                <a:gd name="T34" fmla="*/ 492 w 1186"/>
                <a:gd name="T35" fmla="*/ 54 h 438"/>
                <a:gd name="T36" fmla="*/ 520 w 1186"/>
                <a:gd name="T37" fmla="*/ 91 h 438"/>
                <a:gd name="T38" fmla="*/ 550 w 1186"/>
                <a:gd name="T39" fmla="*/ 129 h 438"/>
                <a:gd name="T40" fmla="*/ 578 w 1186"/>
                <a:gd name="T41" fmla="*/ 164 h 438"/>
                <a:gd name="T42" fmla="*/ 607 w 1186"/>
                <a:gd name="T43" fmla="*/ 210 h 438"/>
                <a:gd name="T44" fmla="*/ 637 w 1186"/>
                <a:gd name="T45" fmla="*/ 248 h 438"/>
                <a:gd name="T46" fmla="*/ 665 w 1186"/>
                <a:gd name="T47" fmla="*/ 281 h 438"/>
                <a:gd name="T48" fmla="*/ 694 w 1186"/>
                <a:gd name="T49" fmla="*/ 318 h 438"/>
                <a:gd name="T50" fmla="*/ 724 w 1186"/>
                <a:gd name="T51" fmla="*/ 353 h 438"/>
                <a:gd name="T52" fmla="*/ 752 w 1186"/>
                <a:gd name="T53" fmla="*/ 386 h 438"/>
                <a:gd name="T54" fmla="*/ 781 w 1186"/>
                <a:gd name="T55" fmla="*/ 399 h 438"/>
                <a:gd name="T56" fmla="*/ 809 w 1186"/>
                <a:gd name="T57" fmla="*/ 406 h 438"/>
                <a:gd name="T58" fmla="*/ 839 w 1186"/>
                <a:gd name="T59" fmla="*/ 407 h 438"/>
                <a:gd name="T60" fmla="*/ 868 w 1186"/>
                <a:gd name="T61" fmla="*/ 403 h 438"/>
                <a:gd name="T62" fmla="*/ 896 w 1186"/>
                <a:gd name="T63" fmla="*/ 385 h 438"/>
                <a:gd name="T64" fmla="*/ 926 w 1186"/>
                <a:gd name="T65" fmla="*/ 338 h 438"/>
                <a:gd name="T66" fmla="*/ 955 w 1186"/>
                <a:gd name="T67" fmla="*/ 283 h 438"/>
                <a:gd name="T68" fmla="*/ 983 w 1186"/>
                <a:gd name="T69" fmla="*/ 217 h 438"/>
                <a:gd name="T70" fmla="*/ 1013 w 1186"/>
                <a:gd name="T71" fmla="*/ 163 h 438"/>
                <a:gd name="T72" fmla="*/ 1041 w 1186"/>
                <a:gd name="T73" fmla="*/ 125 h 438"/>
                <a:gd name="T74" fmla="*/ 1070 w 1186"/>
                <a:gd name="T75" fmla="*/ 102 h 438"/>
                <a:gd name="T76" fmla="*/ 1099 w 1186"/>
                <a:gd name="T77" fmla="*/ 107 h 438"/>
                <a:gd name="T78" fmla="*/ 1128 w 1186"/>
                <a:gd name="T79" fmla="*/ 108 h 438"/>
                <a:gd name="T80" fmla="*/ 1157 w 1186"/>
                <a:gd name="T81" fmla="*/ 121 h 438"/>
                <a:gd name="T82" fmla="*/ 1186 w 1186"/>
                <a:gd name="T83" fmla="*/ 152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38">
                  <a:moveTo>
                    <a:pt x="0" y="164"/>
                  </a:moveTo>
                  <a:lnTo>
                    <a:pt x="29" y="236"/>
                  </a:lnTo>
                  <a:lnTo>
                    <a:pt x="58" y="299"/>
                  </a:lnTo>
                  <a:lnTo>
                    <a:pt x="87" y="349"/>
                  </a:lnTo>
                  <a:lnTo>
                    <a:pt x="115" y="391"/>
                  </a:lnTo>
                  <a:lnTo>
                    <a:pt x="144" y="425"/>
                  </a:lnTo>
                  <a:lnTo>
                    <a:pt x="174" y="438"/>
                  </a:lnTo>
                  <a:lnTo>
                    <a:pt x="202" y="419"/>
                  </a:lnTo>
                  <a:lnTo>
                    <a:pt x="231" y="385"/>
                  </a:lnTo>
                  <a:lnTo>
                    <a:pt x="261" y="327"/>
                  </a:lnTo>
                  <a:lnTo>
                    <a:pt x="289" y="241"/>
                  </a:lnTo>
                  <a:lnTo>
                    <a:pt x="318" y="148"/>
                  </a:lnTo>
                  <a:lnTo>
                    <a:pt x="346" y="71"/>
                  </a:lnTo>
                  <a:lnTo>
                    <a:pt x="376" y="23"/>
                  </a:lnTo>
                  <a:lnTo>
                    <a:pt x="405" y="0"/>
                  </a:lnTo>
                  <a:lnTo>
                    <a:pt x="433" y="5"/>
                  </a:lnTo>
                  <a:lnTo>
                    <a:pt x="463" y="29"/>
                  </a:lnTo>
                  <a:lnTo>
                    <a:pt x="492" y="54"/>
                  </a:lnTo>
                  <a:lnTo>
                    <a:pt x="520" y="91"/>
                  </a:lnTo>
                  <a:lnTo>
                    <a:pt x="550" y="129"/>
                  </a:lnTo>
                  <a:lnTo>
                    <a:pt x="578" y="164"/>
                  </a:lnTo>
                  <a:lnTo>
                    <a:pt x="607" y="210"/>
                  </a:lnTo>
                  <a:lnTo>
                    <a:pt x="637" y="248"/>
                  </a:lnTo>
                  <a:lnTo>
                    <a:pt x="665" y="281"/>
                  </a:lnTo>
                  <a:lnTo>
                    <a:pt x="694" y="318"/>
                  </a:lnTo>
                  <a:lnTo>
                    <a:pt x="724" y="353"/>
                  </a:lnTo>
                  <a:lnTo>
                    <a:pt x="752" y="386"/>
                  </a:lnTo>
                  <a:lnTo>
                    <a:pt x="781" y="399"/>
                  </a:lnTo>
                  <a:lnTo>
                    <a:pt x="809" y="406"/>
                  </a:lnTo>
                  <a:lnTo>
                    <a:pt x="839" y="407"/>
                  </a:lnTo>
                  <a:lnTo>
                    <a:pt x="868" y="403"/>
                  </a:lnTo>
                  <a:lnTo>
                    <a:pt x="896" y="385"/>
                  </a:lnTo>
                  <a:lnTo>
                    <a:pt x="926" y="338"/>
                  </a:lnTo>
                  <a:lnTo>
                    <a:pt x="955" y="283"/>
                  </a:lnTo>
                  <a:lnTo>
                    <a:pt x="983" y="217"/>
                  </a:lnTo>
                  <a:lnTo>
                    <a:pt x="1013" y="163"/>
                  </a:lnTo>
                  <a:lnTo>
                    <a:pt x="1041" y="125"/>
                  </a:lnTo>
                  <a:lnTo>
                    <a:pt x="1070" y="102"/>
                  </a:lnTo>
                  <a:lnTo>
                    <a:pt x="1099" y="107"/>
                  </a:lnTo>
                  <a:lnTo>
                    <a:pt x="1128" y="108"/>
                  </a:lnTo>
                  <a:lnTo>
                    <a:pt x="1157" y="121"/>
                  </a:lnTo>
                  <a:lnTo>
                    <a:pt x="1186" y="15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64" name="Freeform 25">
              <a:extLst>
                <a:ext uri="{FF2B5EF4-FFF2-40B4-BE49-F238E27FC236}">
                  <a16:creationId xmlns="" xmlns:a16="http://schemas.microsoft.com/office/drawing/2014/main" id="{ED671C26-12E1-43A8-AF54-F0CAE547E621}"/>
                </a:ext>
              </a:extLst>
            </p:cNvPr>
            <p:cNvSpPr>
              <a:spLocks/>
            </p:cNvSpPr>
            <p:nvPr/>
          </p:nvSpPr>
          <p:spPr bwMode="auto">
            <a:xfrm>
              <a:off x="4144963" y="4040188"/>
              <a:ext cx="1928813" cy="735013"/>
            </a:xfrm>
            <a:custGeom>
              <a:avLst/>
              <a:gdLst>
                <a:gd name="T0" fmla="*/ 0 w 1215"/>
                <a:gd name="T1" fmla="*/ 239 h 463"/>
                <a:gd name="T2" fmla="*/ 29 w 1215"/>
                <a:gd name="T3" fmla="*/ 176 h 463"/>
                <a:gd name="T4" fmla="*/ 58 w 1215"/>
                <a:gd name="T5" fmla="*/ 109 h 463"/>
                <a:gd name="T6" fmla="*/ 87 w 1215"/>
                <a:gd name="T7" fmla="*/ 46 h 463"/>
                <a:gd name="T8" fmla="*/ 115 w 1215"/>
                <a:gd name="T9" fmla="*/ 20 h 463"/>
                <a:gd name="T10" fmla="*/ 144 w 1215"/>
                <a:gd name="T11" fmla="*/ 0 h 463"/>
                <a:gd name="T12" fmla="*/ 174 w 1215"/>
                <a:gd name="T13" fmla="*/ 43 h 463"/>
                <a:gd name="T14" fmla="*/ 202 w 1215"/>
                <a:gd name="T15" fmla="*/ 125 h 463"/>
                <a:gd name="T16" fmla="*/ 231 w 1215"/>
                <a:gd name="T17" fmla="*/ 202 h 463"/>
                <a:gd name="T18" fmla="*/ 261 w 1215"/>
                <a:gd name="T19" fmla="*/ 289 h 463"/>
                <a:gd name="T20" fmla="*/ 289 w 1215"/>
                <a:gd name="T21" fmla="*/ 361 h 463"/>
                <a:gd name="T22" fmla="*/ 318 w 1215"/>
                <a:gd name="T23" fmla="*/ 404 h 463"/>
                <a:gd name="T24" fmla="*/ 346 w 1215"/>
                <a:gd name="T25" fmla="*/ 438 h 463"/>
                <a:gd name="T26" fmla="*/ 376 w 1215"/>
                <a:gd name="T27" fmla="*/ 451 h 463"/>
                <a:gd name="T28" fmla="*/ 405 w 1215"/>
                <a:gd name="T29" fmla="*/ 463 h 463"/>
                <a:gd name="T30" fmla="*/ 433 w 1215"/>
                <a:gd name="T31" fmla="*/ 458 h 463"/>
                <a:gd name="T32" fmla="*/ 463 w 1215"/>
                <a:gd name="T33" fmla="*/ 441 h 463"/>
                <a:gd name="T34" fmla="*/ 492 w 1215"/>
                <a:gd name="T35" fmla="*/ 428 h 463"/>
                <a:gd name="T36" fmla="*/ 520 w 1215"/>
                <a:gd name="T37" fmla="*/ 411 h 463"/>
                <a:gd name="T38" fmla="*/ 550 w 1215"/>
                <a:gd name="T39" fmla="*/ 374 h 463"/>
                <a:gd name="T40" fmla="*/ 578 w 1215"/>
                <a:gd name="T41" fmla="*/ 302 h 463"/>
                <a:gd name="T42" fmla="*/ 607 w 1215"/>
                <a:gd name="T43" fmla="*/ 220 h 463"/>
                <a:gd name="T44" fmla="*/ 637 w 1215"/>
                <a:gd name="T45" fmla="*/ 150 h 463"/>
                <a:gd name="T46" fmla="*/ 665 w 1215"/>
                <a:gd name="T47" fmla="*/ 106 h 463"/>
                <a:gd name="T48" fmla="*/ 694 w 1215"/>
                <a:gd name="T49" fmla="*/ 100 h 463"/>
                <a:gd name="T50" fmla="*/ 724 w 1215"/>
                <a:gd name="T51" fmla="*/ 106 h 463"/>
                <a:gd name="T52" fmla="*/ 752 w 1215"/>
                <a:gd name="T53" fmla="*/ 122 h 463"/>
                <a:gd name="T54" fmla="*/ 781 w 1215"/>
                <a:gd name="T55" fmla="*/ 155 h 463"/>
                <a:gd name="T56" fmla="*/ 809 w 1215"/>
                <a:gd name="T57" fmla="*/ 188 h 463"/>
                <a:gd name="T58" fmla="*/ 839 w 1215"/>
                <a:gd name="T59" fmla="*/ 223 h 463"/>
                <a:gd name="T60" fmla="*/ 868 w 1215"/>
                <a:gd name="T61" fmla="*/ 252 h 463"/>
                <a:gd name="T62" fmla="*/ 896 w 1215"/>
                <a:gd name="T63" fmla="*/ 268 h 463"/>
                <a:gd name="T64" fmla="*/ 926 w 1215"/>
                <a:gd name="T65" fmla="*/ 300 h 463"/>
                <a:gd name="T66" fmla="*/ 955 w 1215"/>
                <a:gd name="T67" fmla="*/ 335 h 463"/>
                <a:gd name="T68" fmla="*/ 983 w 1215"/>
                <a:gd name="T69" fmla="*/ 357 h 463"/>
                <a:gd name="T70" fmla="*/ 1013 w 1215"/>
                <a:gd name="T71" fmla="*/ 380 h 463"/>
                <a:gd name="T72" fmla="*/ 1041 w 1215"/>
                <a:gd name="T73" fmla="*/ 399 h 463"/>
                <a:gd name="T74" fmla="*/ 1070 w 1215"/>
                <a:gd name="T75" fmla="*/ 406 h 463"/>
                <a:gd name="T76" fmla="*/ 1099 w 1215"/>
                <a:gd name="T77" fmla="*/ 411 h 463"/>
                <a:gd name="T78" fmla="*/ 1128 w 1215"/>
                <a:gd name="T79" fmla="*/ 407 h 463"/>
                <a:gd name="T80" fmla="*/ 1157 w 1215"/>
                <a:gd name="T81" fmla="*/ 391 h 463"/>
                <a:gd name="T82" fmla="*/ 1186 w 1215"/>
                <a:gd name="T83" fmla="*/ 391 h 463"/>
                <a:gd name="T84" fmla="*/ 1215 w 1215"/>
                <a:gd name="T85" fmla="*/ 403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63">
                  <a:moveTo>
                    <a:pt x="0" y="239"/>
                  </a:moveTo>
                  <a:lnTo>
                    <a:pt x="29" y="176"/>
                  </a:lnTo>
                  <a:lnTo>
                    <a:pt x="58" y="109"/>
                  </a:lnTo>
                  <a:lnTo>
                    <a:pt x="87" y="46"/>
                  </a:lnTo>
                  <a:lnTo>
                    <a:pt x="115" y="20"/>
                  </a:lnTo>
                  <a:lnTo>
                    <a:pt x="144" y="0"/>
                  </a:lnTo>
                  <a:lnTo>
                    <a:pt x="174" y="43"/>
                  </a:lnTo>
                  <a:lnTo>
                    <a:pt x="202" y="125"/>
                  </a:lnTo>
                  <a:lnTo>
                    <a:pt x="231" y="202"/>
                  </a:lnTo>
                  <a:lnTo>
                    <a:pt x="261" y="289"/>
                  </a:lnTo>
                  <a:lnTo>
                    <a:pt x="289" y="361"/>
                  </a:lnTo>
                  <a:lnTo>
                    <a:pt x="318" y="404"/>
                  </a:lnTo>
                  <a:lnTo>
                    <a:pt x="346" y="438"/>
                  </a:lnTo>
                  <a:lnTo>
                    <a:pt x="376" y="451"/>
                  </a:lnTo>
                  <a:lnTo>
                    <a:pt x="405" y="463"/>
                  </a:lnTo>
                  <a:lnTo>
                    <a:pt x="433" y="458"/>
                  </a:lnTo>
                  <a:lnTo>
                    <a:pt x="463" y="441"/>
                  </a:lnTo>
                  <a:lnTo>
                    <a:pt x="492" y="428"/>
                  </a:lnTo>
                  <a:lnTo>
                    <a:pt x="520" y="411"/>
                  </a:lnTo>
                  <a:lnTo>
                    <a:pt x="550" y="374"/>
                  </a:lnTo>
                  <a:lnTo>
                    <a:pt x="578" y="302"/>
                  </a:lnTo>
                  <a:lnTo>
                    <a:pt x="607" y="220"/>
                  </a:lnTo>
                  <a:lnTo>
                    <a:pt x="637" y="150"/>
                  </a:lnTo>
                  <a:lnTo>
                    <a:pt x="665" y="106"/>
                  </a:lnTo>
                  <a:lnTo>
                    <a:pt x="694" y="100"/>
                  </a:lnTo>
                  <a:lnTo>
                    <a:pt x="724" y="106"/>
                  </a:lnTo>
                  <a:lnTo>
                    <a:pt x="752" y="122"/>
                  </a:lnTo>
                  <a:lnTo>
                    <a:pt x="781" y="155"/>
                  </a:lnTo>
                  <a:lnTo>
                    <a:pt x="809" y="188"/>
                  </a:lnTo>
                  <a:lnTo>
                    <a:pt x="839" y="223"/>
                  </a:lnTo>
                  <a:lnTo>
                    <a:pt x="868" y="252"/>
                  </a:lnTo>
                  <a:lnTo>
                    <a:pt x="896" y="268"/>
                  </a:lnTo>
                  <a:lnTo>
                    <a:pt x="926" y="300"/>
                  </a:lnTo>
                  <a:lnTo>
                    <a:pt x="955" y="335"/>
                  </a:lnTo>
                  <a:lnTo>
                    <a:pt x="983" y="357"/>
                  </a:lnTo>
                  <a:lnTo>
                    <a:pt x="1013" y="380"/>
                  </a:lnTo>
                  <a:lnTo>
                    <a:pt x="1041" y="399"/>
                  </a:lnTo>
                  <a:lnTo>
                    <a:pt x="1070" y="406"/>
                  </a:lnTo>
                  <a:lnTo>
                    <a:pt x="1099" y="411"/>
                  </a:lnTo>
                  <a:lnTo>
                    <a:pt x="1128" y="407"/>
                  </a:lnTo>
                  <a:lnTo>
                    <a:pt x="1157" y="391"/>
                  </a:lnTo>
                  <a:lnTo>
                    <a:pt x="1186" y="391"/>
                  </a:lnTo>
                  <a:lnTo>
                    <a:pt x="1215" y="40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65" name="Freeform 26">
              <a:extLst>
                <a:ext uri="{FF2B5EF4-FFF2-40B4-BE49-F238E27FC236}">
                  <a16:creationId xmlns="" xmlns:a16="http://schemas.microsoft.com/office/drawing/2014/main" id="{E7FB4D60-5C1B-42BF-9376-3D708618290D}"/>
                </a:ext>
              </a:extLst>
            </p:cNvPr>
            <p:cNvSpPr>
              <a:spLocks/>
            </p:cNvSpPr>
            <p:nvPr/>
          </p:nvSpPr>
          <p:spPr bwMode="auto">
            <a:xfrm>
              <a:off x="4144963" y="4124325"/>
              <a:ext cx="2019300" cy="685800"/>
            </a:xfrm>
            <a:custGeom>
              <a:avLst/>
              <a:gdLst>
                <a:gd name="T0" fmla="*/ 0 w 1272"/>
                <a:gd name="T1" fmla="*/ 300 h 432"/>
                <a:gd name="T2" fmla="*/ 29 w 1272"/>
                <a:gd name="T3" fmla="*/ 338 h 432"/>
                <a:gd name="T4" fmla="*/ 58 w 1272"/>
                <a:gd name="T5" fmla="*/ 378 h 432"/>
                <a:gd name="T6" fmla="*/ 87 w 1272"/>
                <a:gd name="T7" fmla="*/ 414 h 432"/>
                <a:gd name="T8" fmla="*/ 115 w 1272"/>
                <a:gd name="T9" fmla="*/ 432 h 432"/>
                <a:gd name="T10" fmla="*/ 144 w 1272"/>
                <a:gd name="T11" fmla="*/ 431 h 432"/>
                <a:gd name="T12" fmla="*/ 174 w 1272"/>
                <a:gd name="T13" fmla="*/ 378 h 432"/>
                <a:gd name="T14" fmla="*/ 202 w 1272"/>
                <a:gd name="T15" fmla="*/ 284 h 432"/>
                <a:gd name="T16" fmla="*/ 231 w 1272"/>
                <a:gd name="T17" fmla="*/ 185 h 432"/>
                <a:gd name="T18" fmla="*/ 261 w 1272"/>
                <a:gd name="T19" fmla="*/ 100 h 432"/>
                <a:gd name="T20" fmla="*/ 289 w 1272"/>
                <a:gd name="T21" fmla="*/ 44 h 432"/>
                <a:gd name="T22" fmla="*/ 318 w 1272"/>
                <a:gd name="T23" fmla="*/ 12 h 432"/>
                <a:gd name="T24" fmla="*/ 346 w 1272"/>
                <a:gd name="T25" fmla="*/ 0 h 432"/>
                <a:gd name="T26" fmla="*/ 376 w 1272"/>
                <a:gd name="T27" fmla="*/ 1 h 432"/>
                <a:gd name="T28" fmla="*/ 405 w 1272"/>
                <a:gd name="T29" fmla="*/ 25 h 432"/>
                <a:gd name="T30" fmla="*/ 433 w 1272"/>
                <a:gd name="T31" fmla="*/ 69 h 432"/>
                <a:gd name="T32" fmla="*/ 463 w 1272"/>
                <a:gd name="T33" fmla="*/ 124 h 432"/>
                <a:gd name="T34" fmla="*/ 492 w 1272"/>
                <a:gd name="T35" fmla="*/ 181 h 432"/>
                <a:gd name="T36" fmla="*/ 520 w 1272"/>
                <a:gd name="T37" fmla="*/ 229 h 432"/>
                <a:gd name="T38" fmla="*/ 550 w 1272"/>
                <a:gd name="T39" fmla="*/ 271 h 432"/>
                <a:gd name="T40" fmla="*/ 578 w 1272"/>
                <a:gd name="T41" fmla="*/ 308 h 432"/>
                <a:gd name="T42" fmla="*/ 607 w 1272"/>
                <a:gd name="T43" fmla="*/ 341 h 432"/>
                <a:gd name="T44" fmla="*/ 637 w 1272"/>
                <a:gd name="T45" fmla="*/ 369 h 432"/>
                <a:gd name="T46" fmla="*/ 665 w 1272"/>
                <a:gd name="T47" fmla="*/ 385 h 432"/>
                <a:gd name="T48" fmla="*/ 694 w 1272"/>
                <a:gd name="T49" fmla="*/ 389 h 432"/>
                <a:gd name="T50" fmla="*/ 724 w 1272"/>
                <a:gd name="T51" fmla="*/ 394 h 432"/>
                <a:gd name="T52" fmla="*/ 752 w 1272"/>
                <a:gd name="T53" fmla="*/ 395 h 432"/>
                <a:gd name="T54" fmla="*/ 781 w 1272"/>
                <a:gd name="T55" fmla="*/ 388 h 432"/>
                <a:gd name="T56" fmla="*/ 809 w 1272"/>
                <a:gd name="T57" fmla="*/ 372 h 432"/>
                <a:gd name="T58" fmla="*/ 839 w 1272"/>
                <a:gd name="T59" fmla="*/ 334 h 432"/>
                <a:gd name="T60" fmla="*/ 868 w 1272"/>
                <a:gd name="T61" fmla="*/ 283 h 432"/>
                <a:gd name="T62" fmla="*/ 896 w 1272"/>
                <a:gd name="T63" fmla="*/ 233 h 432"/>
                <a:gd name="T64" fmla="*/ 926 w 1272"/>
                <a:gd name="T65" fmla="*/ 175 h 432"/>
                <a:gd name="T66" fmla="*/ 955 w 1272"/>
                <a:gd name="T67" fmla="*/ 122 h 432"/>
                <a:gd name="T68" fmla="*/ 983 w 1272"/>
                <a:gd name="T69" fmla="*/ 94 h 432"/>
                <a:gd name="T70" fmla="*/ 1013 w 1272"/>
                <a:gd name="T71" fmla="*/ 75 h 432"/>
                <a:gd name="T72" fmla="*/ 1041 w 1272"/>
                <a:gd name="T73" fmla="*/ 92 h 432"/>
                <a:gd name="T74" fmla="*/ 1070 w 1272"/>
                <a:gd name="T75" fmla="*/ 129 h 432"/>
                <a:gd name="T76" fmla="*/ 1099 w 1272"/>
                <a:gd name="T77" fmla="*/ 156 h 432"/>
                <a:gd name="T78" fmla="*/ 1128 w 1272"/>
                <a:gd name="T79" fmla="*/ 190 h 432"/>
                <a:gd name="T80" fmla="*/ 1157 w 1272"/>
                <a:gd name="T81" fmla="*/ 195 h 432"/>
                <a:gd name="T82" fmla="*/ 1186 w 1272"/>
                <a:gd name="T83" fmla="*/ 212 h 432"/>
                <a:gd name="T84" fmla="*/ 1215 w 1272"/>
                <a:gd name="T85" fmla="*/ 223 h 432"/>
                <a:gd name="T86" fmla="*/ 1244 w 1272"/>
                <a:gd name="T87" fmla="*/ 238 h 432"/>
                <a:gd name="T88" fmla="*/ 1272 w 1272"/>
                <a:gd name="T89" fmla="*/ 262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432">
                  <a:moveTo>
                    <a:pt x="0" y="300"/>
                  </a:moveTo>
                  <a:lnTo>
                    <a:pt x="29" y="338"/>
                  </a:lnTo>
                  <a:lnTo>
                    <a:pt x="58" y="378"/>
                  </a:lnTo>
                  <a:lnTo>
                    <a:pt x="87" y="414"/>
                  </a:lnTo>
                  <a:lnTo>
                    <a:pt x="115" y="432"/>
                  </a:lnTo>
                  <a:lnTo>
                    <a:pt x="144" y="431"/>
                  </a:lnTo>
                  <a:lnTo>
                    <a:pt x="174" y="378"/>
                  </a:lnTo>
                  <a:lnTo>
                    <a:pt x="202" y="284"/>
                  </a:lnTo>
                  <a:lnTo>
                    <a:pt x="231" y="185"/>
                  </a:lnTo>
                  <a:lnTo>
                    <a:pt x="261" y="100"/>
                  </a:lnTo>
                  <a:lnTo>
                    <a:pt x="289" y="44"/>
                  </a:lnTo>
                  <a:lnTo>
                    <a:pt x="318" y="12"/>
                  </a:lnTo>
                  <a:lnTo>
                    <a:pt x="346" y="0"/>
                  </a:lnTo>
                  <a:lnTo>
                    <a:pt x="376" y="1"/>
                  </a:lnTo>
                  <a:lnTo>
                    <a:pt x="405" y="25"/>
                  </a:lnTo>
                  <a:lnTo>
                    <a:pt x="433" y="69"/>
                  </a:lnTo>
                  <a:lnTo>
                    <a:pt x="463" y="124"/>
                  </a:lnTo>
                  <a:lnTo>
                    <a:pt x="492" y="181"/>
                  </a:lnTo>
                  <a:lnTo>
                    <a:pt x="520" y="229"/>
                  </a:lnTo>
                  <a:lnTo>
                    <a:pt x="550" y="271"/>
                  </a:lnTo>
                  <a:lnTo>
                    <a:pt x="578" y="308"/>
                  </a:lnTo>
                  <a:lnTo>
                    <a:pt x="607" y="341"/>
                  </a:lnTo>
                  <a:lnTo>
                    <a:pt x="637" y="369"/>
                  </a:lnTo>
                  <a:lnTo>
                    <a:pt x="665" y="385"/>
                  </a:lnTo>
                  <a:lnTo>
                    <a:pt x="694" y="389"/>
                  </a:lnTo>
                  <a:lnTo>
                    <a:pt x="724" y="394"/>
                  </a:lnTo>
                  <a:lnTo>
                    <a:pt x="752" y="395"/>
                  </a:lnTo>
                  <a:lnTo>
                    <a:pt x="781" y="388"/>
                  </a:lnTo>
                  <a:lnTo>
                    <a:pt x="809" y="372"/>
                  </a:lnTo>
                  <a:lnTo>
                    <a:pt x="839" y="334"/>
                  </a:lnTo>
                  <a:lnTo>
                    <a:pt x="868" y="283"/>
                  </a:lnTo>
                  <a:lnTo>
                    <a:pt x="896" y="233"/>
                  </a:lnTo>
                  <a:lnTo>
                    <a:pt x="926" y="175"/>
                  </a:lnTo>
                  <a:lnTo>
                    <a:pt x="955" y="122"/>
                  </a:lnTo>
                  <a:lnTo>
                    <a:pt x="983" y="94"/>
                  </a:lnTo>
                  <a:lnTo>
                    <a:pt x="1013" y="75"/>
                  </a:lnTo>
                  <a:lnTo>
                    <a:pt x="1041" y="92"/>
                  </a:lnTo>
                  <a:lnTo>
                    <a:pt x="1070" y="129"/>
                  </a:lnTo>
                  <a:lnTo>
                    <a:pt x="1099" y="156"/>
                  </a:lnTo>
                  <a:lnTo>
                    <a:pt x="1128" y="190"/>
                  </a:lnTo>
                  <a:lnTo>
                    <a:pt x="1157" y="195"/>
                  </a:lnTo>
                  <a:lnTo>
                    <a:pt x="1186" y="212"/>
                  </a:lnTo>
                  <a:lnTo>
                    <a:pt x="1215" y="223"/>
                  </a:lnTo>
                  <a:lnTo>
                    <a:pt x="1244" y="238"/>
                  </a:lnTo>
                  <a:lnTo>
                    <a:pt x="1272" y="26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66" name="Freeform 27">
              <a:extLst>
                <a:ext uri="{FF2B5EF4-FFF2-40B4-BE49-F238E27FC236}">
                  <a16:creationId xmlns="" xmlns:a16="http://schemas.microsoft.com/office/drawing/2014/main" id="{31444A68-2C23-4981-9B5D-9A145427826B}"/>
                </a:ext>
              </a:extLst>
            </p:cNvPr>
            <p:cNvSpPr>
              <a:spLocks/>
            </p:cNvSpPr>
            <p:nvPr/>
          </p:nvSpPr>
          <p:spPr bwMode="auto">
            <a:xfrm>
              <a:off x="4144963" y="4035425"/>
              <a:ext cx="1974850" cy="774700"/>
            </a:xfrm>
            <a:custGeom>
              <a:avLst/>
              <a:gdLst>
                <a:gd name="T0" fmla="*/ 0 w 1244"/>
                <a:gd name="T1" fmla="*/ 41 h 488"/>
                <a:gd name="T2" fmla="*/ 29 w 1244"/>
                <a:gd name="T3" fmla="*/ 3 h 488"/>
                <a:gd name="T4" fmla="*/ 58 w 1244"/>
                <a:gd name="T5" fmla="*/ 0 h 488"/>
                <a:gd name="T6" fmla="*/ 87 w 1244"/>
                <a:gd name="T7" fmla="*/ 11 h 488"/>
                <a:gd name="T8" fmla="*/ 115 w 1244"/>
                <a:gd name="T9" fmla="*/ 52 h 488"/>
                <a:gd name="T10" fmla="*/ 144 w 1244"/>
                <a:gd name="T11" fmla="*/ 124 h 488"/>
                <a:gd name="T12" fmla="*/ 174 w 1244"/>
                <a:gd name="T13" fmla="*/ 216 h 488"/>
                <a:gd name="T14" fmla="*/ 202 w 1244"/>
                <a:gd name="T15" fmla="*/ 300 h 488"/>
                <a:gd name="T16" fmla="*/ 231 w 1244"/>
                <a:gd name="T17" fmla="*/ 376 h 488"/>
                <a:gd name="T18" fmla="*/ 261 w 1244"/>
                <a:gd name="T19" fmla="*/ 438 h 488"/>
                <a:gd name="T20" fmla="*/ 289 w 1244"/>
                <a:gd name="T21" fmla="*/ 478 h 488"/>
                <a:gd name="T22" fmla="*/ 318 w 1244"/>
                <a:gd name="T23" fmla="*/ 488 h 488"/>
                <a:gd name="T24" fmla="*/ 346 w 1244"/>
                <a:gd name="T25" fmla="*/ 471 h 488"/>
                <a:gd name="T26" fmla="*/ 376 w 1244"/>
                <a:gd name="T27" fmla="*/ 449 h 488"/>
                <a:gd name="T28" fmla="*/ 405 w 1244"/>
                <a:gd name="T29" fmla="*/ 433 h 488"/>
                <a:gd name="T30" fmla="*/ 433 w 1244"/>
                <a:gd name="T31" fmla="*/ 420 h 488"/>
                <a:gd name="T32" fmla="*/ 463 w 1244"/>
                <a:gd name="T33" fmla="*/ 388 h 488"/>
                <a:gd name="T34" fmla="*/ 492 w 1244"/>
                <a:gd name="T35" fmla="*/ 333 h 488"/>
                <a:gd name="T36" fmla="*/ 520 w 1244"/>
                <a:gd name="T37" fmla="*/ 259 h 488"/>
                <a:gd name="T38" fmla="*/ 550 w 1244"/>
                <a:gd name="T39" fmla="*/ 177 h 488"/>
                <a:gd name="T40" fmla="*/ 578 w 1244"/>
                <a:gd name="T41" fmla="*/ 114 h 488"/>
                <a:gd name="T42" fmla="*/ 607 w 1244"/>
                <a:gd name="T43" fmla="*/ 99 h 488"/>
                <a:gd name="T44" fmla="*/ 637 w 1244"/>
                <a:gd name="T45" fmla="*/ 112 h 488"/>
                <a:gd name="T46" fmla="*/ 665 w 1244"/>
                <a:gd name="T47" fmla="*/ 131 h 488"/>
                <a:gd name="T48" fmla="*/ 694 w 1244"/>
                <a:gd name="T49" fmla="*/ 156 h 488"/>
                <a:gd name="T50" fmla="*/ 724 w 1244"/>
                <a:gd name="T51" fmla="*/ 167 h 488"/>
                <a:gd name="T52" fmla="*/ 752 w 1244"/>
                <a:gd name="T53" fmla="*/ 180 h 488"/>
                <a:gd name="T54" fmla="*/ 781 w 1244"/>
                <a:gd name="T55" fmla="*/ 210 h 488"/>
                <a:gd name="T56" fmla="*/ 809 w 1244"/>
                <a:gd name="T57" fmla="*/ 241 h 488"/>
                <a:gd name="T58" fmla="*/ 839 w 1244"/>
                <a:gd name="T59" fmla="*/ 279 h 488"/>
                <a:gd name="T60" fmla="*/ 868 w 1244"/>
                <a:gd name="T61" fmla="*/ 310 h 488"/>
                <a:gd name="T62" fmla="*/ 896 w 1244"/>
                <a:gd name="T63" fmla="*/ 326 h 488"/>
                <a:gd name="T64" fmla="*/ 926 w 1244"/>
                <a:gd name="T65" fmla="*/ 343 h 488"/>
                <a:gd name="T66" fmla="*/ 955 w 1244"/>
                <a:gd name="T67" fmla="*/ 365 h 488"/>
                <a:gd name="T68" fmla="*/ 983 w 1244"/>
                <a:gd name="T69" fmla="*/ 387 h 488"/>
                <a:gd name="T70" fmla="*/ 1013 w 1244"/>
                <a:gd name="T71" fmla="*/ 402 h 488"/>
                <a:gd name="T72" fmla="*/ 1041 w 1244"/>
                <a:gd name="T73" fmla="*/ 415 h 488"/>
                <a:gd name="T74" fmla="*/ 1070 w 1244"/>
                <a:gd name="T75" fmla="*/ 424 h 488"/>
                <a:gd name="T76" fmla="*/ 1099 w 1244"/>
                <a:gd name="T77" fmla="*/ 429 h 488"/>
                <a:gd name="T78" fmla="*/ 1128 w 1244"/>
                <a:gd name="T79" fmla="*/ 420 h 488"/>
                <a:gd name="T80" fmla="*/ 1157 w 1244"/>
                <a:gd name="T81" fmla="*/ 406 h 488"/>
                <a:gd name="T82" fmla="*/ 1186 w 1244"/>
                <a:gd name="T83" fmla="*/ 386 h 488"/>
                <a:gd name="T84" fmla="*/ 1215 w 1244"/>
                <a:gd name="T85" fmla="*/ 378 h 488"/>
                <a:gd name="T86" fmla="*/ 1244 w 1244"/>
                <a:gd name="T87" fmla="*/ 381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88">
                  <a:moveTo>
                    <a:pt x="0" y="41"/>
                  </a:moveTo>
                  <a:lnTo>
                    <a:pt x="29" y="3"/>
                  </a:lnTo>
                  <a:lnTo>
                    <a:pt x="58" y="0"/>
                  </a:lnTo>
                  <a:lnTo>
                    <a:pt x="87" y="11"/>
                  </a:lnTo>
                  <a:lnTo>
                    <a:pt x="115" y="52"/>
                  </a:lnTo>
                  <a:lnTo>
                    <a:pt x="144" y="124"/>
                  </a:lnTo>
                  <a:lnTo>
                    <a:pt x="174" y="216"/>
                  </a:lnTo>
                  <a:lnTo>
                    <a:pt x="202" y="300"/>
                  </a:lnTo>
                  <a:lnTo>
                    <a:pt x="231" y="376"/>
                  </a:lnTo>
                  <a:lnTo>
                    <a:pt x="261" y="438"/>
                  </a:lnTo>
                  <a:lnTo>
                    <a:pt x="289" y="478"/>
                  </a:lnTo>
                  <a:lnTo>
                    <a:pt x="318" y="488"/>
                  </a:lnTo>
                  <a:lnTo>
                    <a:pt x="346" y="471"/>
                  </a:lnTo>
                  <a:lnTo>
                    <a:pt x="376" y="449"/>
                  </a:lnTo>
                  <a:lnTo>
                    <a:pt x="405" y="433"/>
                  </a:lnTo>
                  <a:lnTo>
                    <a:pt x="433" y="420"/>
                  </a:lnTo>
                  <a:lnTo>
                    <a:pt x="463" y="388"/>
                  </a:lnTo>
                  <a:lnTo>
                    <a:pt x="492" y="333"/>
                  </a:lnTo>
                  <a:lnTo>
                    <a:pt x="520" y="259"/>
                  </a:lnTo>
                  <a:lnTo>
                    <a:pt x="550" y="177"/>
                  </a:lnTo>
                  <a:lnTo>
                    <a:pt x="578" y="114"/>
                  </a:lnTo>
                  <a:lnTo>
                    <a:pt x="607" y="99"/>
                  </a:lnTo>
                  <a:lnTo>
                    <a:pt x="637" y="112"/>
                  </a:lnTo>
                  <a:lnTo>
                    <a:pt x="665" y="131"/>
                  </a:lnTo>
                  <a:lnTo>
                    <a:pt x="694" y="156"/>
                  </a:lnTo>
                  <a:lnTo>
                    <a:pt x="724" y="167"/>
                  </a:lnTo>
                  <a:lnTo>
                    <a:pt x="752" y="180"/>
                  </a:lnTo>
                  <a:lnTo>
                    <a:pt x="781" y="210"/>
                  </a:lnTo>
                  <a:lnTo>
                    <a:pt x="809" y="241"/>
                  </a:lnTo>
                  <a:lnTo>
                    <a:pt x="839" y="279"/>
                  </a:lnTo>
                  <a:lnTo>
                    <a:pt x="868" y="310"/>
                  </a:lnTo>
                  <a:lnTo>
                    <a:pt x="896" y="326"/>
                  </a:lnTo>
                  <a:lnTo>
                    <a:pt x="926" y="343"/>
                  </a:lnTo>
                  <a:lnTo>
                    <a:pt x="955" y="365"/>
                  </a:lnTo>
                  <a:lnTo>
                    <a:pt x="983" y="387"/>
                  </a:lnTo>
                  <a:lnTo>
                    <a:pt x="1013" y="402"/>
                  </a:lnTo>
                  <a:lnTo>
                    <a:pt x="1041" y="415"/>
                  </a:lnTo>
                  <a:lnTo>
                    <a:pt x="1070" y="424"/>
                  </a:lnTo>
                  <a:lnTo>
                    <a:pt x="1099" y="429"/>
                  </a:lnTo>
                  <a:lnTo>
                    <a:pt x="1128" y="420"/>
                  </a:lnTo>
                  <a:lnTo>
                    <a:pt x="1157" y="406"/>
                  </a:lnTo>
                  <a:lnTo>
                    <a:pt x="1186" y="386"/>
                  </a:lnTo>
                  <a:lnTo>
                    <a:pt x="1215" y="378"/>
                  </a:lnTo>
                  <a:lnTo>
                    <a:pt x="1244" y="38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67" name="Freeform 28">
              <a:extLst>
                <a:ext uri="{FF2B5EF4-FFF2-40B4-BE49-F238E27FC236}">
                  <a16:creationId xmlns="" xmlns:a16="http://schemas.microsoft.com/office/drawing/2014/main" id="{340FE255-C7DA-4628-A445-D866884216E7}"/>
                </a:ext>
              </a:extLst>
            </p:cNvPr>
            <p:cNvSpPr>
              <a:spLocks/>
            </p:cNvSpPr>
            <p:nvPr/>
          </p:nvSpPr>
          <p:spPr bwMode="auto">
            <a:xfrm>
              <a:off x="4144963" y="4062413"/>
              <a:ext cx="1928813" cy="725488"/>
            </a:xfrm>
            <a:custGeom>
              <a:avLst/>
              <a:gdLst>
                <a:gd name="T0" fmla="*/ 0 w 1215"/>
                <a:gd name="T1" fmla="*/ 448 h 457"/>
                <a:gd name="T2" fmla="*/ 29 w 1215"/>
                <a:gd name="T3" fmla="*/ 457 h 457"/>
                <a:gd name="T4" fmla="*/ 58 w 1215"/>
                <a:gd name="T5" fmla="*/ 454 h 457"/>
                <a:gd name="T6" fmla="*/ 87 w 1215"/>
                <a:gd name="T7" fmla="*/ 427 h 457"/>
                <a:gd name="T8" fmla="*/ 115 w 1215"/>
                <a:gd name="T9" fmla="*/ 366 h 457"/>
                <a:gd name="T10" fmla="*/ 144 w 1215"/>
                <a:gd name="T11" fmla="*/ 282 h 457"/>
                <a:gd name="T12" fmla="*/ 174 w 1215"/>
                <a:gd name="T13" fmla="*/ 174 h 457"/>
                <a:gd name="T14" fmla="*/ 202 w 1215"/>
                <a:gd name="T15" fmla="*/ 91 h 457"/>
                <a:gd name="T16" fmla="*/ 231 w 1215"/>
                <a:gd name="T17" fmla="*/ 31 h 457"/>
                <a:gd name="T18" fmla="*/ 261 w 1215"/>
                <a:gd name="T19" fmla="*/ 0 h 457"/>
                <a:gd name="T20" fmla="*/ 289 w 1215"/>
                <a:gd name="T21" fmla="*/ 7 h 457"/>
                <a:gd name="T22" fmla="*/ 318 w 1215"/>
                <a:gd name="T23" fmla="*/ 55 h 457"/>
                <a:gd name="T24" fmla="*/ 346 w 1215"/>
                <a:gd name="T25" fmla="*/ 127 h 457"/>
                <a:gd name="T26" fmla="*/ 376 w 1215"/>
                <a:gd name="T27" fmla="*/ 199 h 457"/>
                <a:gd name="T28" fmla="*/ 405 w 1215"/>
                <a:gd name="T29" fmla="*/ 267 h 457"/>
                <a:gd name="T30" fmla="*/ 433 w 1215"/>
                <a:gd name="T31" fmla="*/ 312 h 457"/>
                <a:gd name="T32" fmla="*/ 463 w 1215"/>
                <a:gd name="T33" fmla="*/ 347 h 457"/>
                <a:gd name="T34" fmla="*/ 492 w 1215"/>
                <a:gd name="T35" fmla="*/ 379 h 457"/>
                <a:gd name="T36" fmla="*/ 520 w 1215"/>
                <a:gd name="T37" fmla="*/ 396 h 457"/>
                <a:gd name="T38" fmla="*/ 550 w 1215"/>
                <a:gd name="T39" fmla="*/ 412 h 457"/>
                <a:gd name="T40" fmla="*/ 578 w 1215"/>
                <a:gd name="T41" fmla="*/ 429 h 457"/>
                <a:gd name="T42" fmla="*/ 607 w 1215"/>
                <a:gd name="T43" fmla="*/ 438 h 457"/>
                <a:gd name="T44" fmla="*/ 637 w 1215"/>
                <a:gd name="T45" fmla="*/ 437 h 457"/>
                <a:gd name="T46" fmla="*/ 665 w 1215"/>
                <a:gd name="T47" fmla="*/ 434 h 457"/>
                <a:gd name="T48" fmla="*/ 694 w 1215"/>
                <a:gd name="T49" fmla="*/ 417 h 457"/>
                <a:gd name="T50" fmla="*/ 724 w 1215"/>
                <a:gd name="T51" fmla="*/ 392 h 457"/>
                <a:gd name="T52" fmla="*/ 752 w 1215"/>
                <a:gd name="T53" fmla="*/ 357 h 457"/>
                <a:gd name="T54" fmla="*/ 781 w 1215"/>
                <a:gd name="T55" fmla="*/ 309 h 457"/>
                <a:gd name="T56" fmla="*/ 809 w 1215"/>
                <a:gd name="T57" fmla="*/ 261 h 457"/>
                <a:gd name="T58" fmla="*/ 839 w 1215"/>
                <a:gd name="T59" fmla="*/ 206 h 457"/>
                <a:gd name="T60" fmla="*/ 868 w 1215"/>
                <a:gd name="T61" fmla="*/ 170 h 457"/>
                <a:gd name="T62" fmla="*/ 896 w 1215"/>
                <a:gd name="T63" fmla="*/ 135 h 457"/>
                <a:gd name="T64" fmla="*/ 926 w 1215"/>
                <a:gd name="T65" fmla="*/ 118 h 457"/>
                <a:gd name="T66" fmla="*/ 955 w 1215"/>
                <a:gd name="T67" fmla="*/ 123 h 457"/>
                <a:gd name="T68" fmla="*/ 983 w 1215"/>
                <a:gd name="T69" fmla="*/ 129 h 457"/>
                <a:gd name="T70" fmla="*/ 1013 w 1215"/>
                <a:gd name="T71" fmla="*/ 155 h 457"/>
                <a:gd name="T72" fmla="*/ 1041 w 1215"/>
                <a:gd name="T73" fmla="*/ 189 h 457"/>
                <a:gd name="T74" fmla="*/ 1070 w 1215"/>
                <a:gd name="T75" fmla="*/ 222 h 457"/>
                <a:gd name="T76" fmla="*/ 1099 w 1215"/>
                <a:gd name="T77" fmla="*/ 264 h 457"/>
                <a:gd name="T78" fmla="*/ 1128 w 1215"/>
                <a:gd name="T79" fmla="*/ 290 h 457"/>
                <a:gd name="T80" fmla="*/ 1157 w 1215"/>
                <a:gd name="T81" fmla="*/ 298 h 457"/>
                <a:gd name="T82" fmla="*/ 1186 w 1215"/>
                <a:gd name="T83" fmla="*/ 301 h 457"/>
                <a:gd name="T84" fmla="*/ 1215 w 1215"/>
                <a:gd name="T85" fmla="*/ 295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57">
                  <a:moveTo>
                    <a:pt x="0" y="448"/>
                  </a:moveTo>
                  <a:lnTo>
                    <a:pt x="29" y="457"/>
                  </a:lnTo>
                  <a:lnTo>
                    <a:pt x="58" y="454"/>
                  </a:lnTo>
                  <a:lnTo>
                    <a:pt x="87" y="427"/>
                  </a:lnTo>
                  <a:lnTo>
                    <a:pt x="115" y="366"/>
                  </a:lnTo>
                  <a:lnTo>
                    <a:pt x="144" y="282"/>
                  </a:lnTo>
                  <a:lnTo>
                    <a:pt x="174" y="174"/>
                  </a:lnTo>
                  <a:lnTo>
                    <a:pt x="202" y="91"/>
                  </a:lnTo>
                  <a:lnTo>
                    <a:pt x="231" y="31"/>
                  </a:lnTo>
                  <a:lnTo>
                    <a:pt x="261" y="0"/>
                  </a:lnTo>
                  <a:lnTo>
                    <a:pt x="289" y="7"/>
                  </a:lnTo>
                  <a:lnTo>
                    <a:pt x="318" y="55"/>
                  </a:lnTo>
                  <a:lnTo>
                    <a:pt x="346" y="127"/>
                  </a:lnTo>
                  <a:lnTo>
                    <a:pt x="376" y="199"/>
                  </a:lnTo>
                  <a:lnTo>
                    <a:pt x="405" y="267"/>
                  </a:lnTo>
                  <a:lnTo>
                    <a:pt x="433" y="312"/>
                  </a:lnTo>
                  <a:lnTo>
                    <a:pt x="463" y="347"/>
                  </a:lnTo>
                  <a:lnTo>
                    <a:pt x="492" y="379"/>
                  </a:lnTo>
                  <a:lnTo>
                    <a:pt x="520" y="396"/>
                  </a:lnTo>
                  <a:lnTo>
                    <a:pt x="550" y="412"/>
                  </a:lnTo>
                  <a:lnTo>
                    <a:pt x="578" y="429"/>
                  </a:lnTo>
                  <a:lnTo>
                    <a:pt x="607" y="438"/>
                  </a:lnTo>
                  <a:lnTo>
                    <a:pt x="637" y="437"/>
                  </a:lnTo>
                  <a:lnTo>
                    <a:pt x="665" y="434"/>
                  </a:lnTo>
                  <a:lnTo>
                    <a:pt x="694" y="417"/>
                  </a:lnTo>
                  <a:lnTo>
                    <a:pt x="724" y="392"/>
                  </a:lnTo>
                  <a:lnTo>
                    <a:pt x="752" y="357"/>
                  </a:lnTo>
                  <a:lnTo>
                    <a:pt x="781" y="309"/>
                  </a:lnTo>
                  <a:lnTo>
                    <a:pt x="809" y="261"/>
                  </a:lnTo>
                  <a:lnTo>
                    <a:pt x="839" y="206"/>
                  </a:lnTo>
                  <a:lnTo>
                    <a:pt x="868" y="170"/>
                  </a:lnTo>
                  <a:lnTo>
                    <a:pt x="896" y="135"/>
                  </a:lnTo>
                  <a:lnTo>
                    <a:pt x="926" y="118"/>
                  </a:lnTo>
                  <a:lnTo>
                    <a:pt x="955" y="123"/>
                  </a:lnTo>
                  <a:lnTo>
                    <a:pt x="983" y="129"/>
                  </a:lnTo>
                  <a:lnTo>
                    <a:pt x="1013" y="155"/>
                  </a:lnTo>
                  <a:lnTo>
                    <a:pt x="1041" y="189"/>
                  </a:lnTo>
                  <a:lnTo>
                    <a:pt x="1070" y="222"/>
                  </a:lnTo>
                  <a:lnTo>
                    <a:pt x="1099" y="264"/>
                  </a:lnTo>
                  <a:lnTo>
                    <a:pt x="1128" y="290"/>
                  </a:lnTo>
                  <a:lnTo>
                    <a:pt x="1157" y="298"/>
                  </a:lnTo>
                  <a:lnTo>
                    <a:pt x="1186" y="301"/>
                  </a:lnTo>
                  <a:lnTo>
                    <a:pt x="1215" y="29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68" name="Freeform 29">
              <a:extLst>
                <a:ext uri="{FF2B5EF4-FFF2-40B4-BE49-F238E27FC236}">
                  <a16:creationId xmlns="" xmlns:a16="http://schemas.microsoft.com/office/drawing/2014/main" id="{A085DAC2-57DA-4A4A-9166-8D7888B77788}"/>
                </a:ext>
              </a:extLst>
            </p:cNvPr>
            <p:cNvSpPr>
              <a:spLocks/>
            </p:cNvSpPr>
            <p:nvPr/>
          </p:nvSpPr>
          <p:spPr bwMode="auto">
            <a:xfrm>
              <a:off x="4144963" y="4078288"/>
              <a:ext cx="1928813" cy="723900"/>
            </a:xfrm>
            <a:custGeom>
              <a:avLst/>
              <a:gdLst>
                <a:gd name="T0" fmla="*/ 0 w 1215"/>
                <a:gd name="T1" fmla="*/ 0 h 456"/>
                <a:gd name="T2" fmla="*/ 29 w 1215"/>
                <a:gd name="T3" fmla="*/ 101 h 456"/>
                <a:gd name="T4" fmla="*/ 58 w 1215"/>
                <a:gd name="T5" fmla="*/ 157 h 456"/>
                <a:gd name="T6" fmla="*/ 87 w 1215"/>
                <a:gd name="T7" fmla="*/ 203 h 456"/>
                <a:gd name="T8" fmla="*/ 115 w 1215"/>
                <a:gd name="T9" fmla="*/ 275 h 456"/>
                <a:gd name="T10" fmla="*/ 144 w 1215"/>
                <a:gd name="T11" fmla="*/ 363 h 456"/>
                <a:gd name="T12" fmla="*/ 174 w 1215"/>
                <a:gd name="T13" fmla="*/ 427 h 456"/>
                <a:gd name="T14" fmla="*/ 202 w 1215"/>
                <a:gd name="T15" fmla="*/ 455 h 456"/>
                <a:gd name="T16" fmla="*/ 231 w 1215"/>
                <a:gd name="T17" fmla="*/ 456 h 456"/>
                <a:gd name="T18" fmla="*/ 261 w 1215"/>
                <a:gd name="T19" fmla="*/ 438 h 456"/>
                <a:gd name="T20" fmla="*/ 289 w 1215"/>
                <a:gd name="T21" fmla="*/ 423 h 456"/>
                <a:gd name="T22" fmla="*/ 318 w 1215"/>
                <a:gd name="T23" fmla="*/ 408 h 456"/>
                <a:gd name="T24" fmla="*/ 346 w 1215"/>
                <a:gd name="T25" fmla="*/ 376 h 456"/>
                <a:gd name="T26" fmla="*/ 376 w 1215"/>
                <a:gd name="T27" fmla="*/ 310 h 456"/>
                <a:gd name="T28" fmla="*/ 405 w 1215"/>
                <a:gd name="T29" fmla="*/ 220 h 456"/>
                <a:gd name="T30" fmla="*/ 433 w 1215"/>
                <a:gd name="T31" fmla="*/ 129 h 456"/>
                <a:gd name="T32" fmla="*/ 463 w 1215"/>
                <a:gd name="T33" fmla="*/ 71 h 456"/>
                <a:gd name="T34" fmla="*/ 492 w 1215"/>
                <a:gd name="T35" fmla="*/ 51 h 456"/>
                <a:gd name="T36" fmla="*/ 520 w 1215"/>
                <a:gd name="T37" fmla="*/ 60 h 456"/>
                <a:gd name="T38" fmla="*/ 550 w 1215"/>
                <a:gd name="T39" fmla="*/ 77 h 456"/>
                <a:gd name="T40" fmla="*/ 578 w 1215"/>
                <a:gd name="T41" fmla="*/ 93 h 456"/>
                <a:gd name="T42" fmla="*/ 607 w 1215"/>
                <a:gd name="T43" fmla="*/ 117 h 456"/>
                <a:gd name="T44" fmla="*/ 637 w 1215"/>
                <a:gd name="T45" fmla="*/ 147 h 456"/>
                <a:gd name="T46" fmla="*/ 665 w 1215"/>
                <a:gd name="T47" fmla="*/ 188 h 456"/>
                <a:gd name="T48" fmla="*/ 694 w 1215"/>
                <a:gd name="T49" fmla="*/ 231 h 456"/>
                <a:gd name="T50" fmla="*/ 724 w 1215"/>
                <a:gd name="T51" fmla="*/ 272 h 456"/>
                <a:gd name="T52" fmla="*/ 752 w 1215"/>
                <a:gd name="T53" fmla="*/ 306 h 456"/>
                <a:gd name="T54" fmla="*/ 781 w 1215"/>
                <a:gd name="T55" fmla="*/ 349 h 456"/>
                <a:gd name="T56" fmla="*/ 809 w 1215"/>
                <a:gd name="T57" fmla="*/ 397 h 456"/>
                <a:gd name="T58" fmla="*/ 839 w 1215"/>
                <a:gd name="T59" fmla="*/ 433 h 456"/>
                <a:gd name="T60" fmla="*/ 868 w 1215"/>
                <a:gd name="T61" fmla="*/ 449 h 456"/>
                <a:gd name="T62" fmla="*/ 896 w 1215"/>
                <a:gd name="T63" fmla="*/ 451 h 456"/>
                <a:gd name="T64" fmla="*/ 926 w 1215"/>
                <a:gd name="T65" fmla="*/ 440 h 456"/>
                <a:gd name="T66" fmla="*/ 955 w 1215"/>
                <a:gd name="T67" fmla="*/ 434 h 456"/>
                <a:gd name="T68" fmla="*/ 983 w 1215"/>
                <a:gd name="T69" fmla="*/ 417 h 456"/>
                <a:gd name="T70" fmla="*/ 1013 w 1215"/>
                <a:gd name="T71" fmla="*/ 374 h 456"/>
                <a:gd name="T72" fmla="*/ 1041 w 1215"/>
                <a:gd name="T73" fmla="*/ 323 h 456"/>
                <a:gd name="T74" fmla="*/ 1070 w 1215"/>
                <a:gd name="T75" fmla="*/ 275 h 456"/>
                <a:gd name="T76" fmla="*/ 1099 w 1215"/>
                <a:gd name="T77" fmla="*/ 246 h 456"/>
                <a:gd name="T78" fmla="*/ 1128 w 1215"/>
                <a:gd name="T79" fmla="*/ 233 h 456"/>
                <a:gd name="T80" fmla="*/ 1157 w 1215"/>
                <a:gd name="T81" fmla="*/ 222 h 456"/>
                <a:gd name="T82" fmla="*/ 1186 w 1215"/>
                <a:gd name="T83" fmla="*/ 212 h 456"/>
                <a:gd name="T84" fmla="*/ 1215 w 1215"/>
                <a:gd name="T85" fmla="*/ 21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56">
                  <a:moveTo>
                    <a:pt x="0" y="0"/>
                  </a:moveTo>
                  <a:lnTo>
                    <a:pt x="29" y="101"/>
                  </a:lnTo>
                  <a:lnTo>
                    <a:pt x="58" y="157"/>
                  </a:lnTo>
                  <a:lnTo>
                    <a:pt x="87" y="203"/>
                  </a:lnTo>
                  <a:lnTo>
                    <a:pt x="115" y="275"/>
                  </a:lnTo>
                  <a:lnTo>
                    <a:pt x="144" y="363"/>
                  </a:lnTo>
                  <a:lnTo>
                    <a:pt x="174" y="427"/>
                  </a:lnTo>
                  <a:lnTo>
                    <a:pt x="202" y="455"/>
                  </a:lnTo>
                  <a:lnTo>
                    <a:pt x="231" y="456"/>
                  </a:lnTo>
                  <a:lnTo>
                    <a:pt x="261" y="438"/>
                  </a:lnTo>
                  <a:lnTo>
                    <a:pt x="289" y="423"/>
                  </a:lnTo>
                  <a:lnTo>
                    <a:pt x="318" y="408"/>
                  </a:lnTo>
                  <a:lnTo>
                    <a:pt x="346" y="376"/>
                  </a:lnTo>
                  <a:lnTo>
                    <a:pt x="376" y="310"/>
                  </a:lnTo>
                  <a:lnTo>
                    <a:pt x="405" y="220"/>
                  </a:lnTo>
                  <a:lnTo>
                    <a:pt x="433" y="129"/>
                  </a:lnTo>
                  <a:lnTo>
                    <a:pt x="463" y="71"/>
                  </a:lnTo>
                  <a:lnTo>
                    <a:pt x="492" y="51"/>
                  </a:lnTo>
                  <a:lnTo>
                    <a:pt x="520" y="60"/>
                  </a:lnTo>
                  <a:lnTo>
                    <a:pt x="550" y="77"/>
                  </a:lnTo>
                  <a:lnTo>
                    <a:pt x="578" y="93"/>
                  </a:lnTo>
                  <a:lnTo>
                    <a:pt x="607" y="117"/>
                  </a:lnTo>
                  <a:lnTo>
                    <a:pt x="637" y="147"/>
                  </a:lnTo>
                  <a:lnTo>
                    <a:pt x="665" y="188"/>
                  </a:lnTo>
                  <a:lnTo>
                    <a:pt x="694" y="231"/>
                  </a:lnTo>
                  <a:lnTo>
                    <a:pt x="724" y="272"/>
                  </a:lnTo>
                  <a:lnTo>
                    <a:pt x="752" y="306"/>
                  </a:lnTo>
                  <a:lnTo>
                    <a:pt x="781" y="349"/>
                  </a:lnTo>
                  <a:lnTo>
                    <a:pt x="809" y="397"/>
                  </a:lnTo>
                  <a:lnTo>
                    <a:pt x="839" y="433"/>
                  </a:lnTo>
                  <a:lnTo>
                    <a:pt x="868" y="449"/>
                  </a:lnTo>
                  <a:lnTo>
                    <a:pt x="896" y="451"/>
                  </a:lnTo>
                  <a:lnTo>
                    <a:pt x="926" y="440"/>
                  </a:lnTo>
                  <a:lnTo>
                    <a:pt x="955" y="434"/>
                  </a:lnTo>
                  <a:lnTo>
                    <a:pt x="983" y="417"/>
                  </a:lnTo>
                  <a:lnTo>
                    <a:pt x="1013" y="374"/>
                  </a:lnTo>
                  <a:lnTo>
                    <a:pt x="1041" y="323"/>
                  </a:lnTo>
                  <a:lnTo>
                    <a:pt x="1070" y="275"/>
                  </a:lnTo>
                  <a:lnTo>
                    <a:pt x="1099" y="246"/>
                  </a:lnTo>
                  <a:lnTo>
                    <a:pt x="1128" y="233"/>
                  </a:lnTo>
                  <a:lnTo>
                    <a:pt x="1157" y="222"/>
                  </a:lnTo>
                  <a:lnTo>
                    <a:pt x="1186" y="212"/>
                  </a:lnTo>
                  <a:lnTo>
                    <a:pt x="1215" y="21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69" name="Freeform 30">
              <a:extLst>
                <a:ext uri="{FF2B5EF4-FFF2-40B4-BE49-F238E27FC236}">
                  <a16:creationId xmlns="" xmlns:a16="http://schemas.microsoft.com/office/drawing/2014/main" id="{E6CEED8D-15D8-4022-8742-01F896E77F32}"/>
                </a:ext>
              </a:extLst>
            </p:cNvPr>
            <p:cNvSpPr>
              <a:spLocks/>
            </p:cNvSpPr>
            <p:nvPr/>
          </p:nvSpPr>
          <p:spPr bwMode="auto">
            <a:xfrm>
              <a:off x="4144963" y="4048125"/>
              <a:ext cx="1974850" cy="703263"/>
            </a:xfrm>
            <a:custGeom>
              <a:avLst/>
              <a:gdLst>
                <a:gd name="T0" fmla="*/ 0 w 1244"/>
                <a:gd name="T1" fmla="*/ 416 h 443"/>
                <a:gd name="T2" fmla="*/ 29 w 1244"/>
                <a:gd name="T3" fmla="*/ 370 h 443"/>
                <a:gd name="T4" fmla="*/ 58 w 1244"/>
                <a:gd name="T5" fmla="*/ 300 h 443"/>
                <a:gd name="T6" fmla="*/ 87 w 1244"/>
                <a:gd name="T7" fmla="*/ 229 h 443"/>
                <a:gd name="T8" fmla="*/ 115 w 1244"/>
                <a:gd name="T9" fmla="*/ 172 h 443"/>
                <a:gd name="T10" fmla="*/ 144 w 1244"/>
                <a:gd name="T11" fmla="*/ 89 h 443"/>
                <a:gd name="T12" fmla="*/ 174 w 1244"/>
                <a:gd name="T13" fmla="*/ 28 h 443"/>
                <a:gd name="T14" fmla="*/ 202 w 1244"/>
                <a:gd name="T15" fmla="*/ 0 h 443"/>
                <a:gd name="T16" fmla="*/ 231 w 1244"/>
                <a:gd name="T17" fmla="*/ 5 h 443"/>
                <a:gd name="T18" fmla="*/ 261 w 1244"/>
                <a:gd name="T19" fmla="*/ 63 h 443"/>
                <a:gd name="T20" fmla="*/ 289 w 1244"/>
                <a:gd name="T21" fmla="*/ 161 h 443"/>
                <a:gd name="T22" fmla="*/ 318 w 1244"/>
                <a:gd name="T23" fmla="*/ 254 h 443"/>
                <a:gd name="T24" fmla="*/ 346 w 1244"/>
                <a:gd name="T25" fmla="*/ 313 h 443"/>
                <a:gd name="T26" fmla="*/ 376 w 1244"/>
                <a:gd name="T27" fmla="*/ 350 h 443"/>
                <a:gd name="T28" fmla="*/ 405 w 1244"/>
                <a:gd name="T29" fmla="*/ 377 h 443"/>
                <a:gd name="T30" fmla="*/ 433 w 1244"/>
                <a:gd name="T31" fmla="*/ 399 h 443"/>
                <a:gd name="T32" fmla="*/ 463 w 1244"/>
                <a:gd name="T33" fmla="*/ 417 h 443"/>
                <a:gd name="T34" fmla="*/ 492 w 1244"/>
                <a:gd name="T35" fmla="*/ 426 h 443"/>
                <a:gd name="T36" fmla="*/ 520 w 1244"/>
                <a:gd name="T37" fmla="*/ 438 h 443"/>
                <a:gd name="T38" fmla="*/ 550 w 1244"/>
                <a:gd name="T39" fmla="*/ 443 h 443"/>
                <a:gd name="T40" fmla="*/ 578 w 1244"/>
                <a:gd name="T41" fmla="*/ 439 h 443"/>
                <a:gd name="T42" fmla="*/ 607 w 1244"/>
                <a:gd name="T43" fmla="*/ 431 h 443"/>
                <a:gd name="T44" fmla="*/ 637 w 1244"/>
                <a:gd name="T45" fmla="*/ 410 h 443"/>
                <a:gd name="T46" fmla="*/ 665 w 1244"/>
                <a:gd name="T47" fmla="*/ 373 h 443"/>
                <a:gd name="T48" fmla="*/ 694 w 1244"/>
                <a:gd name="T49" fmla="*/ 310 h 443"/>
                <a:gd name="T50" fmla="*/ 724 w 1244"/>
                <a:gd name="T51" fmla="*/ 240 h 443"/>
                <a:gd name="T52" fmla="*/ 752 w 1244"/>
                <a:gd name="T53" fmla="*/ 185 h 443"/>
                <a:gd name="T54" fmla="*/ 781 w 1244"/>
                <a:gd name="T55" fmla="*/ 153 h 443"/>
                <a:gd name="T56" fmla="*/ 809 w 1244"/>
                <a:gd name="T57" fmla="*/ 147 h 443"/>
                <a:gd name="T58" fmla="*/ 839 w 1244"/>
                <a:gd name="T59" fmla="*/ 143 h 443"/>
                <a:gd name="T60" fmla="*/ 868 w 1244"/>
                <a:gd name="T61" fmla="*/ 152 h 443"/>
                <a:gd name="T62" fmla="*/ 896 w 1244"/>
                <a:gd name="T63" fmla="*/ 175 h 443"/>
                <a:gd name="T64" fmla="*/ 926 w 1244"/>
                <a:gd name="T65" fmla="*/ 198 h 443"/>
                <a:gd name="T66" fmla="*/ 955 w 1244"/>
                <a:gd name="T67" fmla="*/ 224 h 443"/>
                <a:gd name="T68" fmla="*/ 983 w 1244"/>
                <a:gd name="T69" fmla="*/ 239 h 443"/>
                <a:gd name="T70" fmla="*/ 1013 w 1244"/>
                <a:gd name="T71" fmla="*/ 261 h 443"/>
                <a:gd name="T72" fmla="*/ 1041 w 1244"/>
                <a:gd name="T73" fmla="*/ 291 h 443"/>
                <a:gd name="T74" fmla="*/ 1070 w 1244"/>
                <a:gd name="T75" fmla="*/ 331 h 443"/>
                <a:gd name="T76" fmla="*/ 1099 w 1244"/>
                <a:gd name="T77" fmla="*/ 372 h 443"/>
                <a:gd name="T78" fmla="*/ 1128 w 1244"/>
                <a:gd name="T79" fmla="*/ 389 h 443"/>
                <a:gd name="T80" fmla="*/ 1157 w 1244"/>
                <a:gd name="T81" fmla="*/ 395 h 443"/>
                <a:gd name="T82" fmla="*/ 1186 w 1244"/>
                <a:gd name="T83" fmla="*/ 385 h 443"/>
                <a:gd name="T84" fmla="*/ 1215 w 1244"/>
                <a:gd name="T85" fmla="*/ 372 h 443"/>
                <a:gd name="T86" fmla="*/ 1244 w 1244"/>
                <a:gd name="T87" fmla="*/ 35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43">
                  <a:moveTo>
                    <a:pt x="0" y="416"/>
                  </a:moveTo>
                  <a:lnTo>
                    <a:pt x="29" y="370"/>
                  </a:lnTo>
                  <a:lnTo>
                    <a:pt x="58" y="300"/>
                  </a:lnTo>
                  <a:lnTo>
                    <a:pt x="87" y="229"/>
                  </a:lnTo>
                  <a:lnTo>
                    <a:pt x="115" y="172"/>
                  </a:lnTo>
                  <a:lnTo>
                    <a:pt x="144" y="89"/>
                  </a:lnTo>
                  <a:lnTo>
                    <a:pt x="174" y="28"/>
                  </a:lnTo>
                  <a:lnTo>
                    <a:pt x="202" y="0"/>
                  </a:lnTo>
                  <a:lnTo>
                    <a:pt x="231" y="5"/>
                  </a:lnTo>
                  <a:lnTo>
                    <a:pt x="261" y="63"/>
                  </a:lnTo>
                  <a:lnTo>
                    <a:pt x="289" y="161"/>
                  </a:lnTo>
                  <a:lnTo>
                    <a:pt x="318" y="254"/>
                  </a:lnTo>
                  <a:lnTo>
                    <a:pt x="346" y="313"/>
                  </a:lnTo>
                  <a:lnTo>
                    <a:pt x="376" y="350"/>
                  </a:lnTo>
                  <a:lnTo>
                    <a:pt x="405" y="377"/>
                  </a:lnTo>
                  <a:lnTo>
                    <a:pt x="433" y="399"/>
                  </a:lnTo>
                  <a:lnTo>
                    <a:pt x="463" y="417"/>
                  </a:lnTo>
                  <a:lnTo>
                    <a:pt x="492" y="426"/>
                  </a:lnTo>
                  <a:lnTo>
                    <a:pt x="520" y="438"/>
                  </a:lnTo>
                  <a:lnTo>
                    <a:pt x="550" y="443"/>
                  </a:lnTo>
                  <a:lnTo>
                    <a:pt x="578" y="439"/>
                  </a:lnTo>
                  <a:lnTo>
                    <a:pt x="607" y="431"/>
                  </a:lnTo>
                  <a:lnTo>
                    <a:pt x="637" y="410"/>
                  </a:lnTo>
                  <a:lnTo>
                    <a:pt x="665" y="373"/>
                  </a:lnTo>
                  <a:lnTo>
                    <a:pt x="694" y="310"/>
                  </a:lnTo>
                  <a:lnTo>
                    <a:pt x="724" y="240"/>
                  </a:lnTo>
                  <a:lnTo>
                    <a:pt x="752" y="185"/>
                  </a:lnTo>
                  <a:lnTo>
                    <a:pt x="781" y="153"/>
                  </a:lnTo>
                  <a:lnTo>
                    <a:pt x="809" y="147"/>
                  </a:lnTo>
                  <a:lnTo>
                    <a:pt x="839" y="143"/>
                  </a:lnTo>
                  <a:lnTo>
                    <a:pt x="868" y="152"/>
                  </a:lnTo>
                  <a:lnTo>
                    <a:pt x="896" y="175"/>
                  </a:lnTo>
                  <a:lnTo>
                    <a:pt x="926" y="198"/>
                  </a:lnTo>
                  <a:lnTo>
                    <a:pt x="955" y="224"/>
                  </a:lnTo>
                  <a:lnTo>
                    <a:pt x="983" y="239"/>
                  </a:lnTo>
                  <a:lnTo>
                    <a:pt x="1013" y="261"/>
                  </a:lnTo>
                  <a:lnTo>
                    <a:pt x="1041" y="291"/>
                  </a:lnTo>
                  <a:lnTo>
                    <a:pt x="1070" y="331"/>
                  </a:lnTo>
                  <a:lnTo>
                    <a:pt x="1099" y="372"/>
                  </a:lnTo>
                  <a:lnTo>
                    <a:pt x="1128" y="389"/>
                  </a:lnTo>
                  <a:lnTo>
                    <a:pt x="1157" y="395"/>
                  </a:lnTo>
                  <a:lnTo>
                    <a:pt x="1186" y="385"/>
                  </a:lnTo>
                  <a:lnTo>
                    <a:pt x="1215" y="372"/>
                  </a:lnTo>
                  <a:lnTo>
                    <a:pt x="1244" y="35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70" name="Freeform 31">
              <a:extLst>
                <a:ext uri="{FF2B5EF4-FFF2-40B4-BE49-F238E27FC236}">
                  <a16:creationId xmlns="" xmlns:a16="http://schemas.microsoft.com/office/drawing/2014/main" id="{E8FEF497-8AC1-43C1-9206-C8EA90F055FF}"/>
                </a:ext>
              </a:extLst>
            </p:cNvPr>
            <p:cNvSpPr>
              <a:spLocks/>
            </p:cNvSpPr>
            <p:nvPr/>
          </p:nvSpPr>
          <p:spPr bwMode="auto">
            <a:xfrm>
              <a:off x="4144963" y="4124325"/>
              <a:ext cx="1974850" cy="684213"/>
            </a:xfrm>
            <a:custGeom>
              <a:avLst/>
              <a:gdLst>
                <a:gd name="T0" fmla="*/ 0 w 1244"/>
                <a:gd name="T1" fmla="*/ 117 h 431"/>
                <a:gd name="T2" fmla="*/ 29 w 1244"/>
                <a:gd name="T3" fmla="*/ 196 h 431"/>
                <a:gd name="T4" fmla="*/ 58 w 1244"/>
                <a:gd name="T5" fmla="*/ 245 h 431"/>
                <a:gd name="T6" fmla="*/ 87 w 1244"/>
                <a:gd name="T7" fmla="*/ 293 h 431"/>
                <a:gd name="T8" fmla="*/ 115 w 1244"/>
                <a:gd name="T9" fmla="*/ 353 h 431"/>
                <a:gd name="T10" fmla="*/ 144 w 1244"/>
                <a:gd name="T11" fmla="*/ 407 h 431"/>
                <a:gd name="T12" fmla="*/ 174 w 1244"/>
                <a:gd name="T13" fmla="*/ 431 h 431"/>
                <a:gd name="T14" fmla="*/ 202 w 1244"/>
                <a:gd name="T15" fmla="*/ 426 h 431"/>
                <a:gd name="T16" fmla="*/ 231 w 1244"/>
                <a:gd name="T17" fmla="*/ 400 h 431"/>
                <a:gd name="T18" fmla="*/ 261 w 1244"/>
                <a:gd name="T19" fmla="*/ 363 h 431"/>
                <a:gd name="T20" fmla="*/ 289 w 1244"/>
                <a:gd name="T21" fmla="*/ 300 h 431"/>
                <a:gd name="T22" fmla="*/ 318 w 1244"/>
                <a:gd name="T23" fmla="*/ 214 h 431"/>
                <a:gd name="T24" fmla="*/ 346 w 1244"/>
                <a:gd name="T25" fmla="*/ 131 h 431"/>
                <a:gd name="T26" fmla="*/ 376 w 1244"/>
                <a:gd name="T27" fmla="*/ 59 h 431"/>
                <a:gd name="T28" fmla="*/ 405 w 1244"/>
                <a:gd name="T29" fmla="*/ 12 h 431"/>
                <a:gd name="T30" fmla="*/ 433 w 1244"/>
                <a:gd name="T31" fmla="*/ 0 h 431"/>
                <a:gd name="T32" fmla="*/ 463 w 1244"/>
                <a:gd name="T33" fmla="*/ 9 h 431"/>
                <a:gd name="T34" fmla="*/ 492 w 1244"/>
                <a:gd name="T35" fmla="*/ 38 h 431"/>
                <a:gd name="T36" fmla="*/ 520 w 1244"/>
                <a:gd name="T37" fmla="*/ 78 h 431"/>
                <a:gd name="T38" fmla="*/ 550 w 1244"/>
                <a:gd name="T39" fmla="*/ 121 h 431"/>
                <a:gd name="T40" fmla="*/ 578 w 1244"/>
                <a:gd name="T41" fmla="*/ 172 h 431"/>
                <a:gd name="T42" fmla="*/ 607 w 1244"/>
                <a:gd name="T43" fmla="*/ 222 h 431"/>
                <a:gd name="T44" fmla="*/ 637 w 1244"/>
                <a:gd name="T45" fmla="*/ 260 h 431"/>
                <a:gd name="T46" fmla="*/ 665 w 1244"/>
                <a:gd name="T47" fmla="*/ 286 h 431"/>
                <a:gd name="T48" fmla="*/ 694 w 1244"/>
                <a:gd name="T49" fmla="*/ 318 h 431"/>
                <a:gd name="T50" fmla="*/ 724 w 1244"/>
                <a:gd name="T51" fmla="*/ 347 h 431"/>
                <a:gd name="T52" fmla="*/ 752 w 1244"/>
                <a:gd name="T53" fmla="*/ 380 h 431"/>
                <a:gd name="T54" fmla="*/ 781 w 1244"/>
                <a:gd name="T55" fmla="*/ 406 h 431"/>
                <a:gd name="T56" fmla="*/ 809 w 1244"/>
                <a:gd name="T57" fmla="*/ 407 h 431"/>
                <a:gd name="T58" fmla="*/ 839 w 1244"/>
                <a:gd name="T59" fmla="*/ 406 h 431"/>
                <a:gd name="T60" fmla="*/ 868 w 1244"/>
                <a:gd name="T61" fmla="*/ 396 h 431"/>
                <a:gd name="T62" fmla="*/ 896 w 1244"/>
                <a:gd name="T63" fmla="*/ 388 h 431"/>
                <a:gd name="T64" fmla="*/ 926 w 1244"/>
                <a:gd name="T65" fmla="*/ 372 h 431"/>
                <a:gd name="T66" fmla="*/ 955 w 1244"/>
                <a:gd name="T67" fmla="*/ 330 h 431"/>
                <a:gd name="T68" fmla="*/ 983 w 1244"/>
                <a:gd name="T69" fmla="*/ 282 h 431"/>
                <a:gd name="T70" fmla="*/ 1013 w 1244"/>
                <a:gd name="T71" fmla="*/ 238 h 431"/>
                <a:gd name="T72" fmla="*/ 1041 w 1244"/>
                <a:gd name="T73" fmla="*/ 195 h 431"/>
                <a:gd name="T74" fmla="*/ 1070 w 1244"/>
                <a:gd name="T75" fmla="*/ 167 h 431"/>
                <a:gd name="T76" fmla="*/ 1099 w 1244"/>
                <a:gd name="T77" fmla="*/ 163 h 431"/>
                <a:gd name="T78" fmla="*/ 1128 w 1244"/>
                <a:gd name="T79" fmla="*/ 167 h 431"/>
                <a:gd name="T80" fmla="*/ 1157 w 1244"/>
                <a:gd name="T81" fmla="*/ 176 h 431"/>
                <a:gd name="T82" fmla="*/ 1186 w 1244"/>
                <a:gd name="T83" fmla="*/ 186 h 431"/>
                <a:gd name="T84" fmla="*/ 1215 w 1244"/>
                <a:gd name="T85" fmla="*/ 181 h 431"/>
                <a:gd name="T86" fmla="*/ 1244 w 1244"/>
                <a:gd name="T87" fmla="*/ 165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31">
                  <a:moveTo>
                    <a:pt x="0" y="117"/>
                  </a:moveTo>
                  <a:lnTo>
                    <a:pt x="29" y="196"/>
                  </a:lnTo>
                  <a:lnTo>
                    <a:pt x="58" y="245"/>
                  </a:lnTo>
                  <a:lnTo>
                    <a:pt x="87" y="293"/>
                  </a:lnTo>
                  <a:lnTo>
                    <a:pt x="115" y="353"/>
                  </a:lnTo>
                  <a:lnTo>
                    <a:pt x="144" y="407"/>
                  </a:lnTo>
                  <a:lnTo>
                    <a:pt x="174" y="431"/>
                  </a:lnTo>
                  <a:lnTo>
                    <a:pt x="202" y="426"/>
                  </a:lnTo>
                  <a:lnTo>
                    <a:pt x="231" y="400"/>
                  </a:lnTo>
                  <a:lnTo>
                    <a:pt x="261" y="363"/>
                  </a:lnTo>
                  <a:lnTo>
                    <a:pt x="289" y="300"/>
                  </a:lnTo>
                  <a:lnTo>
                    <a:pt x="318" y="214"/>
                  </a:lnTo>
                  <a:lnTo>
                    <a:pt x="346" y="131"/>
                  </a:lnTo>
                  <a:lnTo>
                    <a:pt x="376" y="59"/>
                  </a:lnTo>
                  <a:lnTo>
                    <a:pt x="405" y="12"/>
                  </a:lnTo>
                  <a:lnTo>
                    <a:pt x="433" y="0"/>
                  </a:lnTo>
                  <a:lnTo>
                    <a:pt x="463" y="9"/>
                  </a:lnTo>
                  <a:lnTo>
                    <a:pt x="492" y="38"/>
                  </a:lnTo>
                  <a:lnTo>
                    <a:pt x="520" y="78"/>
                  </a:lnTo>
                  <a:lnTo>
                    <a:pt x="550" y="121"/>
                  </a:lnTo>
                  <a:lnTo>
                    <a:pt x="578" y="172"/>
                  </a:lnTo>
                  <a:lnTo>
                    <a:pt x="607" y="222"/>
                  </a:lnTo>
                  <a:lnTo>
                    <a:pt x="637" y="260"/>
                  </a:lnTo>
                  <a:lnTo>
                    <a:pt x="665" y="286"/>
                  </a:lnTo>
                  <a:lnTo>
                    <a:pt x="694" y="318"/>
                  </a:lnTo>
                  <a:lnTo>
                    <a:pt x="724" y="347"/>
                  </a:lnTo>
                  <a:lnTo>
                    <a:pt x="752" y="380"/>
                  </a:lnTo>
                  <a:lnTo>
                    <a:pt x="781" y="406"/>
                  </a:lnTo>
                  <a:lnTo>
                    <a:pt x="809" y="407"/>
                  </a:lnTo>
                  <a:lnTo>
                    <a:pt x="839" y="406"/>
                  </a:lnTo>
                  <a:lnTo>
                    <a:pt x="868" y="396"/>
                  </a:lnTo>
                  <a:lnTo>
                    <a:pt x="896" y="388"/>
                  </a:lnTo>
                  <a:lnTo>
                    <a:pt x="926" y="372"/>
                  </a:lnTo>
                  <a:lnTo>
                    <a:pt x="955" y="330"/>
                  </a:lnTo>
                  <a:lnTo>
                    <a:pt x="983" y="282"/>
                  </a:lnTo>
                  <a:lnTo>
                    <a:pt x="1013" y="238"/>
                  </a:lnTo>
                  <a:lnTo>
                    <a:pt x="1041" y="195"/>
                  </a:lnTo>
                  <a:lnTo>
                    <a:pt x="1070" y="167"/>
                  </a:lnTo>
                  <a:lnTo>
                    <a:pt x="1099" y="163"/>
                  </a:lnTo>
                  <a:lnTo>
                    <a:pt x="1128" y="167"/>
                  </a:lnTo>
                  <a:lnTo>
                    <a:pt x="1157" y="176"/>
                  </a:lnTo>
                  <a:lnTo>
                    <a:pt x="1186" y="186"/>
                  </a:lnTo>
                  <a:lnTo>
                    <a:pt x="1215" y="181"/>
                  </a:lnTo>
                  <a:lnTo>
                    <a:pt x="1244" y="16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71" name="Freeform 32">
              <a:extLst>
                <a:ext uri="{FF2B5EF4-FFF2-40B4-BE49-F238E27FC236}">
                  <a16:creationId xmlns="" xmlns:a16="http://schemas.microsoft.com/office/drawing/2014/main" id="{5A82EBA5-0A3F-4F9E-BC9F-869A5CA381D2}"/>
                </a:ext>
              </a:extLst>
            </p:cNvPr>
            <p:cNvSpPr>
              <a:spLocks/>
            </p:cNvSpPr>
            <p:nvPr/>
          </p:nvSpPr>
          <p:spPr bwMode="auto">
            <a:xfrm>
              <a:off x="4144963" y="4060825"/>
              <a:ext cx="1974850" cy="709613"/>
            </a:xfrm>
            <a:custGeom>
              <a:avLst/>
              <a:gdLst>
                <a:gd name="T0" fmla="*/ 0 w 1244"/>
                <a:gd name="T1" fmla="*/ 275 h 447"/>
                <a:gd name="T2" fmla="*/ 29 w 1244"/>
                <a:gd name="T3" fmla="*/ 217 h 447"/>
                <a:gd name="T4" fmla="*/ 58 w 1244"/>
                <a:gd name="T5" fmla="*/ 166 h 447"/>
                <a:gd name="T6" fmla="*/ 87 w 1244"/>
                <a:gd name="T7" fmla="*/ 119 h 447"/>
                <a:gd name="T8" fmla="*/ 115 w 1244"/>
                <a:gd name="T9" fmla="*/ 81 h 447"/>
                <a:gd name="T10" fmla="*/ 144 w 1244"/>
                <a:gd name="T11" fmla="*/ 30 h 447"/>
                <a:gd name="T12" fmla="*/ 174 w 1244"/>
                <a:gd name="T13" fmla="*/ 0 h 447"/>
                <a:gd name="T14" fmla="*/ 202 w 1244"/>
                <a:gd name="T15" fmla="*/ 13 h 447"/>
                <a:gd name="T16" fmla="*/ 231 w 1244"/>
                <a:gd name="T17" fmla="*/ 70 h 447"/>
                <a:gd name="T18" fmla="*/ 261 w 1244"/>
                <a:gd name="T19" fmla="*/ 155 h 447"/>
                <a:gd name="T20" fmla="*/ 289 w 1244"/>
                <a:gd name="T21" fmla="*/ 255 h 447"/>
                <a:gd name="T22" fmla="*/ 318 w 1244"/>
                <a:gd name="T23" fmla="*/ 337 h 447"/>
                <a:gd name="T24" fmla="*/ 346 w 1244"/>
                <a:gd name="T25" fmla="*/ 390 h 447"/>
                <a:gd name="T26" fmla="*/ 376 w 1244"/>
                <a:gd name="T27" fmla="*/ 423 h 447"/>
                <a:gd name="T28" fmla="*/ 405 w 1244"/>
                <a:gd name="T29" fmla="*/ 434 h 447"/>
                <a:gd name="T30" fmla="*/ 433 w 1244"/>
                <a:gd name="T31" fmla="*/ 431 h 447"/>
                <a:gd name="T32" fmla="*/ 463 w 1244"/>
                <a:gd name="T33" fmla="*/ 425 h 447"/>
                <a:gd name="T34" fmla="*/ 492 w 1244"/>
                <a:gd name="T35" fmla="*/ 423 h 447"/>
                <a:gd name="T36" fmla="*/ 520 w 1244"/>
                <a:gd name="T37" fmla="*/ 418 h 447"/>
                <a:gd name="T38" fmla="*/ 550 w 1244"/>
                <a:gd name="T39" fmla="*/ 409 h 447"/>
                <a:gd name="T40" fmla="*/ 578 w 1244"/>
                <a:gd name="T41" fmla="*/ 364 h 447"/>
                <a:gd name="T42" fmla="*/ 607 w 1244"/>
                <a:gd name="T43" fmla="*/ 294 h 447"/>
                <a:gd name="T44" fmla="*/ 637 w 1244"/>
                <a:gd name="T45" fmla="*/ 230 h 447"/>
                <a:gd name="T46" fmla="*/ 665 w 1244"/>
                <a:gd name="T47" fmla="*/ 167 h 447"/>
                <a:gd name="T48" fmla="*/ 694 w 1244"/>
                <a:gd name="T49" fmla="*/ 136 h 447"/>
                <a:gd name="T50" fmla="*/ 724 w 1244"/>
                <a:gd name="T51" fmla="*/ 125 h 447"/>
                <a:gd name="T52" fmla="*/ 752 w 1244"/>
                <a:gd name="T53" fmla="*/ 121 h 447"/>
                <a:gd name="T54" fmla="*/ 781 w 1244"/>
                <a:gd name="T55" fmla="*/ 139 h 447"/>
                <a:gd name="T56" fmla="*/ 809 w 1244"/>
                <a:gd name="T57" fmla="*/ 158 h 447"/>
                <a:gd name="T58" fmla="*/ 839 w 1244"/>
                <a:gd name="T59" fmla="*/ 173 h 447"/>
                <a:gd name="T60" fmla="*/ 868 w 1244"/>
                <a:gd name="T61" fmla="*/ 199 h 447"/>
                <a:gd name="T62" fmla="*/ 896 w 1244"/>
                <a:gd name="T63" fmla="*/ 232 h 447"/>
                <a:gd name="T64" fmla="*/ 926 w 1244"/>
                <a:gd name="T65" fmla="*/ 273 h 447"/>
                <a:gd name="T66" fmla="*/ 955 w 1244"/>
                <a:gd name="T67" fmla="*/ 317 h 447"/>
                <a:gd name="T68" fmla="*/ 983 w 1244"/>
                <a:gd name="T69" fmla="*/ 355 h 447"/>
                <a:gd name="T70" fmla="*/ 1013 w 1244"/>
                <a:gd name="T71" fmla="*/ 390 h 447"/>
                <a:gd name="T72" fmla="*/ 1041 w 1244"/>
                <a:gd name="T73" fmla="*/ 424 h 447"/>
                <a:gd name="T74" fmla="*/ 1070 w 1244"/>
                <a:gd name="T75" fmla="*/ 444 h 447"/>
                <a:gd name="T76" fmla="*/ 1099 w 1244"/>
                <a:gd name="T77" fmla="*/ 447 h 447"/>
                <a:gd name="T78" fmla="*/ 1128 w 1244"/>
                <a:gd name="T79" fmla="*/ 433 h 447"/>
                <a:gd name="T80" fmla="*/ 1157 w 1244"/>
                <a:gd name="T81" fmla="*/ 406 h 447"/>
                <a:gd name="T82" fmla="*/ 1186 w 1244"/>
                <a:gd name="T83" fmla="*/ 392 h 447"/>
                <a:gd name="T84" fmla="*/ 1215 w 1244"/>
                <a:gd name="T85" fmla="*/ 370 h 447"/>
                <a:gd name="T86" fmla="*/ 1244 w 1244"/>
                <a:gd name="T87" fmla="*/ 349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47">
                  <a:moveTo>
                    <a:pt x="0" y="275"/>
                  </a:moveTo>
                  <a:lnTo>
                    <a:pt x="29" y="217"/>
                  </a:lnTo>
                  <a:lnTo>
                    <a:pt x="58" y="166"/>
                  </a:lnTo>
                  <a:lnTo>
                    <a:pt x="87" y="119"/>
                  </a:lnTo>
                  <a:lnTo>
                    <a:pt x="115" y="81"/>
                  </a:lnTo>
                  <a:lnTo>
                    <a:pt x="144" y="30"/>
                  </a:lnTo>
                  <a:lnTo>
                    <a:pt x="174" y="0"/>
                  </a:lnTo>
                  <a:lnTo>
                    <a:pt x="202" y="13"/>
                  </a:lnTo>
                  <a:lnTo>
                    <a:pt x="231" y="70"/>
                  </a:lnTo>
                  <a:lnTo>
                    <a:pt x="261" y="155"/>
                  </a:lnTo>
                  <a:lnTo>
                    <a:pt x="289" y="255"/>
                  </a:lnTo>
                  <a:lnTo>
                    <a:pt x="318" y="337"/>
                  </a:lnTo>
                  <a:lnTo>
                    <a:pt x="346" y="390"/>
                  </a:lnTo>
                  <a:lnTo>
                    <a:pt x="376" y="423"/>
                  </a:lnTo>
                  <a:lnTo>
                    <a:pt x="405" y="434"/>
                  </a:lnTo>
                  <a:lnTo>
                    <a:pt x="433" y="431"/>
                  </a:lnTo>
                  <a:lnTo>
                    <a:pt x="463" y="425"/>
                  </a:lnTo>
                  <a:lnTo>
                    <a:pt x="492" y="423"/>
                  </a:lnTo>
                  <a:lnTo>
                    <a:pt x="520" y="418"/>
                  </a:lnTo>
                  <a:lnTo>
                    <a:pt x="550" y="409"/>
                  </a:lnTo>
                  <a:lnTo>
                    <a:pt x="578" y="364"/>
                  </a:lnTo>
                  <a:lnTo>
                    <a:pt x="607" y="294"/>
                  </a:lnTo>
                  <a:lnTo>
                    <a:pt x="637" y="230"/>
                  </a:lnTo>
                  <a:lnTo>
                    <a:pt x="665" y="167"/>
                  </a:lnTo>
                  <a:lnTo>
                    <a:pt x="694" y="136"/>
                  </a:lnTo>
                  <a:lnTo>
                    <a:pt x="724" y="125"/>
                  </a:lnTo>
                  <a:lnTo>
                    <a:pt x="752" y="121"/>
                  </a:lnTo>
                  <a:lnTo>
                    <a:pt x="781" y="139"/>
                  </a:lnTo>
                  <a:lnTo>
                    <a:pt x="809" y="158"/>
                  </a:lnTo>
                  <a:lnTo>
                    <a:pt x="839" y="173"/>
                  </a:lnTo>
                  <a:lnTo>
                    <a:pt x="868" y="199"/>
                  </a:lnTo>
                  <a:lnTo>
                    <a:pt x="896" y="232"/>
                  </a:lnTo>
                  <a:lnTo>
                    <a:pt x="926" y="273"/>
                  </a:lnTo>
                  <a:lnTo>
                    <a:pt x="955" y="317"/>
                  </a:lnTo>
                  <a:lnTo>
                    <a:pt x="983" y="355"/>
                  </a:lnTo>
                  <a:lnTo>
                    <a:pt x="1013" y="390"/>
                  </a:lnTo>
                  <a:lnTo>
                    <a:pt x="1041" y="424"/>
                  </a:lnTo>
                  <a:lnTo>
                    <a:pt x="1070" y="444"/>
                  </a:lnTo>
                  <a:lnTo>
                    <a:pt x="1099" y="447"/>
                  </a:lnTo>
                  <a:lnTo>
                    <a:pt x="1128" y="433"/>
                  </a:lnTo>
                  <a:lnTo>
                    <a:pt x="1157" y="406"/>
                  </a:lnTo>
                  <a:lnTo>
                    <a:pt x="1186" y="392"/>
                  </a:lnTo>
                  <a:lnTo>
                    <a:pt x="1215" y="370"/>
                  </a:lnTo>
                  <a:lnTo>
                    <a:pt x="1244" y="34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72" name="Freeform 33">
              <a:extLst>
                <a:ext uri="{FF2B5EF4-FFF2-40B4-BE49-F238E27FC236}">
                  <a16:creationId xmlns="" xmlns:a16="http://schemas.microsoft.com/office/drawing/2014/main" id="{54B0E5D5-54D1-4610-ADB4-DD0E06AE41E4}"/>
                </a:ext>
              </a:extLst>
            </p:cNvPr>
            <p:cNvSpPr>
              <a:spLocks/>
            </p:cNvSpPr>
            <p:nvPr/>
          </p:nvSpPr>
          <p:spPr bwMode="auto">
            <a:xfrm>
              <a:off x="4144963" y="4146550"/>
              <a:ext cx="1974850" cy="717550"/>
            </a:xfrm>
            <a:custGeom>
              <a:avLst/>
              <a:gdLst>
                <a:gd name="T0" fmla="*/ 0 w 1244"/>
                <a:gd name="T1" fmla="*/ 182 h 452"/>
                <a:gd name="T2" fmla="*/ 29 w 1244"/>
                <a:gd name="T3" fmla="*/ 280 h 452"/>
                <a:gd name="T4" fmla="*/ 58 w 1244"/>
                <a:gd name="T5" fmla="*/ 358 h 452"/>
                <a:gd name="T6" fmla="*/ 87 w 1244"/>
                <a:gd name="T7" fmla="*/ 401 h 452"/>
                <a:gd name="T8" fmla="*/ 115 w 1244"/>
                <a:gd name="T9" fmla="*/ 433 h 452"/>
                <a:gd name="T10" fmla="*/ 144 w 1244"/>
                <a:gd name="T11" fmla="*/ 452 h 452"/>
                <a:gd name="T12" fmla="*/ 174 w 1244"/>
                <a:gd name="T13" fmla="*/ 420 h 452"/>
                <a:gd name="T14" fmla="*/ 202 w 1244"/>
                <a:gd name="T15" fmla="*/ 369 h 452"/>
                <a:gd name="T16" fmla="*/ 231 w 1244"/>
                <a:gd name="T17" fmla="*/ 304 h 452"/>
                <a:gd name="T18" fmla="*/ 261 w 1244"/>
                <a:gd name="T19" fmla="*/ 224 h 452"/>
                <a:gd name="T20" fmla="*/ 289 w 1244"/>
                <a:gd name="T21" fmla="*/ 151 h 452"/>
                <a:gd name="T22" fmla="*/ 318 w 1244"/>
                <a:gd name="T23" fmla="*/ 85 h 452"/>
                <a:gd name="T24" fmla="*/ 346 w 1244"/>
                <a:gd name="T25" fmla="*/ 32 h 452"/>
                <a:gd name="T26" fmla="*/ 376 w 1244"/>
                <a:gd name="T27" fmla="*/ 6 h 452"/>
                <a:gd name="T28" fmla="*/ 405 w 1244"/>
                <a:gd name="T29" fmla="*/ 0 h 452"/>
                <a:gd name="T30" fmla="*/ 433 w 1244"/>
                <a:gd name="T31" fmla="*/ 23 h 452"/>
                <a:gd name="T32" fmla="*/ 463 w 1244"/>
                <a:gd name="T33" fmla="*/ 56 h 452"/>
                <a:gd name="T34" fmla="*/ 492 w 1244"/>
                <a:gd name="T35" fmla="*/ 87 h 452"/>
                <a:gd name="T36" fmla="*/ 520 w 1244"/>
                <a:gd name="T37" fmla="*/ 115 h 452"/>
                <a:gd name="T38" fmla="*/ 550 w 1244"/>
                <a:gd name="T39" fmla="*/ 145 h 452"/>
                <a:gd name="T40" fmla="*/ 578 w 1244"/>
                <a:gd name="T41" fmla="*/ 189 h 452"/>
                <a:gd name="T42" fmla="*/ 607 w 1244"/>
                <a:gd name="T43" fmla="*/ 235 h 452"/>
                <a:gd name="T44" fmla="*/ 637 w 1244"/>
                <a:gd name="T45" fmla="*/ 278 h 452"/>
                <a:gd name="T46" fmla="*/ 665 w 1244"/>
                <a:gd name="T47" fmla="*/ 312 h 452"/>
                <a:gd name="T48" fmla="*/ 694 w 1244"/>
                <a:gd name="T49" fmla="*/ 334 h 452"/>
                <a:gd name="T50" fmla="*/ 724 w 1244"/>
                <a:gd name="T51" fmla="*/ 349 h 452"/>
                <a:gd name="T52" fmla="*/ 752 w 1244"/>
                <a:gd name="T53" fmla="*/ 354 h 452"/>
                <a:gd name="T54" fmla="*/ 781 w 1244"/>
                <a:gd name="T55" fmla="*/ 368 h 452"/>
                <a:gd name="T56" fmla="*/ 809 w 1244"/>
                <a:gd name="T57" fmla="*/ 384 h 452"/>
                <a:gd name="T58" fmla="*/ 839 w 1244"/>
                <a:gd name="T59" fmla="*/ 384 h 452"/>
                <a:gd name="T60" fmla="*/ 868 w 1244"/>
                <a:gd name="T61" fmla="*/ 370 h 452"/>
                <a:gd name="T62" fmla="*/ 896 w 1244"/>
                <a:gd name="T63" fmla="*/ 334 h 452"/>
                <a:gd name="T64" fmla="*/ 926 w 1244"/>
                <a:gd name="T65" fmla="*/ 283 h 452"/>
                <a:gd name="T66" fmla="*/ 955 w 1244"/>
                <a:gd name="T67" fmla="*/ 233 h 452"/>
                <a:gd name="T68" fmla="*/ 983 w 1244"/>
                <a:gd name="T69" fmla="*/ 185 h 452"/>
                <a:gd name="T70" fmla="*/ 1013 w 1244"/>
                <a:gd name="T71" fmla="*/ 153 h 452"/>
                <a:gd name="T72" fmla="*/ 1041 w 1244"/>
                <a:gd name="T73" fmla="*/ 140 h 452"/>
                <a:gd name="T74" fmla="*/ 1070 w 1244"/>
                <a:gd name="T75" fmla="*/ 135 h 452"/>
                <a:gd name="T76" fmla="*/ 1099 w 1244"/>
                <a:gd name="T77" fmla="*/ 141 h 452"/>
                <a:gd name="T78" fmla="*/ 1128 w 1244"/>
                <a:gd name="T79" fmla="*/ 156 h 452"/>
                <a:gd name="T80" fmla="*/ 1157 w 1244"/>
                <a:gd name="T81" fmla="*/ 178 h 452"/>
                <a:gd name="T82" fmla="*/ 1186 w 1244"/>
                <a:gd name="T83" fmla="*/ 188 h 452"/>
                <a:gd name="T84" fmla="*/ 1215 w 1244"/>
                <a:gd name="T85" fmla="*/ 200 h 452"/>
                <a:gd name="T86" fmla="*/ 1244 w 1244"/>
                <a:gd name="T87" fmla="*/ 213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52">
                  <a:moveTo>
                    <a:pt x="0" y="182"/>
                  </a:moveTo>
                  <a:lnTo>
                    <a:pt x="29" y="280"/>
                  </a:lnTo>
                  <a:lnTo>
                    <a:pt x="58" y="358"/>
                  </a:lnTo>
                  <a:lnTo>
                    <a:pt x="87" y="401"/>
                  </a:lnTo>
                  <a:lnTo>
                    <a:pt x="115" y="433"/>
                  </a:lnTo>
                  <a:lnTo>
                    <a:pt x="144" y="452"/>
                  </a:lnTo>
                  <a:lnTo>
                    <a:pt x="174" y="420"/>
                  </a:lnTo>
                  <a:lnTo>
                    <a:pt x="202" y="369"/>
                  </a:lnTo>
                  <a:lnTo>
                    <a:pt x="231" y="304"/>
                  </a:lnTo>
                  <a:lnTo>
                    <a:pt x="261" y="224"/>
                  </a:lnTo>
                  <a:lnTo>
                    <a:pt x="289" y="151"/>
                  </a:lnTo>
                  <a:lnTo>
                    <a:pt x="318" y="85"/>
                  </a:lnTo>
                  <a:lnTo>
                    <a:pt x="346" y="32"/>
                  </a:lnTo>
                  <a:lnTo>
                    <a:pt x="376" y="6"/>
                  </a:lnTo>
                  <a:lnTo>
                    <a:pt x="405" y="0"/>
                  </a:lnTo>
                  <a:lnTo>
                    <a:pt x="433" y="23"/>
                  </a:lnTo>
                  <a:lnTo>
                    <a:pt x="463" y="56"/>
                  </a:lnTo>
                  <a:lnTo>
                    <a:pt x="492" y="87"/>
                  </a:lnTo>
                  <a:lnTo>
                    <a:pt x="520" y="115"/>
                  </a:lnTo>
                  <a:lnTo>
                    <a:pt x="550" y="145"/>
                  </a:lnTo>
                  <a:lnTo>
                    <a:pt x="578" y="189"/>
                  </a:lnTo>
                  <a:lnTo>
                    <a:pt x="607" y="235"/>
                  </a:lnTo>
                  <a:lnTo>
                    <a:pt x="637" y="278"/>
                  </a:lnTo>
                  <a:lnTo>
                    <a:pt x="665" y="312"/>
                  </a:lnTo>
                  <a:lnTo>
                    <a:pt x="694" y="334"/>
                  </a:lnTo>
                  <a:lnTo>
                    <a:pt x="724" y="349"/>
                  </a:lnTo>
                  <a:lnTo>
                    <a:pt x="752" y="354"/>
                  </a:lnTo>
                  <a:lnTo>
                    <a:pt x="781" y="368"/>
                  </a:lnTo>
                  <a:lnTo>
                    <a:pt x="809" y="384"/>
                  </a:lnTo>
                  <a:lnTo>
                    <a:pt x="839" y="384"/>
                  </a:lnTo>
                  <a:lnTo>
                    <a:pt x="868" y="370"/>
                  </a:lnTo>
                  <a:lnTo>
                    <a:pt x="896" y="334"/>
                  </a:lnTo>
                  <a:lnTo>
                    <a:pt x="926" y="283"/>
                  </a:lnTo>
                  <a:lnTo>
                    <a:pt x="955" y="233"/>
                  </a:lnTo>
                  <a:lnTo>
                    <a:pt x="983" y="185"/>
                  </a:lnTo>
                  <a:lnTo>
                    <a:pt x="1013" y="153"/>
                  </a:lnTo>
                  <a:lnTo>
                    <a:pt x="1041" y="140"/>
                  </a:lnTo>
                  <a:lnTo>
                    <a:pt x="1070" y="135"/>
                  </a:lnTo>
                  <a:lnTo>
                    <a:pt x="1099" y="141"/>
                  </a:lnTo>
                  <a:lnTo>
                    <a:pt x="1128" y="156"/>
                  </a:lnTo>
                  <a:lnTo>
                    <a:pt x="1157" y="178"/>
                  </a:lnTo>
                  <a:lnTo>
                    <a:pt x="1186" y="188"/>
                  </a:lnTo>
                  <a:lnTo>
                    <a:pt x="1215" y="200"/>
                  </a:lnTo>
                  <a:lnTo>
                    <a:pt x="1244" y="21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73" name="Freeform 34">
              <a:extLst>
                <a:ext uri="{FF2B5EF4-FFF2-40B4-BE49-F238E27FC236}">
                  <a16:creationId xmlns="" xmlns:a16="http://schemas.microsoft.com/office/drawing/2014/main" id="{3F1577E2-E523-4BB8-8364-EEFE69A1BA3F}"/>
                </a:ext>
              </a:extLst>
            </p:cNvPr>
            <p:cNvSpPr>
              <a:spLocks/>
            </p:cNvSpPr>
            <p:nvPr/>
          </p:nvSpPr>
          <p:spPr bwMode="auto">
            <a:xfrm>
              <a:off x="4144963" y="4057650"/>
              <a:ext cx="2019300" cy="709613"/>
            </a:xfrm>
            <a:custGeom>
              <a:avLst/>
              <a:gdLst>
                <a:gd name="T0" fmla="*/ 0 w 1272"/>
                <a:gd name="T1" fmla="*/ 139 h 447"/>
                <a:gd name="T2" fmla="*/ 29 w 1272"/>
                <a:gd name="T3" fmla="*/ 63 h 447"/>
                <a:gd name="T4" fmla="*/ 58 w 1272"/>
                <a:gd name="T5" fmla="*/ 13 h 447"/>
                <a:gd name="T6" fmla="*/ 87 w 1272"/>
                <a:gd name="T7" fmla="*/ 0 h 447"/>
                <a:gd name="T8" fmla="*/ 115 w 1272"/>
                <a:gd name="T9" fmla="*/ 27 h 447"/>
                <a:gd name="T10" fmla="*/ 144 w 1272"/>
                <a:gd name="T11" fmla="*/ 64 h 447"/>
                <a:gd name="T12" fmla="*/ 174 w 1272"/>
                <a:gd name="T13" fmla="*/ 128 h 447"/>
                <a:gd name="T14" fmla="*/ 202 w 1272"/>
                <a:gd name="T15" fmla="*/ 201 h 447"/>
                <a:gd name="T16" fmla="*/ 231 w 1272"/>
                <a:gd name="T17" fmla="*/ 269 h 447"/>
                <a:gd name="T18" fmla="*/ 261 w 1272"/>
                <a:gd name="T19" fmla="*/ 345 h 447"/>
                <a:gd name="T20" fmla="*/ 289 w 1272"/>
                <a:gd name="T21" fmla="*/ 405 h 447"/>
                <a:gd name="T22" fmla="*/ 318 w 1272"/>
                <a:gd name="T23" fmla="*/ 437 h 447"/>
                <a:gd name="T24" fmla="*/ 346 w 1272"/>
                <a:gd name="T25" fmla="*/ 447 h 447"/>
                <a:gd name="T26" fmla="*/ 376 w 1272"/>
                <a:gd name="T27" fmla="*/ 446 h 447"/>
                <a:gd name="T28" fmla="*/ 405 w 1272"/>
                <a:gd name="T29" fmla="*/ 440 h 447"/>
                <a:gd name="T30" fmla="*/ 433 w 1272"/>
                <a:gd name="T31" fmla="*/ 425 h 447"/>
                <a:gd name="T32" fmla="*/ 463 w 1272"/>
                <a:gd name="T33" fmla="*/ 420 h 447"/>
                <a:gd name="T34" fmla="*/ 492 w 1272"/>
                <a:gd name="T35" fmla="*/ 405 h 447"/>
                <a:gd name="T36" fmla="*/ 520 w 1272"/>
                <a:gd name="T37" fmla="*/ 364 h 447"/>
                <a:gd name="T38" fmla="*/ 550 w 1272"/>
                <a:gd name="T39" fmla="*/ 305 h 447"/>
                <a:gd name="T40" fmla="*/ 578 w 1272"/>
                <a:gd name="T41" fmla="*/ 224 h 447"/>
                <a:gd name="T42" fmla="*/ 607 w 1272"/>
                <a:gd name="T43" fmla="*/ 155 h 447"/>
                <a:gd name="T44" fmla="*/ 637 w 1272"/>
                <a:gd name="T45" fmla="*/ 114 h 447"/>
                <a:gd name="T46" fmla="*/ 665 w 1272"/>
                <a:gd name="T47" fmla="*/ 98 h 447"/>
                <a:gd name="T48" fmla="*/ 694 w 1272"/>
                <a:gd name="T49" fmla="*/ 102 h 447"/>
                <a:gd name="T50" fmla="*/ 724 w 1272"/>
                <a:gd name="T51" fmla="*/ 116 h 447"/>
                <a:gd name="T52" fmla="*/ 752 w 1272"/>
                <a:gd name="T53" fmla="*/ 136 h 447"/>
                <a:gd name="T54" fmla="*/ 781 w 1272"/>
                <a:gd name="T55" fmla="*/ 162 h 447"/>
                <a:gd name="T56" fmla="*/ 809 w 1272"/>
                <a:gd name="T57" fmla="*/ 189 h 447"/>
                <a:gd name="T58" fmla="*/ 839 w 1272"/>
                <a:gd name="T59" fmla="*/ 221 h 447"/>
                <a:gd name="T60" fmla="*/ 868 w 1272"/>
                <a:gd name="T61" fmla="*/ 249 h 447"/>
                <a:gd name="T62" fmla="*/ 896 w 1272"/>
                <a:gd name="T63" fmla="*/ 272 h 447"/>
                <a:gd name="T64" fmla="*/ 926 w 1272"/>
                <a:gd name="T65" fmla="*/ 308 h 447"/>
                <a:gd name="T66" fmla="*/ 955 w 1272"/>
                <a:gd name="T67" fmla="*/ 336 h 447"/>
                <a:gd name="T68" fmla="*/ 983 w 1272"/>
                <a:gd name="T69" fmla="*/ 358 h 447"/>
                <a:gd name="T70" fmla="*/ 1013 w 1272"/>
                <a:gd name="T71" fmla="*/ 383 h 447"/>
                <a:gd name="T72" fmla="*/ 1041 w 1272"/>
                <a:gd name="T73" fmla="*/ 394 h 447"/>
                <a:gd name="T74" fmla="*/ 1070 w 1272"/>
                <a:gd name="T75" fmla="*/ 401 h 447"/>
                <a:gd name="T76" fmla="*/ 1099 w 1272"/>
                <a:gd name="T77" fmla="*/ 414 h 447"/>
                <a:gd name="T78" fmla="*/ 1128 w 1272"/>
                <a:gd name="T79" fmla="*/ 408 h 447"/>
                <a:gd name="T80" fmla="*/ 1157 w 1272"/>
                <a:gd name="T81" fmla="*/ 392 h 447"/>
                <a:gd name="T82" fmla="*/ 1186 w 1272"/>
                <a:gd name="T83" fmla="*/ 380 h 447"/>
                <a:gd name="T84" fmla="*/ 1215 w 1272"/>
                <a:gd name="T85" fmla="*/ 363 h 447"/>
                <a:gd name="T86" fmla="*/ 1244 w 1272"/>
                <a:gd name="T87" fmla="*/ 360 h 447"/>
                <a:gd name="T88" fmla="*/ 1272 w 1272"/>
                <a:gd name="T89" fmla="*/ 363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447">
                  <a:moveTo>
                    <a:pt x="0" y="139"/>
                  </a:moveTo>
                  <a:lnTo>
                    <a:pt x="29" y="63"/>
                  </a:lnTo>
                  <a:lnTo>
                    <a:pt x="58" y="13"/>
                  </a:lnTo>
                  <a:lnTo>
                    <a:pt x="87" y="0"/>
                  </a:lnTo>
                  <a:lnTo>
                    <a:pt x="115" y="27"/>
                  </a:lnTo>
                  <a:lnTo>
                    <a:pt x="144" y="64"/>
                  </a:lnTo>
                  <a:lnTo>
                    <a:pt x="174" y="128"/>
                  </a:lnTo>
                  <a:lnTo>
                    <a:pt x="202" y="201"/>
                  </a:lnTo>
                  <a:lnTo>
                    <a:pt x="231" y="269"/>
                  </a:lnTo>
                  <a:lnTo>
                    <a:pt x="261" y="345"/>
                  </a:lnTo>
                  <a:lnTo>
                    <a:pt x="289" y="405"/>
                  </a:lnTo>
                  <a:lnTo>
                    <a:pt x="318" y="437"/>
                  </a:lnTo>
                  <a:lnTo>
                    <a:pt x="346" y="447"/>
                  </a:lnTo>
                  <a:lnTo>
                    <a:pt x="376" y="446"/>
                  </a:lnTo>
                  <a:lnTo>
                    <a:pt x="405" y="440"/>
                  </a:lnTo>
                  <a:lnTo>
                    <a:pt x="433" y="425"/>
                  </a:lnTo>
                  <a:lnTo>
                    <a:pt x="463" y="420"/>
                  </a:lnTo>
                  <a:lnTo>
                    <a:pt x="492" y="405"/>
                  </a:lnTo>
                  <a:lnTo>
                    <a:pt x="520" y="364"/>
                  </a:lnTo>
                  <a:lnTo>
                    <a:pt x="550" y="305"/>
                  </a:lnTo>
                  <a:lnTo>
                    <a:pt x="578" y="224"/>
                  </a:lnTo>
                  <a:lnTo>
                    <a:pt x="607" y="155"/>
                  </a:lnTo>
                  <a:lnTo>
                    <a:pt x="637" y="114"/>
                  </a:lnTo>
                  <a:lnTo>
                    <a:pt x="665" y="98"/>
                  </a:lnTo>
                  <a:lnTo>
                    <a:pt x="694" y="102"/>
                  </a:lnTo>
                  <a:lnTo>
                    <a:pt x="724" y="116"/>
                  </a:lnTo>
                  <a:lnTo>
                    <a:pt x="752" y="136"/>
                  </a:lnTo>
                  <a:lnTo>
                    <a:pt x="781" y="162"/>
                  </a:lnTo>
                  <a:lnTo>
                    <a:pt x="809" y="189"/>
                  </a:lnTo>
                  <a:lnTo>
                    <a:pt x="839" y="221"/>
                  </a:lnTo>
                  <a:lnTo>
                    <a:pt x="868" y="249"/>
                  </a:lnTo>
                  <a:lnTo>
                    <a:pt x="896" y="272"/>
                  </a:lnTo>
                  <a:lnTo>
                    <a:pt x="926" y="308"/>
                  </a:lnTo>
                  <a:lnTo>
                    <a:pt x="955" y="336"/>
                  </a:lnTo>
                  <a:lnTo>
                    <a:pt x="983" y="358"/>
                  </a:lnTo>
                  <a:lnTo>
                    <a:pt x="1013" y="383"/>
                  </a:lnTo>
                  <a:lnTo>
                    <a:pt x="1041" y="394"/>
                  </a:lnTo>
                  <a:lnTo>
                    <a:pt x="1070" y="401"/>
                  </a:lnTo>
                  <a:lnTo>
                    <a:pt x="1099" y="414"/>
                  </a:lnTo>
                  <a:lnTo>
                    <a:pt x="1128" y="408"/>
                  </a:lnTo>
                  <a:lnTo>
                    <a:pt x="1157" y="392"/>
                  </a:lnTo>
                  <a:lnTo>
                    <a:pt x="1186" y="380"/>
                  </a:lnTo>
                  <a:lnTo>
                    <a:pt x="1215" y="363"/>
                  </a:lnTo>
                  <a:lnTo>
                    <a:pt x="1244" y="360"/>
                  </a:lnTo>
                  <a:lnTo>
                    <a:pt x="1272" y="36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74" name="Freeform 35">
              <a:extLst>
                <a:ext uri="{FF2B5EF4-FFF2-40B4-BE49-F238E27FC236}">
                  <a16:creationId xmlns="" xmlns:a16="http://schemas.microsoft.com/office/drawing/2014/main" id="{E16AC43D-AEEB-460D-8778-85530D2146FE}"/>
                </a:ext>
              </a:extLst>
            </p:cNvPr>
            <p:cNvSpPr>
              <a:spLocks/>
            </p:cNvSpPr>
            <p:nvPr/>
          </p:nvSpPr>
          <p:spPr bwMode="auto">
            <a:xfrm>
              <a:off x="4144963" y="4078288"/>
              <a:ext cx="1882775" cy="709613"/>
            </a:xfrm>
            <a:custGeom>
              <a:avLst/>
              <a:gdLst>
                <a:gd name="T0" fmla="*/ 0 w 1186"/>
                <a:gd name="T1" fmla="*/ 294 h 447"/>
                <a:gd name="T2" fmla="*/ 29 w 1186"/>
                <a:gd name="T3" fmla="*/ 358 h 447"/>
                <a:gd name="T4" fmla="*/ 58 w 1186"/>
                <a:gd name="T5" fmla="*/ 412 h 447"/>
                <a:gd name="T6" fmla="*/ 87 w 1186"/>
                <a:gd name="T7" fmla="*/ 438 h 447"/>
                <a:gd name="T8" fmla="*/ 115 w 1186"/>
                <a:gd name="T9" fmla="*/ 431 h 447"/>
                <a:gd name="T10" fmla="*/ 144 w 1186"/>
                <a:gd name="T11" fmla="*/ 391 h 447"/>
                <a:gd name="T12" fmla="*/ 174 w 1186"/>
                <a:gd name="T13" fmla="*/ 302 h 447"/>
                <a:gd name="T14" fmla="*/ 202 w 1186"/>
                <a:gd name="T15" fmla="*/ 192 h 447"/>
                <a:gd name="T16" fmla="*/ 231 w 1186"/>
                <a:gd name="T17" fmla="*/ 98 h 447"/>
                <a:gd name="T18" fmla="*/ 261 w 1186"/>
                <a:gd name="T19" fmla="*/ 28 h 447"/>
                <a:gd name="T20" fmla="*/ 289 w 1186"/>
                <a:gd name="T21" fmla="*/ 0 h 447"/>
                <a:gd name="T22" fmla="*/ 318 w 1186"/>
                <a:gd name="T23" fmla="*/ 5 h 447"/>
                <a:gd name="T24" fmla="*/ 346 w 1186"/>
                <a:gd name="T25" fmla="*/ 44 h 447"/>
                <a:gd name="T26" fmla="*/ 376 w 1186"/>
                <a:gd name="T27" fmla="*/ 108 h 447"/>
                <a:gd name="T28" fmla="*/ 405 w 1186"/>
                <a:gd name="T29" fmla="*/ 176 h 447"/>
                <a:gd name="T30" fmla="*/ 433 w 1186"/>
                <a:gd name="T31" fmla="*/ 246 h 447"/>
                <a:gd name="T32" fmla="*/ 463 w 1186"/>
                <a:gd name="T33" fmla="*/ 290 h 447"/>
                <a:gd name="T34" fmla="*/ 492 w 1186"/>
                <a:gd name="T35" fmla="*/ 321 h 447"/>
                <a:gd name="T36" fmla="*/ 520 w 1186"/>
                <a:gd name="T37" fmla="*/ 347 h 447"/>
                <a:gd name="T38" fmla="*/ 550 w 1186"/>
                <a:gd name="T39" fmla="*/ 369 h 447"/>
                <a:gd name="T40" fmla="*/ 578 w 1186"/>
                <a:gd name="T41" fmla="*/ 398 h 447"/>
                <a:gd name="T42" fmla="*/ 607 w 1186"/>
                <a:gd name="T43" fmla="*/ 422 h 447"/>
                <a:gd name="T44" fmla="*/ 637 w 1186"/>
                <a:gd name="T45" fmla="*/ 444 h 447"/>
                <a:gd name="T46" fmla="*/ 665 w 1186"/>
                <a:gd name="T47" fmla="*/ 447 h 447"/>
                <a:gd name="T48" fmla="*/ 694 w 1186"/>
                <a:gd name="T49" fmla="*/ 434 h 447"/>
                <a:gd name="T50" fmla="*/ 724 w 1186"/>
                <a:gd name="T51" fmla="*/ 424 h 447"/>
                <a:gd name="T52" fmla="*/ 752 w 1186"/>
                <a:gd name="T53" fmla="*/ 403 h 447"/>
                <a:gd name="T54" fmla="*/ 781 w 1186"/>
                <a:gd name="T55" fmla="*/ 372 h 447"/>
                <a:gd name="T56" fmla="*/ 809 w 1186"/>
                <a:gd name="T57" fmla="*/ 328 h 447"/>
                <a:gd name="T58" fmla="*/ 839 w 1186"/>
                <a:gd name="T59" fmla="*/ 264 h 447"/>
                <a:gd name="T60" fmla="*/ 868 w 1186"/>
                <a:gd name="T61" fmla="*/ 217 h 447"/>
                <a:gd name="T62" fmla="*/ 896 w 1186"/>
                <a:gd name="T63" fmla="*/ 172 h 447"/>
                <a:gd name="T64" fmla="*/ 926 w 1186"/>
                <a:gd name="T65" fmla="*/ 140 h 447"/>
                <a:gd name="T66" fmla="*/ 955 w 1186"/>
                <a:gd name="T67" fmla="*/ 128 h 447"/>
                <a:gd name="T68" fmla="*/ 983 w 1186"/>
                <a:gd name="T69" fmla="*/ 109 h 447"/>
                <a:gd name="T70" fmla="*/ 1013 w 1186"/>
                <a:gd name="T71" fmla="*/ 117 h 447"/>
                <a:gd name="T72" fmla="*/ 1041 w 1186"/>
                <a:gd name="T73" fmla="*/ 139 h 447"/>
                <a:gd name="T74" fmla="*/ 1070 w 1186"/>
                <a:gd name="T75" fmla="*/ 164 h 447"/>
                <a:gd name="T76" fmla="*/ 1099 w 1186"/>
                <a:gd name="T77" fmla="*/ 201 h 447"/>
                <a:gd name="T78" fmla="*/ 1128 w 1186"/>
                <a:gd name="T79" fmla="*/ 224 h 447"/>
                <a:gd name="T80" fmla="*/ 1157 w 1186"/>
                <a:gd name="T81" fmla="*/ 228 h 447"/>
                <a:gd name="T82" fmla="*/ 1186 w 1186"/>
                <a:gd name="T83" fmla="*/ 235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47">
                  <a:moveTo>
                    <a:pt x="0" y="294"/>
                  </a:moveTo>
                  <a:lnTo>
                    <a:pt x="29" y="358"/>
                  </a:lnTo>
                  <a:lnTo>
                    <a:pt x="58" y="412"/>
                  </a:lnTo>
                  <a:lnTo>
                    <a:pt x="87" y="438"/>
                  </a:lnTo>
                  <a:lnTo>
                    <a:pt x="115" y="431"/>
                  </a:lnTo>
                  <a:lnTo>
                    <a:pt x="144" y="391"/>
                  </a:lnTo>
                  <a:lnTo>
                    <a:pt x="174" y="302"/>
                  </a:lnTo>
                  <a:lnTo>
                    <a:pt x="202" y="192"/>
                  </a:lnTo>
                  <a:lnTo>
                    <a:pt x="231" y="98"/>
                  </a:lnTo>
                  <a:lnTo>
                    <a:pt x="261" y="28"/>
                  </a:lnTo>
                  <a:lnTo>
                    <a:pt x="289" y="0"/>
                  </a:lnTo>
                  <a:lnTo>
                    <a:pt x="318" y="5"/>
                  </a:lnTo>
                  <a:lnTo>
                    <a:pt x="346" y="44"/>
                  </a:lnTo>
                  <a:lnTo>
                    <a:pt x="376" y="108"/>
                  </a:lnTo>
                  <a:lnTo>
                    <a:pt x="405" y="176"/>
                  </a:lnTo>
                  <a:lnTo>
                    <a:pt x="433" y="246"/>
                  </a:lnTo>
                  <a:lnTo>
                    <a:pt x="463" y="290"/>
                  </a:lnTo>
                  <a:lnTo>
                    <a:pt x="492" y="321"/>
                  </a:lnTo>
                  <a:lnTo>
                    <a:pt x="520" y="347"/>
                  </a:lnTo>
                  <a:lnTo>
                    <a:pt x="550" y="369"/>
                  </a:lnTo>
                  <a:lnTo>
                    <a:pt x="578" y="398"/>
                  </a:lnTo>
                  <a:lnTo>
                    <a:pt x="607" y="422"/>
                  </a:lnTo>
                  <a:lnTo>
                    <a:pt x="637" y="444"/>
                  </a:lnTo>
                  <a:lnTo>
                    <a:pt x="665" y="447"/>
                  </a:lnTo>
                  <a:lnTo>
                    <a:pt x="694" y="434"/>
                  </a:lnTo>
                  <a:lnTo>
                    <a:pt x="724" y="424"/>
                  </a:lnTo>
                  <a:lnTo>
                    <a:pt x="752" y="403"/>
                  </a:lnTo>
                  <a:lnTo>
                    <a:pt x="781" y="372"/>
                  </a:lnTo>
                  <a:lnTo>
                    <a:pt x="809" y="328"/>
                  </a:lnTo>
                  <a:lnTo>
                    <a:pt x="839" y="264"/>
                  </a:lnTo>
                  <a:lnTo>
                    <a:pt x="868" y="217"/>
                  </a:lnTo>
                  <a:lnTo>
                    <a:pt x="896" y="172"/>
                  </a:lnTo>
                  <a:lnTo>
                    <a:pt x="926" y="140"/>
                  </a:lnTo>
                  <a:lnTo>
                    <a:pt x="955" y="128"/>
                  </a:lnTo>
                  <a:lnTo>
                    <a:pt x="983" y="109"/>
                  </a:lnTo>
                  <a:lnTo>
                    <a:pt x="1013" y="117"/>
                  </a:lnTo>
                  <a:lnTo>
                    <a:pt x="1041" y="139"/>
                  </a:lnTo>
                  <a:lnTo>
                    <a:pt x="1070" y="164"/>
                  </a:lnTo>
                  <a:lnTo>
                    <a:pt x="1099" y="201"/>
                  </a:lnTo>
                  <a:lnTo>
                    <a:pt x="1128" y="224"/>
                  </a:lnTo>
                  <a:lnTo>
                    <a:pt x="1157" y="228"/>
                  </a:lnTo>
                  <a:lnTo>
                    <a:pt x="1186" y="23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75" name="Freeform 36">
              <a:extLst>
                <a:ext uri="{FF2B5EF4-FFF2-40B4-BE49-F238E27FC236}">
                  <a16:creationId xmlns="" xmlns:a16="http://schemas.microsoft.com/office/drawing/2014/main" id="{889CBBB1-2E18-4A53-9BB8-AFFBC6933081}"/>
                </a:ext>
              </a:extLst>
            </p:cNvPr>
            <p:cNvSpPr>
              <a:spLocks/>
            </p:cNvSpPr>
            <p:nvPr/>
          </p:nvSpPr>
          <p:spPr bwMode="auto">
            <a:xfrm>
              <a:off x="4144963" y="3952875"/>
              <a:ext cx="1974850" cy="855663"/>
            </a:xfrm>
            <a:custGeom>
              <a:avLst/>
              <a:gdLst>
                <a:gd name="T0" fmla="*/ 0 w 1244"/>
                <a:gd name="T1" fmla="*/ 33 h 539"/>
                <a:gd name="T2" fmla="*/ 29 w 1244"/>
                <a:gd name="T3" fmla="*/ 0 h 539"/>
                <a:gd name="T4" fmla="*/ 58 w 1244"/>
                <a:gd name="T5" fmla="*/ 50 h 539"/>
                <a:gd name="T6" fmla="*/ 87 w 1244"/>
                <a:gd name="T7" fmla="*/ 112 h 539"/>
                <a:gd name="T8" fmla="*/ 115 w 1244"/>
                <a:gd name="T9" fmla="*/ 165 h 539"/>
                <a:gd name="T10" fmla="*/ 144 w 1244"/>
                <a:gd name="T11" fmla="*/ 264 h 539"/>
                <a:gd name="T12" fmla="*/ 174 w 1244"/>
                <a:gd name="T13" fmla="*/ 347 h 539"/>
                <a:gd name="T14" fmla="*/ 202 w 1244"/>
                <a:gd name="T15" fmla="*/ 429 h 539"/>
                <a:gd name="T16" fmla="*/ 231 w 1244"/>
                <a:gd name="T17" fmla="*/ 503 h 539"/>
                <a:gd name="T18" fmla="*/ 261 w 1244"/>
                <a:gd name="T19" fmla="*/ 526 h 539"/>
                <a:gd name="T20" fmla="*/ 289 w 1244"/>
                <a:gd name="T21" fmla="*/ 536 h 539"/>
                <a:gd name="T22" fmla="*/ 318 w 1244"/>
                <a:gd name="T23" fmla="*/ 530 h 539"/>
                <a:gd name="T24" fmla="*/ 346 w 1244"/>
                <a:gd name="T25" fmla="*/ 507 h 539"/>
                <a:gd name="T26" fmla="*/ 376 w 1244"/>
                <a:gd name="T27" fmla="*/ 487 h 539"/>
                <a:gd name="T28" fmla="*/ 405 w 1244"/>
                <a:gd name="T29" fmla="*/ 438 h 539"/>
                <a:gd name="T30" fmla="*/ 433 w 1244"/>
                <a:gd name="T31" fmla="*/ 357 h 539"/>
                <a:gd name="T32" fmla="*/ 463 w 1244"/>
                <a:gd name="T33" fmla="*/ 266 h 539"/>
                <a:gd name="T34" fmla="*/ 492 w 1244"/>
                <a:gd name="T35" fmla="*/ 182 h 539"/>
                <a:gd name="T36" fmla="*/ 520 w 1244"/>
                <a:gd name="T37" fmla="*/ 140 h 539"/>
                <a:gd name="T38" fmla="*/ 550 w 1244"/>
                <a:gd name="T39" fmla="*/ 138 h 539"/>
                <a:gd name="T40" fmla="*/ 578 w 1244"/>
                <a:gd name="T41" fmla="*/ 160 h 539"/>
                <a:gd name="T42" fmla="*/ 607 w 1244"/>
                <a:gd name="T43" fmla="*/ 181 h 539"/>
                <a:gd name="T44" fmla="*/ 637 w 1244"/>
                <a:gd name="T45" fmla="*/ 204 h 539"/>
                <a:gd name="T46" fmla="*/ 665 w 1244"/>
                <a:gd name="T47" fmla="*/ 230 h 539"/>
                <a:gd name="T48" fmla="*/ 694 w 1244"/>
                <a:gd name="T49" fmla="*/ 262 h 539"/>
                <a:gd name="T50" fmla="*/ 724 w 1244"/>
                <a:gd name="T51" fmla="*/ 309 h 539"/>
                <a:gd name="T52" fmla="*/ 752 w 1244"/>
                <a:gd name="T53" fmla="*/ 348 h 539"/>
                <a:gd name="T54" fmla="*/ 781 w 1244"/>
                <a:gd name="T55" fmla="*/ 391 h 539"/>
                <a:gd name="T56" fmla="*/ 809 w 1244"/>
                <a:gd name="T57" fmla="*/ 435 h 539"/>
                <a:gd name="T58" fmla="*/ 839 w 1244"/>
                <a:gd name="T59" fmla="*/ 467 h 539"/>
                <a:gd name="T60" fmla="*/ 868 w 1244"/>
                <a:gd name="T61" fmla="*/ 496 h 539"/>
                <a:gd name="T62" fmla="*/ 896 w 1244"/>
                <a:gd name="T63" fmla="*/ 518 h 539"/>
                <a:gd name="T64" fmla="*/ 926 w 1244"/>
                <a:gd name="T65" fmla="*/ 531 h 539"/>
                <a:gd name="T66" fmla="*/ 955 w 1244"/>
                <a:gd name="T67" fmla="*/ 539 h 539"/>
                <a:gd name="T68" fmla="*/ 983 w 1244"/>
                <a:gd name="T69" fmla="*/ 529 h 539"/>
                <a:gd name="T70" fmla="*/ 1013 w 1244"/>
                <a:gd name="T71" fmla="*/ 509 h 539"/>
                <a:gd name="T72" fmla="*/ 1041 w 1244"/>
                <a:gd name="T73" fmla="*/ 482 h 539"/>
                <a:gd name="T74" fmla="*/ 1070 w 1244"/>
                <a:gd name="T75" fmla="*/ 435 h 539"/>
                <a:gd name="T76" fmla="*/ 1099 w 1244"/>
                <a:gd name="T77" fmla="*/ 387 h 539"/>
                <a:gd name="T78" fmla="*/ 1128 w 1244"/>
                <a:gd name="T79" fmla="*/ 347 h 539"/>
                <a:gd name="T80" fmla="*/ 1157 w 1244"/>
                <a:gd name="T81" fmla="*/ 326 h 539"/>
                <a:gd name="T82" fmla="*/ 1186 w 1244"/>
                <a:gd name="T83" fmla="*/ 325 h 539"/>
                <a:gd name="T84" fmla="*/ 1215 w 1244"/>
                <a:gd name="T85" fmla="*/ 332 h 539"/>
                <a:gd name="T86" fmla="*/ 1244 w 1244"/>
                <a:gd name="T87" fmla="*/ 353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539">
                  <a:moveTo>
                    <a:pt x="0" y="33"/>
                  </a:moveTo>
                  <a:lnTo>
                    <a:pt x="29" y="0"/>
                  </a:lnTo>
                  <a:lnTo>
                    <a:pt x="58" y="50"/>
                  </a:lnTo>
                  <a:lnTo>
                    <a:pt x="87" y="112"/>
                  </a:lnTo>
                  <a:lnTo>
                    <a:pt x="115" y="165"/>
                  </a:lnTo>
                  <a:lnTo>
                    <a:pt x="144" y="264"/>
                  </a:lnTo>
                  <a:lnTo>
                    <a:pt x="174" y="347"/>
                  </a:lnTo>
                  <a:lnTo>
                    <a:pt x="202" y="429"/>
                  </a:lnTo>
                  <a:lnTo>
                    <a:pt x="231" y="503"/>
                  </a:lnTo>
                  <a:lnTo>
                    <a:pt x="261" y="526"/>
                  </a:lnTo>
                  <a:lnTo>
                    <a:pt x="289" y="536"/>
                  </a:lnTo>
                  <a:lnTo>
                    <a:pt x="318" y="530"/>
                  </a:lnTo>
                  <a:lnTo>
                    <a:pt x="346" y="507"/>
                  </a:lnTo>
                  <a:lnTo>
                    <a:pt x="376" y="487"/>
                  </a:lnTo>
                  <a:lnTo>
                    <a:pt x="405" y="438"/>
                  </a:lnTo>
                  <a:lnTo>
                    <a:pt x="433" y="357"/>
                  </a:lnTo>
                  <a:lnTo>
                    <a:pt x="463" y="266"/>
                  </a:lnTo>
                  <a:lnTo>
                    <a:pt x="492" y="182"/>
                  </a:lnTo>
                  <a:lnTo>
                    <a:pt x="520" y="140"/>
                  </a:lnTo>
                  <a:lnTo>
                    <a:pt x="550" y="138"/>
                  </a:lnTo>
                  <a:lnTo>
                    <a:pt x="578" y="160"/>
                  </a:lnTo>
                  <a:lnTo>
                    <a:pt x="607" y="181"/>
                  </a:lnTo>
                  <a:lnTo>
                    <a:pt x="637" y="204"/>
                  </a:lnTo>
                  <a:lnTo>
                    <a:pt x="665" y="230"/>
                  </a:lnTo>
                  <a:lnTo>
                    <a:pt x="694" y="262"/>
                  </a:lnTo>
                  <a:lnTo>
                    <a:pt x="724" y="309"/>
                  </a:lnTo>
                  <a:lnTo>
                    <a:pt x="752" y="348"/>
                  </a:lnTo>
                  <a:lnTo>
                    <a:pt x="781" y="391"/>
                  </a:lnTo>
                  <a:lnTo>
                    <a:pt x="809" y="435"/>
                  </a:lnTo>
                  <a:lnTo>
                    <a:pt x="839" y="467"/>
                  </a:lnTo>
                  <a:lnTo>
                    <a:pt x="868" y="496"/>
                  </a:lnTo>
                  <a:lnTo>
                    <a:pt x="896" y="518"/>
                  </a:lnTo>
                  <a:lnTo>
                    <a:pt x="926" y="531"/>
                  </a:lnTo>
                  <a:lnTo>
                    <a:pt x="955" y="539"/>
                  </a:lnTo>
                  <a:lnTo>
                    <a:pt x="983" y="529"/>
                  </a:lnTo>
                  <a:lnTo>
                    <a:pt x="1013" y="509"/>
                  </a:lnTo>
                  <a:lnTo>
                    <a:pt x="1041" y="482"/>
                  </a:lnTo>
                  <a:lnTo>
                    <a:pt x="1070" y="435"/>
                  </a:lnTo>
                  <a:lnTo>
                    <a:pt x="1099" y="387"/>
                  </a:lnTo>
                  <a:lnTo>
                    <a:pt x="1128" y="347"/>
                  </a:lnTo>
                  <a:lnTo>
                    <a:pt x="1157" y="326"/>
                  </a:lnTo>
                  <a:lnTo>
                    <a:pt x="1186" y="325"/>
                  </a:lnTo>
                  <a:lnTo>
                    <a:pt x="1215" y="332"/>
                  </a:lnTo>
                  <a:lnTo>
                    <a:pt x="1244" y="35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76" name="Freeform 37">
              <a:extLst>
                <a:ext uri="{FF2B5EF4-FFF2-40B4-BE49-F238E27FC236}">
                  <a16:creationId xmlns="" xmlns:a16="http://schemas.microsoft.com/office/drawing/2014/main" id="{D4CF369F-DC07-4121-8D6F-4A6714D51664}"/>
                </a:ext>
              </a:extLst>
            </p:cNvPr>
            <p:cNvSpPr>
              <a:spLocks/>
            </p:cNvSpPr>
            <p:nvPr/>
          </p:nvSpPr>
          <p:spPr bwMode="auto">
            <a:xfrm>
              <a:off x="4144963" y="4013200"/>
              <a:ext cx="1974850" cy="757238"/>
            </a:xfrm>
            <a:custGeom>
              <a:avLst/>
              <a:gdLst>
                <a:gd name="T0" fmla="*/ 0 w 1244"/>
                <a:gd name="T1" fmla="*/ 477 h 477"/>
                <a:gd name="T2" fmla="*/ 29 w 1244"/>
                <a:gd name="T3" fmla="*/ 447 h 477"/>
                <a:gd name="T4" fmla="*/ 58 w 1244"/>
                <a:gd name="T5" fmla="*/ 413 h 477"/>
                <a:gd name="T6" fmla="*/ 87 w 1244"/>
                <a:gd name="T7" fmla="*/ 375 h 477"/>
                <a:gd name="T8" fmla="*/ 115 w 1244"/>
                <a:gd name="T9" fmla="*/ 293 h 477"/>
                <a:gd name="T10" fmla="*/ 144 w 1244"/>
                <a:gd name="T11" fmla="*/ 178 h 477"/>
                <a:gd name="T12" fmla="*/ 174 w 1244"/>
                <a:gd name="T13" fmla="*/ 78 h 477"/>
                <a:gd name="T14" fmla="*/ 202 w 1244"/>
                <a:gd name="T15" fmla="*/ 12 h 477"/>
                <a:gd name="T16" fmla="*/ 231 w 1244"/>
                <a:gd name="T17" fmla="*/ 0 h 477"/>
                <a:gd name="T18" fmla="*/ 261 w 1244"/>
                <a:gd name="T19" fmla="*/ 36 h 477"/>
                <a:gd name="T20" fmla="*/ 289 w 1244"/>
                <a:gd name="T21" fmla="*/ 107 h 477"/>
                <a:gd name="T22" fmla="*/ 318 w 1244"/>
                <a:gd name="T23" fmla="*/ 196 h 477"/>
                <a:gd name="T24" fmla="*/ 346 w 1244"/>
                <a:gd name="T25" fmla="*/ 277 h 477"/>
                <a:gd name="T26" fmla="*/ 376 w 1244"/>
                <a:gd name="T27" fmla="*/ 332 h 477"/>
                <a:gd name="T28" fmla="*/ 405 w 1244"/>
                <a:gd name="T29" fmla="*/ 357 h 477"/>
                <a:gd name="T30" fmla="*/ 433 w 1244"/>
                <a:gd name="T31" fmla="*/ 375 h 477"/>
                <a:gd name="T32" fmla="*/ 463 w 1244"/>
                <a:gd name="T33" fmla="*/ 392 h 477"/>
                <a:gd name="T34" fmla="*/ 492 w 1244"/>
                <a:gd name="T35" fmla="*/ 404 h 477"/>
                <a:gd name="T36" fmla="*/ 520 w 1244"/>
                <a:gd name="T37" fmla="*/ 422 h 477"/>
                <a:gd name="T38" fmla="*/ 550 w 1244"/>
                <a:gd name="T39" fmla="*/ 436 h 477"/>
                <a:gd name="T40" fmla="*/ 578 w 1244"/>
                <a:gd name="T41" fmla="*/ 443 h 477"/>
                <a:gd name="T42" fmla="*/ 607 w 1244"/>
                <a:gd name="T43" fmla="*/ 453 h 477"/>
                <a:gd name="T44" fmla="*/ 637 w 1244"/>
                <a:gd name="T45" fmla="*/ 458 h 477"/>
                <a:gd name="T46" fmla="*/ 665 w 1244"/>
                <a:gd name="T47" fmla="*/ 442 h 477"/>
                <a:gd name="T48" fmla="*/ 694 w 1244"/>
                <a:gd name="T49" fmla="*/ 412 h 477"/>
                <a:gd name="T50" fmla="*/ 724 w 1244"/>
                <a:gd name="T51" fmla="*/ 372 h 477"/>
                <a:gd name="T52" fmla="*/ 752 w 1244"/>
                <a:gd name="T53" fmla="*/ 315 h 477"/>
                <a:gd name="T54" fmla="*/ 781 w 1244"/>
                <a:gd name="T55" fmla="*/ 272 h 477"/>
                <a:gd name="T56" fmla="*/ 809 w 1244"/>
                <a:gd name="T57" fmla="*/ 231 h 477"/>
                <a:gd name="T58" fmla="*/ 839 w 1244"/>
                <a:gd name="T59" fmla="*/ 194 h 477"/>
                <a:gd name="T60" fmla="*/ 868 w 1244"/>
                <a:gd name="T61" fmla="*/ 180 h 477"/>
                <a:gd name="T62" fmla="*/ 896 w 1244"/>
                <a:gd name="T63" fmla="*/ 182 h 477"/>
                <a:gd name="T64" fmla="*/ 926 w 1244"/>
                <a:gd name="T65" fmla="*/ 202 h 477"/>
                <a:gd name="T66" fmla="*/ 955 w 1244"/>
                <a:gd name="T67" fmla="*/ 228 h 477"/>
                <a:gd name="T68" fmla="*/ 983 w 1244"/>
                <a:gd name="T69" fmla="*/ 256 h 477"/>
                <a:gd name="T70" fmla="*/ 1013 w 1244"/>
                <a:gd name="T71" fmla="*/ 289 h 477"/>
                <a:gd name="T72" fmla="*/ 1041 w 1244"/>
                <a:gd name="T73" fmla="*/ 324 h 477"/>
                <a:gd name="T74" fmla="*/ 1070 w 1244"/>
                <a:gd name="T75" fmla="*/ 356 h 477"/>
                <a:gd name="T76" fmla="*/ 1099 w 1244"/>
                <a:gd name="T77" fmla="*/ 376 h 477"/>
                <a:gd name="T78" fmla="*/ 1128 w 1244"/>
                <a:gd name="T79" fmla="*/ 390 h 477"/>
                <a:gd name="T80" fmla="*/ 1157 w 1244"/>
                <a:gd name="T81" fmla="*/ 395 h 477"/>
                <a:gd name="T82" fmla="*/ 1186 w 1244"/>
                <a:gd name="T83" fmla="*/ 400 h 477"/>
                <a:gd name="T84" fmla="*/ 1215 w 1244"/>
                <a:gd name="T85" fmla="*/ 390 h 477"/>
                <a:gd name="T86" fmla="*/ 1244 w 1244"/>
                <a:gd name="T87" fmla="*/ 358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77">
                  <a:moveTo>
                    <a:pt x="0" y="477"/>
                  </a:moveTo>
                  <a:lnTo>
                    <a:pt x="29" y="447"/>
                  </a:lnTo>
                  <a:lnTo>
                    <a:pt x="58" y="413"/>
                  </a:lnTo>
                  <a:lnTo>
                    <a:pt x="87" y="375"/>
                  </a:lnTo>
                  <a:lnTo>
                    <a:pt x="115" y="293"/>
                  </a:lnTo>
                  <a:lnTo>
                    <a:pt x="144" y="178"/>
                  </a:lnTo>
                  <a:lnTo>
                    <a:pt x="174" y="78"/>
                  </a:lnTo>
                  <a:lnTo>
                    <a:pt x="202" y="12"/>
                  </a:lnTo>
                  <a:lnTo>
                    <a:pt x="231" y="0"/>
                  </a:lnTo>
                  <a:lnTo>
                    <a:pt x="261" y="36"/>
                  </a:lnTo>
                  <a:lnTo>
                    <a:pt x="289" y="107"/>
                  </a:lnTo>
                  <a:lnTo>
                    <a:pt x="318" y="196"/>
                  </a:lnTo>
                  <a:lnTo>
                    <a:pt x="346" y="277"/>
                  </a:lnTo>
                  <a:lnTo>
                    <a:pt x="376" y="332"/>
                  </a:lnTo>
                  <a:lnTo>
                    <a:pt x="405" y="357"/>
                  </a:lnTo>
                  <a:lnTo>
                    <a:pt x="433" y="375"/>
                  </a:lnTo>
                  <a:lnTo>
                    <a:pt x="463" y="392"/>
                  </a:lnTo>
                  <a:lnTo>
                    <a:pt x="492" y="404"/>
                  </a:lnTo>
                  <a:lnTo>
                    <a:pt x="520" y="422"/>
                  </a:lnTo>
                  <a:lnTo>
                    <a:pt x="550" y="436"/>
                  </a:lnTo>
                  <a:lnTo>
                    <a:pt x="578" y="443"/>
                  </a:lnTo>
                  <a:lnTo>
                    <a:pt x="607" y="453"/>
                  </a:lnTo>
                  <a:lnTo>
                    <a:pt x="637" y="458"/>
                  </a:lnTo>
                  <a:lnTo>
                    <a:pt x="665" y="442"/>
                  </a:lnTo>
                  <a:lnTo>
                    <a:pt x="694" y="412"/>
                  </a:lnTo>
                  <a:lnTo>
                    <a:pt x="724" y="372"/>
                  </a:lnTo>
                  <a:lnTo>
                    <a:pt x="752" y="315"/>
                  </a:lnTo>
                  <a:lnTo>
                    <a:pt x="781" y="272"/>
                  </a:lnTo>
                  <a:lnTo>
                    <a:pt x="809" y="231"/>
                  </a:lnTo>
                  <a:lnTo>
                    <a:pt x="839" y="194"/>
                  </a:lnTo>
                  <a:lnTo>
                    <a:pt x="868" y="180"/>
                  </a:lnTo>
                  <a:lnTo>
                    <a:pt x="896" y="182"/>
                  </a:lnTo>
                  <a:lnTo>
                    <a:pt x="926" y="202"/>
                  </a:lnTo>
                  <a:lnTo>
                    <a:pt x="955" y="228"/>
                  </a:lnTo>
                  <a:lnTo>
                    <a:pt x="983" y="256"/>
                  </a:lnTo>
                  <a:lnTo>
                    <a:pt x="1013" y="289"/>
                  </a:lnTo>
                  <a:lnTo>
                    <a:pt x="1041" y="324"/>
                  </a:lnTo>
                  <a:lnTo>
                    <a:pt x="1070" y="356"/>
                  </a:lnTo>
                  <a:lnTo>
                    <a:pt x="1099" y="376"/>
                  </a:lnTo>
                  <a:lnTo>
                    <a:pt x="1128" y="390"/>
                  </a:lnTo>
                  <a:lnTo>
                    <a:pt x="1157" y="395"/>
                  </a:lnTo>
                  <a:lnTo>
                    <a:pt x="1186" y="400"/>
                  </a:lnTo>
                  <a:lnTo>
                    <a:pt x="1215" y="390"/>
                  </a:lnTo>
                  <a:lnTo>
                    <a:pt x="1244" y="35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77" name="Freeform 38">
              <a:extLst>
                <a:ext uri="{FF2B5EF4-FFF2-40B4-BE49-F238E27FC236}">
                  <a16:creationId xmlns="" xmlns:a16="http://schemas.microsoft.com/office/drawing/2014/main" id="{A2032247-926D-40BD-A056-FB703DB29DA8}"/>
                </a:ext>
              </a:extLst>
            </p:cNvPr>
            <p:cNvSpPr>
              <a:spLocks/>
            </p:cNvSpPr>
            <p:nvPr/>
          </p:nvSpPr>
          <p:spPr bwMode="auto">
            <a:xfrm>
              <a:off x="4144963" y="4022725"/>
              <a:ext cx="2019300" cy="811213"/>
            </a:xfrm>
            <a:custGeom>
              <a:avLst/>
              <a:gdLst>
                <a:gd name="T0" fmla="*/ 0 w 1272"/>
                <a:gd name="T1" fmla="*/ 0 h 511"/>
                <a:gd name="T2" fmla="*/ 29 w 1272"/>
                <a:gd name="T3" fmla="*/ 58 h 511"/>
                <a:gd name="T4" fmla="*/ 58 w 1272"/>
                <a:gd name="T5" fmla="*/ 133 h 511"/>
                <a:gd name="T6" fmla="*/ 87 w 1272"/>
                <a:gd name="T7" fmla="*/ 195 h 511"/>
                <a:gd name="T8" fmla="*/ 115 w 1272"/>
                <a:gd name="T9" fmla="*/ 282 h 511"/>
                <a:gd name="T10" fmla="*/ 144 w 1272"/>
                <a:gd name="T11" fmla="*/ 391 h 511"/>
                <a:gd name="T12" fmla="*/ 174 w 1272"/>
                <a:gd name="T13" fmla="*/ 470 h 511"/>
                <a:gd name="T14" fmla="*/ 202 w 1272"/>
                <a:gd name="T15" fmla="*/ 511 h 511"/>
                <a:gd name="T16" fmla="*/ 231 w 1272"/>
                <a:gd name="T17" fmla="*/ 497 h 511"/>
                <a:gd name="T18" fmla="*/ 261 w 1272"/>
                <a:gd name="T19" fmla="*/ 469 h 511"/>
                <a:gd name="T20" fmla="*/ 289 w 1272"/>
                <a:gd name="T21" fmla="*/ 441 h 511"/>
                <a:gd name="T22" fmla="*/ 318 w 1272"/>
                <a:gd name="T23" fmla="*/ 393 h 511"/>
                <a:gd name="T24" fmla="*/ 346 w 1272"/>
                <a:gd name="T25" fmla="*/ 325 h 511"/>
                <a:gd name="T26" fmla="*/ 376 w 1272"/>
                <a:gd name="T27" fmla="*/ 235 h 511"/>
                <a:gd name="T28" fmla="*/ 405 w 1272"/>
                <a:gd name="T29" fmla="*/ 132 h 511"/>
                <a:gd name="T30" fmla="*/ 433 w 1272"/>
                <a:gd name="T31" fmla="*/ 75 h 511"/>
                <a:gd name="T32" fmla="*/ 463 w 1272"/>
                <a:gd name="T33" fmla="*/ 72 h 511"/>
                <a:gd name="T34" fmla="*/ 492 w 1272"/>
                <a:gd name="T35" fmla="*/ 91 h 511"/>
                <a:gd name="T36" fmla="*/ 520 w 1272"/>
                <a:gd name="T37" fmla="*/ 131 h 511"/>
                <a:gd name="T38" fmla="*/ 550 w 1272"/>
                <a:gd name="T39" fmla="*/ 161 h 511"/>
                <a:gd name="T40" fmla="*/ 578 w 1272"/>
                <a:gd name="T41" fmla="*/ 193 h 511"/>
                <a:gd name="T42" fmla="*/ 607 w 1272"/>
                <a:gd name="T43" fmla="*/ 235 h 511"/>
                <a:gd name="T44" fmla="*/ 637 w 1272"/>
                <a:gd name="T45" fmla="*/ 271 h 511"/>
                <a:gd name="T46" fmla="*/ 665 w 1272"/>
                <a:gd name="T47" fmla="*/ 307 h 511"/>
                <a:gd name="T48" fmla="*/ 694 w 1272"/>
                <a:gd name="T49" fmla="*/ 327 h 511"/>
                <a:gd name="T50" fmla="*/ 724 w 1272"/>
                <a:gd name="T51" fmla="*/ 345 h 511"/>
                <a:gd name="T52" fmla="*/ 752 w 1272"/>
                <a:gd name="T53" fmla="*/ 362 h 511"/>
                <a:gd name="T54" fmla="*/ 781 w 1272"/>
                <a:gd name="T55" fmla="*/ 375 h 511"/>
                <a:gd name="T56" fmla="*/ 809 w 1272"/>
                <a:gd name="T57" fmla="*/ 388 h 511"/>
                <a:gd name="T58" fmla="*/ 839 w 1272"/>
                <a:gd name="T59" fmla="*/ 395 h 511"/>
                <a:gd name="T60" fmla="*/ 868 w 1272"/>
                <a:gd name="T61" fmla="*/ 399 h 511"/>
                <a:gd name="T62" fmla="*/ 896 w 1272"/>
                <a:gd name="T63" fmla="*/ 398 h 511"/>
                <a:gd name="T64" fmla="*/ 926 w 1272"/>
                <a:gd name="T65" fmla="*/ 399 h 511"/>
                <a:gd name="T66" fmla="*/ 955 w 1272"/>
                <a:gd name="T67" fmla="*/ 404 h 511"/>
                <a:gd name="T68" fmla="*/ 983 w 1272"/>
                <a:gd name="T69" fmla="*/ 405 h 511"/>
                <a:gd name="T70" fmla="*/ 1013 w 1272"/>
                <a:gd name="T71" fmla="*/ 401 h 511"/>
                <a:gd name="T72" fmla="*/ 1041 w 1272"/>
                <a:gd name="T73" fmla="*/ 400 h 511"/>
                <a:gd name="T74" fmla="*/ 1070 w 1272"/>
                <a:gd name="T75" fmla="*/ 383 h 511"/>
                <a:gd name="T76" fmla="*/ 1099 w 1272"/>
                <a:gd name="T77" fmla="*/ 368 h 511"/>
                <a:gd name="T78" fmla="*/ 1128 w 1272"/>
                <a:gd name="T79" fmla="*/ 347 h 511"/>
                <a:gd name="T80" fmla="*/ 1157 w 1272"/>
                <a:gd name="T81" fmla="*/ 316 h 511"/>
                <a:gd name="T82" fmla="*/ 1186 w 1272"/>
                <a:gd name="T83" fmla="*/ 304 h 511"/>
                <a:gd name="T84" fmla="*/ 1215 w 1272"/>
                <a:gd name="T85" fmla="*/ 292 h 511"/>
                <a:gd name="T86" fmla="*/ 1244 w 1272"/>
                <a:gd name="T87" fmla="*/ 297 h 511"/>
                <a:gd name="T88" fmla="*/ 1272 w 1272"/>
                <a:gd name="T89" fmla="*/ 319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511">
                  <a:moveTo>
                    <a:pt x="0" y="0"/>
                  </a:moveTo>
                  <a:lnTo>
                    <a:pt x="29" y="58"/>
                  </a:lnTo>
                  <a:lnTo>
                    <a:pt x="58" y="133"/>
                  </a:lnTo>
                  <a:lnTo>
                    <a:pt x="87" y="195"/>
                  </a:lnTo>
                  <a:lnTo>
                    <a:pt x="115" y="282"/>
                  </a:lnTo>
                  <a:lnTo>
                    <a:pt x="144" y="391"/>
                  </a:lnTo>
                  <a:lnTo>
                    <a:pt x="174" y="470"/>
                  </a:lnTo>
                  <a:lnTo>
                    <a:pt x="202" y="511"/>
                  </a:lnTo>
                  <a:lnTo>
                    <a:pt x="231" y="497"/>
                  </a:lnTo>
                  <a:lnTo>
                    <a:pt x="261" y="469"/>
                  </a:lnTo>
                  <a:lnTo>
                    <a:pt x="289" y="441"/>
                  </a:lnTo>
                  <a:lnTo>
                    <a:pt x="318" y="393"/>
                  </a:lnTo>
                  <a:lnTo>
                    <a:pt x="346" y="325"/>
                  </a:lnTo>
                  <a:lnTo>
                    <a:pt x="376" y="235"/>
                  </a:lnTo>
                  <a:lnTo>
                    <a:pt x="405" y="132"/>
                  </a:lnTo>
                  <a:lnTo>
                    <a:pt x="433" y="75"/>
                  </a:lnTo>
                  <a:lnTo>
                    <a:pt x="463" y="72"/>
                  </a:lnTo>
                  <a:lnTo>
                    <a:pt x="492" y="91"/>
                  </a:lnTo>
                  <a:lnTo>
                    <a:pt x="520" y="131"/>
                  </a:lnTo>
                  <a:lnTo>
                    <a:pt x="550" y="161"/>
                  </a:lnTo>
                  <a:lnTo>
                    <a:pt x="578" y="193"/>
                  </a:lnTo>
                  <a:lnTo>
                    <a:pt x="607" y="235"/>
                  </a:lnTo>
                  <a:lnTo>
                    <a:pt x="637" y="271"/>
                  </a:lnTo>
                  <a:lnTo>
                    <a:pt x="665" y="307"/>
                  </a:lnTo>
                  <a:lnTo>
                    <a:pt x="694" y="327"/>
                  </a:lnTo>
                  <a:lnTo>
                    <a:pt x="724" y="345"/>
                  </a:lnTo>
                  <a:lnTo>
                    <a:pt x="752" y="362"/>
                  </a:lnTo>
                  <a:lnTo>
                    <a:pt x="781" y="375"/>
                  </a:lnTo>
                  <a:lnTo>
                    <a:pt x="809" y="388"/>
                  </a:lnTo>
                  <a:lnTo>
                    <a:pt x="839" y="395"/>
                  </a:lnTo>
                  <a:lnTo>
                    <a:pt x="868" y="399"/>
                  </a:lnTo>
                  <a:lnTo>
                    <a:pt x="896" y="398"/>
                  </a:lnTo>
                  <a:lnTo>
                    <a:pt x="926" y="399"/>
                  </a:lnTo>
                  <a:lnTo>
                    <a:pt x="955" y="404"/>
                  </a:lnTo>
                  <a:lnTo>
                    <a:pt x="983" y="405"/>
                  </a:lnTo>
                  <a:lnTo>
                    <a:pt x="1013" y="401"/>
                  </a:lnTo>
                  <a:lnTo>
                    <a:pt x="1041" y="400"/>
                  </a:lnTo>
                  <a:lnTo>
                    <a:pt x="1070" y="383"/>
                  </a:lnTo>
                  <a:lnTo>
                    <a:pt x="1099" y="368"/>
                  </a:lnTo>
                  <a:lnTo>
                    <a:pt x="1128" y="347"/>
                  </a:lnTo>
                  <a:lnTo>
                    <a:pt x="1157" y="316"/>
                  </a:lnTo>
                  <a:lnTo>
                    <a:pt x="1186" y="304"/>
                  </a:lnTo>
                  <a:lnTo>
                    <a:pt x="1215" y="292"/>
                  </a:lnTo>
                  <a:lnTo>
                    <a:pt x="1244" y="297"/>
                  </a:lnTo>
                  <a:lnTo>
                    <a:pt x="1272" y="31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78" name="Freeform 39">
              <a:extLst>
                <a:ext uri="{FF2B5EF4-FFF2-40B4-BE49-F238E27FC236}">
                  <a16:creationId xmlns="" xmlns:a16="http://schemas.microsoft.com/office/drawing/2014/main" id="{0AFD8185-7591-41F1-8661-6B127495EB37}"/>
                </a:ext>
              </a:extLst>
            </p:cNvPr>
            <p:cNvSpPr>
              <a:spLocks/>
            </p:cNvSpPr>
            <p:nvPr/>
          </p:nvSpPr>
          <p:spPr bwMode="auto">
            <a:xfrm>
              <a:off x="4144963" y="4038600"/>
              <a:ext cx="2065338" cy="679450"/>
            </a:xfrm>
            <a:custGeom>
              <a:avLst/>
              <a:gdLst>
                <a:gd name="T0" fmla="*/ 0 w 1301"/>
                <a:gd name="T1" fmla="*/ 401 h 428"/>
                <a:gd name="T2" fmla="*/ 29 w 1301"/>
                <a:gd name="T3" fmla="*/ 353 h 428"/>
                <a:gd name="T4" fmla="*/ 58 w 1301"/>
                <a:gd name="T5" fmla="*/ 292 h 428"/>
                <a:gd name="T6" fmla="*/ 87 w 1301"/>
                <a:gd name="T7" fmla="*/ 225 h 428"/>
                <a:gd name="T8" fmla="*/ 115 w 1301"/>
                <a:gd name="T9" fmla="*/ 151 h 428"/>
                <a:gd name="T10" fmla="*/ 144 w 1301"/>
                <a:gd name="T11" fmla="*/ 64 h 428"/>
                <a:gd name="T12" fmla="*/ 174 w 1301"/>
                <a:gd name="T13" fmla="*/ 10 h 428"/>
                <a:gd name="T14" fmla="*/ 202 w 1301"/>
                <a:gd name="T15" fmla="*/ 0 h 428"/>
                <a:gd name="T16" fmla="*/ 231 w 1301"/>
                <a:gd name="T17" fmla="*/ 27 h 428"/>
                <a:gd name="T18" fmla="*/ 261 w 1301"/>
                <a:gd name="T19" fmla="*/ 75 h 428"/>
                <a:gd name="T20" fmla="*/ 289 w 1301"/>
                <a:gd name="T21" fmla="*/ 162 h 428"/>
                <a:gd name="T22" fmla="*/ 318 w 1301"/>
                <a:gd name="T23" fmla="*/ 250 h 428"/>
                <a:gd name="T24" fmla="*/ 346 w 1301"/>
                <a:gd name="T25" fmla="*/ 309 h 428"/>
                <a:gd name="T26" fmla="*/ 376 w 1301"/>
                <a:gd name="T27" fmla="*/ 348 h 428"/>
                <a:gd name="T28" fmla="*/ 405 w 1301"/>
                <a:gd name="T29" fmla="*/ 363 h 428"/>
                <a:gd name="T30" fmla="*/ 433 w 1301"/>
                <a:gd name="T31" fmla="*/ 376 h 428"/>
                <a:gd name="T32" fmla="*/ 463 w 1301"/>
                <a:gd name="T33" fmla="*/ 397 h 428"/>
                <a:gd name="T34" fmla="*/ 492 w 1301"/>
                <a:gd name="T35" fmla="*/ 411 h 428"/>
                <a:gd name="T36" fmla="*/ 520 w 1301"/>
                <a:gd name="T37" fmla="*/ 418 h 428"/>
                <a:gd name="T38" fmla="*/ 550 w 1301"/>
                <a:gd name="T39" fmla="*/ 424 h 428"/>
                <a:gd name="T40" fmla="*/ 578 w 1301"/>
                <a:gd name="T41" fmla="*/ 428 h 428"/>
                <a:gd name="T42" fmla="*/ 607 w 1301"/>
                <a:gd name="T43" fmla="*/ 424 h 428"/>
                <a:gd name="T44" fmla="*/ 637 w 1301"/>
                <a:gd name="T45" fmla="*/ 401 h 428"/>
                <a:gd name="T46" fmla="*/ 665 w 1301"/>
                <a:gd name="T47" fmla="*/ 349 h 428"/>
                <a:gd name="T48" fmla="*/ 694 w 1301"/>
                <a:gd name="T49" fmla="*/ 279 h 428"/>
                <a:gd name="T50" fmla="*/ 724 w 1301"/>
                <a:gd name="T51" fmla="*/ 223 h 428"/>
                <a:gd name="T52" fmla="*/ 752 w 1301"/>
                <a:gd name="T53" fmla="*/ 181 h 428"/>
                <a:gd name="T54" fmla="*/ 781 w 1301"/>
                <a:gd name="T55" fmla="*/ 162 h 428"/>
                <a:gd name="T56" fmla="*/ 809 w 1301"/>
                <a:gd name="T57" fmla="*/ 153 h 428"/>
                <a:gd name="T58" fmla="*/ 839 w 1301"/>
                <a:gd name="T59" fmla="*/ 149 h 428"/>
                <a:gd name="T60" fmla="*/ 868 w 1301"/>
                <a:gd name="T61" fmla="*/ 162 h 428"/>
                <a:gd name="T62" fmla="*/ 896 w 1301"/>
                <a:gd name="T63" fmla="*/ 194 h 428"/>
                <a:gd name="T64" fmla="*/ 926 w 1301"/>
                <a:gd name="T65" fmla="*/ 234 h 428"/>
                <a:gd name="T66" fmla="*/ 955 w 1301"/>
                <a:gd name="T67" fmla="*/ 272 h 428"/>
                <a:gd name="T68" fmla="*/ 983 w 1301"/>
                <a:gd name="T69" fmla="*/ 309 h 428"/>
                <a:gd name="T70" fmla="*/ 1013 w 1301"/>
                <a:gd name="T71" fmla="*/ 331 h 428"/>
                <a:gd name="T72" fmla="*/ 1041 w 1301"/>
                <a:gd name="T73" fmla="*/ 356 h 428"/>
                <a:gd name="T74" fmla="*/ 1070 w 1301"/>
                <a:gd name="T75" fmla="*/ 375 h 428"/>
                <a:gd name="T76" fmla="*/ 1099 w 1301"/>
                <a:gd name="T77" fmla="*/ 374 h 428"/>
                <a:gd name="T78" fmla="*/ 1128 w 1301"/>
                <a:gd name="T79" fmla="*/ 369 h 428"/>
                <a:gd name="T80" fmla="*/ 1157 w 1301"/>
                <a:gd name="T81" fmla="*/ 364 h 428"/>
                <a:gd name="T82" fmla="*/ 1186 w 1301"/>
                <a:gd name="T83" fmla="*/ 356 h 428"/>
                <a:gd name="T84" fmla="*/ 1215 w 1301"/>
                <a:gd name="T85" fmla="*/ 357 h 428"/>
                <a:gd name="T86" fmla="*/ 1244 w 1301"/>
                <a:gd name="T87" fmla="*/ 352 h 428"/>
                <a:gd name="T88" fmla="*/ 1272 w 1301"/>
                <a:gd name="T89" fmla="*/ 345 h 428"/>
                <a:gd name="T90" fmla="*/ 1301 w 1301"/>
                <a:gd name="T91" fmla="*/ 358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1" h="428">
                  <a:moveTo>
                    <a:pt x="0" y="401"/>
                  </a:moveTo>
                  <a:lnTo>
                    <a:pt x="29" y="353"/>
                  </a:lnTo>
                  <a:lnTo>
                    <a:pt x="58" y="292"/>
                  </a:lnTo>
                  <a:lnTo>
                    <a:pt x="87" y="225"/>
                  </a:lnTo>
                  <a:lnTo>
                    <a:pt x="115" y="151"/>
                  </a:lnTo>
                  <a:lnTo>
                    <a:pt x="144" y="64"/>
                  </a:lnTo>
                  <a:lnTo>
                    <a:pt x="174" y="10"/>
                  </a:lnTo>
                  <a:lnTo>
                    <a:pt x="202" y="0"/>
                  </a:lnTo>
                  <a:lnTo>
                    <a:pt x="231" y="27"/>
                  </a:lnTo>
                  <a:lnTo>
                    <a:pt x="261" y="75"/>
                  </a:lnTo>
                  <a:lnTo>
                    <a:pt x="289" y="162"/>
                  </a:lnTo>
                  <a:lnTo>
                    <a:pt x="318" y="250"/>
                  </a:lnTo>
                  <a:lnTo>
                    <a:pt x="346" y="309"/>
                  </a:lnTo>
                  <a:lnTo>
                    <a:pt x="376" y="348"/>
                  </a:lnTo>
                  <a:lnTo>
                    <a:pt x="405" y="363"/>
                  </a:lnTo>
                  <a:lnTo>
                    <a:pt x="433" y="376"/>
                  </a:lnTo>
                  <a:lnTo>
                    <a:pt x="463" y="397"/>
                  </a:lnTo>
                  <a:lnTo>
                    <a:pt x="492" y="411"/>
                  </a:lnTo>
                  <a:lnTo>
                    <a:pt x="520" y="418"/>
                  </a:lnTo>
                  <a:lnTo>
                    <a:pt x="550" y="424"/>
                  </a:lnTo>
                  <a:lnTo>
                    <a:pt x="578" y="428"/>
                  </a:lnTo>
                  <a:lnTo>
                    <a:pt x="607" y="424"/>
                  </a:lnTo>
                  <a:lnTo>
                    <a:pt x="637" y="401"/>
                  </a:lnTo>
                  <a:lnTo>
                    <a:pt x="665" y="349"/>
                  </a:lnTo>
                  <a:lnTo>
                    <a:pt x="694" y="279"/>
                  </a:lnTo>
                  <a:lnTo>
                    <a:pt x="724" y="223"/>
                  </a:lnTo>
                  <a:lnTo>
                    <a:pt x="752" y="181"/>
                  </a:lnTo>
                  <a:lnTo>
                    <a:pt x="781" y="162"/>
                  </a:lnTo>
                  <a:lnTo>
                    <a:pt x="809" y="153"/>
                  </a:lnTo>
                  <a:lnTo>
                    <a:pt x="839" y="149"/>
                  </a:lnTo>
                  <a:lnTo>
                    <a:pt x="868" y="162"/>
                  </a:lnTo>
                  <a:lnTo>
                    <a:pt x="896" y="194"/>
                  </a:lnTo>
                  <a:lnTo>
                    <a:pt x="926" y="234"/>
                  </a:lnTo>
                  <a:lnTo>
                    <a:pt x="955" y="272"/>
                  </a:lnTo>
                  <a:lnTo>
                    <a:pt x="983" y="309"/>
                  </a:lnTo>
                  <a:lnTo>
                    <a:pt x="1013" y="331"/>
                  </a:lnTo>
                  <a:lnTo>
                    <a:pt x="1041" y="356"/>
                  </a:lnTo>
                  <a:lnTo>
                    <a:pt x="1070" y="375"/>
                  </a:lnTo>
                  <a:lnTo>
                    <a:pt x="1099" y="374"/>
                  </a:lnTo>
                  <a:lnTo>
                    <a:pt x="1128" y="369"/>
                  </a:lnTo>
                  <a:lnTo>
                    <a:pt x="1157" y="364"/>
                  </a:lnTo>
                  <a:lnTo>
                    <a:pt x="1186" y="356"/>
                  </a:lnTo>
                  <a:lnTo>
                    <a:pt x="1215" y="357"/>
                  </a:lnTo>
                  <a:lnTo>
                    <a:pt x="1244" y="352"/>
                  </a:lnTo>
                  <a:lnTo>
                    <a:pt x="1272" y="345"/>
                  </a:lnTo>
                  <a:lnTo>
                    <a:pt x="1301" y="35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79" name="Freeform 40">
              <a:extLst>
                <a:ext uri="{FF2B5EF4-FFF2-40B4-BE49-F238E27FC236}">
                  <a16:creationId xmlns="" xmlns:a16="http://schemas.microsoft.com/office/drawing/2014/main" id="{1B5FEBCD-362D-4BE7-A13D-2C1DA26AAF5F}"/>
                </a:ext>
              </a:extLst>
            </p:cNvPr>
            <p:cNvSpPr>
              <a:spLocks/>
            </p:cNvSpPr>
            <p:nvPr/>
          </p:nvSpPr>
          <p:spPr bwMode="auto">
            <a:xfrm>
              <a:off x="4144963" y="4103688"/>
              <a:ext cx="2019300" cy="666750"/>
            </a:xfrm>
            <a:custGeom>
              <a:avLst/>
              <a:gdLst>
                <a:gd name="T0" fmla="*/ 0 w 1272"/>
                <a:gd name="T1" fmla="*/ 60 h 420"/>
                <a:gd name="T2" fmla="*/ 29 w 1272"/>
                <a:gd name="T3" fmla="*/ 140 h 420"/>
                <a:gd name="T4" fmla="*/ 58 w 1272"/>
                <a:gd name="T5" fmla="*/ 224 h 420"/>
                <a:gd name="T6" fmla="*/ 87 w 1272"/>
                <a:gd name="T7" fmla="*/ 286 h 420"/>
                <a:gd name="T8" fmla="*/ 115 w 1272"/>
                <a:gd name="T9" fmla="*/ 333 h 420"/>
                <a:gd name="T10" fmla="*/ 144 w 1272"/>
                <a:gd name="T11" fmla="*/ 392 h 420"/>
                <a:gd name="T12" fmla="*/ 174 w 1272"/>
                <a:gd name="T13" fmla="*/ 420 h 420"/>
                <a:gd name="T14" fmla="*/ 202 w 1272"/>
                <a:gd name="T15" fmla="*/ 414 h 420"/>
                <a:gd name="T16" fmla="*/ 231 w 1272"/>
                <a:gd name="T17" fmla="*/ 398 h 420"/>
                <a:gd name="T18" fmla="*/ 261 w 1272"/>
                <a:gd name="T19" fmla="*/ 358 h 420"/>
                <a:gd name="T20" fmla="*/ 289 w 1272"/>
                <a:gd name="T21" fmla="*/ 284 h 420"/>
                <a:gd name="T22" fmla="*/ 318 w 1272"/>
                <a:gd name="T23" fmla="*/ 195 h 420"/>
                <a:gd name="T24" fmla="*/ 346 w 1272"/>
                <a:gd name="T25" fmla="*/ 101 h 420"/>
                <a:gd name="T26" fmla="*/ 376 w 1272"/>
                <a:gd name="T27" fmla="*/ 25 h 420"/>
                <a:gd name="T28" fmla="*/ 405 w 1272"/>
                <a:gd name="T29" fmla="*/ 0 h 420"/>
                <a:gd name="T30" fmla="*/ 433 w 1272"/>
                <a:gd name="T31" fmla="*/ 18 h 420"/>
                <a:gd name="T32" fmla="*/ 463 w 1272"/>
                <a:gd name="T33" fmla="*/ 51 h 420"/>
                <a:gd name="T34" fmla="*/ 492 w 1272"/>
                <a:gd name="T35" fmla="*/ 92 h 420"/>
                <a:gd name="T36" fmla="*/ 520 w 1272"/>
                <a:gd name="T37" fmla="*/ 137 h 420"/>
                <a:gd name="T38" fmla="*/ 550 w 1272"/>
                <a:gd name="T39" fmla="*/ 179 h 420"/>
                <a:gd name="T40" fmla="*/ 578 w 1272"/>
                <a:gd name="T41" fmla="*/ 214 h 420"/>
                <a:gd name="T42" fmla="*/ 607 w 1272"/>
                <a:gd name="T43" fmla="*/ 244 h 420"/>
                <a:gd name="T44" fmla="*/ 637 w 1272"/>
                <a:gd name="T45" fmla="*/ 268 h 420"/>
                <a:gd name="T46" fmla="*/ 665 w 1272"/>
                <a:gd name="T47" fmla="*/ 284 h 420"/>
                <a:gd name="T48" fmla="*/ 694 w 1272"/>
                <a:gd name="T49" fmla="*/ 307 h 420"/>
                <a:gd name="T50" fmla="*/ 724 w 1272"/>
                <a:gd name="T51" fmla="*/ 312 h 420"/>
                <a:gd name="T52" fmla="*/ 752 w 1272"/>
                <a:gd name="T53" fmla="*/ 318 h 420"/>
                <a:gd name="T54" fmla="*/ 781 w 1272"/>
                <a:gd name="T55" fmla="*/ 323 h 420"/>
                <a:gd name="T56" fmla="*/ 809 w 1272"/>
                <a:gd name="T57" fmla="*/ 323 h 420"/>
                <a:gd name="T58" fmla="*/ 839 w 1272"/>
                <a:gd name="T59" fmla="*/ 327 h 420"/>
                <a:gd name="T60" fmla="*/ 868 w 1272"/>
                <a:gd name="T61" fmla="*/ 321 h 420"/>
                <a:gd name="T62" fmla="*/ 896 w 1272"/>
                <a:gd name="T63" fmla="*/ 316 h 420"/>
                <a:gd name="T64" fmla="*/ 926 w 1272"/>
                <a:gd name="T65" fmla="*/ 322 h 420"/>
                <a:gd name="T66" fmla="*/ 955 w 1272"/>
                <a:gd name="T67" fmla="*/ 328 h 420"/>
                <a:gd name="T68" fmla="*/ 983 w 1272"/>
                <a:gd name="T69" fmla="*/ 319 h 420"/>
                <a:gd name="T70" fmla="*/ 1013 w 1272"/>
                <a:gd name="T71" fmla="*/ 297 h 420"/>
                <a:gd name="T72" fmla="*/ 1041 w 1272"/>
                <a:gd name="T73" fmla="*/ 272 h 420"/>
                <a:gd name="T74" fmla="*/ 1070 w 1272"/>
                <a:gd name="T75" fmla="*/ 243 h 420"/>
                <a:gd name="T76" fmla="*/ 1099 w 1272"/>
                <a:gd name="T77" fmla="*/ 232 h 420"/>
                <a:gd name="T78" fmla="*/ 1128 w 1272"/>
                <a:gd name="T79" fmla="*/ 233 h 420"/>
                <a:gd name="T80" fmla="*/ 1157 w 1272"/>
                <a:gd name="T81" fmla="*/ 233 h 420"/>
                <a:gd name="T82" fmla="*/ 1186 w 1272"/>
                <a:gd name="T83" fmla="*/ 236 h 420"/>
                <a:gd name="T84" fmla="*/ 1215 w 1272"/>
                <a:gd name="T85" fmla="*/ 238 h 420"/>
                <a:gd name="T86" fmla="*/ 1244 w 1272"/>
                <a:gd name="T87" fmla="*/ 228 h 420"/>
                <a:gd name="T88" fmla="*/ 1272 w 1272"/>
                <a:gd name="T89" fmla="*/ 228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420">
                  <a:moveTo>
                    <a:pt x="0" y="60"/>
                  </a:moveTo>
                  <a:lnTo>
                    <a:pt x="29" y="140"/>
                  </a:lnTo>
                  <a:lnTo>
                    <a:pt x="58" y="224"/>
                  </a:lnTo>
                  <a:lnTo>
                    <a:pt x="87" y="286"/>
                  </a:lnTo>
                  <a:lnTo>
                    <a:pt x="115" y="333"/>
                  </a:lnTo>
                  <a:lnTo>
                    <a:pt x="144" y="392"/>
                  </a:lnTo>
                  <a:lnTo>
                    <a:pt x="174" y="420"/>
                  </a:lnTo>
                  <a:lnTo>
                    <a:pt x="202" y="414"/>
                  </a:lnTo>
                  <a:lnTo>
                    <a:pt x="231" y="398"/>
                  </a:lnTo>
                  <a:lnTo>
                    <a:pt x="261" y="358"/>
                  </a:lnTo>
                  <a:lnTo>
                    <a:pt x="289" y="284"/>
                  </a:lnTo>
                  <a:lnTo>
                    <a:pt x="318" y="195"/>
                  </a:lnTo>
                  <a:lnTo>
                    <a:pt x="346" y="101"/>
                  </a:lnTo>
                  <a:lnTo>
                    <a:pt x="376" y="25"/>
                  </a:lnTo>
                  <a:lnTo>
                    <a:pt x="405" y="0"/>
                  </a:lnTo>
                  <a:lnTo>
                    <a:pt x="433" y="18"/>
                  </a:lnTo>
                  <a:lnTo>
                    <a:pt x="463" y="51"/>
                  </a:lnTo>
                  <a:lnTo>
                    <a:pt x="492" y="92"/>
                  </a:lnTo>
                  <a:lnTo>
                    <a:pt x="520" y="137"/>
                  </a:lnTo>
                  <a:lnTo>
                    <a:pt x="550" y="179"/>
                  </a:lnTo>
                  <a:lnTo>
                    <a:pt x="578" y="214"/>
                  </a:lnTo>
                  <a:lnTo>
                    <a:pt x="607" y="244"/>
                  </a:lnTo>
                  <a:lnTo>
                    <a:pt x="637" y="268"/>
                  </a:lnTo>
                  <a:lnTo>
                    <a:pt x="665" y="284"/>
                  </a:lnTo>
                  <a:lnTo>
                    <a:pt x="694" y="307"/>
                  </a:lnTo>
                  <a:lnTo>
                    <a:pt x="724" y="312"/>
                  </a:lnTo>
                  <a:lnTo>
                    <a:pt x="752" y="318"/>
                  </a:lnTo>
                  <a:lnTo>
                    <a:pt x="781" y="323"/>
                  </a:lnTo>
                  <a:lnTo>
                    <a:pt x="809" y="323"/>
                  </a:lnTo>
                  <a:lnTo>
                    <a:pt x="839" y="327"/>
                  </a:lnTo>
                  <a:lnTo>
                    <a:pt x="868" y="321"/>
                  </a:lnTo>
                  <a:lnTo>
                    <a:pt x="896" y="316"/>
                  </a:lnTo>
                  <a:lnTo>
                    <a:pt x="926" y="322"/>
                  </a:lnTo>
                  <a:lnTo>
                    <a:pt x="955" y="328"/>
                  </a:lnTo>
                  <a:lnTo>
                    <a:pt x="983" y="319"/>
                  </a:lnTo>
                  <a:lnTo>
                    <a:pt x="1013" y="297"/>
                  </a:lnTo>
                  <a:lnTo>
                    <a:pt x="1041" y="272"/>
                  </a:lnTo>
                  <a:lnTo>
                    <a:pt x="1070" y="243"/>
                  </a:lnTo>
                  <a:lnTo>
                    <a:pt x="1099" y="232"/>
                  </a:lnTo>
                  <a:lnTo>
                    <a:pt x="1128" y="233"/>
                  </a:lnTo>
                  <a:lnTo>
                    <a:pt x="1157" y="233"/>
                  </a:lnTo>
                  <a:lnTo>
                    <a:pt x="1186" y="236"/>
                  </a:lnTo>
                  <a:lnTo>
                    <a:pt x="1215" y="238"/>
                  </a:lnTo>
                  <a:lnTo>
                    <a:pt x="1244" y="228"/>
                  </a:lnTo>
                  <a:lnTo>
                    <a:pt x="1272" y="22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80" name="Freeform 41">
              <a:extLst>
                <a:ext uri="{FF2B5EF4-FFF2-40B4-BE49-F238E27FC236}">
                  <a16:creationId xmlns="" xmlns:a16="http://schemas.microsoft.com/office/drawing/2014/main" id="{C3CF4110-3CF5-4F6E-B4F2-B2FD407905FD}"/>
                </a:ext>
              </a:extLst>
            </p:cNvPr>
            <p:cNvSpPr>
              <a:spLocks/>
            </p:cNvSpPr>
            <p:nvPr/>
          </p:nvSpPr>
          <p:spPr bwMode="auto">
            <a:xfrm>
              <a:off x="4144963" y="4029075"/>
              <a:ext cx="2065338" cy="698500"/>
            </a:xfrm>
            <a:custGeom>
              <a:avLst/>
              <a:gdLst>
                <a:gd name="T0" fmla="*/ 0 w 1301"/>
                <a:gd name="T1" fmla="*/ 275 h 440"/>
                <a:gd name="T2" fmla="*/ 29 w 1301"/>
                <a:gd name="T3" fmla="*/ 231 h 440"/>
                <a:gd name="T4" fmla="*/ 58 w 1301"/>
                <a:gd name="T5" fmla="*/ 176 h 440"/>
                <a:gd name="T6" fmla="*/ 87 w 1301"/>
                <a:gd name="T7" fmla="*/ 127 h 440"/>
                <a:gd name="T8" fmla="*/ 115 w 1301"/>
                <a:gd name="T9" fmla="*/ 88 h 440"/>
                <a:gd name="T10" fmla="*/ 144 w 1301"/>
                <a:gd name="T11" fmla="*/ 28 h 440"/>
                <a:gd name="T12" fmla="*/ 174 w 1301"/>
                <a:gd name="T13" fmla="*/ 0 h 440"/>
                <a:gd name="T14" fmla="*/ 202 w 1301"/>
                <a:gd name="T15" fmla="*/ 28 h 440"/>
                <a:gd name="T16" fmla="*/ 231 w 1301"/>
                <a:gd name="T17" fmla="*/ 91 h 440"/>
                <a:gd name="T18" fmla="*/ 261 w 1301"/>
                <a:gd name="T19" fmla="*/ 182 h 440"/>
                <a:gd name="T20" fmla="*/ 289 w 1301"/>
                <a:gd name="T21" fmla="*/ 273 h 440"/>
                <a:gd name="T22" fmla="*/ 318 w 1301"/>
                <a:gd name="T23" fmla="*/ 327 h 440"/>
                <a:gd name="T24" fmla="*/ 346 w 1301"/>
                <a:gd name="T25" fmla="*/ 374 h 440"/>
                <a:gd name="T26" fmla="*/ 376 w 1301"/>
                <a:gd name="T27" fmla="*/ 403 h 440"/>
                <a:gd name="T28" fmla="*/ 405 w 1301"/>
                <a:gd name="T29" fmla="*/ 414 h 440"/>
                <a:gd name="T30" fmla="*/ 433 w 1301"/>
                <a:gd name="T31" fmla="*/ 428 h 440"/>
                <a:gd name="T32" fmla="*/ 463 w 1301"/>
                <a:gd name="T33" fmla="*/ 433 h 440"/>
                <a:gd name="T34" fmla="*/ 492 w 1301"/>
                <a:gd name="T35" fmla="*/ 437 h 440"/>
                <a:gd name="T36" fmla="*/ 520 w 1301"/>
                <a:gd name="T37" fmla="*/ 440 h 440"/>
                <a:gd name="T38" fmla="*/ 550 w 1301"/>
                <a:gd name="T39" fmla="*/ 421 h 440"/>
                <a:gd name="T40" fmla="*/ 578 w 1301"/>
                <a:gd name="T41" fmla="*/ 378 h 440"/>
                <a:gd name="T42" fmla="*/ 607 w 1301"/>
                <a:gd name="T43" fmla="*/ 316 h 440"/>
                <a:gd name="T44" fmla="*/ 637 w 1301"/>
                <a:gd name="T45" fmla="*/ 247 h 440"/>
                <a:gd name="T46" fmla="*/ 665 w 1301"/>
                <a:gd name="T47" fmla="*/ 188 h 440"/>
                <a:gd name="T48" fmla="*/ 694 w 1301"/>
                <a:gd name="T49" fmla="*/ 145 h 440"/>
                <a:gd name="T50" fmla="*/ 724 w 1301"/>
                <a:gd name="T51" fmla="*/ 133 h 440"/>
                <a:gd name="T52" fmla="*/ 752 w 1301"/>
                <a:gd name="T53" fmla="*/ 140 h 440"/>
                <a:gd name="T54" fmla="*/ 781 w 1301"/>
                <a:gd name="T55" fmla="*/ 159 h 440"/>
                <a:gd name="T56" fmla="*/ 809 w 1301"/>
                <a:gd name="T57" fmla="*/ 192 h 440"/>
                <a:gd name="T58" fmla="*/ 839 w 1301"/>
                <a:gd name="T59" fmla="*/ 220 h 440"/>
                <a:gd name="T60" fmla="*/ 868 w 1301"/>
                <a:gd name="T61" fmla="*/ 240 h 440"/>
                <a:gd name="T62" fmla="*/ 896 w 1301"/>
                <a:gd name="T63" fmla="*/ 264 h 440"/>
                <a:gd name="T64" fmla="*/ 926 w 1301"/>
                <a:gd name="T65" fmla="*/ 287 h 440"/>
                <a:gd name="T66" fmla="*/ 955 w 1301"/>
                <a:gd name="T67" fmla="*/ 311 h 440"/>
                <a:gd name="T68" fmla="*/ 983 w 1301"/>
                <a:gd name="T69" fmla="*/ 328 h 440"/>
                <a:gd name="T70" fmla="*/ 1013 w 1301"/>
                <a:gd name="T71" fmla="*/ 339 h 440"/>
                <a:gd name="T72" fmla="*/ 1041 w 1301"/>
                <a:gd name="T73" fmla="*/ 354 h 440"/>
                <a:gd name="T74" fmla="*/ 1070 w 1301"/>
                <a:gd name="T75" fmla="*/ 368 h 440"/>
                <a:gd name="T76" fmla="*/ 1099 w 1301"/>
                <a:gd name="T77" fmla="*/ 380 h 440"/>
                <a:gd name="T78" fmla="*/ 1128 w 1301"/>
                <a:gd name="T79" fmla="*/ 380 h 440"/>
                <a:gd name="T80" fmla="*/ 1157 w 1301"/>
                <a:gd name="T81" fmla="*/ 363 h 440"/>
                <a:gd name="T82" fmla="*/ 1186 w 1301"/>
                <a:gd name="T83" fmla="*/ 358 h 440"/>
                <a:gd name="T84" fmla="*/ 1215 w 1301"/>
                <a:gd name="T85" fmla="*/ 359 h 440"/>
                <a:gd name="T86" fmla="*/ 1244 w 1301"/>
                <a:gd name="T87" fmla="*/ 366 h 440"/>
                <a:gd name="T88" fmla="*/ 1272 w 1301"/>
                <a:gd name="T89" fmla="*/ 394 h 440"/>
                <a:gd name="T90" fmla="*/ 1301 w 1301"/>
                <a:gd name="T91" fmla="*/ 402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1" h="440">
                  <a:moveTo>
                    <a:pt x="0" y="275"/>
                  </a:moveTo>
                  <a:lnTo>
                    <a:pt x="29" y="231"/>
                  </a:lnTo>
                  <a:lnTo>
                    <a:pt x="58" y="176"/>
                  </a:lnTo>
                  <a:lnTo>
                    <a:pt x="87" y="127"/>
                  </a:lnTo>
                  <a:lnTo>
                    <a:pt x="115" y="88"/>
                  </a:lnTo>
                  <a:lnTo>
                    <a:pt x="144" y="28"/>
                  </a:lnTo>
                  <a:lnTo>
                    <a:pt x="174" y="0"/>
                  </a:lnTo>
                  <a:lnTo>
                    <a:pt x="202" y="28"/>
                  </a:lnTo>
                  <a:lnTo>
                    <a:pt x="231" y="91"/>
                  </a:lnTo>
                  <a:lnTo>
                    <a:pt x="261" y="182"/>
                  </a:lnTo>
                  <a:lnTo>
                    <a:pt x="289" y="273"/>
                  </a:lnTo>
                  <a:lnTo>
                    <a:pt x="318" y="327"/>
                  </a:lnTo>
                  <a:lnTo>
                    <a:pt x="346" y="374"/>
                  </a:lnTo>
                  <a:lnTo>
                    <a:pt x="376" y="403"/>
                  </a:lnTo>
                  <a:lnTo>
                    <a:pt x="405" y="414"/>
                  </a:lnTo>
                  <a:lnTo>
                    <a:pt x="433" y="428"/>
                  </a:lnTo>
                  <a:lnTo>
                    <a:pt x="463" y="433"/>
                  </a:lnTo>
                  <a:lnTo>
                    <a:pt x="492" y="437"/>
                  </a:lnTo>
                  <a:lnTo>
                    <a:pt x="520" y="440"/>
                  </a:lnTo>
                  <a:lnTo>
                    <a:pt x="550" y="421"/>
                  </a:lnTo>
                  <a:lnTo>
                    <a:pt x="578" y="378"/>
                  </a:lnTo>
                  <a:lnTo>
                    <a:pt x="607" y="316"/>
                  </a:lnTo>
                  <a:lnTo>
                    <a:pt x="637" y="247"/>
                  </a:lnTo>
                  <a:lnTo>
                    <a:pt x="665" y="188"/>
                  </a:lnTo>
                  <a:lnTo>
                    <a:pt x="694" y="145"/>
                  </a:lnTo>
                  <a:lnTo>
                    <a:pt x="724" y="133"/>
                  </a:lnTo>
                  <a:lnTo>
                    <a:pt x="752" y="140"/>
                  </a:lnTo>
                  <a:lnTo>
                    <a:pt x="781" y="159"/>
                  </a:lnTo>
                  <a:lnTo>
                    <a:pt x="809" y="192"/>
                  </a:lnTo>
                  <a:lnTo>
                    <a:pt x="839" y="220"/>
                  </a:lnTo>
                  <a:lnTo>
                    <a:pt x="868" y="240"/>
                  </a:lnTo>
                  <a:lnTo>
                    <a:pt x="896" y="264"/>
                  </a:lnTo>
                  <a:lnTo>
                    <a:pt x="926" y="287"/>
                  </a:lnTo>
                  <a:lnTo>
                    <a:pt x="955" y="311"/>
                  </a:lnTo>
                  <a:lnTo>
                    <a:pt x="983" y="328"/>
                  </a:lnTo>
                  <a:lnTo>
                    <a:pt x="1013" y="339"/>
                  </a:lnTo>
                  <a:lnTo>
                    <a:pt x="1041" y="354"/>
                  </a:lnTo>
                  <a:lnTo>
                    <a:pt x="1070" y="368"/>
                  </a:lnTo>
                  <a:lnTo>
                    <a:pt x="1099" y="380"/>
                  </a:lnTo>
                  <a:lnTo>
                    <a:pt x="1128" y="380"/>
                  </a:lnTo>
                  <a:lnTo>
                    <a:pt x="1157" y="363"/>
                  </a:lnTo>
                  <a:lnTo>
                    <a:pt x="1186" y="358"/>
                  </a:lnTo>
                  <a:lnTo>
                    <a:pt x="1215" y="359"/>
                  </a:lnTo>
                  <a:lnTo>
                    <a:pt x="1244" y="366"/>
                  </a:lnTo>
                  <a:lnTo>
                    <a:pt x="1272" y="394"/>
                  </a:lnTo>
                  <a:lnTo>
                    <a:pt x="1301" y="40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81" name="Freeform 42">
              <a:extLst>
                <a:ext uri="{FF2B5EF4-FFF2-40B4-BE49-F238E27FC236}">
                  <a16:creationId xmlns="" xmlns:a16="http://schemas.microsoft.com/office/drawing/2014/main" id="{BEF0157E-04D9-41E9-82FD-1184A159BC18}"/>
                </a:ext>
              </a:extLst>
            </p:cNvPr>
            <p:cNvSpPr>
              <a:spLocks/>
            </p:cNvSpPr>
            <p:nvPr/>
          </p:nvSpPr>
          <p:spPr bwMode="auto">
            <a:xfrm>
              <a:off x="4144963" y="4114800"/>
              <a:ext cx="2019300" cy="688975"/>
            </a:xfrm>
            <a:custGeom>
              <a:avLst/>
              <a:gdLst>
                <a:gd name="T0" fmla="*/ 0 w 1272"/>
                <a:gd name="T1" fmla="*/ 245 h 434"/>
                <a:gd name="T2" fmla="*/ 29 w 1272"/>
                <a:gd name="T3" fmla="*/ 340 h 434"/>
                <a:gd name="T4" fmla="*/ 58 w 1272"/>
                <a:gd name="T5" fmla="*/ 395 h 434"/>
                <a:gd name="T6" fmla="*/ 87 w 1272"/>
                <a:gd name="T7" fmla="*/ 422 h 434"/>
                <a:gd name="T8" fmla="*/ 115 w 1272"/>
                <a:gd name="T9" fmla="*/ 434 h 434"/>
                <a:gd name="T10" fmla="*/ 144 w 1272"/>
                <a:gd name="T11" fmla="*/ 433 h 434"/>
                <a:gd name="T12" fmla="*/ 174 w 1272"/>
                <a:gd name="T13" fmla="*/ 405 h 434"/>
                <a:gd name="T14" fmla="*/ 202 w 1272"/>
                <a:gd name="T15" fmla="*/ 351 h 434"/>
                <a:gd name="T16" fmla="*/ 231 w 1272"/>
                <a:gd name="T17" fmla="*/ 281 h 434"/>
                <a:gd name="T18" fmla="*/ 261 w 1272"/>
                <a:gd name="T19" fmla="*/ 194 h 434"/>
                <a:gd name="T20" fmla="*/ 289 w 1272"/>
                <a:gd name="T21" fmla="*/ 108 h 434"/>
                <a:gd name="T22" fmla="*/ 318 w 1272"/>
                <a:gd name="T23" fmla="*/ 46 h 434"/>
                <a:gd name="T24" fmla="*/ 346 w 1272"/>
                <a:gd name="T25" fmla="*/ 9 h 434"/>
                <a:gd name="T26" fmla="*/ 376 w 1272"/>
                <a:gd name="T27" fmla="*/ 0 h 434"/>
                <a:gd name="T28" fmla="*/ 405 w 1272"/>
                <a:gd name="T29" fmla="*/ 20 h 434"/>
                <a:gd name="T30" fmla="*/ 433 w 1272"/>
                <a:gd name="T31" fmla="*/ 42 h 434"/>
                <a:gd name="T32" fmla="*/ 463 w 1272"/>
                <a:gd name="T33" fmla="*/ 81 h 434"/>
                <a:gd name="T34" fmla="*/ 492 w 1272"/>
                <a:gd name="T35" fmla="*/ 126 h 434"/>
                <a:gd name="T36" fmla="*/ 520 w 1272"/>
                <a:gd name="T37" fmla="*/ 167 h 434"/>
                <a:gd name="T38" fmla="*/ 550 w 1272"/>
                <a:gd name="T39" fmla="*/ 219 h 434"/>
                <a:gd name="T40" fmla="*/ 578 w 1272"/>
                <a:gd name="T41" fmla="*/ 253 h 434"/>
                <a:gd name="T42" fmla="*/ 607 w 1272"/>
                <a:gd name="T43" fmla="*/ 278 h 434"/>
                <a:gd name="T44" fmla="*/ 637 w 1272"/>
                <a:gd name="T45" fmla="*/ 289 h 434"/>
                <a:gd name="T46" fmla="*/ 665 w 1272"/>
                <a:gd name="T47" fmla="*/ 292 h 434"/>
                <a:gd name="T48" fmla="*/ 694 w 1272"/>
                <a:gd name="T49" fmla="*/ 306 h 434"/>
                <a:gd name="T50" fmla="*/ 724 w 1272"/>
                <a:gd name="T51" fmla="*/ 331 h 434"/>
                <a:gd name="T52" fmla="*/ 752 w 1272"/>
                <a:gd name="T53" fmla="*/ 352 h 434"/>
                <a:gd name="T54" fmla="*/ 781 w 1272"/>
                <a:gd name="T55" fmla="*/ 357 h 434"/>
                <a:gd name="T56" fmla="*/ 809 w 1272"/>
                <a:gd name="T57" fmla="*/ 353 h 434"/>
                <a:gd name="T58" fmla="*/ 839 w 1272"/>
                <a:gd name="T59" fmla="*/ 349 h 434"/>
                <a:gd name="T60" fmla="*/ 868 w 1272"/>
                <a:gd name="T61" fmla="*/ 347 h 434"/>
                <a:gd name="T62" fmla="*/ 896 w 1272"/>
                <a:gd name="T63" fmla="*/ 338 h 434"/>
                <a:gd name="T64" fmla="*/ 926 w 1272"/>
                <a:gd name="T65" fmla="*/ 310 h 434"/>
                <a:gd name="T66" fmla="*/ 955 w 1272"/>
                <a:gd name="T67" fmla="*/ 265 h 434"/>
                <a:gd name="T68" fmla="*/ 983 w 1272"/>
                <a:gd name="T69" fmla="*/ 210 h 434"/>
                <a:gd name="T70" fmla="*/ 1013 w 1272"/>
                <a:gd name="T71" fmla="*/ 161 h 434"/>
                <a:gd name="T72" fmla="*/ 1041 w 1272"/>
                <a:gd name="T73" fmla="*/ 146 h 434"/>
                <a:gd name="T74" fmla="*/ 1070 w 1272"/>
                <a:gd name="T75" fmla="*/ 156 h 434"/>
                <a:gd name="T76" fmla="*/ 1099 w 1272"/>
                <a:gd name="T77" fmla="*/ 176 h 434"/>
                <a:gd name="T78" fmla="*/ 1128 w 1272"/>
                <a:gd name="T79" fmla="*/ 198 h 434"/>
                <a:gd name="T80" fmla="*/ 1157 w 1272"/>
                <a:gd name="T81" fmla="*/ 214 h 434"/>
                <a:gd name="T82" fmla="*/ 1186 w 1272"/>
                <a:gd name="T83" fmla="*/ 224 h 434"/>
                <a:gd name="T84" fmla="*/ 1215 w 1272"/>
                <a:gd name="T85" fmla="*/ 234 h 434"/>
                <a:gd name="T86" fmla="*/ 1244 w 1272"/>
                <a:gd name="T87" fmla="*/ 236 h 434"/>
                <a:gd name="T88" fmla="*/ 1272 w 1272"/>
                <a:gd name="T89" fmla="*/ 223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434">
                  <a:moveTo>
                    <a:pt x="0" y="245"/>
                  </a:moveTo>
                  <a:lnTo>
                    <a:pt x="29" y="340"/>
                  </a:lnTo>
                  <a:lnTo>
                    <a:pt x="58" y="395"/>
                  </a:lnTo>
                  <a:lnTo>
                    <a:pt x="87" y="422"/>
                  </a:lnTo>
                  <a:lnTo>
                    <a:pt x="115" y="434"/>
                  </a:lnTo>
                  <a:lnTo>
                    <a:pt x="144" y="433"/>
                  </a:lnTo>
                  <a:lnTo>
                    <a:pt x="174" y="405"/>
                  </a:lnTo>
                  <a:lnTo>
                    <a:pt x="202" y="351"/>
                  </a:lnTo>
                  <a:lnTo>
                    <a:pt x="231" y="281"/>
                  </a:lnTo>
                  <a:lnTo>
                    <a:pt x="261" y="194"/>
                  </a:lnTo>
                  <a:lnTo>
                    <a:pt x="289" y="108"/>
                  </a:lnTo>
                  <a:lnTo>
                    <a:pt x="318" y="46"/>
                  </a:lnTo>
                  <a:lnTo>
                    <a:pt x="346" y="9"/>
                  </a:lnTo>
                  <a:lnTo>
                    <a:pt x="376" y="0"/>
                  </a:lnTo>
                  <a:lnTo>
                    <a:pt x="405" y="20"/>
                  </a:lnTo>
                  <a:lnTo>
                    <a:pt x="433" y="42"/>
                  </a:lnTo>
                  <a:lnTo>
                    <a:pt x="463" y="81"/>
                  </a:lnTo>
                  <a:lnTo>
                    <a:pt x="492" y="126"/>
                  </a:lnTo>
                  <a:lnTo>
                    <a:pt x="520" y="167"/>
                  </a:lnTo>
                  <a:lnTo>
                    <a:pt x="550" y="219"/>
                  </a:lnTo>
                  <a:lnTo>
                    <a:pt x="578" y="253"/>
                  </a:lnTo>
                  <a:lnTo>
                    <a:pt x="607" y="278"/>
                  </a:lnTo>
                  <a:lnTo>
                    <a:pt x="637" y="289"/>
                  </a:lnTo>
                  <a:lnTo>
                    <a:pt x="665" y="292"/>
                  </a:lnTo>
                  <a:lnTo>
                    <a:pt x="694" y="306"/>
                  </a:lnTo>
                  <a:lnTo>
                    <a:pt x="724" y="331"/>
                  </a:lnTo>
                  <a:lnTo>
                    <a:pt x="752" y="352"/>
                  </a:lnTo>
                  <a:lnTo>
                    <a:pt x="781" y="357"/>
                  </a:lnTo>
                  <a:lnTo>
                    <a:pt x="809" y="353"/>
                  </a:lnTo>
                  <a:lnTo>
                    <a:pt x="839" y="349"/>
                  </a:lnTo>
                  <a:lnTo>
                    <a:pt x="868" y="347"/>
                  </a:lnTo>
                  <a:lnTo>
                    <a:pt x="896" y="338"/>
                  </a:lnTo>
                  <a:lnTo>
                    <a:pt x="926" y="310"/>
                  </a:lnTo>
                  <a:lnTo>
                    <a:pt x="955" y="265"/>
                  </a:lnTo>
                  <a:lnTo>
                    <a:pt x="983" y="210"/>
                  </a:lnTo>
                  <a:lnTo>
                    <a:pt x="1013" y="161"/>
                  </a:lnTo>
                  <a:lnTo>
                    <a:pt x="1041" y="146"/>
                  </a:lnTo>
                  <a:lnTo>
                    <a:pt x="1070" y="156"/>
                  </a:lnTo>
                  <a:lnTo>
                    <a:pt x="1099" y="176"/>
                  </a:lnTo>
                  <a:lnTo>
                    <a:pt x="1128" y="198"/>
                  </a:lnTo>
                  <a:lnTo>
                    <a:pt x="1157" y="214"/>
                  </a:lnTo>
                  <a:lnTo>
                    <a:pt x="1186" y="224"/>
                  </a:lnTo>
                  <a:lnTo>
                    <a:pt x="1215" y="234"/>
                  </a:lnTo>
                  <a:lnTo>
                    <a:pt x="1244" y="236"/>
                  </a:lnTo>
                  <a:lnTo>
                    <a:pt x="1272" y="22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82" name="Freeform 43">
              <a:extLst>
                <a:ext uri="{FF2B5EF4-FFF2-40B4-BE49-F238E27FC236}">
                  <a16:creationId xmlns="" xmlns:a16="http://schemas.microsoft.com/office/drawing/2014/main" id="{286AE0D0-0E91-4A1A-A157-EE44F5432449}"/>
                </a:ext>
              </a:extLst>
            </p:cNvPr>
            <p:cNvSpPr>
              <a:spLocks/>
            </p:cNvSpPr>
            <p:nvPr/>
          </p:nvSpPr>
          <p:spPr bwMode="auto">
            <a:xfrm>
              <a:off x="4144963" y="4073525"/>
              <a:ext cx="2065338" cy="708025"/>
            </a:xfrm>
            <a:custGeom>
              <a:avLst/>
              <a:gdLst>
                <a:gd name="T0" fmla="*/ 0 w 1301"/>
                <a:gd name="T1" fmla="*/ 180 h 446"/>
                <a:gd name="T2" fmla="*/ 29 w 1301"/>
                <a:gd name="T3" fmla="*/ 147 h 446"/>
                <a:gd name="T4" fmla="*/ 58 w 1301"/>
                <a:gd name="T5" fmla="*/ 81 h 446"/>
                <a:gd name="T6" fmla="*/ 87 w 1301"/>
                <a:gd name="T7" fmla="*/ 26 h 446"/>
                <a:gd name="T8" fmla="*/ 115 w 1301"/>
                <a:gd name="T9" fmla="*/ 1 h 446"/>
                <a:gd name="T10" fmla="*/ 144 w 1301"/>
                <a:gd name="T11" fmla="*/ 0 h 446"/>
                <a:gd name="T12" fmla="*/ 174 w 1301"/>
                <a:gd name="T13" fmla="*/ 57 h 446"/>
                <a:gd name="T14" fmla="*/ 202 w 1301"/>
                <a:gd name="T15" fmla="*/ 153 h 446"/>
                <a:gd name="T16" fmla="*/ 231 w 1301"/>
                <a:gd name="T17" fmla="*/ 251 h 446"/>
                <a:gd name="T18" fmla="*/ 261 w 1301"/>
                <a:gd name="T19" fmla="*/ 325 h 446"/>
                <a:gd name="T20" fmla="*/ 289 w 1301"/>
                <a:gd name="T21" fmla="*/ 393 h 446"/>
                <a:gd name="T22" fmla="*/ 318 w 1301"/>
                <a:gd name="T23" fmla="*/ 431 h 446"/>
                <a:gd name="T24" fmla="*/ 346 w 1301"/>
                <a:gd name="T25" fmla="*/ 444 h 446"/>
                <a:gd name="T26" fmla="*/ 376 w 1301"/>
                <a:gd name="T27" fmla="*/ 446 h 446"/>
                <a:gd name="T28" fmla="*/ 405 w 1301"/>
                <a:gd name="T29" fmla="*/ 433 h 446"/>
                <a:gd name="T30" fmla="*/ 433 w 1301"/>
                <a:gd name="T31" fmla="*/ 421 h 446"/>
                <a:gd name="T32" fmla="*/ 463 w 1301"/>
                <a:gd name="T33" fmla="*/ 402 h 446"/>
                <a:gd name="T34" fmla="*/ 492 w 1301"/>
                <a:gd name="T35" fmla="*/ 362 h 446"/>
                <a:gd name="T36" fmla="*/ 520 w 1301"/>
                <a:gd name="T37" fmla="*/ 295 h 446"/>
                <a:gd name="T38" fmla="*/ 550 w 1301"/>
                <a:gd name="T39" fmla="*/ 212 h 446"/>
                <a:gd name="T40" fmla="*/ 578 w 1301"/>
                <a:gd name="T41" fmla="*/ 142 h 446"/>
                <a:gd name="T42" fmla="*/ 607 w 1301"/>
                <a:gd name="T43" fmla="*/ 91 h 446"/>
                <a:gd name="T44" fmla="*/ 637 w 1301"/>
                <a:gd name="T45" fmla="*/ 76 h 446"/>
                <a:gd name="T46" fmla="*/ 665 w 1301"/>
                <a:gd name="T47" fmla="*/ 80 h 446"/>
                <a:gd name="T48" fmla="*/ 694 w 1301"/>
                <a:gd name="T49" fmla="*/ 88 h 446"/>
                <a:gd name="T50" fmla="*/ 724 w 1301"/>
                <a:gd name="T51" fmla="*/ 108 h 446"/>
                <a:gd name="T52" fmla="*/ 752 w 1301"/>
                <a:gd name="T53" fmla="*/ 133 h 446"/>
                <a:gd name="T54" fmla="*/ 781 w 1301"/>
                <a:gd name="T55" fmla="*/ 169 h 446"/>
                <a:gd name="T56" fmla="*/ 809 w 1301"/>
                <a:gd name="T57" fmla="*/ 206 h 446"/>
                <a:gd name="T58" fmla="*/ 839 w 1301"/>
                <a:gd name="T59" fmla="*/ 239 h 446"/>
                <a:gd name="T60" fmla="*/ 868 w 1301"/>
                <a:gd name="T61" fmla="*/ 276 h 446"/>
                <a:gd name="T62" fmla="*/ 896 w 1301"/>
                <a:gd name="T63" fmla="*/ 300 h 446"/>
                <a:gd name="T64" fmla="*/ 926 w 1301"/>
                <a:gd name="T65" fmla="*/ 308 h 446"/>
                <a:gd name="T66" fmla="*/ 955 w 1301"/>
                <a:gd name="T67" fmla="*/ 316 h 446"/>
                <a:gd name="T68" fmla="*/ 983 w 1301"/>
                <a:gd name="T69" fmla="*/ 323 h 446"/>
                <a:gd name="T70" fmla="*/ 1013 w 1301"/>
                <a:gd name="T71" fmla="*/ 329 h 446"/>
                <a:gd name="T72" fmla="*/ 1041 w 1301"/>
                <a:gd name="T73" fmla="*/ 348 h 446"/>
                <a:gd name="T74" fmla="*/ 1070 w 1301"/>
                <a:gd name="T75" fmla="*/ 359 h 446"/>
                <a:gd name="T76" fmla="*/ 1099 w 1301"/>
                <a:gd name="T77" fmla="*/ 353 h 446"/>
                <a:gd name="T78" fmla="*/ 1128 w 1301"/>
                <a:gd name="T79" fmla="*/ 353 h 446"/>
                <a:gd name="T80" fmla="*/ 1157 w 1301"/>
                <a:gd name="T81" fmla="*/ 348 h 446"/>
                <a:gd name="T82" fmla="*/ 1186 w 1301"/>
                <a:gd name="T83" fmla="*/ 341 h 446"/>
                <a:gd name="T84" fmla="*/ 1215 w 1301"/>
                <a:gd name="T85" fmla="*/ 337 h 446"/>
                <a:gd name="T86" fmla="*/ 1244 w 1301"/>
                <a:gd name="T87" fmla="*/ 331 h 446"/>
                <a:gd name="T88" fmla="*/ 1272 w 1301"/>
                <a:gd name="T89" fmla="*/ 313 h 446"/>
                <a:gd name="T90" fmla="*/ 1301 w 1301"/>
                <a:gd name="T91" fmla="*/ 29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1" h="446">
                  <a:moveTo>
                    <a:pt x="0" y="180"/>
                  </a:moveTo>
                  <a:lnTo>
                    <a:pt x="29" y="147"/>
                  </a:lnTo>
                  <a:lnTo>
                    <a:pt x="58" y="81"/>
                  </a:lnTo>
                  <a:lnTo>
                    <a:pt x="87" y="26"/>
                  </a:lnTo>
                  <a:lnTo>
                    <a:pt x="115" y="1"/>
                  </a:lnTo>
                  <a:lnTo>
                    <a:pt x="144" y="0"/>
                  </a:lnTo>
                  <a:lnTo>
                    <a:pt x="174" y="57"/>
                  </a:lnTo>
                  <a:lnTo>
                    <a:pt x="202" y="153"/>
                  </a:lnTo>
                  <a:lnTo>
                    <a:pt x="231" y="251"/>
                  </a:lnTo>
                  <a:lnTo>
                    <a:pt x="261" y="325"/>
                  </a:lnTo>
                  <a:lnTo>
                    <a:pt x="289" y="393"/>
                  </a:lnTo>
                  <a:lnTo>
                    <a:pt x="318" y="431"/>
                  </a:lnTo>
                  <a:lnTo>
                    <a:pt x="346" y="444"/>
                  </a:lnTo>
                  <a:lnTo>
                    <a:pt x="376" y="446"/>
                  </a:lnTo>
                  <a:lnTo>
                    <a:pt x="405" y="433"/>
                  </a:lnTo>
                  <a:lnTo>
                    <a:pt x="433" y="421"/>
                  </a:lnTo>
                  <a:lnTo>
                    <a:pt x="463" y="402"/>
                  </a:lnTo>
                  <a:lnTo>
                    <a:pt x="492" y="362"/>
                  </a:lnTo>
                  <a:lnTo>
                    <a:pt x="520" y="295"/>
                  </a:lnTo>
                  <a:lnTo>
                    <a:pt x="550" y="212"/>
                  </a:lnTo>
                  <a:lnTo>
                    <a:pt x="578" y="142"/>
                  </a:lnTo>
                  <a:lnTo>
                    <a:pt x="607" y="91"/>
                  </a:lnTo>
                  <a:lnTo>
                    <a:pt x="637" y="76"/>
                  </a:lnTo>
                  <a:lnTo>
                    <a:pt x="665" y="80"/>
                  </a:lnTo>
                  <a:lnTo>
                    <a:pt x="694" y="88"/>
                  </a:lnTo>
                  <a:lnTo>
                    <a:pt x="724" y="108"/>
                  </a:lnTo>
                  <a:lnTo>
                    <a:pt x="752" y="133"/>
                  </a:lnTo>
                  <a:lnTo>
                    <a:pt x="781" y="169"/>
                  </a:lnTo>
                  <a:lnTo>
                    <a:pt x="809" y="206"/>
                  </a:lnTo>
                  <a:lnTo>
                    <a:pt x="839" y="239"/>
                  </a:lnTo>
                  <a:lnTo>
                    <a:pt x="868" y="276"/>
                  </a:lnTo>
                  <a:lnTo>
                    <a:pt x="896" y="300"/>
                  </a:lnTo>
                  <a:lnTo>
                    <a:pt x="926" y="308"/>
                  </a:lnTo>
                  <a:lnTo>
                    <a:pt x="955" y="316"/>
                  </a:lnTo>
                  <a:lnTo>
                    <a:pt x="983" y="323"/>
                  </a:lnTo>
                  <a:lnTo>
                    <a:pt x="1013" y="329"/>
                  </a:lnTo>
                  <a:lnTo>
                    <a:pt x="1041" y="348"/>
                  </a:lnTo>
                  <a:lnTo>
                    <a:pt x="1070" y="359"/>
                  </a:lnTo>
                  <a:lnTo>
                    <a:pt x="1099" y="353"/>
                  </a:lnTo>
                  <a:lnTo>
                    <a:pt x="1128" y="353"/>
                  </a:lnTo>
                  <a:lnTo>
                    <a:pt x="1157" y="348"/>
                  </a:lnTo>
                  <a:lnTo>
                    <a:pt x="1186" y="341"/>
                  </a:lnTo>
                  <a:lnTo>
                    <a:pt x="1215" y="337"/>
                  </a:lnTo>
                  <a:lnTo>
                    <a:pt x="1244" y="331"/>
                  </a:lnTo>
                  <a:lnTo>
                    <a:pt x="1272" y="313"/>
                  </a:lnTo>
                  <a:lnTo>
                    <a:pt x="1301" y="29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83" name="Freeform 44">
              <a:extLst>
                <a:ext uri="{FF2B5EF4-FFF2-40B4-BE49-F238E27FC236}">
                  <a16:creationId xmlns="" xmlns:a16="http://schemas.microsoft.com/office/drawing/2014/main" id="{D7A12CB2-2B97-47F0-ABB0-8D7212B1A619}"/>
                </a:ext>
              </a:extLst>
            </p:cNvPr>
            <p:cNvSpPr>
              <a:spLocks/>
            </p:cNvSpPr>
            <p:nvPr/>
          </p:nvSpPr>
          <p:spPr bwMode="auto">
            <a:xfrm>
              <a:off x="4144963" y="4130675"/>
              <a:ext cx="1974850" cy="687388"/>
            </a:xfrm>
            <a:custGeom>
              <a:avLst/>
              <a:gdLst>
                <a:gd name="T0" fmla="*/ 0 w 1244"/>
                <a:gd name="T1" fmla="*/ 294 h 433"/>
                <a:gd name="T2" fmla="*/ 29 w 1244"/>
                <a:gd name="T3" fmla="*/ 362 h 433"/>
                <a:gd name="T4" fmla="*/ 58 w 1244"/>
                <a:gd name="T5" fmla="*/ 418 h 433"/>
                <a:gd name="T6" fmla="*/ 87 w 1244"/>
                <a:gd name="T7" fmla="*/ 433 h 433"/>
                <a:gd name="T8" fmla="*/ 115 w 1244"/>
                <a:gd name="T9" fmla="*/ 426 h 433"/>
                <a:gd name="T10" fmla="*/ 144 w 1244"/>
                <a:gd name="T11" fmla="*/ 392 h 433"/>
                <a:gd name="T12" fmla="*/ 174 w 1244"/>
                <a:gd name="T13" fmla="*/ 311 h 433"/>
                <a:gd name="T14" fmla="*/ 202 w 1244"/>
                <a:gd name="T15" fmla="*/ 227 h 433"/>
                <a:gd name="T16" fmla="*/ 231 w 1244"/>
                <a:gd name="T17" fmla="*/ 146 h 433"/>
                <a:gd name="T18" fmla="*/ 261 w 1244"/>
                <a:gd name="T19" fmla="*/ 76 h 433"/>
                <a:gd name="T20" fmla="*/ 289 w 1244"/>
                <a:gd name="T21" fmla="*/ 28 h 433"/>
                <a:gd name="T22" fmla="*/ 318 w 1244"/>
                <a:gd name="T23" fmla="*/ 0 h 433"/>
                <a:gd name="T24" fmla="*/ 346 w 1244"/>
                <a:gd name="T25" fmla="*/ 0 h 433"/>
                <a:gd name="T26" fmla="*/ 376 w 1244"/>
                <a:gd name="T27" fmla="*/ 23 h 433"/>
                <a:gd name="T28" fmla="*/ 405 w 1244"/>
                <a:gd name="T29" fmla="*/ 43 h 433"/>
                <a:gd name="T30" fmla="*/ 433 w 1244"/>
                <a:gd name="T31" fmla="*/ 72 h 433"/>
                <a:gd name="T32" fmla="*/ 463 w 1244"/>
                <a:gd name="T33" fmla="*/ 118 h 433"/>
                <a:gd name="T34" fmla="*/ 492 w 1244"/>
                <a:gd name="T35" fmla="*/ 177 h 433"/>
                <a:gd name="T36" fmla="*/ 520 w 1244"/>
                <a:gd name="T37" fmla="*/ 237 h 433"/>
                <a:gd name="T38" fmla="*/ 550 w 1244"/>
                <a:gd name="T39" fmla="*/ 288 h 433"/>
                <a:gd name="T40" fmla="*/ 578 w 1244"/>
                <a:gd name="T41" fmla="*/ 318 h 433"/>
                <a:gd name="T42" fmla="*/ 607 w 1244"/>
                <a:gd name="T43" fmla="*/ 350 h 433"/>
                <a:gd name="T44" fmla="*/ 637 w 1244"/>
                <a:gd name="T45" fmla="*/ 370 h 433"/>
                <a:gd name="T46" fmla="*/ 665 w 1244"/>
                <a:gd name="T47" fmla="*/ 378 h 433"/>
                <a:gd name="T48" fmla="*/ 694 w 1244"/>
                <a:gd name="T49" fmla="*/ 380 h 433"/>
                <a:gd name="T50" fmla="*/ 724 w 1244"/>
                <a:gd name="T51" fmla="*/ 374 h 433"/>
                <a:gd name="T52" fmla="*/ 752 w 1244"/>
                <a:gd name="T53" fmla="*/ 371 h 433"/>
                <a:gd name="T54" fmla="*/ 781 w 1244"/>
                <a:gd name="T55" fmla="*/ 358 h 433"/>
                <a:gd name="T56" fmla="*/ 809 w 1244"/>
                <a:gd name="T57" fmla="*/ 328 h 433"/>
                <a:gd name="T58" fmla="*/ 839 w 1244"/>
                <a:gd name="T59" fmla="*/ 287 h 433"/>
                <a:gd name="T60" fmla="*/ 868 w 1244"/>
                <a:gd name="T61" fmla="*/ 230 h 433"/>
                <a:gd name="T62" fmla="*/ 896 w 1244"/>
                <a:gd name="T63" fmla="*/ 165 h 433"/>
                <a:gd name="T64" fmla="*/ 926 w 1244"/>
                <a:gd name="T65" fmla="*/ 102 h 433"/>
                <a:gd name="T66" fmla="*/ 955 w 1244"/>
                <a:gd name="T67" fmla="*/ 60 h 433"/>
                <a:gd name="T68" fmla="*/ 983 w 1244"/>
                <a:gd name="T69" fmla="*/ 48 h 433"/>
                <a:gd name="T70" fmla="*/ 1013 w 1244"/>
                <a:gd name="T71" fmla="*/ 60 h 433"/>
                <a:gd name="T72" fmla="*/ 1041 w 1244"/>
                <a:gd name="T73" fmla="*/ 95 h 433"/>
                <a:gd name="T74" fmla="*/ 1070 w 1244"/>
                <a:gd name="T75" fmla="*/ 143 h 433"/>
                <a:gd name="T76" fmla="*/ 1099 w 1244"/>
                <a:gd name="T77" fmla="*/ 186 h 433"/>
                <a:gd name="T78" fmla="*/ 1128 w 1244"/>
                <a:gd name="T79" fmla="*/ 223 h 433"/>
                <a:gd name="T80" fmla="*/ 1157 w 1244"/>
                <a:gd name="T81" fmla="*/ 243 h 433"/>
                <a:gd name="T82" fmla="*/ 1186 w 1244"/>
                <a:gd name="T83" fmla="*/ 248 h 433"/>
                <a:gd name="T84" fmla="*/ 1215 w 1244"/>
                <a:gd name="T85" fmla="*/ 267 h 433"/>
                <a:gd name="T86" fmla="*/ 1244 w 1244"/>
                <a:gd name="T87" fmla="*/ 261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33">
                  <a:moveTo>
                    <a:pt x="0" y="294"/>
                  </a:moveTo>
                  <a:lnTo>
                    <a:pt x="29" y="362"/>
                  </a:lnTo>
                  <a:lnTo>
                    <a:pt x="58" y="418"/>
                  </a:lnTo>
                  <a:lnTo>
                    <a:pt x="87" y="433"/>
                  </a:lnTo>
                  <a:lnTo>
                    <a:pt x="115" y="426"/>
                  </a:lnTo>
                  <a:lnTo>
                    <a:pt x="144" y="392"/>
                  </a:lnTo>
                  <a:lnTo>
                    <a:pt x="174" y="311"/>
                  </a:lnTo>
                  <a:lnTo>
                    <a:pt x="202" y="227"/>
                  </a:lnTo>
                  <a:lnTo>
                    <a:pt x="231" y="146"/>
                  </a:lnTo>
                  <a:lnTo>
                    <a:pt x="261" y="76"/>
                  </a:lnTo>
                  <a:lnTo>
                    <a:pt x="289" y="28"/>
                  </a:lnTo>
                  <a:lnTo>
                    <a:pt x="318" y="0"/>
                  </a:lnTo>
                  <a:lnTo>
                    <a:pt x="346" y="0"/>
                  </a:lnTo>
                  <a:lnTo>
                    <a:pt x="376" y="23"/>
                  </a:lnTo>
                  <a:lnTo>
                    <a:pt x="405" y="43"/>
                  </a:lnTo>
                  <a:lnTo>
                    <a:pt x="433" y="72"/>
                  </a:lnTo>
                  <a:lnTo>
                    <a:pt x="463" y="118"/>
                  </a:lnTo>
                  <a:lnTo>
                    <a:pt x="492" y="177"/>
                  </a:lnTo>
                  <a:lnTo>
                    <a:pt x="520" y="237"/>
                  </a:lnTo>
                  <a:lnTo>
                    <a:pt x="550" y="288"/>
                  </a:lnTo>
                  <a:lnTo>
                    <a:pt x="578" y="318"/>
                  </a:lnTo>
                  <a:lnTo>
                    <a:pt x="607" y="350"/>
                  </a:lnTo>
                  <a:lnTo>
                    <a:pt x="637" y="370"/>
                  </a:lnTo>
                  <a:lnTo>
                    <a:pt x="665" y="378"/>
                  </a:lnTo>
                  <a:lnTo>
                    <a:pt x="694" y="380"/>
                  </a:lnTo>
                  <a:lnTo>
                    <a:pt x="724" y="374"/>
                  </a:lnTo>
                  <a:lnTo>
                    <a:pt x="752" y="371"/>
                  </a:lnTo>
                  <a:lnTo>
                    <a:pt x="781" y="358"/>
                  </a:lnTo>
                  <a:lnTo>
                    <a:pt x="809" y="328"/>
                  </a:lnTo>
                  <a:lnTo>
                    <a:pt x="839" y="287"/>
                  </a:lnTo>
                  <a:lnTo>
                    <a:pt x="868" y="230"/>
                  </a:lnTo>
                  <a:lnTo>
                    <a:pt x="896" y="165"/>
                  </a:lnTo>
                  <a:lnTo>
                    <a:pt x="926" y="102"/>
                  </a:lnTo>
                  <a:lnTo>
                    <a:pt x="955" y="60"/>
                  </a:lnTo>
                  <a:lnTo>
                    <a:pt x="983" y="48"/>
                  </a:lnTo>
                  <a:lnTo>
                    <a:pt x="1013" y="60"/>
                  </a:lnTo>
                  <a:lnTo>
                    <a:pt x="1041" y="95"/>
                  </a:lnTo>
                  <a:lnTo>
                    <a:pt x="1070" y="143"/>
                  </a:lnTo>
                  <a:lnTo>
                    <a:pt x="1099" y="186"/>
                  </a:lnTo>
                  <a:lnTo>
                    <a:pt x="1128" y="223"/>
                  </a:lnTo>
                  <a:lnTo>
                    <a:pt x="1157" y="243"/>
                  </a:lnTo>
                  <a:lnTo>
                    <a:pt x="1186" y="248"/>
                  </a:lnTo>
                  <a:lnTo>
                    <a:pt x="1215" y="267"/>
                  </a:lnTo>
                  <a:lnTo>
                    <a:pt x="1244" y="26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84" name="Freeform 45">
              <a:extLst>
                <a:ext uri="{FF2B5EF4-FFF2-40B4-BE49-F238E27FC236}">
                  <a16:creationId xmlns="" xmlns:a16="http://schemas.microsoft.com/office/drawing/2014/main" id="{B37BE72B-ED0D-42DB-A564-D41C0FA24729}"/>
                </a:ext>
              </a:extLst>
            </p:cNvPr>
            <p:cNvSpPr>
              <a:spLocks/>
            </p:cNvSpPr>
            <p:nvPr/>
          </p:nvSpPr>
          <p:spPr bwMode="auto">
            <a:xfrm>
              <a:off x="4144963" y="4075113"/>
              <a:ext cx="1974850" cy="711200"/>
            </a:xfrm>
            <a:custGeom>
              <a:avLst/>
              <a:gdLst>
                <a:gd name="T0" fmla="*/ 0 w 1244"/>
                <a:gd name="T1" fmla="*/ 52 h 448"/>
                <a:gd name="T2" fmla="*/ 29 w 1244"/>
                <a:gd name="T3" fmla="*/ 20 h 448"/>
                <a:gd name="T4" fmla="*/ 58 w 1244"/>
                <a:gd name="T5" fmla="*/ 0 h 448"/>
                <a:gd name="T6" fmla="*/ 87 w 1244"/>
                <a:gd name="T7" fmla="*/ 18 h 448"/>
                <a:gd name="T8" fmla="*/ 115 w 1244"/>
                <a:gd name="T9" fmla="*/ 73 h 448"/>
                <a:gd name="T10" fmla="*/ 144 w 1244"/>
                <a:gd name="T11" fmla="*/ 164 h 448"/>
                <a:gd name="T12" fmla="*/ 174 w 1244"/>
                <a:gd name="T13" fmla="*/ 272 h 448"/>
                <a:gd name="T14" fmla="*/ 202 w 1244"/>
                <a:gd name="T15" fmla="*/ 360 h 448"/>
                <a:gd name="T16" fmla="*/ 231 w 1244"/>
                <a:gd name="T17" fmla="*/ 419 h 448"/>
                <a:gd name="T18" fmla="*/ 261 w 1244"/>
                <a:gd name="T19" fmla="*/ 446 h 448"/>
                <a:gd name="T20" fmla="*/ 289 w 1244"/>
                <a:gd name="T21" fmla="*/ 448 h 448"/>
                <a:gd name="T22" fmla="*/ 318 w 1244"/>
                <a:gd name="T23" fmla="*/ 436 h 448"/>
                <a:gd name="T24" fmla="*/ 346 w 1244"/>
                <a:gd name="T25" fmla="*/ 411 h 448"/>
                <a:gd name="T26" fmla="*/ 376 w 1244"/>
                <a:gd name="T27" fmla="*/ 394 h 448"/>
                <a:gd name="T28" fmla="*/ 405 w 1244"/>
                <a:gd name="T29" fmla="*/ 395 h 448"/>
                <a:gd name="T30" fmla="*/ 433 w 1244"/>
                <a:gd name="T31" fmla="*/ 377 h 448"/>
                <a:gd name="T32" fmla="*/ 463 w 1244"/>
                <a:gd name="T33" fmla="*/ 320 h 448"/>
                <a:gd name="T34" fmla="*/ 492 w 1244"/>
                <a:gd name="T35" fmla="*/ 245 h 448"/>
                <a:gd name="T36" fmla="*/ 520 w 1244"/>
                <a:gd name="T37" fmla="*/ 155 h 448"/>
                <a:gd name="T38" fmla="*/ 550 w 1244"/>
                <a:gd name="T39" fmla="*/ 85 h 448"/>
                <a:gd name="T40" fmla="*/ 578 w 1244"/>
                <a:gd name="T41" fmla="*/ 68 h 448"/>
                <a:gd name="T42" fmla="*/ 607 w 1244"/>
                <a:gd name="T43" fmla="*/ 67 h 448"/>
                <a:gd name="T44" fmla="*/ 637 w 1244"/>
                <a:gd name="T45" fmla="*/ 84 h 448"/>
                <a:gd name="T46" fmla="*/ 665 w 1244"/>
                <a:gd name="T47" fmla="*/ 115 h 448"/>
                <a:gd name="T48" fmla="*/ 694 w 1244"/>
                <a:gd name="T49" fmla="*/ 121 h 448"/>
                <a:gd name="T50" fmla="*/ 724 w 1244"/>
                <a:gd name="T51" fmla="*/ 138 h 448"/>
                <a:gd name="T52" fmla="*/ 752 w 1244"/>
                <a:gd name="T53" fmla="*/ 174 h 448"/>
                <a:gd name="T54" fmla="*/ 781 w 1244"/>
                <a:gd name="T55" fmla="*/ 201 h 448"/>
                <a:gd name="T56" fmla="*/ 809 w 1244"/>
                <a:gd name="T57" fmla="*/ 239 h 448"/>
                <a:gd name="T58" fmla="*/ 839 w 1244"/>
                <a:gd name="T59" fmla="*/ 276 h 448"/>
                <a:gd name="T60" fmla="*/ 868 w 1244"/>
                <a:gd name="T61" fmla="*/ 301 h 448"/>
                <a:gd name="T62" fmla="*/ 896 w 1244"/>
                <a:gd name="T63" fmla="*/ 317 h 448"/>
                <a:gd name="T64" fmla="*/ 926 w 1244"/>
                <a:gd name="T65" fmla="*/ 328 h 448"/>
                <a:gd name="T66" fmla="*/ 955 w 1244"/>
                <a:gd name="T67" fmla="*/ 333 h 448"/>
                <a:gd name="T68" fmla="*/ 983 w 1244"/>
                <a:gd name="T69" fmla="*/ 342 h 448"/>
                <a:gd name="T70" fmla="*/ 1013 w 1244"/>
                <a:gd name="T71" fmla="*/ 361 h 448"/>
                <a:gd name="T72" fmla="*/ 1041 w 1244"/>
                <a:gd name="T73" fmla="*/ 372 h 448"/>
                <a:gd name="T74" fmla="*/ 1070 w 1244"/>
                <a:gd name="T75" fmla="*/ 378 h 448"/>
                <a:gd name="T76" fmla="*/ 1099 w 1244"/>
                <a:gd name="T77" fmla="*/ 376 h 448"/>
                <a:gd name="T78" fmla="*/ 1128 w 1244"/>
                <a:gd name="T79" fmla="*/ 371 h 448"/>
                <a:gd name="T80" fmla="*/ 1157 w 1244"/>
                <a:gd name="T81" fmla="*/ 363 h 448"/>
                <a:gd name="T82" fmla="*/ 1186 w 1244"/>
                <a:gd name="T83" fmla="*/ 360 h 448"/>
                <a:gd name="T84" fmla="*/ 1215 w 1244"/>
                <a:gd name="T85" fmla="*/ 350 h 448"/>
                <a:gd name="T86" fmla="*/ 1244 w 1244"/>
                <a:gd name="T87" fmla="*/ 319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48">
                  <a:moveTo>
                    <a:pt x="0" y="52"/>
                  </a:moveTo>
                  <a:lnTo>
                    <a:pt x="29" y="20"/>
                  </a:lnTo>
                  <a:lnTo>
                    <a:pt x="58" y="0"/>
                  </a:lnTo>
                  <a:lnTo>
                    <a:pt x="87" y="18"/>
                  </a:lnTo>
                  <a:lnTo>
                    <a:pt x="115" y="73"/>
                  </a:lnTo>
                  <a:lnTo>
                    <a:pt x="144" y="164"/>
                  </a:lnTo>
                  <a:lnTo>
                    <a:pt x="174" y="272"/>
                  </a:lnTo>
                  <a:lnTo>
                    <a:pt x="202" y="360"/>
                  </a:lnTo>
                  <a:lnTo>
                    <a:pt x="231" y="419"/>
                  </a:lnTo>
                  <a:lnTo>
                    <a:pt x="261" y="446"/>
                  </a:lnTo>
                  <a:lnTo>
                    <a:pt x="289" y="448"/>
                  </a:lnTo>
                  <a:lnTo>
                    <a:pt x="318" y="436"/>
                  </a:lnTo>
                  <a:lnTo>
                    <a:pt x="346" y="411"/>
                  </a:lnTo>
                  <a:lnTo>
                    <a:pt x="376" y="394"/>
                  </a:lnTo>
                  <a:lnTo>
                    <a:pt x="405" y="395"/>
                  </a:lnTo>
                  <a:lnTo>
                    <a:pt x="433" y="377"/>
                  </a:lnTo>
                  <a:lnTo>
                    <a:pt x="463" y="320"/>
                  </a:lnTo>
                  <a:lnTo>
                    <a:pt x="492" y="245"/>
                  </a:lnTo>
                  <a:lnTo>
                    <a:pt x="520" y="155"/>
                  </a:lnTo>
                  <a:lnTo>
                    <a:pt x="550" y="85"/>
                  </a:lnTo>
                  <a:lnTo>
                    <a:pt x="578" y="68"/>
                  </a:lnTo>
                  <a:lnTo>
                    <a:pt x="607" y="67"/>
                  </a:lnTo>
                  <a:lnTo>
                    <a:pt x="637" y="84"/>
                  </a:lnTo>
                  <a:lnTo>
                    <a:pt x="665" y="115"/>
                  </a:lnTo>
                  <a:lnTo>
                    <a:pt x="694" y="121"/>
                  </a:lnTo>
                  <a:lnTo>
                    <a:pt x="724" y="138"/>
                  </a:lnTo>
                  <a:lnTo>
                    <a:pt x="752" y="174"/>
                  </a:lnTo>
                  <a:lnTo>
                    <a:pt x="781" y="201"/>
                  </a:lnTo>
                  <a:lnTo>
                    <a:pt x="809" y="239"/>
                  </a:lnTo>
                  <a:lnTo>
                    <a:pt x="839" y="276"/>
                  </a:lnTo>
                  <a:lnTo>
                    <a:pt x="868" y="301"/>
                  </a:lnTo>
                  <a:lnTo>
                    <a:pt x="896" y="317"/>
                  </a:lnTo>
                  <a:lnTo>
                    <a:pt x="926" y="328"/>
                  </a:lnTo>
                  <a:lnTo>
                    <a:pt x="955" y="333"/>
                  </a:lnTo>
                  <a:lnTo>
                    <a:pt x="983" y="342"/>
                  </a:lnTo>
                  <a:lnTo>
                    <a:pt x="1013" y="361"/>
                  </a:lnTo>
                  <a:lnTo>
                    <a:pt x="1041" y="372"/>
                  </a:lnTo>
                  <a:lnTo>
                    <a:pt x="1070" y="378"/>
                  </a:lnTo>
                  <a:lnTo>
                    <a:pt x="1099" y="376"/>
                  </a:lnTo>
                  <a:lnTo>
                    <a:pt x="1128" y="371"/>
                  </a:lnTo>
                  <a:lnTo>
                    <a:pt x="1157" y="363"/>
                  </a:lnTo>
                  <a:lnTo>
                    <a:pt x="1186" y="360"/>
                  </a:lnTo>
                  <a:lnTo>
                    <a:pt x="1215" y="350"/>
                  </a:lnTo>
                  <a:lnTo>
                    <a:pt x="1244" y="31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85" name="Freeform 46">
              <a:extLst>
                <a:ext uri="{FF2B5EF4-FFF2-40B4-BE49-F238E27FC236}">
                  <a16:creationId xmlns="" xmlns:a16="http://schemas.microsoft.com/office/drawing/2014/main" id="{09ABFF1A-06C0-4D78-BFC0-0CF2A0716572}"/>
                </a:ext>
              </a:extLst>
            </p:cNvPr>
            <p:cNvSpPr>
              <a:spLocks/>
            </p:cNvSpPr>
            <p:nvPr/>
          </p:nvSpPr>
          <p:spPr bwMode="auto">
            <a:xfrm>
              <a:off x="4144963" y="4065588"/>
              <a:ext cx="2019300" cy="828675"/>
            </a:xfrm>
            <a:custGeom>
              <a:avLst/>
              <a:gdLst>
                <a:gd name="T0" fmla="*/ 0 w 1272"/>
                <a:gd name="T1" fmla="*/ 522 h 522"/>
                <a:gd name="T2" fmla="*/ 29 w 1272"/>
                <a:gd name="T3" fmla="*/ 465 h 522"/>
                <a:gd name="T4" fmla="*/ 58 w 1272"/>
                <a:gd name="T5" fmla="*/ 401 h 522"/>
                <a:gd name="T6" fmla="*/ 87 w 1272"/>
                <a:gd name="T7" fmla="*/ 353 h 522"/>
                <a:gd name="T8" fmla="*/ 115 w 1272"/>
                <a:gd name="T9" fmla="*/ 294 h 522"/>
                <a:gd name="T10" fmla="*/ 144 w 1272"/>
                <a:gd name="T11" fmla="*/ 209 h 522"/>
                <a:gd name="T12" fmla="*/ 174 w 1272"/>
                <a:gd name="T13" fmla="*/ 123 h 522"/>
                <a:gd name="T14" fmla="*/ 202 w 1272"/>
                <a:gd name="T15" fmla="*/ 48 h 522"/>
                <a:gd name="T16" fmla="*/ 231 w 1272"/>
                <a:gd name="T17" fmla="*/ 0 h 522"/>
                <a:gd name="T18" fmla="*/ 261 w 1272"/>
                <a:gd name="T19" fmla="*/ 0 h 522"/>
                <a:gd name="T20" fmla="*/ 289 w 1272"/>
                <a:gd name="T21" fmla="*/ 40 h 522"/>
                <a:gd name="T22" fmla="*/ 318 w 1272"/>
                <a:gd name="T23" fmla="*/ 93 h 522"/>
                <a:gd name="T24" fmla="*/ 346 w 1272"/>
                <a:gd name="T25" fmla="*/ 153 h 522"/>
                <a:gd name="T26" fmla="*/ 376 w 1272"/>
                <a:gd name="T27" fmla="*/ 211 h 522"/>
                <a:gd name="T28" fmla="*/ 405 w 1272"/>
                <a:gd name="T29" fmla="*/ 266 h 522"/>
                <a:gd name="T30" fmla="*/ 433 w 1272"/>
                <a:gd name="T31" fmla="*/ 319 h 522"/>
                <a:gd name="T32" fmla="*/ 463 w 1272"/>
                <a:gd name="T33" fmla="*/ 366 h 522"/>
                <a:gd name="T34" fmla="*/ 492 w 1272"/>
                <a:gd name="T35" fmla="*/ 396 h 522"/>
                <a:gd name="T36" fmla="*/ 520 w 1272"/>
                <a:gd name="T37" fmla="*/ 411 h 522"/>
                <a:gd name="T38" fmla="*/ 550 w 1272"/>
                <a:gd name="T39" fmla="*/ 425 h 522"/>
                <a:gd name="T40" fmla="*/ 578 w 1272"/>
                <a:gd name="T41" fmla="*/ 437 h 522"/>
                <a:gd name="T42" fmla="*/ 607 w 1272"/>
                <a:gd name="T43" fmla="*/ 439 h 522"/>
                <a:gd name="T44" fmla="*/ 637 w 1272"/>
                <a:gd name="T45" fmla="*/ 449 h 522"/>
                <a:gd name="T46" fmla="*/ 665 w 1272"/>
                <a:gd name="T47" fmla="*/ 436 h 522"/>
                <a:gd name="T48" fmla="*/ 694 w 1272"/>
                <a:gd name="T49" fmla="*/ 411 h 522"/>
                <a:gd name="T50" fmla="*/ 724 w 1272"/>
                <a:gd name="T51" fmla="*/ 372 h 522"/>
                <a:gd name="T52" fmla="*/ 752 w 1272"/>
                <a:gd name="T53" fmla="*/ 314 h 522"/>
                <a:gd name="T54" fmla="*/ 781 w 1272"/>
                <a:gd name="T55" fmla="*/ 249 h 522"/>
                <a:gd name="T56" fmla="*/ 809 w 1272"/>
                <a:gd name="T57" fmla="*/ 185 h 522"/>
                <a:gd name="T58" fmla="*/ 839 w 1272"/>
                <a:gd name="T59" fmla="*/ 144 h 522"/>
                <a:gd name="T60" fmla="*/ 868 w 1272"/>
                <a:gd name="T61" fmla="*/ 113 h 522"/>
                <a:gd name="T62" fmla="*/ 896 w 1272"/>
                <a:gd name="T63" fmla="*/ 112 h 522"/>
                <a:gd name="T64" fmla="*/ 926 w 1272"/>
                <a:gd name="T65" fmla="*/ 116 h 522"/>
                <a:gd name="T66" fmla="*/ 955 w 1272"/>
                <a:gd name="T67" fmla="*/ 117 h 522"/>
                <a:gd name="T68" fmla="*/ 983 w 1272"/>
                <a:gd name="T69" fmla="*/ 137 h 522"/>
                <a:gd name="T70" fmla="*/ 1013 w 1272"/>
                <a:gd name="T71" fmla="*/ 160 h 522"/>
                <a:gd name="T72" fmla="*/ 1041 w 1272"/>
                <a:gd name="T73" fmla="*/ 197 h 522"/>
                <a:gd name="T74" fmla="*/ 1070 w 1272"/>
                <a:gd name="T75" fmla="*/ 244 h 522"/>
                <a:gd name="T76" fmla="*/ 1099 w 1272"/>
                <a:gd name="T77" fmla="*/ 272 h 522"/>
                <a:gd name="T78" fmla="*/ 1128 w 1272"/>
                <a:gd name="T79" fmla="*/ 281 h 522"/>
                <a:gd name="T80" fmla="*/ 1157 w 1272"/>
                <a:gd name="T81" fmla="*/ 296 h 522"/>
                <a:gd name="T82" fmla="*/ 1186 w 1272"/>
                <a:gd name="T83" fmla="*/ 318 h 522"/>
                <a:gd name="T84" fmla="*/ 1215 w 1272"/>
                <a:gd name="T85" fmla="*/ 334 h 522"/>
                <a:gd name="T86" fmla="*/ 1244 w 1272"/>
                <a:gd name="T87" fmla="*/ 368 h 522"/>
                <a:gd name="T88" fmla="*/ 1272 w 1272"/>
                <a:gd name="T89" fmla="*/ 389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522">
                  <a:moveTo>
                    <a:pt x="0" y="522"/>
                  </a:moveTo>
                  <a:lnTo>
                    <a:pt x="29" y="465"/>
                  </a:lnTo>
                  <a:lnTo>
                    <a:pt x="58" y="401"/>
                  </a:lnTo>
                  <a:lnTo>
                    <a:pt x="87" y="353"/>
                  </a:lnTo>
                  <a:lnTo>
                    <a:pt x="115" y="294"/>
                  </a:lnTo>
                  <a:lnTo>
                    <a:pt x="144" y="209"/>
                  </a:lnTo>
                  <a:lnTo>
                    <a:pt x="174" y="123"/>
                  </a:lnTo>
                  <a:lnTo>
                    <a:pt x="202" y="48"/>
                  </a:lnTo>
                  <a:lnTo>
                    <a:pt x="231" y="0"/>
                  </a:lnTo>
                  <a:lnTo>
                    <a:pt x="261" y="0"/>
                  </a:lnTo>
                  <a:lnTo>
                    <a:pt x="289" y="40"/>
                  </a:lnTo>
                  <a:lnTo>
                    <a:pt x="318" y="93"/>
                  </a:lnTo>
                  <a:lnTo>
                    <a:pt x="346" y="153"/>
                  </a:lnTo>
                  <a:lnTo>
                    <a:pt x="376" y="211"/>
                  </a:lnTo>
                  <a:lnTo>
                    <a:pt x="405" y="266"/>
                  </a:lnTo>
                  <a:lnTo>
                    <a:pt x="433" y="319"/>
                  </a:lnTo>
                  <a:lnTo>
                    <a:pt x="463" y="366"/>
                  </a:lnTo>
                  <a:lnTo>
                    <a:pt x="492" y="396"/>
                  </a:lnTo>
                  <a:lnTo>
                    <a:pt x="520" y="411"/>
                  </a:lnTo>
                  <a:lnTo>
                    <a:pt x="550" y="425"/>
                  </a:lnTo>
                  <a:lnTo>
                    <a:pt x="578" y="437"/>
                  </a:lnTo>
                  <a:lnTo>
                    <a:pt x="607" y="439"/>
                  </a:lnTo>
                  <a:lnTo>
                    <a:pt x="637" y="449"/>
                  </a:lnTo>
                  <a:lnTo>
                    <a:pt x="665" y="436"/>
                  </a:lnTo>
                  <a:lnTo>
                    <a:pt x="694" y="411"/>
                  </a:lnTo>
                  <a:lnTo>
                    <a:pt x="724" y="372"/>
                  </a:lnTo>
                  <a:lnTo>
                    <a:pt x="752" y="314"/>
                  </a:lnTo>
                  <a:lnTo>
                    <a:pt x="781" y="249"/>
                  </a:lnTo>
                  <a:lnTo>
                    <a:pt x="809" y="185"/>
                  </a:lnTo>
                  <a:lnTo>
                    <a:pt x="839" y="144"/>
                  </a:lnTo>
                  <a:lnTo>
                    <a:pt x="868" y="113"/>
                  </a:lnTo>
                  <a:lnTo>
                    <a:pt x="896" y="112"/>
                  </a:lnTo>
                  <a:lnTo>
                    <a:pt x="926" y="116"/>
                  </a:lnTo>
                  <a:lnTo>
                    <a:pt x="955" y="117"/>
                  </a:lnTo>
                  <a:lnTo>
                    <a:pt x="983" y="137"/>
                  </a:lnTo>
                  <a:lnTo>
                    <a:pt x="1013" y="160"/>
                  </a:lnTo>
                  <a:lnTo>
                    <a:pt x="1041" y="197"/>
                  </a:lnTo>
                  <a:lnTo>
                    <a:pt x="1070" y="244"/>
                  </a:lnTo>
                  <a:lnTo>
                    <a:pt x="1099" y="272"/>
                  </a:lnTo>
                  <a:lnTo>
                    <a:pt x="1128" y="281"/>
                  </a:lnTo>
                  <a:lnTo>
                    <a:pt x="1157" y="296"/>
                  </a:lnTo>
                  <a:lnTo>
                    <a:pt x="1186" y="318"/>
                  </a:lnTo>
                  <a:lnTo>
                    <a:pt x="1215" y="334"/>
                  </a:lnTo>
                  <a:lnTo>
                    <a:pt x="1244" y="368"/>
                  </a:lnTo>
                  <a:lnTo>
                    <a:pt x="1272" y="38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86" name="Freeform 47">
              <a:extLst>
                <a:ext uri="{FF2B5EF4-FFF2-40B4-BE49-F238E27FC236}">
                  <a16:creationId xmlns="" xmlns:a16="http://schemas.microsoft.com/office/drawing/2014/main" id="{3325DBD5-BF0A-4EE3-A138-791EC77A1B62}"/>
                </a:ext>
              </a:extLst>
            </p:cNvPr>
            <p:cNvSpPr>
              <a:spLocks/>
            </p:cNvSpPr>
            <p:nvPr/>
          </p:nvSpPr>
          <p:spPr bwMode="auto">
            <a:xfrm>
              <a:off x="4144963" y="4130675"/>
              <a:ext cx="1882775" cy="693738"/>
            </a:xfrm>
            <a:custGeom>
              <a:avLst/>
              <a:gdLst>
                <a:gd name="T0" fmla="*/ 0 w 1186"/>
                <a:gd name="T1" fmla="*/ 75 h 437"/>
                <a:gd name="T2" fmla="*/ 29 w 1186"/>
                <a:gd name="T3" fmla="*/ 165 h 437"/>
                <a:gd name="T4" fmla="*/ 58 w 1186"/>
                <a:gd name="T5" fmla="*/ 218 h 437"/>
                <a:gd name="T6" fmla="*/ 87 w 1186"/>
                <a:gd name="T7" fmla="*/ 258 h 437"/>
                <a:gd name="T8" fmla="*/ 115 w 1186"/>
                <a:gd name="T9" fmla="*/ 314 h 437"/>
                <a:gd name="T10" fmla="*/ 144 w 1186"/>
                <a:gd name="T11" fmla="*/ 368 h 437"/>
                <a:gd name="T12" fmla="*/ 174 w 1186"/>
                <a:gd name="T13" fmla="*/ 398 h 437"/>
                <a:gd name="T14" fmla="*/ 202 w 1186"/>
                <a:gd name="T15" fmla="*/ 407 h 437"/>
                <a:gd name="T16" fmla="*/ 231 w 1186"/>
                <a:gd name="T17" fmla="*/ 402 h 437"/>
                <a:gd name="T18" fmla="*/ 261 w 1186"/>
                <a:gd name="T19" fmla="*/ 394 h 437"/>
                <a:gd name="T20" fmla="*/ 289 w 1186"/>
                <a:gd name="T21" fmla="*/ 384 h 437"/>
                <a:gd name="T22" fmla="*/ 318 w 1186"/>
                <a:gd name="T23" fmla="*/ 350 h 437"/>
                <a:gd name="T24" fmla="*/ 346 w 1186"/>
                <a:gd name="T25" fmla="*/ 290 h 437"/>
                <a:gd name="T26" fmla="*/ 376 w 1186"/>
                <a:gd name="T27" fmla="*/ 203 h 437"/>
                <a:gd name="T28" fmla="*/ 405 w 1186"/>
                <a:gd name="T29" fmla="*/ 111 h 437"/>
                <a:gd name="T30" fmla="*/ 433 w 1186"/>
                <a:gd name="T31" fmla="*/ 39 h 437"/>
                <a:gd name="T32" fmla="*/ 463 w 1186"/>
                <a:gd name="T33" fmla="*/ 6 h 437"/>
                <a:gd name="T34" fmla="*/ 492 w 1186"/>
                <a:gd name="T35" fmla="*/ 0 h 437"/>
                <a:gd name="T36" fmla="*/ 520 w 1186"/>
                <a:gd name="T37" fmla="*/ 15 h 437"/>
                <a:gd name="T38" fmla="*/ 550 w 1186"/>
                <a:gd name="T39" fmla="*/ 53 h 437"/>
                <a:gd name="T40" fmla="*/ 578 w 1186"/>
                <a:gd name="T41" fmla="*/ 79 h 437"/>
                <a:gd name="T42" fmla="*/ 607 w 1186"/>
                <a:gd name="T43" fmla="*/ 109 h 437"/>
                <a:gd name="T44" fmla="*/ 637 w 1186"/>
                <a:gd name="T45" fmla="*/ 149 h 437"/>
                <a:gd name="T46" fmla="*/ 665 w 1186"/>
                <a:gd name="T47" fmla="*/ 178 h 437"/>
                <a:gd name="T48" fmla="*/ 694 w 1186"/>
                <a:gd name="T49" fmla="*/ 216 h 437"/>
                <a:gd name="T50" fmla="*/ 724 w 1186"/>
                <a:gd name="T51" fmla="*/ 263 h 437"/>
                <a:gd name="T52" fmla="*/ 752 w 1186"/>
                <a:gd name="T53" fmla="*/ 299 h 437"/>
                <a:gd name="T54" fmla="*/ 781 w 1186"/>
                <a:gd name="T55" fmla="*/ 343 h 437"/>
                <a:gd name="T56" fmla="*/ 809 w 1186"/>
                <a:gd name="T57" fmla="*/ 385 h 437"/>
                <a:gd name="T58" fmla="*/ 839 w 1186"/>
                <a:gd name="T59" fmla="*/ 411 h 437"/>
                <a:gd name="T60" fmla="*/ 868 w 1186"/>
                <a:gd name="T61" fmla="*/ 429 h 437"/>
                <a:gd name="T62" fmla="*/ 896 w 1186"/>
                <a:gd name="T63" fmla="*/ 437 h 437"/>
                <a:gd name="T64" fmla="*/ 926 w 1186"/>
                <a:gd name="T65" fmla="*/ 428 h 437"/>
                <a:gd name="T66" fmla="*/ 955 w 1186"/>
                <a:gd name="T67" fmla="*/ 390 h 437"/>
                <a:gd name="T68" fmla="*/ 983 w 1186"/>
                <a:gd name="T69" fmla="*/ 336 h 437"/>
                <a:gd name="T70" fmla="*/ 1013 w 1186"/>
                <a:gd name="T71" fmla="*/ 274 h 437"/>
                <a:gd name="T72" fmla="*/ 1041 w 1186"/>
                <a:gd name="T73" fmla="*/ 218 h 437"/>
                <a:gd name="T74" fmla="*/ 1070 w 1186"/>
                <a:gd name="T75" fmla="*/ 192 h 437"/>
                <a:gd name="T76" fmla="*/ 1099 w 1186"/>
                <a:gd name="T77" fmla="*/ 177 h 437"/>
                <a:gd name="T78" fmla="*/ 1128 w 1186"/>
                <a:gd name="T79" fmla="*/ 171 h 437"/>
                <a:gd name="T80" fmla="*/ 1157 w 1186"/>
                <a:gd name="T81" fmla="*/ 168 h 437"/>
                <a:gd name="T82" fmla="*/ 1186 w 1186"/>
                <a:gd name="T83" fmla="*/ 156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37">
                  <a:moveTo>
                    <a:pt x="0" y="75"/>
                  </a:moveTo>
                  <a:lnTo>
                    <a:pt x="29" y="165"/>
                  </a:lnTo>
                  <a:lnTo>
                    <a:pt x="58" y="218"/>
                  </a:lnTo>
                  <a:lnTo>
                    <a:pt x="87" y="258"/>
                  </a:lnTo>
                  <a:lnTo>
                    <a:pt x="115" y="314"/>
                  </a:lnTo>
                  <a:lnTo>
                    <a:pt x="144" y="368"/>
                  </a:lnTo>
                  <a:lnTo>
                    <a:pt x="174" y="398"/>
                  </a:lnTo>
                  <a:lnTo>
                    <a:pt x="202" y="407"/>
                  </a:lnTo>
                  <a:lnTo>
                    <a:pt x="231" y="402"/>
                  </a:lnTo>
                  <a:lnTo>
                    <a:pt x="261" y="394"/>
                  </a:lnTo>
                  <a:lnTo>
                    <a:pt x="289" y="384"/>
                  </a:lnTo>
                  <a:lnTo>
                    <a:pt x="318" y="350"/>
                  </a:lnTo>
                  <a:lnTo>
                    <a:pt x="346" y="290"/>
                  </a:lnTo>
                  <a:lnTo>
                    <a:pt x="376" y="203"/>
                  </a:lnTo>
                  <a:lnTo>
                    <a:pt x="405" y="111"/>
                  </a:lnTo>
                  <a:lnTo>
                    <a:pt x="433" y="39"/>
                  </a:lnTo>
                  <a:lnTo>
                    <a:pt x="463" y="6"/>
                  </a:lnTo>
                  <a:lnTo>
                    <a:pt x="492" y="0"/>
                  </a:lnTo>
                  <a:lnTo>
                    <a:pt x="520" y="15"/>
                  </a:lnTo>
                  <a:lnTo>
                    <a:pt x="550" y="53"/>
                  </a:lnTo>
                  <a:lnTo>
                    <a:pt x="578" y="79"/>
                  </a:lnTo>
                  <a:lnTo>
                    <a:pt x="607" y="109"/>
                  </a:lnTo>
                  <a:lnTo>
                    <a:pt x="637" y="149"/>
                  </a:lnTo>
                  <a:lnTo>
                    <a:pt x="665" y="178"/>
                  </a:lnTo>
                  <a:lnTo>
                    <a:pt x="694" y="216"/>
                  </a:lnTo>
                  <a:lnTo>
                    <a:pt x="724" y="263"/>
                  </a:lnTo>
                  <a:lnTo>
                    <a:pt x="752" y="299"/>
                  </a:lnTo>
                  <a:lnTo>
                    <a:pt x="781" y="343"/>
                  </a:lnTo>
                  <a:lnTo>
                    <a:pt x="809" y="385"/>
                  </a:lnTo>
                  <a:lnTo>
                    <a:pt x="839" y="411"/>
                  </a:lnTo>
                  <a:lnTo>
                    <a:pt x="868" y="429"/>
                  </a:lnTo>
                  <a:lnTo>
                    <a:pt x="896" y="437"/>
                  </a:lnTo>
                  <a:lnTo>
                    <a:pt x="926" y="428"/>
                  </a:lnTo>
                  <a:lnTo>
                    <a:pt x="955" y="390"/>
                  </a:lnTo>
                  <a:lnTo>
                    <a:pt x="983" y="336"/>
                  </a:lnTo>
                  <a:lnTo>
                    <a:pt x="1013" y="274"/>
                  </a:lnTo>
                  <a:lnTo>
                    <a:pt x="1041" y="218"/>
                  </a:lnTo>
                  <a:lnTo>
                    <a:pt x="1070" y="192"/>
                  </a:lnTo>
                  <a:lnTo>
                    <a:pt x="1099" y="177"/>
                  </a:lnTo>
                  <a:lnTo>
                    <a:pt x="1128" y="171"/>
                  </a:lnTo>
                  <a:lnTo>
                    <a:pt x="1157" y="168"/>
                  </a:lnTo>
                  <a:lnTo>
                    <a:pt x="1186" y="15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87" name="Freeform 48">
              <a:extLst>
                <a:ext uri="{FF2B5EF4-FFF2-40B4-BE49-F238E27FC236}">
                  <a16:creationId xmlns="" xmlns:a16="http://schemas.microsoft.com/office/drawing/2014/main" id="{AF572179-9603-4559-92C2-0A0FF9DB4515}"/>
                </a:ext>
              </a:extLst>
            </p:cNvPr>
            <p:cNvSpPr>
              <a:spLocks/>
            </p:cNvSpPr>
            <p:nvPr/>
          </p:nvSpPr>
          <p:spPr bwMode="auto">
            <a:xfrm>
              <a:off x="4144963" y="4013200"/>
              <a:ext cx="1928813" cy="757238"/>
            </a:xfrm>
            <a:custGeom>
              <a:avLst/>
              <a:gdLst>
                <a:gd name="T0" fmla="*/ 0 w 1215"/>
                <a:gd name="T1" fmla="*/ 452 h 477"/>
                <a:gd name="T2" fmla="*/ 29 w 1215"/>
                <a:gd name="T3" fmla="*/ 386 h 477"/>
                <a:gd name="T4" fmla="*/ 58 w 1215"/>
                <a:gd name="T5" fmla="*/ 298 h 477"/>
                <a:gd name="T6" fmla="*/ 87 w 1215"/>
                <a:gd name="T7" fmla="*/ 231 h 477"/>
                <a:gd name="T8" fmla="*/ 115 w 1215"/>
                <a:gd name="T9" fmla="*/ 187 h 477"/>
                <a:gd name="T10" fmla="*/ 144 w 1215"/>
                <a:gd name="T11" fmla="*/ 92 h 477"/>
                <a:gd name="T12" fmla="*/ 174 w 1215"/>
                <a:gd name="T13" fmla="*/ 25 h 477"/>
                <a:gd name="T14" fmla="*/ 202 w 1215"/>
                <a:gd name="T15" fmla="*/ 0 h 477"/>
                <a:gd name="T16" fmla="*/ 231 w 1215"/>
                <a:gd name="T17" fmla="*/ 41 h 477"/>
                <a:gd name="T18" fmla="*/ 261 w 1215"/>
                <a:gd name="T19" fmla="*/ 128 h 477"/>
                <a:gd name="T20" fmla="*/ 289 w 1215"/>
                <a:gd name="T21" fmla="*/ 233 h 477"/>
                <a:gd name="T22" fmla="*/ 318 w 1215"/>
                <a:gd name="T23" fmla="*/ 321 h 477"/>
                <a:gd name="T24" fmla="*/ 346 w 1215"/>
                <a:gd name="T25" fmla="*/ 373 h 477"/>
                <a:gd name="T26" fmla="*/ 376 w 1215"/>
                <a:gd name="T27" fmla="*/ 404 h 477"/>
                <a:gd name="T28" fmla="*/ 405 w 1215"/>
                <a:gd name="T29" fmla="*/ 428 h 477"/>
                <a:gd name="T30" fmla="*/ 433 w 1215"/>
                <a:gd name="T31" fmla="*/ 438 h 477"/>
                <a:gd name="T32" fmla="*/ 463 w 1215"/>
                <a:gd name="T33" fmla="*/ 456 h 477"/>
                <a:gd name="T34" fmla="*/ 492 w 1215"/>
                <a:gd name="T35" fmla="*/ 475 h 477"/>
                <a:gd name="T36" fmla="*/ 520 w 1215"/>
                <a:gd name="T37" fmla="*/ 477 h 477"/>
                <a:gd name="T38" fmla="*/ 550 w 1215"/>
                <a:gd name="T39" fmla="*/ 477 h 477"/>
                <a:gd name="T40" fmla="*/ 578 w 1215"/>
                <a:gd name="T41" fmla="*/ 476 h 477"/>
                <a:gd name="T42" fmla="*/ 607 w 1215"/>
                <a:gd name="T43" fmla="*/ 455 h 477"/>
                <a:gd name="T44" fmla="*/ 637 w 1215"/>
                <a:gd name="T45" fmla="*/ 402 h 477"/>
                <a:gd name="T46" fmla="*/ 665 w 1215"/>
                <a:gd name="T47" fmla="*/ 325 h 477"/>
                <a:gd name="T48" fmla="*/ 694 w 1215"/>
                <a:gd name="T49" fmla="*/ 234 h 477"/>
                <a:gd name="T50" fmla="*/ 724 w 1215"/>
                <a:gd name="T51" fmla="*/ 176 h 477"/>
                <a:gd name="T52" fmla="*/ 752 w 1215"/>
                <a:gd name="T53" fmla="*/ 159 h 477"/>
                <a:gd name="T54" fmla="*/ 781 w 1215"/>
                <a:gd name="T55" fmla="*/ 156 h 477"/>
                <a:gd name="T56" fmla="*/ 809 w 1215"/>
                <a:gd name="T57" fmla="*/ 169 h 477"/>
                <a:gd name="T58" fmla="*/ 839 w 1215"/>
                <a:gd name="T59" fmla="*/ 170 h 477"/>
                <a:gd name="T60" fmla="*/ 868 w 1215"/>
                <a:gd name="T61" fmla="*/ 174 h 477"/>
                <a:gd name="T62" fmla="*/ 896 w 1215"/>
                <a:gd name="T63" fmla="*/ 193 h 477"/>
                <a:gd name="T64" fmla="*/ 926 w 1215"/>
                <a:gd name="T65" fmla="*/ 215 h 477"/>
                <a:gd name="T66" fmla="*/ 955 w 1215"/>
                <a:gd name="T67" fmla="*/ 249 h 477"/>
                <a:gd name="T68" fmla="*/ 983 w 1215"/>
                <a:gd name="T69" fmla="*/ 279 h 477"/>
                <a:gd name="T70" fmla="*/ 1013 w 1215"/>
                <a:gd name="T71" fmla="*/ 305 h 477"/>
                <a:gd name="T72" fmla="*/ 1041 w 1215"/>
                <a:gd name="T73" fmla="*/ 347 h 477"/>
                <a:gd name="T74" fmla="*/ 1070 w 1215"/>
                <a:gd name="T75" fmla="*/ 376 h 477"/>
                <a:gd name="T76" fmla="*/ 1099 w 1215"/>
                <a:gd name="T77" fmla="*/ 391 h 477"/>
                <a:gd name="T78" fmla="*/ 1128 w 1215"/>
                <a:gd name="T79" fmla="*/ 397 h 477"/>
                <a:gd name="T80" fmla="*/ 1157 w 1215"/>
                <a:gd name="T81" fmla="*/ 390 h 477"/>
                <a:gd name="T82" fmla="*/ 1186 w 1215"/>
                <a:gd name="T83" fmla="*/ 386 h 477"/>
                <a:gd name="T84" fmla="*/ 1215 w 1215"/>
                <a:gd name="T85" fmla="*/ 396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77">
                  <a:moveTo>
                    <a:pt x="0" y="452"/>
                  </a:moveTo>
                  <a:lnTo>
                    <a:pt x="29" y="386"/>
                  </a:lnTo>
                  <a:lnTo>
                    <a:pt x="58" y="298"/>
                  </a:lnTo>
                  <a:lnTo>
                    <a:pt x="87" y="231"/>
                  </a:lnTo>
                  <a:lnTo>
                    <a:pt x="115" y="187"/>
                  </a:lnTo>
                  <a:lnTo>
                    <a:pt x="144" y="92"/>
                  </a:lnTo>
                  <a:lnTo>
                    <a:pt x="174" y="25"/>
                  </a:lnTo>
                  <a:lnTo>
                    <a:pt x="202" y="0"/>
                  </a:lnTo>
                  <a:lnTo>
                    <a:pt x="231" y="41"/>
                  </a:lnTo>
                  <a:lnTo>
                    <a:pt x="261" y="128"/>
                  </a:lnTo>
                  <a:lnTo>
                    <a:pt x="289" y="233"/>
                  </a:lnTo>
                  <a:lnTo>
                    <a:pt x="318" y="321"/>
                  </a:lnTo>
                  <a:lnTo>
                    <a:pt x="346" y="373"/>
                  </a:lnTo>
                  <a:lnTo>
                    <a:pt x="376" y="404"/>
                  </a:lnTo>
                  <a:lnTo>
                    <a:pt x="405" y="428"/>
                  </a:lnTo>
                  <a:lnTo>
                    <a:pt x="433" y="438"/>
                  </a:lnTo>
                  <a:lnTo>
                    <a:pt x="463" y="456"/>
                  </a:lnTo>
                  <a:lnTo>
                    <a:pt x="492" y="475"/>
                  </a:lnTo>
                  <a:lnTo>
                    <a:pt x="520" y="477"/>
                  </a:lnTo>
                  <a:lnTo>
                    <a:pt x="550" y="477"/>
                  </a:lnTo>
                  <a:lnTo>
                    <a:pt x="578" y="476"/>
                  </a:lnTo>
                  <a:lnTo>
                    <a:pt x="607" y="455"/>
                  </a:lnTo>
                  <a:lnTo>
                    <a:pt x="637" y="402"/>
                  </a:lnTo>
                  <a:lnTo>
                    <a:pt x="665" y="325"/>
                  </a:lnTo>
                  <a:lnTo>
                    <a:pt x="694" y="234"/>
                  </a:lnTo>
                  <a:lnTo>
                    <a:pt x="724" y="176"/>
                  </a:lnTo>
                  <a:lnTo>
                    <a:pt x="752" y="159"/>
                  </a:lnTo>
                  <a:lnTo>
                    <a:pt x="781" y="156"/>
                  </a:lnTo>
                  <a:lnTo>
                    <a:pt x="809" y="169"/>
                  </a:lnTo>
                  <a:lnTo>
                    <a:pt x="839" y="170"/>
                  </a:lnTo>
                  <a:lnTo>
                    <a:pt x="868" y="174"/>
                  </a:lnTo>
                  <a:lnTo>
                    <a:pt x="896" y="193"/>
                  </a:lnTo>
                  <a:lnTo>
                    <a:pt x="926" y="215"/>
                  </a:lnTo>
                  <a:lnTo>
                    <a:pt x="955" y="249"/>
                  </a:lnTo>
                  <a:lnTo>
                    <a:pt x="983" y="279"/>
                  </a:lnTo>
                  <a:lnTo>
                    <a:pt x="1013" y="305"/>
                  </a:lnTo>
                  <a:lnTo>
                    <a:pt x="1041" y="347"/>
                  </a:lnTo>
                  <a:lnTo>
                    <a:pt x="1070" y="376"/>
                  </a:lnTo>
                  <a:lnTo>
                    <a:pt x="1099" y="391"/>
                  </a:lnTo>
                  <a:lnTo>
                    <a:pt x="1128" y="397"/>
                  </a:lnTo>
                  <a:lnTo>
                    <a:pt x="1157" y="390"/>
                  </a:lnTo>
                  <a:lnTo>
                    <a:pt x="1186" y="386"/>
                  </a:lnTo>
                  <a:lnTo>
                    <a:pt x="1215" y="39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88" name="Freeform 49">
              <a:extLst>
                <a:ext uri="{FF2B5EF4-FFF2-40B4-BE49-F238E27FC236}">
                  <a16:creationId xmlns="" xmlns:a16="http://schemas.microsoft.com/office/drawing/2014/main" id="{F2F2E6B4-0B62-4F0C-96D6-04507CE53CEF}"/>
                </a:ext>
              </a:extLst>
            </p:cNvPr>
            <p:cNvSpPr>
              <a:spLocks/>
            </p:cNvSpPr>
            <p:nvPr/>
          </p:nvSpPr>
          <p:spPr bwMode="auto">
            <a:xfrm>
              <a:off x="4144963" y="4138613"/>
              <a:ext cx="1974850" cy="703263"/>
            </a:xfrm>
            <a:custGeom>
              <a:avLst/>
              <a:gdLst>
                <a:gd name="T0" fmla="*/ 0 w 1244"/>
                <a:gd name="T1" fmla="*/ 87 h 443"/>
                <a:gd name="T2" fmla="*/ 29 w 1244"/>
                <a:gd name="T3" fmla="*/ 203 h 443"/>
                <a:gd name="T4" fmla="*/ 58 w 1244"/>
                <a:gd name="T5" fmla="*/ 293 h 443"/>
                <a:gd name="T6" fmla="*/ 87 w 1244"/>
                <a:gd name="T7" fmla="*/ 339 h 443"/>
                <a:gd name="T8" fmla="*/ 115 w 1244"/>
                <a:gd name="T9" fmla="*/ 377 h 443"/>
                <a:gd name="T10" fmla="*/ 144 w 1244"/>
                <a:gd name="T11" fmla="*/ 418 h 443"/>
                <a:gd name="T12" fmla="*/ 174 w 1244"/>
                <a:gd name="T13" fmla="*/ 427 h 443"/>
                <a:gd name="T14" fmla="*/ 202 w 1244"/>
                <a:gd name="T15" fmla="*/ 423 h 443"/>
                <a:gd name="T16" fmla="*/ 231 w 1244"/>
                <a:gd name="T17" fmla="*/ 397 h 443"/>
                <a:gd name="T18" fmla="*/ 261 w 1244"/>
                <a:gd name="T19" fmla="*/ 332 h 443"/>
                <a:gd name="T20" fmla="*/ 289 w 1244"/>
                <a:gd name="T21" fmla="*/ 248 h 443"/>
                <a:gd name="T22" fmla="*/ 318 w 1244"/>
                <a:gd name="T23" fmla="*/ 156 h 443"/>
                <a:gd name="T24" fmla="*/ 346 w 1244"/>
                <a:gd name="T25" fmla="*/ 79 h 443"/>
                <a:gd name="T26" fmla="*/ 376 w 1244"/>
                <a:gd name="T27" fmla="*/ 31 h 443"/>
                <a:gd name="T28" fmla="*/ 405 w 1244"/>
                <a:gd name="T29" fmla="*/ 6 h 443"/>
                <a:gd name="T30" fmla="*/ 433 w 1244"/>
                <a:gd name="T31" fmla="*/ 0 h 443"/>
                <a:gd name="T32" fmla="*/ 463 w 1244"/>
                <a:gd name="T33" fmla="*/ 11 h 443"/>
                <a:gd name="T34" fmla="*/ 492 w 1244"/>
                <a:gd name="T35" fmla="*/ 35 h 443"/>
                <a:gd name="T36" fmla="*/ 520 w 1244"/>
                <a:gd name="T37" fmla="*/ 70 h 443"/>
                <a:gd name="T38" fmla="*/ 550 w 1244"/>
                <a:gd name="T39" fmla="*/ 119 h 443"/>
                <a:gd name="T40" fmla="*/ 578 w 1244"/>
                <a:gd name="T41" fmla="*/ 168 h 443"/>
                <a:gd name="T42" fmla="*/ 607 w 1244"/>
                <a:gd name="T43" fmla="*/ 229 h 443"/>
                <a:gd name="T44" fmla="*/ 637 w 1244"/>
                <a:gd name="T45" fmla="*/ 290 h 443"/>
                <a:gd name="T46" fmla="*/ 665 w 1244"/>
                <a:gd name="T47" fmla="*/ 341 h 443"/>
                <a:gd name="T48" fmla="*/ 694 w 1244"/>
                <a:gd name="T49" fmla="*/ 389 h 443"/>
                <a:gd name="T50" fmla="*/ 724 w 1244"/>
                <a:gd name="T51" fmla="*/ 424 h 443"/>
                <a:gd name="T52" fmla="*/ 752 w 1244"/>
                <a:gd name="T53" fmla="*/ 440 h 443"/>
                <a:gd name="T54" fmla="*/ 781 w 1244"/>
                <a:gd name="T55" fmla="*/ 443 h 443"/>
                <a:gd name="T56" fmla="*/ 809 w 1244"/>
                <a:gd name="T57" fmla="*/ 430 h 443"/>
                <a:gd name="T58" fmla="*/ 839 w 1244"/>
                <a:gd name="T59" fmla="*/ 406 h 443"/>
                <a:gd name="T60" fmla="*/ 868 w 1244"/>
                <a:gd name="T61" fmla="*/ 377 h 443"/>
                <a:gd name="T62" fmla="*/ 896 w 1244"/>
                <a:gd name="T63" fmla="*/ 329 h 443"/>
                <a:gd name="T64" fmla="*/ 926 w 1244"/>
                <a:gd name="T65" fmla="*/ 268 h 443"/>
                <a:gd name="T66" fmla="*/ 955 w 1244"/>
                <a:gd name="T67" fmla="*/ 219 h 443"/>
                <a:gd name="T68" fmla="*/ 983 w 1244"/>
                <a:gd name="T69" fmla="*/ 182 h 443"/>
                <a:gd name="T70" fmla="*/ 1013 w 1244"/>
                <a:gd name="T71" fmla="*/ 146 h 443"/>
                <a:gd name="T72" fmla="*/ 1041 w 1244"/>
                <a:gd name="T73" fmla="*/ 118 h 443"/>
                <a:gd name="T74" fmla="*/ 1070 w 1244"/>
                <a:gd name="T75" fmla="*/ 99 h 443"/>
                <a:gd name="T76" fmla="*/ 1099 w 1244"/>
                <a:gd name="T77" fmla="*/ 108 h 443"/>
                <a:gd name="T78" fmla="*/ 1128 w 1244"/>
                <a:gd name="T79" fmla="*/ 144 h 443"/>
                <a:gd name="T80" fmla="*/ 1157 w 1244"/>
                <a:gd name="T81" fmla="*/ 170 h 443"/>
                <a:gd name="T82" fmla="*/ 1186 w 1244"/>
                <a:gd name="T83" fmla="*/ 189 h 443"/>
                <a:gd name="T84" fmla="*/ 1215 w 1244"/>
                <a:gd name="T85" fmla="*/ 186 h 443"/>
                <a:gd name="T86" fmla="*/ 1244 w 1244"/>
                <a:gd name="T87" fmla="*/ 165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43">
                  <a:moveTo>
                    <a:pt x="0" y="87"/>
                  </a:moveTo>
                  <a:lnTo>
                    <a:pt x="29" y="203"/>
                  </a:lnTo>
                  <a:lnTo>
                    <a:pt x="58" y="293"/>
                  </a:lnTo>
                  <a:lnTo>
                    <a:pt x="87" y="339"/>
                  </a:lnTo>
                  <a:lnTo>
                    <a:pt x="115" y="377"/>
                  </a:lnTo>
                  <a:lnTo>
                    <a:pt x="144" y="418"/>
                  </a:lnTo>
                  <a:lnTo>
                    <a:pt x="174" y="427"/>
                  </a:lnTo>
                  <a:lnTo>
                    <a:pt x="202" y="423"/>
                  </a:lnTo>
                  <a:lnTo>
                    <a:pt x="231" y="397"/>
                  </a:lnTo>
                  <a:lnTo>
                    <a:pt x="261" y="332"/>
                  </a:lnTo>
                  <a:lnTo>
                    <a:pt x="289" y="248"/>
                  </a:lnTo>
                  <a:lnTo>
                    <a:pt x="318" y="156"/>
                  </a:lnTo>
                  <a:lnTo>
                    <a:pt x="346" y="79"/>
                  </a:lnTo>
                  <a:lnTo>
                    <a:pt x="376" y="31"/>
                  </a:lnTo>
                  <a:lnTo>
                    <a:pt x="405" y="6"/>
                  </a:lnTo>
                  <a:lnTo>
                    <a:pt x="433" y="0"/>
                  </a:lnTo>
                  <a:lnTo>
                    <a:pt x="463" y="11"/>
                  </a:lnTo>
                  <a:lnTo>
                    <a:pt x="492" y="35"/>
                  </a:lnTo>
                  <a:lnTo>
                    <a:pt x="520" y="70"/>
                  </a:lnTo>
                  <a:lnTo>
                    <a:pt x="550" y="119"/>
                  </a:lnTo>
                  <a:lnTo>
                    <a:pt x="578" y="168"/>
                  </a:lnTo>
                  <a:lnTo>
                    <a:pt x="607" y="229"/>
                  </a:lnTo>
                  <a:lnTo>
                    <a:pt x="637" y="290"/>
                  </a:lnTo>
                  <a:lnTo>
                    <a:pt x="665" y="341"/>
                  </a:lnTo>
                  <a:lnTo>
                    <a:pt x="694" y="389"/>
                  </a:lnTo>
                  <a:lnTo>
                    <a:pt x="724" y="424"/>
                  </a:lnTo>
                  <a:lnTo>
                    <a:pt x="752" y="440"/>
                  </a:lnTo>
                  <a:lnTo>
                    <a:pt x="781" y="443"/>
                  </a:lnTo>
                  <a:lnTo>
                    <a:pt x="809" y="430"/>
                  </a:lnTo>
                  <a:lnTo>
                    <a:pt x="839" y="406"/>
                  </a:lnTo>
                  <a:lnTo>
                    <a:pt x="868" y="377"/>
                  </a:lnTo>
                  <a:lnTo>
                    <a:pt x="896" y="329"/>
                  </a:lnTo>
                  <a:lnTo>
                    <a:pt x="926" y="268"/>
                  </a:lnTo>
                  <a:lnTo>
                    <a:pt x="955" y="219"/>
                  </a:lnTo>
                  <a:lnTo>
                    <a:pt x="983" y="182"/>
                  </a:lnTo>
                  <a:lnTo>
                    <a:pt x="1013" y="146"/>
                  </a:lnTo>
                  <a:lnTo>
                    <a:pt x="1041" y="118"/>
                  </a:lnTo>
                  <a:lnTo>
                    <a:pt x="1070" y="99"/>
                  </a:lnTo>
                  <a:lnTo>
                    <a:pt x="1099" y="108"/>
                  </a:lnTo>
                  <a:lnTo>
                    <a:pt x="1128" y="144"/>
                  </a:lnTo>
                  <a:lnTo>
                    <a:pt x="1157" y="170"/>
                  </a:lnTo>
                  <a:lnTo>
                    <a:pt x="1186" y="189"/>
                  </a:lnTo>
                  <a:lnTo>
                    <a:pt x="1215" y="186"/>
                  </a:lnTo>
                  <a:lnTo>
                    <a:pt x="1244" y="16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89" name="Freeform 50">
              <a:extLst>
                <a:ext uri="{FF2B5EF4-FFF2-40B4-BE49-F238E27FC236}">
                  <a16:creationId xmlns="" xmlns:a16="http://schemas.microsoft.com/office/drawing/2014/main" id="{9253D3D3-2C35-4D4F-BDE0-65F5A8B3AAC0}"/>
                </a:ext>
              </a:extLst>
            </p:cNvPr>
            <p:cNvSpPr>
              <a:spLocks/>
            </p:cNvSpPr>
            <p:nvPr/>
          </p:nvSpPr>
          <p:spPr bwMode="auto">
            <a:xfrm>
              <a:off x="4144963" y="4056063"/>
              <a:ext cx="1882775" cy="808038"/>
            </a:xfrm>
            <a:custGeom>
              <a:avLst/>
              <a:gdLst>
                <a:gd name="T0" fmla="*/ 0 w 1186"/>
                <a:gd name="T1" fmla="*/ 199 h 509"/>
                <a:gd name="T2" fmla="*/ 29 w 1186"/>
                <a:gd name="T3" fmla="*/ 183 h 509"/>
                <a:gd name="T4" fmla="*/ 58 w 1186"/>
                <a:gd name="T5" fmla="*/ 135 h 509"/>
                <a:gd name="T6" fmla="*/ 87 w 1186"/>
                <a:gd name="T7" fmla="*/ 84 h 509"/>
                <a:gd name="T8" fmla="*/ 115 w 1186"/>
                <a:gd name="T9" fmla="*/ 43 h 509"/>
                <a:gd name="T10" fmla="*/ 144 w 1186"/>
                <a:gd name="T11" fmla="*/ 0 h 509"/>
                <a:gd name="T12" fmla="*/ 174 w 1186"/>
                <a:gd name="T13" fmla="*/ 26 h 509"/>
                <a:gd name="T14" fmla="*/ 202 w 1186"/>
                <a:gd name="T15" fmla="*/ 102 h 509"/>
                <a:gd name="T16" fmla="*/ 231 w 1186"/>
                <a:gd name="T17" fmla="*/ 201 h 509"/>
                <a:gd name="T18" fmla="*/ 261 w 1186"/>
                <a:gd name="T19" fmla="*/ 292 h 509"/>
                <a:gd name="T20" fmla="*/ 289 w 1186"/>
                <a:gd name="T21" fmla="*/ 352 h 509"/>
                <a:gd name="T22" fmla="*/ 318 w 1186"/>
                <a:gd name="T23" fmla="*/ 405 h 509"/>
                <a:gd name="T24" fmla="*/ 346 w 1186"/>
                <a:gd name="T25" fmla="*/ 438 h 509"/>
                <a:gd name="T26" fmla="*/ 376 w 1186"/>
                <a:gd name="T27" fmla="*/ 450 h 509"/>
                <a:gd name="T28" fmla="*/ 405 w 1186"/>
                <a:gd name="T29" fmla="*/ 445 h 509"/>
                <a:gd name="T30" fmla="*/ 433 w 1186"/>
                <a:gd name="T31" fmla="*/ 436 h 509"/>
                <a:gd name="T32" fmla="*/ 463 w 1186"/>
                <a:gd name="T33" fmla="*/ 431 h 509"/>
                <a:gd name="T34" fmla="*/ 492 w 1186"/>
                <a:gd name="T35" fmla="*/ 425 h 509"/>
                <a:gd name="T36" fmla="*/ 520 w 1186"/>
                <a:gd name="T37" fmla="*/ 410 h 509"/>
                <a:gd name="T38" fmla="*/ 550 w 1186"/>
                <a:gd name="T39" fmla="*/ 367 h 509"/>
                <a:gd name="T40" fmla="*/ 578 w 1186"/>
                <a:gd name="T41" fmla="*/ 305 h 509"/>
                <a:gd name="T42" fmla="*/ 607 w 1186"/>
                <a:gd name="T43" fmla="*/ 231 h 509"/>
                <a:gd name="T44" fmla="*/ 637 w 1186"/>
                <a:gd name="T45" fmla="*/ 160 h 509"/>
                <a:gd name="T46" fmla="*/ 665 w 1186"/>
                <a:gd name="T47" fmla="*/ 119 h 509"/>
                <a:gd name="T48" fmla="*/ 694 w 1186"/>
                <a:gd name="T49" fmla="*/ 107 h 509"/>
                <a:gd name="T50" fmla="*/ 724 w 1186"/>
                <a:gd name="T51" fmla="*/ 115 h 509"/>
                <a:gd name="T52" fmla="*/ 752 w 1186"/>
                <a:gd name="T53" fmla="*/ 122 h 509"/>
                <a:gd name="T54" fmla="*/ 781 w 1186"/>
                <a:gd name="T55" fmla="*/ 137 h 509"/>
                <a:gd name="T56" fmla="*/ 809 w 1186"/>
                <a:gd name="T57" fmla="*/ 160 h 509"/>
                <a:gd name="T58" fmla="*/ 839 w 1186"/>
                <a:gd name="T59" fmla="*/ 202 h 509"/>
                <a:gd name="T60" fmla="*/ 868 w 1186"/>
                <a:gd name="T61" fmla="*/ 254 h 509"/>
                <a:gd name="T62" fmla="*/ 896 w 1186"/>
                <a:gd name="T63" fmla="*/ 290 h 509"/>
                <a:gd name="T64" fmla="*/ 926 w 1186"/>
                <a:gd name="T65" fmla="*/ 347 h 509"/>
                <a:gd name="T66" fmla="*/ 955 w 1186"/>
                <a:gd name="T67" fmla="*/ 395 h 509"/>
                <a:gd name="T68" fmla="*/ 983 w 1186"/>
                <a:gd name="T69" fmla="*/ 429 h 509"/>
                <a:gd name="T70" fmla="*/ 1013 w 1186"/>
                <a:gd name="T71" fmla="*/ 465 h 509"/>
                <a:gd name="T72" fmla="*/ 1041 w 1186"/>
                <a:gd name="T73" fmla="*/ 477 h 509"/>
                <a:gd name="T74" fmla="*/ 1070 w 1186"/>
                <a:gd name="T75" fmla="*/ 496 h 509"/>
                <a:gd name="T76" fmla="*/ 1099 w 1186"/>
                <a:gd name="T77" fmla="*/ 507 h 509"/>
                <a:gd name="T78" fmla="*/ 1128 w 1186"/>
                <a:gd name="T79" fmla="*/ 509 h 509"/>
                <a:gd name="T80" fmla="*/ 1157 w 1186"/>
                <a:gd name="T81" fmla="*/ 498 h 509"/>
                <a:gd name="T82" fmla="*/ 1186 w 1186"/>
                <a:gd name="T83" fmla="*/ 459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509">
                  <a:moveTo>
                    <a:pt x="0" y="199"/>
                  </a:moveTo>
                  <a:lnTo>
                    <a:pt x="29" y="183"/>
                  </a:lnTo>
                  <a:lnTo>
                    <a:pt x="58" y="135"/>
                  </a:lnTo>
                  <a:lnTo>
                    <a:pt x="87" y="84"/>
                  </a:lnTo>
                  <a:lnTo>
                    <a:pt x="115" y="43"/>
                  </a:lnTo>
                  <a:lnTo>
                    <a:pt x="144" y="0"/>
                  </a:lnTo>
                  <a:lnTo>
                    <a:pt x="174" y="26"/>
                  </a:lnTo>
                  <a:lnTo>
                    <a:pt x="202" y="102"/>
                  </a:lnTo>
                  <a:lnTo>
                    <a:pt x="231" y="201"/>
                  </a:lnTo>
                  <a:lnTo>
                    <a:pt x="261" y="292"/>
                  </a:lnTo>
                  <a:lnTo>
                    <a:pt x="289" y="352"/>
                  </a:lnTo>
                  <a:lnTo>
                    <a:pt x="318" y="405"/>
                  </a:lnTo>
                  <a:lnTo>
                    <a:pt x="346" y="438"/>
                  </a:lnTo>
                  <a:lnTo>
                    <a:pt x="376" y="450"/>
                  </a:lnTo>
                  <a:lnTo>
                    <a:pt x="405" y="445"/>
                  </a:lnTo>
                  <a:lnTo>
                    <a:pt x="433" y="436"/>
                  </a:lnTo>
                  <a:lnTo>
                    <a:pt x="463" y="431"/>
                  </a:lnTo>
                  <a:lnTo>
                    <a:pt x="492" y="425"/>
                  </a:lnTo>
                  <a:lnTo>
                    <a:pt x="520" y="410"/>
                  </a:lnTo>
                  <a:lnTo>
                    <a:pt x="550" y="367"/>
                  </a:lnTo>
                  <a:lnTo>
                    <a:pt x="578" y="305"/>
                  </a:lnTo>
                  <a:lnTo>
                    <a:pt x="607" y="231"/>
                  </a:lnTo>
                  <a:lnTo>
                    <a:pt x="637" y="160"/>
                  </a:lnTo>
                  <a:lnTo>
                    <a:pt x="665" y="119"/>
                  </a:lnTo>
                  <a:lnTo>
                    <a:pt x="694" y="107"/>
                  </a:lnTo>
                  <a:lnTo>
                    <a:pt x="724" y="115"/>
                  </a:lnTo>
                  <a:lnTo>
                    <a:pt x="752" y="122"/>
                  </a:lnTo>
                  <a:lnTo>
                    <a:pt x="781" y="137"/>
                  </a:lnTo>
                  <a:lnTo>
                    <a:pt x="809" y="160"/>
                  </a:lnTo>
                  <a:lnTo>
                    <a:pt x="839" y="202"/>
                  </a:lnTo>
                  <a:lnTo>
                    <a:pt x="868" y="254"/>
                  </a:lnTo>
                  <a:lnTo>
                    <a:pt x="896" y="290"/>
                  </a:lnTo>
                  <a:lnTo>
                    <a:pt x="926" y="347"/>
                  </a:lnTo>
                  <a:lnTo>
                    <a:pt x="955" y="395"/>
                  </a:lnTo>
                  <a:lnTo>
                    <a:pt x="983" y="429"/>
                  </a:lnTo>
                  <a:lnTo>
                    <a:pt x="1013" y="465"/>
                  </a:lnTo>
                  <a:lnTo>
                    <a:pt x="1041" y="477"/>
                  </a:lnTo>
                  <a:lnTo>
                    <a:pt x="1070" y="496"/>
                  </a:lnTo>
                  <a:lnTo>
                    <a:pt x="1099" y="507"/>
                  </a:lnTo>
                  <a:lnTo>
                    <a:pt x="1128" y="509"/>
                  </a:lnTo>
                  <a:lnTo>
                    <a:pt x="1157" y="498"/>
                  </a:lnTo>
                  <a:lnTo>
                    <a:pt x="1186" y="45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90" name="Freeform 51">
              <a:extLst>
                <a:ext uri="{FF2B5EF4-FFF2-40B4-BE49-F238E27FC236}">
                  <a16:creationId xmlns="" xmlns:a16="http://schemas.microsoft.com/office/drawing/2014/main" id="{55D695B5-5F88-45E3-8DF9-6620672C44B3}"/>
                </a:ext>
              </a:extLst>
            </p:cNvPr>
            <p:cNvSpPr>
              <a:spLocks/>
            </p:cNvSpPr>
            <p:nvPr/>
          </p:nvSpPr>
          <p:spPr bwMode="auto">
            <a:xfrm>
              <a:off x="4144963" y="4141788"/>
              <a:ext cx="1974850" cy="720725"/>
            </a:xfrm>
            <a:custGeom>
              <a:avLst/>
              <a:gdLst>
                <a:gd name="T0" fmla="*/ 0 w 1244"/>
                <a:gd name="T1" fmla="*/ 260 h 454"/>
                <a:gd name="T2" fmla="*/ 29 w 1244"/>
                <a:gd name="T3" fmla="*/ 309 h 454"/>
                <a:gd name="T4" fmla="*/ 58 w 1244"/>
                <a:gd name="T5" fmla="*/ 369 h 454"/>
                <a:gd name="T6" fmla="*/ 87 w 1244"/>
                <a:gd name="T7" fmla="*/ 422 h 454"/>
                <a:gd name="T8" fmla="*/ 115 w 1244"/>
                <a:gd name="T9" fmla="*/ 433 h 454"/>
                <a:gd name="T10" fmla="*/ 144 w 1244"/>
                <a:gd name="T11" fmla="*/ 454 h 454"/>
                <a:gd name="T12" fmla="*/ 174 w 1244"/>
                <a:gd name="T13" fmla="*/ 428 h 454"/>
                <a:gd name="T14" fmla="*/ 202 w 1244"/>
                <a:gd name="T15" fmla="*/ 342 h 454"/>
                <a:gd name="T16" fmla="*/ 231 w 1244"/>
                <a:gd name="T17" fmla="*/ 246 h 454"/>
                <a:gd name="T18" fmla="*/ 261 w 1244"/>
                <a:gd name="T19" fmla="*/ 150 h 454"/>
                <a:gd name="T20" fmla="*/ 289 w 1244"/>
                <a:gd name="T21" fmla="*/ 69 h 454"/>
                <a:gd name="T22" fmla="*/ 318 w 1244"/>
                <a:gd name="T23" fmla="*/ 22 h 454"/>
                <a:gd name="T24" fmla="*/ 346 w 1244"/>
                <a:gd name="T25" fmla="*/ 3 h 454"/>
                <a:gd name="T26" fmla="*/ 376 w 1244"/>
                <a:gd name="T27" fmla="*/ 0 h 454"/>
                <a:gd name="T28" fmla="*/ 405 w 1244"/>
                <a:gd name="T29" fmla="*/ 15 h 454"/>
                <a:gd name="T30" fmla="*/ 433 w 1244"/>
                <a:gd name="T31" fmla="*/ 45 h 454"/>
                <a:gd name="T32" fmla="*/ 463 w 1244"/>
                <a:gd name="T33" fmla="*/ 68 h 454"/>
                <a:gd name="T34" fmla="*/ 492 w 1244"/>
                <a:gd name="T35" fmla="*/ 107 h 454"/>
                <a:gd name="T36" fmla="*/ 520 w 1244"/>
                <a:gd name="T37" fmla="*/ 166 h 454"/>
                <a:gd name="T38" fmla="*/ 550 w 1244"/>
                <a:gd name="T39" fmla="*/ 222 h 454"/>
                <a:gd name="T40" fmla="*/ 578 w 1244"/>
                <a:gd name="T41" fmla="*/ 276 h 454"/>
                <a:gd name="T42" fmla="*/ 607 w 1244"/>
                <a:gd name="T43" fmla="*/ 320 h 454"/>
                <a:gd name="T44" fmla="*/ 637 w 1244"/>
                <a:gd name="T45" fmla="*/ 348 h 454"/>
                <a:gd name="T46" fmla="*/ 665 w 1244"/>
                <a:gd name="T47" fmla="*/ 369 h 454"/>
                <a:gd name="T48" fmla="*/ 694 w 1244"/>
                <a:gd name="T49" fmla="*/ 387 h 454"/>
                <a:gd name="T50" fmla="*/ 724 w 1244"/>
                <a:gd name="T51" fmla="*/ 394 h 454"/>
                <a:gd name="T52" fmla="*/ 752 w 1244"/>
                <a:gd name="T53" fmla="*/ 399 h 454"/>
                <a:gd name="T54" fmla="*/ 781 w 1244"/>
                <a:gd name="T55" fmla="*/ 394 h 454"/>
                <a:gd name="T56" fmla="*/ 809 w 1244"/>
                <a:gd name="T57" fmla="*/ 372 h 454"/>
                <a:gd name="T58" fmla="*/ 839 w 1244"/>
                <a:gd name="T59" fmla="*/ 355 h 454"/>
                <a:gd name="T60" fmla="*/ 868 w 1244"/>
                <a:gd name="T61" fmla="*/ 326 h 454"/>
                <a:gd name="T62" fmla="*/ 896 w 1244"/>
                <a:gd name="T63" fmla="*/ 281 h 454"/>
                <a:gd name="T64" fmla="*/ 926 w 1244"/>
                <a:gd name="T65" fmla="*/ 243 h 454"/>
                <a:gd name="T66" fmla="*/ 955 w 1244"/>
                <a:gd name="T67" fmla="*/ 202 h 454"/>
                <a:gd name="T68" fmla="*/ 983 w 1244"/>
                <a:gd name="T69" fmla="*/ 169 h 454"/>
                <a:gd name="T70" fmla="*/ 1013 w 1244"/>
                <a:gd name="T71" fmla="*/ 158 h 454"/>
                <a:gd name="T72" fmla="*/ 1041 w 1244"/>
                <a:gd name="T73" fmla="*/ 154 h 454"/>
                <a:gd name="T74" fmla="*/ 1070 w 1244"/>
                <a:gd name="T75" fmla="*/ 145 h 454"/>
                <a:gd name="T76" fmla="*/ 1099 w 1244"/>
                <a:gd name="T77" fmla="*/ 158 h 454"/>
                <a:gd name="T78" fmla="*/ 1128 w 1244"/>
                <a:gd name="T79" fmla="*/ 171 h 454"/>
                <a:gd name="T80" fmla="*/ 1157 w 1244"/>
                <a:gd name="T81" fmla="*/ 176 h 454"/>
                <a:gd name="T82" fmla="*/ 1186 w 1244"/>
                <a:gd name="T83" fmla="*/ 195 h 454"/>
                <a:gd name="T84" fmla="*/ 1215 w 1244"/>
                <a:gd name="T85" fmla="*/ 172 h 454"/>
                <a:gd name="T86" fmla="*/ 1244 w 1244"/>
                <a:gd name="T87" fmla="*/ 137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54">
                  <a:moveTo>
                    <a:pt x="0" y="260"/>
                  </a:moveTo>
                  <a:lnTo>
                    <a:pt x="29" y="309"/>
                  </a:lnTo>
                  <a:lnTo>
                    <a:pt x="58" y="369"/>
                  </a:lnTo>
                  <a:lnTo>
                    <a:pt x="87" y="422"/>
                  </a:lnTo>
                  <a:lnTo>
                    <a:pt x="115" y="433"/>
                  </a:lnTo>
                  <a:lnTo>
                    <a:pt x="144" y="454"/>
                  </a:lnTo>
                  <a:lnTo>
                    <a:pt x="174" y="428"/>
                  </a:lnTo>
                  <a:lnTo>
                    <a:pt x="202" y="342"/>
                  </a:lnTo>
                  <a:lnTo>
                    <a:pt x="231" y="246"/>
                  </a:lnTo>
                  <a:lnTo>
                    <a:pt x="261" y="150"/>
                  </a:lnTo>
                  <a:lnTo>
                    <a:pt x="289" y="69"/>
                  </a:lnTo>
                  <a:lnTo>
                    <a:pt x="318" y="22"/>
                  </a:lnTo>
                  <a:lnTo>
                    <a:pt x="346" y="3"/>
                  </a:lnTo>
                  <a:lnTo>
                    <a:pt x="376" y="0"/>
                  </a:lnTo>
                  <a:lnTo>
                    <a:pt x="405" y="15"/>
                  </a:lnTo>
                  <a:lnTo>
                    <a:pt x="433" y="45"/>
                  </a:lnTo>
                  <a:lnTo>
                    <a:pt x="463" y="68"/>
                  </a:lnTo>
                  <a:lnTo>
                    <a:pt x="492" y="107"/>
                  </a:lnTo>
                  <a:lnTo>
                    <a:pt x="520" y="166"/>
                  </a:lnTo>
                  <a:lnTo>
                    <a:pt x="550" y="222"/>
                  </a:lnTo>
                  <a:lnTo>
                    <a:pt x="578" y="276"/>
                  </a:lnTo>
                  <a:lnTo>
                    <a:pt x="607" y="320"/>
                  </a:lnTo>
                  <a:lnTo>
                    <a:pt x="637" y="348"/>
                  </a:lnTo>
                  <a:lnTo>
                    <a:pt x="665" y="369"/>
                  </a:lnTo>
                  <a:lnTo>
                    <a:pt x="694" y="387"/>
                  </a:lnTo>
                  <a:lnTo>
                    <a:pt x="724" y="394"/>
                  </a:lnTo>
                  <a:lnTo>
                    <a:pt x="752" y="399"/>
                  </a:lnTo>
                  <a:lnTo>
                    <a:pt x="781" y="394"/>
                  </a:lnTo>
                  <a:lnTo>
                    <a:pt x="809" y="372"/>
                  </a:lnTo>
                  <a:lnTo>
                    <a:pt x="839" y="355"/>
                  </a:lnTo>
                  <a:lnTo>
                    <a:pt x="868" y="326"/>
                  </a:lnTo>
                  <a:lnTo>
                    <a:pt x="896" y="281"/>
                  </a:lnTo>
                  <a:lnTo>
                    <a:pt x="926" y="243"/>
                  </a:lnTo>
                  <a:lnTo>
                    <a:pt x="955" y="202"/>
                  </a:lnTo>
                  <a:lnTo>
                    <a:pt x="983" y="169"/>
                  </a:lnTo>
                  <a:lnTo>
                    <a:pt x="1013" y="158"/>
                  </a:lnTo>
                  <a:lnTo>
                    <a:pt x="1041" y="154"/>
                  </a:lnTo>
                  <a:lnTo>
                    <a:pt x="1070" y="145"/>
                  </a:lnTo>
                  <a:lnTo>
                    <a:pt x="1099" y="158"/>
                  </a:lnTo>
                  <a:lnTo>
                    <a:pt x="1128" y="171"/>
                  </a:lnTo>
                  <a:lnTo>
                    <a:pt x="1157" y="176"/>
                  </a:lnTo>
                  <a:lnTo>
                    <a:pt x="1186" y="195"/>
                  </a:lnTo>
                  <a:lnTo>
                    <a:pt x="1215" y="172"/>
                  </a:lnTo>
                  <a:lnTo>
                    <a:pt x="1244" y="13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91" name="Freeform 52">
              <a:extLst>
                <a:ext uri="{FF2B5EF4-FFF2-40B4-BE49-F238E27FC236}">
                  <a16:creationId xmlns="" xmlns:a16="http://schemas.microsoft.com/office/drawing/2014/main" id="{03573D11-FA15-433D-ACF6-D04B8B43D8E5}"/>
                </a:ext>
              </a:extLst>
            </p:cNvPr>
            <p:cNvSpPr>
              <a:spLocks/>
            </p:cNvSpPr>
            <p:nvPr/>
          </p:nvSpPr>
          <p:spPr bwMode="auto">
            <a:xfrm>
              <a:off x="4144963" y="4068763"/>
              <a:ext cx="1928813" cy="769938"/>
            </a:xfrm>
            <a:custGeom>
              <a:avLst/>
              <a:gdLst>
                <a:gd name="T0" fmla="*/ 0 w 1215"/>
                <a:gd name="T1" fmla="*/ 29 h 485"/>
                <a:gd name="T2" fmla="*/ 29 w 1215"/>
                <a:gd name="T3" fmla="*/ 0 h 485"/>
                <a:gd name="T4" fmla="*/ 58 w 1215"/>
                <a:gd name="T5" fmla="*/ 6 h 485"/>
                <a:gd name="T6" fmla="*/ 87 w 1215"/>
                <a:gd name="T7" fmla="*/ 28 h 485"/>
                <a:gd name="T8" fmla="*/ 115 w 1215"/>
                <a:gd name="T9" fmla="*/ 65 h 485"/>
                <a:gd name="T10" fmla="*/ 144 w 1215"/>
                <a:gd name="T11" fmla="*/ 137 h 485"/>
                <a:gd name="T12" fmla="*/ 174 w 1215"/>
                <a:gd name="T13" fmla="*/ 238 h 485"/>
                <a:gd name="T14" fmla="*/ 202 w 1215"/>
                <a:gd name="T15" fmla="*/ 332 h 485"/>
                <a:gd name="T16" fmla="*/ 231 w 1215"/>
                <a:gd name="T17" fmla="*/ 407 h 485"/>
                <a:gd name="T18" fmla="*/ 261 w 1215"/>
                <a:gd name="T19" fmla="*/ 446 h 485"/>
                <a:gd name="T20" fmla="*/ 289 w 1215"/>
                <a:gd name="T21" fmla="*/ 451 h 485"/>
                <a:gd name="T22" fmla="*/ 318 w 1215"/>
                <a:gd name="T23" fmla="*/ 447 h 485"/>
                <a:gd name="T24" fmla="*/ 346 w 1215"/>
                <a:gd name="T25" fmla="*/ 430 h 485"/>
                <a:gd name="T26" fmla="*/ 376 w 1215"/>
                <a:gd name="T27" fmla="*/ 405 h 485"/>
                <a:gd name="T28" fmla="*/ 405 w 1215"/>
                <a:gd name="T29" fmla="*/ 397 h 485"/>
                <a:gd name="T30" fmla="*/ 433 w 1215"/>
                <a:gd name="T31" fmla="*/ 388 h 485"/>
                <a:gd name="T32" fmla="*/ 463 w 1215"/>
                <a:gd name="T33" fmla="*/ 367 h 485"/>
                <a:gd name="T34" fmla="*/ 492 w 1215"/>
                <a:gd name="T35" fmla="*/ 313 h 485"/>
                <a:gd name="T36" fmla="*/ 520 w 1215"/>
                <a:gd name="T37" fmla="*/ 233 h 485"/>
                <a:gd name="T38" fmla="*/ 550 w 1215"/>
                <a:gd name="T39" fmla="*/ 162 h 485"/>
                <a:gd name="T40" fmla="*/ 578 w 1215"/>
                <a:gd name="T41" fmla="*/ 111 h 485"/>
                <a:gd name="T42" fmla="*/ 607 w 1215"/>
                <a:gd name="T43" fmla="*/ 94 h 485"/>
                <a:gd name="T44" fmla="*/ 637 w 1215"/>
                <a:gd name="T45" fmla="*/ 95 h 485"/>
                <a:gd name="T46" fmla="*/ 665 w 1215"/>
                <a:gd name="T47" fmla="*/ 105 h 485"/>
                <a:gd name="T48" fmla="*/ 694 w 1215"/>
                <a:gd name="T49" fmla="*/ 135 h 485"/>
                <a:gd name="T50" fmla="*/ 724 w 1215"/>
                <a:gd name="T51" fmla="*/ 152 h 485"/>
                <a:gd name="T52" fmla="*/ 752 w 1215"/>
                <a:gd name="T53" fmla="*/ 170 h 485"/>
                <a:gd name="T54" fmla="*/ 781 w 1215"/>
                <a:gd name="T55" fmla="*/ 195 h 485"/>
                <a:gd name="T56" fmla="*/ 809 w 1215"/>
                <a:gd name="T57" fmla="*/ 218 h 485"/>
                <a:gd name="T58" fmla="*/ 839 w 1215"/>
                <a:gd name="T59" fmla="*/ 252 h 485"/>
                <a:gd name="T60" fmla="*/ 868 w 1215"/>
                <a:gd name="T61" fmla="*/ 298 h 485"/>
                <a:gd name="T62" fmla="*/ 896 w 1215"/>
                <a:gd name="T63" fmla="*/ 339 h 485"/>
                <a:gd name="T64" fmla="*/ 926 w 1215"/>
                <a:gd name="T65" fmla="*/ 371 h 485"/>
                <a:gd name="T66" fmla="*/ 955 w 1215"/>
                <a:gd name="T67" fmla="*/ 410 h 485"/>
                <a:gd name="T68" fmla="*/ 983 w 1215"/>
                <a:gd name="T69" fmla="*/ 430 h 485"/>
                <a:gd name="T70" fmla="*/ 1013 w 1215"/>
                <a:gd name="T71" fmla="*/ 452 h 485"/>
                <a:gd name="T72" fmla="*/ 1041 w 1215"/>
                <a:gd name="T73" fmla="*/ 483 h 485"/>
                <a:gd name="T74" fmla="*/ 1070 w 1215"/>
                <a:gd name="T75" fmla="*/ 485 h 485"/>
                <a:gd name="T76" fmla="*/ 1099 w 1215"/>
                <a:gd name="T77" fmla="*/ 465 h 485"/>
                <a:gd name="T78" fmla="*/ 1128 w 1215"/>
                <a:gd name="T79" fmla="*/ 428 h 485"/>
                <a:gd name="T80" fmla="*/ 1157 w 1215"/>
                <a:gd name="T81" fmla="*/ 396 h 485"/>
                <a:gd name="T82" fmla="*/ 1186 w 1215"/>
                <a:gd name="T83" fmla="*/ 380 h 485"/>
                <a:gd name="T84" fmla="*/ 1215 w 1215"/>
                <a:gd name="T85" fmla="*/ 372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85">
                  <a:moveTo>
                    <a:pt x="0" y="29"/>
                  </a:moveTo>
                  <a:lnTo>
                    <a:pt x="29" y="0"/>
                  </a:lnTo>
                  <a:lnTo>
                    <a:pt x="58" y="6"/>
                  </a:lnTo>
                  <a:lnTo>
                    <a:pt x="87" y="28"/>
                  </a:lnTo>
                  <a:lnTo>
                    <a:pt x="115" y="65"/>
                  </a:lnTo>
                  <a:lnTo>
                    <a:pt x="144" y="137"/>
                  </a:lnTo>
                  <a:lnTo>
                    <a:pt x="174" y="238"/>
                  </a:lnTo>
                  <a:lnTo>
                    <a:pt x="202" y="332"/>
                  </a:lnTo>
                  <a:lnTo>
                    <a:pt x="231" y="407"/>
                  </a:lnTo>
                  <a:lnTo>
                    <a:pt x="261" y="446"/>
                  </a:lnTo>
                  <a:lnTo>
                    <a:pt x="289" y="451"/>
                  </a:lnTo>
                  <a:lnTo>
                    <a:pt x="318" y="447"/>
                  </a:lnTo>
                  <a:lnTo>
                    <a:pt x="346" y="430"/>
                  </a:lnTo>
                  <a:lnTo>
                    <a:pt x="376" y="405"/>
                  </a:lnTo>
                  <a:lnTo>
                    <a:pt x="405" y="397"/>
                  </a:lnTo>
                  <a:lnTo>
                    <a:pt x="433" y="388"/>
                  </a:lnTo>
                  <a:lnTo>
                    <a:pt x="463" y="367"/>
                  </a:lnTo>
                  <a:lnTo>
                    <a:pt x="492" y="313"/>
                  </a:lnTo>
                  <a:lnTo>
                    <a:pt x="520" y="233"/>
                  </a:lnTo>
                  <a:lnTo>
                    <a:pt x="550" y="162"/>
                  </a:lnTo>
                  <a:lnTo>
                    <a:pt x="578" y="111"/>
                  </a:lnTo>
                  <a:lnTo>
                    <a:pt x="607" y="94"/>
                  </a:lnTo>
                  <a:lnTo>
                    <a:pt x="637" y="95"/>
                  </a:lnTo>
                  <a:lnTo>
                    <a:pt x="665" y="105"/>
                  </a:lnTo>
                  <a:lnTo>
                    <a:pt x="694" y="135"/>
                  </a:lnTo>
                  <a:lnTo>
                    <a:pt x="724" y="152"/>
                  </a:lnTo>
                  <a:lnTo>
                    <a:pt x="752" y="170"/>
                  </a:lnTo>
                  <a:lnTo>
                    <a:pt x="781" y="195"/>
                  </a:lnTo>
                  <a:lnTo>
                    <a:pt x="809" y="218"/>
                  </a:lnTo>
                  <a:lnTo>
                    <a:pt x="839" y="252"/>
                  </a:lnTo>
                  <a:lnTo>
                    <a:pt x="868" y="298"/>
                  </a:lnTo>
                  <a:lnTo>
                    <a:pt x="896" y="339"/>
                  </a:lnTo>
                  <a:lnTo>
                    <a:pt x="926" y="371"/>
                  </a:lnTo>
                  <a:lnTo>
                    <a:pt x="955" y="410"/>
                  </a:lnTo>
                  <a:lnTo>
                    <a:pt x="983" y="430"/>
                  </a:lnTo>
                  <a:lnTo>
                    <a:pt x="1013" y="452"/>
                  </a:lnTo>
                  <a:lnTo>
                    <a:pt x="1041" y="483"/>
                  </a:lnTo>
                  <a:lnTo>
                    <a:pt x="1070" y="485"/>
                  </a:lnTo>
                  <a:lnTo>
                    <a:pt x="1099" y="465"/>
                  </a:lnTo>
                  <a:lnTo>
                    <a:pt x="1128" y="428"/>
                  </a:lnTo>
                  <a:lnTo>
                    <a:pt x="1157" y="396"/>
                  </a:lnTo>
                  <a:lnTo>
                    <a:pt x="1186" y="380"/>
                  </a:lnTo>
                  <a:lnTo>
                    <a:pt x="1215" y="37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92" name="Freeform 53">
              <a:extLst>
                <a:ext uri="{FF2B5EF4-FFF2-40B4-BE49-F238E27FC236}">
                  <a16:creationId xmlns="" xmlns:a16="http://schemas.microsoft.com/office/drawing/2014/main" id="{2F9AA15C-80DE-4949-9496-EA7F02447B69}"/>
                </a:ext>
              </a:extLst>
            </p:cNvPr>
            <p:cNvSpPr>
              <a:spLocks/>
            </p:cNvSpPr>
            <p:nvPr/>
          </p:nvSpPr>
          <p:spPr bwMode="auto">
            <a:xfrm>
              <a:off x="4144963" y="4062413"/>
              <a:ext cx="1974850" cy="763588"/>
            </a:xfrm>
            <a:custGeom>
              <a:avLst/>
              <a:gdLst>
                <a:gd name="T0" fmla="*/ 0 w 1244"/>
                <a:gd name="T1" fmla="*/ 0 h 481"/>
                <a:gd name="T2" fmla="*/ 29 w 1244"/>
                <a:gd name="T3" fmla="*/ 18 h 481"/>
                <a:gd name="T4" fmla="*/ 58 w 1244"/>
                <a:gd name="T5" fmla="*/ 64 h 481"/>
                <a:gd name="T6" fmla="*/ 87 w 1244"/>
                <a:gd name="T7" fmla="*/ 129 h 481"/>
                <a:gd name="T8" fmla="*/ 115 w 1244"/>
                <a:gd name="T9" fmla="*/ 224 h 481"/>
                <a:gd name="T10" fmla="*/ 144 w 1244"/>
                <a:gd name="T11" fmla="*/ 339 h 481"/>
                <a:gd name="T12" fmla="*/ 174 w 1244"/>
                <a:gd name="T13" fmla="*/ 423 h 481"/>
                <a:gd name="T14" fmla="*/ 202 w 1244"/>
                <a:gd name="T15" fmla="*/ 457 h 481"/>
                <a:gd name="T16" fmla="*/ 231 w 1244"/>
                <a:gd name="T17" fmla="*/ 457 h 481"/>
                <a:gd name="T18" fmla="*/ 261 w 1244"/>
                <a:gd name="T19" fmla="*/ 454 h 481"/>
                <a:gd name="T20" fmla="*/ 289 w 1244"/>
                <a:gd name="T21" fmla="*/ 450 h 481"/>
                <a:gd name="T22" fmla="*/ 318 w 1244"/>
                <a:gd name="T23" fmla="*/ 428 h 481"/>
                <a:gd name="T24" fmla="*/ 346 w 1244"/>
                <a:gd name="T25" fmla="*/ 379 h 481"/>
                <a:gd name="T26" fmla="*/ 376 w 1244"/>
                <a:gd name="T27" fmla="*/ 301 h 481"/>
                <a:gd name="T28" fmla="*/ 405 w 1244"/>
                <a:gd name="T29" fmla="*/ 206 h 481"/>
                <a:gd name="T30" fmla="*/ 433 w 1244"/>
                <a:gd name="T31" fmla="*/ 125 h 481"/>
                <a:gd name="T32" fmla="*/ 463 w 1244"/>
                <a:gd name="T33" fmla="*/ 81 h 481"/>
                <a:gd name="T34" fmla="*/ 492 w 1244"/>
                <a:gd name="T35" fmla="*/ 61 h 481"/>
                <a:gd name="T36" fmla="*/ 520 w 1244"/>
                <a:gd name="T37" fmla="*/ 69 h 481"/>
                <a:gd name="T38" fmla="*/ 550 w 1244"/>
                <a:gd name="T39" fmla="*/ 97 h 481"/>
                <a:gd name="T40" fmla="*/ 578 w 1244"/>
                <a:gd name="T41" fmla="*/ 123 h 481"/>
                <a:gd name="T42" fmla="*/ 607 w 1244"/>
                <a:gd name="T43" fmla="*/ 149 h 481"/>
                <a:gd name="T44" fmla="*/ 637 w 1244"/>
                <a:gd name="T45" fmla="*/ 176 h 481"/>
                <a:gd name="T46" fmla="*/ 665 w 1244"/>
                <a:gd name="T47" fmla="*/ 218 h 481"/>
                <a:gd name="T48" fmla="*/ 694 w 1244"/>
                <a:gd name="T49" fmla="*/ 269 h 481"/>
                <a:gd name="T50" fmla="*/ 724 w 1244"/>
                <a:gd name="T51" fmla="*/ 314 h 481"/>
                <a:gd name="T52" fmla="*/ 752 w 1244"/>
                <a:gd name="T53" fmla="*/ 348 h 481"/>
                <a:gd name="T54" fmla="*/ 781 w 1244"/>
                <a:gd name="T55" fmla="*/ 379 h 481"/>
                <a:gd name="T56" fmla="*/ 809 w 1244"/>
                <a:gd name="T57" fmla="*/ 411 h 481"/>
                <a:gd name="T58" fmla="*/ 839 w 1244"/>
                <a:gd name="T59" fmla="*/ 438 h 481"/>
                <a:gd name="T60" fmla="*/ 868 w 1244"/>
                <a:gd name="T61" fmla="*/ 457 h 481"/>
                <a:gd name="T62" fmla="*/ 896 w 1244"/>
                <a:gd name="T63" fmla="*/ 466 h 481"/>
                <a:gd name="T64" fmla="*/ 926 w 1244"/>
                <a:gd name="T65" fmla="*/ 475 h 481"/>
                <a:gd name="T66" fmla="*/ 955 w 1244"/>
                <a:gd name="T67" fmla="*/ 481 h 481"/>
                <a:gd name="T68" fmla="*/ 983 w 1244"/>
                <a:gd name="T69" fmla="*/ 459 h 481"/>
                <a:gd name="T70" fmla="*/ 1013 w 1244"/>
                <a:gd name="T71" fmla="*/ 419 h 481"/>
                <a:gd name="T72" fmla="*/ 1041 w 1244"/>
                <a:gd name="T73" fmla="*/ 369 h 481"/>
                <a:gd name="T74" fmla="*/ 1070 w 1244"/>
                <a:gd name="T75" fmla="*/ 325 h 481"/>
                <a:gd name="T76" fmla="*/ 1099 w 1244"/>
                <a:gd name="T77" fmla="*/ 306 h 481"/>
                <a:gd name="T78" fmla="*/ 1128 w 1244"/>
                <a:gd name="T79" fmla="*/ 290 h 481"/>
                <a:gd name="T80" fmla="*/ 1157 w 1244"/>
                <a:gd name="T81" fmla="*/ 285 h 481"/>
                <a:gd name="T82" fmla="*/ 1186 w 1244"/>
                <a:gd name="T83" fmla="*/ 280 h 481"/>
                <a:gd name="T84" fmla="*/ 1215 w 1244"/>
                <a:gd name="T85" fmla="*/ 284 h 481"/>
                <a:gd name="T86" fmla="*/ 1244 w 1244"/>
                <a:gd name="T87" fmla="*/ 309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81">
                  <a:moveTo>
                    <a:pt x="0" y="0"/>
                  </a:moveTo>
                  <a:lnTo>
                    <a:pt x="29" y="18"/>
                  </a:lnTo>
                  <a:lnTo>
                    <a:pt x="58" y="64"/>
                  </a:lnTo>
                  <a:lnTo>
                    <a:pt x="87" y="129"/>
                  </a:lnTo>
                  <a:lnTo>
                    <a:pt x="115" y="224"/>
                  </a:lnTo>
                  <a:lnTo>
                    <a:pt x="144" y="339"/>
                  </a:lnTo>
                  <a:lnTo>
                    <a:pt x="174" y="423"/>
                  </a:lnTo>
                  <a:lnTo>
                    <a:pt x="202" y="457"/>
                  </a:lnTo>
                  <a:lnTo>
                    <a:pt x="231" y="457"/>
                  </a:lnTo>
                  <a:lnTo>
                    <a:pt x="261" y="454"/>
                  </a:lnTo>
                  <a:lnTo>
                    <a:pt x="289" y="450"/>
                  </a:lnTo>
                  <a:lnTo>
                    <a:pt x="318" y="428"/>
                  </a:lnTo>
                  <a:lnTo>
                    <a:pt x="346" y="379"/>
                  </a:lnTo>
                  <a:lnTo>
                    <a:pt x="376" y="301"/>
                  </a:lnTo>
                  <a:lnTo>
                    <a:pt x="405" y="206"/>
                  </a:lnTo>
                  <a:lnTo>
                    <a:pt x="433" y="125"/>
                  </a:lnTo>
                  <a:lnTo>
                    <a:pt x="463" y="81"/>
                  </a:lnTo>
                  <a:lnTo>
                    <a:pt x="492" y="61"/>
                  </a:lnTo>
                  <a:lnTo>
                    <a:pt x="520" y="69"/>
                  </a:lnTo>
                  <a:lnTo>
                    <a:pt x="550" y="97"/>
                  </a:lnTo>
                  <a:lnTo>
                    <a:pt x="578" y="123"/>
                  </a:lnTo>
                  <a:lnTo>
                    <a:pt x="607" y="149"/>
                  </a:lnTo>
                  <a:lnTo>
                    <a:pt x="637" y="176"/>
                  </a:lnTo>
                  <a:lnTo>
                    <a:pt x="665" y="218"/>
                  </a:lnTo>
                  <a:lnTo>
                    <a:pt x="694" y="269"/>
                  </a:lnTo>
                  <a:lnTo>
                    <a:pt x="724" y="314"/>
                  </a:lnTo>
                  <a:lnTo>
                    <a:pt x="752" y="348"/>
                  </a:lnTo>
                  <a:lnTo>
                    <a:pt x="781" y="379"/>
                  </a:lnTo>
                  <a:lnTo>
                    <a:pt x="809" y="411"/>
                  </a:lnTo>
                  <a:lnTo>
                    <a:pt x="839" y="438"/>
                  </a:lnTo>
                  <a:lnTo>
                    <a:pt x="868" y="457"/>
                  </a:lnTo>
                  <a:lnTo>
                    <a:pt x="896" y="466"/>
                  </a:lnTo>
                  <a:lnTo>
                    <a:pt x="926" y="475"/>
                  </a:lnTo>
                  <a:lnTo>
                    <a:pt x="955" y="481"/>
                  </a:lnTo>
                  <a:lnTo>
                    <a:pt x="983" y="459"/>
                  </a:lnTo>
                  <a:lnTo>
                    <a:pt x="1013" y="419"/>
                  </a:lnTo>
                  <a:lnTo>
                    <a:pt x="1041" y="369"/>
                  </a:lnTo>
                  <a:lnTo>
                    <a:pt x="1070" y="325"/>
                  </a:lnTo>
                  <a:lnTo>
                    <a:pt x="1099" y="306"/>
                  </a:lnTo>
                  <a:lnTo>
                    <a:pt x="1128" y="290"/>
                  </a:lnTo>
                  <a:lnTo>
                    <a:pt x="1157" y="285"/>
                  </a:lnTo>
                  <a:lnTo>
                    <a:pt x="1186" y="280"/>
                  </a:lnTo>
                  <a:lnTo>
                    <a:pt x="1215" y="284"/>
                  </a:lnTo>
                  <a:lnTo>
                    <a:pt x="1244" y="30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93" name="Freeform 54">
              <a:extLst>
                <a:ext uri="{FF2B5EF4-FFF2-40B4-BE49-F238E27FC236}">
                  <a16:creationId xmlns="" xmlns:a16="http://schemas.microsoft.com/office/drawing/2014/main" id="{D3F73634-583C-4015-AB63-9420D92DC483}"/>
                </a:ext>
              </a:extLst>
            </p:cNvPr>
            <p:cNvSpPr>
              <a:spLocks/>
            </p:cNvSpPr>
            <p:nvPr/>
          </p:nvSpPr>
          <p:spPr bwMode="auto">
            <a:xfrm>
              <a:off x="4144963" y="4029075"/>
              <a:ext cx="1974850" cy="798513"/>
            </a:xfrm>
            <a:custGeom>
              <a:avLst/>
              <a:gdLst>
                <a:gd name="T0" fmla="*/ 0 w 1244"/>
                <a:gd name="T1" fmla="*/ 496 h 503"/>
                <a:gd name="T2" fmla="*/ 29 w 1244"/>
                <a:gd name="T3" fmla="*/ 503 h 503"/>
                <a:gd name="T4" fmla="*/ 58 w 1244"/>
                <a:gd name="T5" fmla="*/ 438 h 503"/>
                <a:gd name="T6" fmla="*/ 87 w 1244"/>
                <a:gd name="T7" fmla="*/ 351 h 503"/>
                <a:gd name="T8" fmla="*/ 115 w 1244"/>
                <a:gd name="T9" fmla="*/ 267 h 503"/>
                <a:gd name="T10" fmla="*/ 144 w 1244"/>
                <a:gd name="T11" fmla="*/ 148 h 503"/>
                <a:gd name="T12" fmla="*/ 174 w 1244"/>
                <a:gd name="T13" fmla="*/ 65 h 503"/>
                <a:gd name="T14" fmla="*/ 202 w 1244"/>
                <a:gd name="T15" fmla="*/ 18 h 503"/>
                <a:gd name="T16" fmla="*/ 231 w 1244"/>
                <a:gd name="T17" fmla="*/ 0 h 503"/>
                <a:gd name="T18" fmla="*/ 261 w 1244"/>
                <a:gd name="T19" fmla="*/ 28 h 503"/>
                <a:gd name="T20" fmla="*/ 289 w 1244"/>
                <a:gd name="T21" fmla="*/ 101 h 503"/>
                <a:gd name="T22" fmla="*/ 318 w 1244"/>
                <a:gd name="T23" fmla="*/ 207 h 503"/>
                <a:gd name="T24" fmla="*/ 346 w 1244"/>
                <a:gd name="T25" fmla="*/ 294 h 503"/>
                <a:gd name="T26" fmla="*/ 376 w 1244"/>
                <a:gd name="T27" fmla="*/ 343 h 503"/>
                <a:gd name="T28" fmla="*/ 405 w 1244"/>
                <a:gd name="T29" fmla="*/ 375 h 503"/>
                <a:gd name="T30" fmla="*/ 433 w 1244"/>
                <a:gd name="T31" fmla="*/ 391 h 503"/>
                <a:gd name="T32" fmla="*/ 463 w 1244"/>
                <a:gd name="T33" fmla="*/ 414 h 503"/>
                <a:gd name="T34" fmla="*/ 492 w 1244"/>
                <a:gd name="T35" fmla="*/ 434 h 503"/>
                <a:gd name="T36" fmla="*/ 520 w 1244"/>
                <a:gd name="T37" fmla="*/ 448 h 503"/>
                <a:gd name="T38" fmla="*/ 550 w 1244"/>
                <a:gd name="T39" fmla="*/ 458 h 503"/>
                <a:gd name="T40" fmla="*/ 578 w 1244"/>
                <a:gd name="T41" fmla="*/ 461 h 503"/>
                <a:gd name="T42" fmla="*/ 607 w 1244"/>
                <a:gd name="T43" fmla="*/ 460 h 503"/>
                <a:gd name="T44" fmla="*/ 637 w 1244"/>
                <a:gd name="T45" fmla="*/ 445 h 503"/>
                <a:gd name="T46" fmla="*/ 665 w 1244"/>
                <a:gd name="T47" fmla="*/ 412 h 503"/>
                <a:gd name="T48" fmla="*/ 694 w 1244"/>
                <a:gd name="T49" fmla="*/ 365 h 503"/>
                <a:gd name="T50" fmla="*/ 724 w 1244"/>
                <a:gd name="T51" fmla="*/ 300 h 503"/>
                <a:gd name="T52" fmla="*/ 752 w 1244"/>
                <a:gd name="T53" fmla="*/ 239 h 503"/>
                <a:gd name="T54" fmla="*/ 781 w 1244"/>
                <a:gd name="T55" fmla="*/ 193 h 503"/>
                <a:gd name="T56" fmla="*/ 809 w 1244"/>
                <a:gd name="T57" fmla="*/ 164 h 503"/>
                <a:gd name="T58" fmla="*/ 839 w 1244"/>
                <a:gd name="T59" fmla="*/ 162 h 503"/>
                <a:gd name="T60" fmla="*/ 868 w 1244"/>
                <a:gd name="T61" fmla="*/ 180 h 503"/>
                <a:gd name="T62" fmla="*/ 896 w 1244"/>
                <a:gd name="T63" fmla="*/ 180 h 503"/>
                <a:gd name="T64" fmla="*/ 926 w 1244"/>
                <a:gd name="T65" fmla="*/ 189 h 503"/>
                <a:gd name="T66" fmla="*/ 955 w 1244"/>
                <a:gd name="T67" fmla="*/ 207 h 503"/>
                <a:gd name="T68" fmla="*/ 983 w 1244"/>
                <a:gd name="T69" fmla="*/ 229 h 503"/>
                <a:gd name="T70" fmla="*/ 1013 w 1244"/>
                <a:gd name="T71" fmla="*/ 289 h 503"/>
                <a:gd name="T72" fmla="*/ 1041 w 1244"/>
                <a:gd name="T73" fmla="*/ 347 h 503"/>
                <a:gd name="T74" fmla="*/ 1070 w 1244"/>
                <a:gd name="T75" fmla="*/ 396 h 503"/>
                <a:gd name="T76" fmla="*/ 1099 w 1244"/>
                <a:gd name="T77" fmla="*/ 443 h 503"/>
                <a:gd name="T78" fmla="*/ 1128 w 1244"/>
                <a:gd name="T79" fmla="*/ 458 h 503"/>
                <a:gd name="T80" fmla="*/ 1157 w 1244"/>
                <a:gd name="T81" fmla="*/ 445 h 503"/>
                <a:gd name="T82" fmla="*/ 1186 w 1244"/>
                <a:gd name="T83" fmla="*/ 435 h 503"/>
                <a:gd name="T84" fmla="*/ 1215 w 1244"/>
                <a:gd name="T85" fmla="*/ 416 h 503"/>
                <a:gd name="T86" fmla="*/ 1244 w 1244"/>
                <a:gd name="T87" fmla="*/ 389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503">
                  <a:moveTo>
                    <a:pt x="0" y="496"/>
                  </a:moveTo>
                  <a:lnTo>
                    <a:pt x="29" y="503"/>
                  </a:lnTo>
                  <a:lnTo>
                    <a:pt x="58" y="438"/>
                  </a:lnTo>
                  <a:lnTo>
                    <a:pt x="87" y="351"/>
                  </a:lnTo>
                  <a:lnTo>
                    <a:pt x="115" y="267"/>
                  </a:lnTo>
                  <a:lnTo>
                    <a:pt x="144" y="148"/>
                  </a:lnTo>
                  <a:lnTo>
                    <a:pt x="174" y="65"/>
                  </a:lnTo>
                  <a:lnTo>
                    <a:pt x="202" y="18"/>
                  </a:lnTo>
                  <a:lnTo>
                    <a:pt x="231" y="0"/>
                  </a:lnTo>
                  <a:lnTo>
                    <a:pt x="261" y="28"/>
                  </a:lnTo>
                  <a:lnTo>
                    <a:pt x="289" y="101"/>
                  </a:lnTo>
                  <a:lnTo>
                    <a:pt x="318" y="207"/>
                  </a:lnTo>
                  <a:lnTo>
                    <a:pt x="346" y="294"/>
                  </a:lnTo>
                  <a:lnTo>
                    <a:pt x="376" y="343"/>
                  </a:lnTo>
                  <a:lnTo>
                    <a:pt x="405" y="375"/>
                  </a:lnTo>
                  <a:lnTo>
                    <a:pt x="433" y="391"/>
                  </a:lnTo>
                  <a:lnTo>
                    <a:pt x="463" y="414"/>
                  </a:lnTo>
                  <a:lnTo>
                    <a:pt x="492" y="434"/>
                  </a:lnTo>
                  <a:lnTo>
                    <a:pt x="520" y="448"/>
                  </a:lnTo>
                  <a:lnTo>
                    <a:pt x="550" y="458"/>
                  </a:lnTo>
                  <a:lnTo>
                    <a:pt x="578" y="461"/>
                  </a:lnTo>
                  <a:lnTo>
                    <a:pt x="607" y="460"/>
                  </a:lnTo>
                  <a:lnTo>
                    <a:pt x="637" y="445"/>
                  </a:lnTo>
                  <a:lnTo>
                    <a:pt x="665" y="412"/>
                  </a:lnTo>
                  <a:lnTo>
                    <a:pt x="694" y="365"/>
                  </a:lnTo>
                  <a:lnTo>
                    <a:pt x="724" y="300"/>
                  </a:lnTo>
                  <a:lnTo>
                    <a:pt x="752" y="239"/>
                  </a:lnTo>
                  <a:lnTo>
                    <a:pt x="781" y="193"/>
                  </a:lnTo>
                  <a:lnTo>
                    <a:pt x="809" y="164"/>
                  </a:lnTo>
                  <a:lnTo>
                    <a:pt x="839" y="162"/>
                  </a:lnTo>
                  <a:lnTo>
                    <a:pt x="868" y="180"/>
                  </a:lnTo>
                  <a:lnTo>
                    <a:pt x="896" y="180"/>
                  </a:lnTo>
                  <a:lnTo>
                    <a:pt x="926" y="189"/>
                  </a:lnTo>
                  <a:lnTo>
                    <a:pt x="955" y="207"/>
                  </a:lnTo>
                  <a:lnTo>
                    <a:pt x="983" y="229"/>
                  </a:lnTo>
                  <a:lnTo>
                    <a:pt x="1013" y="289"/>
                  </a:lnTo>
                  <a:lnTo>
                    <a:pt x="1041" y="347"/>
                  </a:lnTo>
                  <a:lnTo>
                    <a:pt x="1070" y="396"/>
                  </a:lnTo>
                  <a:lnTo>
                    <a:pt x="1099" y="443"/>
                  </a:lnTo>
                  <a:lnTo>
                    <a:pt x="1128" y="458"/>
                  </a:lnTo>
                  <a:lnTo>
                    <a:pt x="1157" y="445"/>
                  </a:lnTo>
                  <a:lnTo>
                    <a:pt x="1186" y="435"/>
                  </a:lnTo>
                  <a:lnTo>
                    <a:pt x="1215" y="416"/>
                  </a:lnTo>
                  <a:lnTo>
                    <a:pt x="1244" y="38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94" name="Freeform 55">
              <a:extLst>
                <a:ext uri="{FF2B5EF4-FFF2-40B4-BE49-F238E27FC236}">
                  <a16:creationId xmlns="" xmlns:a16="http://schemas.microsoft.com/office/drawing/2014/main" id="{1FF167AE-F2B9-4043-B9E7-3B625C3E2503}"/>
                </a:ext>
              </a:extLst>
            </p:cNvPr>
            <p:cNvSpPr>
              <a:spLocks/>
            </p:cNvSpPr>
            <p:nvPr/>
          </p:nvSpPr>
          <p:spPr bwMode="auto">
            <a:xfrm>
              <a:off x="4144963" y="4132263"/>
              <a:ext cx="1928813" cy="706438"/>
            </a:xfrm>
            <a:custGeom>
              <a:avLst/>
              <a:gdLst>
                <a:gd name="T0" fmla="*/ 0 w 1215"/>
                <a:gd name="T1" fmla="*/ 58 h 445"/>
                <a:gd name="T2" fmla="*/ 29 w 1215"/>
                <a:gd name="T3" fmla="*/ 164 h 445"/>
                <a:gd name="T4" fmla="*/ 58 w 1215"/>
                <a:gd name="T5" fmla="*/ 251 h 445"/>
                <a:gd name="T6" fmla="*/ 87 w 1215"/>
                <a:gd name="T7" fmla="*/ 301 h 445"/>
                <a:gd name="T8" fmla="*/ 115 w 1215"/>
                <a:gd name="T9" fmla="*/ 364 h 445"/>
                <a:gd name="T10" fmla="*/ 144 w 1215"/>
                <a:gd name="T11" fmla="*/ 427 h 445"/>
                <a:gd name="T12" fmla="*/ 174 w 1215"/>
                <a:gd name="T13" fmla="*/ 445 h 445"/>
                <a:gd name="T14" fmla="*/ 202 w 1215"/>
                <a:gd name="T15" fmla="*/ 441 h 445"/>
                <a:gd name="T16" fmla="*/ 231 w 1215"/>
                <a:gd name="T17" fmla="*/ 397 h 445"/>
                <a:gd name="T18" fmla="*/ 261 w 1215"/>
                <a:gd name="T19" fmla="*/ 336 h 445"/>
                <a:gd name="T20" fmla="*/ 289 w 1215"/>
                <a:gd name="T21" fmla="*/ 254 h 445"/>
                <a:gd name="T22" fmla="*/ 318 w 1215"/>
                <a:gd name="T23" fmla="*/ 156 h 445"/>
                <a:gd name="T24" fmla="*/ 346 w 1215"/>
                <a:gd name="T25" fmla="*/ 76 h 445"/>
                <a:gd name="T26" fmla="*/ 376 w 1215"/>
                <a:gd name="T27" fmla="*/ 21 h 445"/>
                <a:gd name="T28" fmla="*/ 405 w 1215"/>
                <a:gd name="T29" fmla="*/ 0 h 445"/>
                <a:gd name="T30" fmla="*/ 433 w 1215"/>
                <a:gd name="T31" fmla="*/ 15 h 445"/>
                <a:gd name="T32" fmla="*/ 463 w 1215"/>
                <a:gd name="T33" fmla="*/ 42 h 445"/>
                <a:gd name="T34" fmla="*/ 492 w 1215"/>
                <a:gd name="T35" fmla="*/ 73 h 445"/>
                <a:gd name="T36" fmla="*/ 520 w 1215"/>
                <a:gd name="T37" fmla="*/ 111 h 445"/>
                <a:gd name="T38" fmla="*/ 550 w 1215"/>
                <a:gd name="T39" fmla="*/ 137 h 445"/>
                <a:gd name="T40" fmla="*/ 578 w 1215"/>
                <a:gd name="T41" fmla="*/ 161 h 445"/>
                <a:gd name="T42" fmla="*/ 607 w 1215"/>
                <a:gd name="T43" fmla="*/ 193 h 445"/>
                <a:gd name="T44" fmla="*/ 637 w 1215"/>
                <a:gd name="T45" fmla="*/ 230 h 445"/>
                <a:gd name="T46" fmla="*/ 665 w 1215"/>
                <a:gd name="T47" fmla="*/ 272 h 445"/>
                <a:gd name="T48" fmla="*/ 694 w 1215"/>
                <a:gd name="T49" fmla="*/ 313 h 445"/>
                <a:gd name="T50" fmla="*/ 724 w 1215"/>
                <a:gd name="T51" fmla="*/ 340 h 445"/>
                <a:gd name="T52" fmla="*/ 752 w 1215"/>
                <a:gd name="T53" fmla="*/ 368 h 445"/>
                <a:gd name="T54" fmla="*/ 781 w 1215"/>
                <a:gd name="T55" fmla="*/ 389 h 445"/>
                <a:gd name="T56" fmla="*/ 809 w 1215"/>
                <a:gd name="T57" fmla="*/ 399 h 445"/>
                <a:gd name="T58" fmla="*/ 839 w 1215"/>
                <a:gd name="T59" fmla="*/ 397 h 445"/>
                <a:gd name="T60" fmla="*/ 868 w 1215"/>
                <a:gd name="T61" fmla="*/ 390 h 445"/>
                <a:gd name="T62" fmla="*/ 896 w 1215"/>
                <a:gd name="T63" fmla="*/ 391 h 445"/>
                <a:gd name="T64" fmla="*/ 926 w 1215"/>
                <a:gd name="T65" fmla="*/ 375 h 445"/>
                <a:gd name="T66" fmla="*/ 955 w 1215"/>
                <a:gd name="T67" fmla="*/ 341 h 445"/>
                <a:gd name="T68" fmla="*/ 983 w 1215"/>
                <a:gd name="T69" fmla="*/ 304 h 445"/>
                <a:gd name="T70" fmla="*/ 1013 w 1215"/>
                <a:gd name="T71" fmla="*/ 265 h 445"/>
                <a:gd name="T72" fmla="*/ 1041 w 1215"/>
                <a:gd name="T73" fmla="*/ 233 h 445"/>
                <a:gd name="T74" fmla="*/ 1070 w 1215"/>
                <a:gd name="T75" fmla="*/ 207 h 445"/>
                <a:gd name="T76" fmla="*/ 1099 w 1215"/>
                <a:gd name="T77" fmla="*/ 193 h 445"/>
                <a:gd name="T78" fmla="*/ 1128 w 1215"/>
                <a:gd name="T79" fmla="*/ 196 h 445"/>
                <a:gd name="T80" fmla="*/ 1157 w 1215"/>
                <a:gd name="T81" fmla="*/ 210 h 445"/>
                <a:gd name="T82" fmla="*/ 1186 w 1215"/>
                <a:gd name="T83" fmla="*/ 228 h 445"/>
                <a:gd name="T84" fmla="*/ 1215 w 1215"/>
                <a:gd name="T85" fmla="*/ 231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45">
                  <a:moveTo>
                    <a:pt x="0" y="58"/>
                  </a:moveTo>
                  <a:lnTo>
                    <a:pt x="29" y="164"/>
                  </a:lnTo>
                  <a:lnTo>
                    <a:pt x="58" y="251"/>
                  </a:lnTo>
                  <a:lnTo>
                    <a:pt x="87" y="301"/>
                  </a:lnTo>
                  <a:lnTo>
                    <a:pt x="115" y="364"/>
                  </a:lnTo>
                  <a:lnTo>
                    <a:pt x="144" y="427"/>
                  </a:lnTo>
                  <a:lnTo>
                    <a:pt x="174" y="445"/>
                  </a:lnTo>
                  <a:lnTo>
                    <a:pt x="202" y="441"/>
                  </a:lnTo>
                  <a:lnTo>
                    <a:pt x="231" y="397"/>
                  </a:lnTo>
                  <a:lnTo>
                    <a:pt x="261" y="336"/>
                  </a:lnTo>
                  <a:lnTo>
                    <a:pt x="289" y="254"/>
                  </a:lnTo>
                  <a:lnTo>
                    <a:pt x="318" y="156"/>
                  </a:lnTo>
                  <a:lnTo>
                    <a:pt x="346" y="76"/>
                  </a:lnTo>
                  <a:lnTo>
                    <a:pt x="376" y="21"/>
                  </a:lnTo>
                  <a:lnTo>
                    <a:pt x="405" y="0"/>
                  </a:lnTo>
                  <a:lnTo>
                    <a:pt x="433" y="15"/>
                  </a:lnTo>
                  <a:lnTo>
                    <a:pt x="463" y="42"/>
                  </a:lnTo>
                  <a:lnTo>
                    <a:pt x="492" y="73"/>
                  </a:lnTo>
                  <a:lnTo>
                    <a:pt x="520" y="111"/>
                  </a:lnTo>
                  <a:lnTo>
                    <a:pt x="550" y="137"/>
                  </a:lnTo>
                  <a:lnTo>
                    <a:pt x="578" y="161"/>
                  </a:lnTo>
                  <a:lnTo>
                    <a:pt x="607" y="193"/>
                  </a:lnTo>
                  <a:lnTo>
                    <a:pt x="637" y="230"/>
                  </a:lnTo>
                  <a:lnTo>
                    <a:pt x="665" y="272"/>
                  </a:lnTo>
                  <a:lnTo>
                    <a:pt x="694" y="313"/>
                  </a:lnTo>
                  <a:lnTo>
                    <a:pt x="724" y="340"/>
                  </a:lnTo>
                  <a:lnTo>
                    <a:pt x="752" y="368"/>
                  </a:lnTo>
                  <a:lnTo>
                    <a:pt x="781" y="389"/>
                  </a:lnTo>
                  <a:lnTo>
                    <a:pt x="809" y="399"/>
                  </a:lnTo>
                  <a:lnTo>
                    <a:pt x="839" y="397"/>
                  </a:lnTo>
                  <a:lnTo>
                    <a:pt x="868" y="390"/>
                  </a:lnTo>
                  <a:lnTo>
                    <a:pt x="896" y="391"/>
                  </a:lnTo>
                  <a:lnTo>
                    <a:pt x="926" y="375"/>
                  </a:lnTo>
                  <a:lnTo>
                    <a:pt x="955" y="341"/>
                  </a:lnTo>
                  <a:lnTo>
                    <a:pt x="983" y="304"/>
                  </a:lnTo>
                  <a:lnTo>
                    <a:pt x="1013" y="265"/>
                  </a:lnTo>
                  <a:lnTo>
                    <a:pt x="1041" y="233"/>
                  </a:lnTo>
                  <a:lnTo>
                    <a:pt x="1070" y="207"/>
                  </a:lnTo>
                  <a:lnTo>
                    <a:pt x="1099" y="193"/>
                  </a:lnTo>
                  <a:lnTo>
                    <a:pt x="1128" y="196"/>
                  </a:lnTo>
                  <a:lnTo>
                    <a:pt x="1157" y="210"/>
                  </a:lnTo>
                  <a:lnTo>
                    <a:pt x="1186" y="228"/>
                  </a:lnTo>
                  <a:lnTo>
                    <a:pt x="1215" y="23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95" name="Freeform 56">
              <a:extLst>
                <a:ext uri="{FF2B5EF4-FFF2-40B4-BE49-F238E27FC236}">
                  <a16:creationId xmlns="" xmlns:a16="http://schemas.microsoft.com/office/drawing/2014/main" id="{E17D12B2-947D-4EAC-9A51-13C177A0824D}"/>
                </a:ext>
              </a:extLst>
            </p:cNvPr>
            <p:cNvSpPr>
              <a:spLocks/>
            </p:cNvSpPr>
            <p:nvPr/>
          </p:nvSpPr>
          <p:spPr bwMode="auto">
            <a:xfrm>
              <a:off x="4144963" y="4037013"/>
              <a:ext cx="2019300" cy="728663"/>
            </a:xfrm>
            <a:custGeom>
              <a:avLst/>
              <a:gdLst>
                <a:gd name="T0" fmla="*/ 0 w 1272"/>
                <a:gd name="T1" fmla="*/ 298 h 459"/>
                <a:gd name="T2" fmla="*/ 29 w 1272"/>
                <a:gd name="T3" fmla="*/ 250 h 459"/>
                <a:gd name="T4" fmla="*/ 58 w 1272"/>
                <a:gd name="T5" fmla="*/ 194 h 459"/>
                <a:gd name="T6" fmla="*/ 87 w 1272"/>
                <a:gd name="T7" fmla="*/ 131 h 459"/>
                <a:gd name="T8" fmla="*/ 115 w 1272"/>
                <a:gd name="T9" fmla="*/ 70 h 459"/>
                <a:gd name="T10" fmla="*/ 144 w 1272"/>
                <a:gd name="T11" fmla="*/ 10 h 459"/>
                <a:gd name="T12" fmla="*/ 174 w 1272"/>
                <a:gd name="T13" fmla="*/ 0 h 459"/>
                <a:gd name="T14" fmla="*/ 202 w 1272"/>
                <a:gd name="T15" fmla="*/ 47 h 459"/>
                <a:gd name="T16" fmla="*/ 231 w 1272"/>
                <a:gd name="T17" fmla="*/ 128 h 459"/>
                <a:gd name="T18" fmla="*/ 261 w 1272"/>
                <a:gd name="T19" fmla="*/ 224 h 459"/>
                <a:gd name="T20" fmla="*/ 289 w 1272"/>
                <a:gd name="T21" fmla="*/ 314 h 459"/>
                <a:gd name="T22" fmla="*/ 318 w 1272"/>
                <a:gd name="T23" fmla="*/ 376 h 459"/>
                <a:gd name="T24" fmla="*/ 346 w 1272"/>
                <a:gd name="T25" fmla="*/ 413 h 459"/>
                <a:gd name="T26" fmla="*/ 376 w 1272"/>
                <a:gd name="T27" fmla="*/ 434 h 459"/>
                <a:gd name="T28" fmla="*/ 405 w 1272"/>
                <a:gd name="T29" fmla="*/ 448 h 459"/>
                <a:gd name="T30" fmla="*/ 433 w 1272"/>
                <a:gd name="T31" fmla="*/ 457 h 459"/>
                <a:gd name="T32" fmla="*/ 463 w 1272"/>
                <a:gd name="T33" fmla="*/ 456 h 459"/>
                <a:gd name="T34" fmla="*/ 492 w 1272"/>
                <a:gd name="T35" fmla="*/ 449 h 459"/>
                <a:gd name="T36" fmla="*/ 520 w 1272"/>
                <a:gd name="T37" fmla="*/ 443 h 459"/>
                <a:gd name="T38" fmla="*/ 550 w 1272"/>
                <a:gd name="T39" fmla="*/ 423 h 459"/>
                <a:gd name="T40" fmla="*/ 578 w 1272"/>
                <a:gd name="T41" fmla="*/ 380 h 459"/>
                <a:gd name="T42" fmla="*/ 607 w 1272"/>
                <a:gd name="T43" fmla="*/ 314 h 459"/>
                <a:gd name="T44" fmla="*/ 637 w 1272"/>
                <a:gd name="T45" fmla="*/ 246 h 459"/>
                <a:gd name="T46" fmla="*/ 665 w 1272"/>
                <a:gd name="T47" fmla="*/ 189 h 459"/>
                <a:gd name="T48" fmla="*/ 694 w 1272"/>
                <a:gd name="T49" fmla="*/ 146 h 459"/>
                <a:gd name="T50" fmla="*/ 724 w 1272"/>
                <a:gd name="T51" fmla="*/ 130 h 459"/>
                <a:gd name="T52" fmla="*/ 752 w 1272"/>
                <a:gd name="T53" fmla="*/ 123 h 459"/>
                <a:gd name="T54" fmla="*/ 781 w 1272"/>
                <a:gd name="T55" fmla="*/ 131 h 459"/>
                <a:gd name="T56" fmla="*/ 809 w 1272"/>
                <a:gd name="T57" fmla="*/ 162 h 459"/>
                <a:gd name="T58" fmla="*/ 839 w 1272"/>
                <a:gd name="T59" fmla="*/ 193 h 459"/>
                <a:gd name="T60" fmla="*/ 868 w 1272"/>
                <a:gd name="T61" fmla="*/ 231 h 459"/>
                <a:gd name="T62" fmla="*/ 896 w 1272"/>
                <a:gd name="T63" fmla="*/ 257 h 459"/>
                <a:gd name="T64" fmla="*/ 926 w 1272"/>
                <a:gd name="T65" fmla="*/ 267 h 459"/>
                <a:gd name="T66" fmla="*/ 955 w 1272"/>
                <a:gd name="T67" fmla="*/ 291 h 459"/>
                <a:gd name="T68" fmla="*/ 983 w 1272"/>
                <a:gd name="T69" fmla="*/ 327 h 459"/>
                <a:gd name="T70" fmla="*/ 1013 w 1272"/>
                <a:gd name="T71" fmla="*/ 377 h 459"/>
                <a:gd name="T72" fmla="*/ 1041 w 1272"/>
                <a:gd name="T73" fmla="*/ 424 h 459"/>
                <a:gd name="T74" fmla="*/ 1070 w 1272"/>
                <a:gd name="T75" fmla="*/ 454 h 459"/>
                <a:gd name="T76" fmla="*/ 1099 w 1272"/>
                <a:gd name="T77" fmla="*/ 459 h 459"/>
                <a:gd name="T78" fmla="*/ 1128 w 1272"/>
                <a:gd name="T79" fmla="*/ 455 h 459"/>
                <a:gd name="T80" fmla="*/ 1157 w 1272"/>
                <a:gd name="T81" fmla="*/ 430 h 459"/>
                <a:gd name="T82" fmla="*/ 1186 w 1272"/>
                <a:gd name="T83" fmla="*/ 405 h 459"/>
                <a:gd name="T84" fmla="*/ 1215 w 1272"/>
                <a:gd name="T85" fmla="*/ 392 h 459"/>
                <a:gd name="T86" fmla="*/ 1244 w 1272"/>
                <a:gd name="T87" fmla="*/ 364 h 459"/>
                <a:gd name="T88" fmla="*/ 1272 w 1272"/>
                <a:gd name="T89" fmla="*/ 334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459">
                  <a:moveTo>
                    <a:pt x="0" y="298"/>
                  </a:moveTo>
                  <a:lnTo>
                    <a:pt x="29" y="250"/>
                  </a:lnTo>
                  <a:lnTo>
                    <a:pt x="58" y="194"/>
                  </a:lnTo>
                  <a:lnTo>
                    <a:pt x="87" y="131"/>
                  </a:lnTo>
                  <a:lnTo>
                    <a:pt x="115" y="70"/>
                  </a:lnTo>
                  <a:lnTo>
                    <a:pt x="144" y="10"/>
                  </a:lnTo>
                  <a:lnTo>
                    <a:pt x="174" y="0"/>
                  </a:lnTo>
                  <a:lnTo>
                    <a:pt x="202" y="47"/>
                  </a:lnTo>
                  <a:lnTo>
                    <a:pt x="231" y="128"/>
                  </a:lnTo>
                  <a:lnTo>
                    <a:pt x="261" y="224"/>
                  </a:lnTo>
                  <a:lnTo>
                    <a:pt x="289" y="314"/>
                  </a:lnTo>
                  <a:lnTo>
                    <a:pt x="318" y="376"/>
                  </a:lnTo>
                  <a:lnTo>
                    <a:pt x="346" y="413"/>
                  </a:lnTo>
                  <a:lnTo>
                    <a:pt x="376" y="434"/>
                  </a:lnTo>
                  <a:lnTo>
                    <a:pt x="405" y="448"/>
                  </a:lnTo>
                  <a:lnTo>
                    <a:pt x="433" y="457"/>
                  </a:lnTo>
                  <a:lnTo>
                    <a:pt x="463" y="456"/>
                  </a:lnTo>
                  <a:lnTo>
                    <a:pt x="492" y="449"/>
                  </a:lnTo>
                  <a:lnTo>
                    <a:pt x="520" y="443"/>
                  </a:lnTo>
                  <a:lnTo>
                    <a:pt x="550" y="423"/>
                  </a:lnTo>
                  <a:lnTo>
                    <a:pt x="578" y="380"/>
                  </a:lnTo>
                  <a:lnTo>
                    <a:pt x="607" y="314"/>
                  </a:lnTo>
                  <a:lnTo>
                    <a:pt x="637" y="246"/>
                  </a:lnTo>
                  <a:lnTo>
                    <a:pt x="665" y="189"/>
                  </a:lnTo>
                  <a:lnTo>
                    <a:pt x="694" y="146"/>
                  </a:lnTo>
                  <a:lnTo>
                    <a:pt x="724" y="130"/>
                  </a:lnTo>
                  <a:lnTo>
                    <a:pt x="752" y="123"/>
                  </a:lnTo>
                  <a:lnTo>
                    <a:pt x="781" y="131"/>
                  </a:lnTo>
                  <a:lnTo>
                    <a:pt x="809" y="162"/>
                  </a:lnTo>
                  <a:lnTo>
                    <a:pt x="839" y="193"/>
                  </a:lnTo>
                  <a:lnTo>
                    <a:pt x="868" y="231"/>
                  </a:lnTo>
                  <a:lnTo>
                    <a:pt x="896" y="257"/>
                  </a:lnTo>
                  <a:lnTo>
                    <a:pt x="926" y="267"/>
                  </a:lnTo>
                  <a:lnTo>
                    <a:pt x="955" y="291"/>
                  </a:lnTo>
                  <a:lnTo>
                    <a:pt x="983" y="327"/>
                  </a:lnTo>
                  <a:lnTo>
                    <a:pt x="1013" y="377"/>
                  </a:lnTo>
                  <a:lnTo>
                    <a:pt x="1041" y="424"/>
                  </a:lnTo>
                  <a:lnTo>
                    <a:pt x="1070" y="454"/>
                  </a:lnTo>
                  <a:lnTo>
                    <a:pt x="1099" y="459"/>
                  </a:lnTo>
                  <a:lnTo>
                    <a:pt x="1128" y="455"/>
                  </a:lnTo>
                  <a:lnTo>
                    <a:pt x="1157" y="430"/>
                  </a:lnTo>
                  <a:lnTo>
                    <a:pt x="1186" y="405"/>
                  </a:lnTo>
                  <a:lnTo>
                    <a:pt x="1215" y="392"/>
                  </a:lnTo>
                  <a:lnTo>
                    <a:pt x="1244" y="364"/>
                  </a:lnTo>
                  <a:lnTo>
                    <a:pt x="1272" y="33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96" name="Freeform 57">
              <a:extLst>
                <a:ext uri="{FF2B5EF4-FFF2-40B4-BE49-F238E27FC236}">
                  <a16:creationId xmlns="" xmlns:a16="http://schemas.microsoft.com/office/drawing/2014/main" id="{881E7617-9CD3-4CB0-A383-3E11237FBE18}"/>
                </a:ext>
              </a:extLst>
            </p:cNvPr>
            <p:cNvSpPr>
              <a:spLocks/>
            </p:cNvSpPr>
            <p:nvPr/>
          </p:nvSpPr>
          <p:spPr bwMode="auto">
            <a:xfrm>
              <a:off x="4144963" y="4071938"/>
              <a:ext cx="2019300" cy="739775"/>
            </a:xfrm>
            <a:custGeom>
              <a:avLst/>
              <a:gdLst>
                <a:gd name="T0" fmla="*/ 0 w 1272"/>
                <a:gd name="T1" fmla="*/ 160 h 466"/>
                <a:gd name="T2" fmla="*/ 29 w 1272"/>
                <a:gd name="T3" fmla="*/ 263 h 466"/>
                <a:gd name="T4" fmla="*/ 58 w 1272"/>
                <a:gd name="T5" fmla="*/ 335 h 466"/>
                <a:gd name="T6" fmla="*/ 87 w 1272"/>
                <a:gd name="T7" fmla="*/ 385 h 466"/>
                <a:gd name="T8" fmla="*/ 115 w 1272"/>
                <a:gd name="T9" fmla="*/ 435 h 466"/>
                <a:gd name="T10" fmla="*/ 144 w 1272"/>
                <a:gd name="T11" fmla="*/ 466 h 466"/>
                <a:gd name="T12" fmla="*/ 174 w 1272"/>
                <a:gd name="T13" fmla="*/ 449 h 466"/>
                <a:gd name="T14" fmla="*/ 202 w 1272"/>
                <a:gd name="T15" fmla="*/ 397 h 466"/>
                <a:gd name="T16" fmla="*/ 231 w 1272"/>
                <a:gd name="T17" fmla="*/ 305 h 466"/>
                <a:gd name="T18" fmla="*/ 261 w 1272"/>
                <a:gd name="T19" fmla="*/ 200 h 466"/>
                <a:gd name="T20" fmla="*/ 289 w 1272"/>
                <a:gd name="T21" fmla="*/ 98 h 466"/>
                <a:gd name="T22" fmla="*/ 318 w 1272"/>
                <a:gd name="T23" fmla="*/ 26 h 466"/>
                <a:gd name="T24" fmla="*/ 346 w 1272"/>
                <a:gd name="T25" fmla="*/ 0 h 466"/>
                <a:gd name="T26" fmla="*/ 376 w 1272"/>
                <a:gd name="T27" fmla="*/ 15 h 466"/>
                <a:gd name="T28" fmla="*/ 405 w 1272"/>
                <a:gd name="T29" fmla="*/ 54 h 466"/>
                <a:gd name="T30" fmla="*/ 433 w 1272"/>
                <a:gd name="T31" fmla="*/ 96 h 466"/>
                <a:gd name="T32" fmla="*/ 463 w 1272"/>
                <a:gd name="T33" fmla="*/ 149 h 466"/>
                <a:gd name="T34" fmla="*/ 492 w 1272"/>
                <a:gd name="T35" fmla="*/ 207 h 466"/>
                <a:gd name="T36" fmla="*/ 520 w 1272"/>
                <a:gd name="T37" fmla="*/ 251 h 466"/>
                <a:gd name="T38" fmla="*/ 550 w 1272"/>
                <a:gd name="T39" fmla="*/ 293 h 466"/>
                <a:gd name="T40" fmla="*/ 578 w 1272"/>
                <a:gd name="T41" fmla="*/ 331 h 466"/>
                <a:gd name="T42" fmla="*/ 607 w 1272"/>
                <a:gd name="T43" fmla="*/ 353 h 466"/>
                <a:gd name="T44" fmla="*/ 637 w 1272"/>
                <a:gd name="T45" fmla="*/ 379 h 466"/>
                <a:gd name="T46" fmla="*/ 665 w 1272"/>
                <a:gd name="T47" fmla="*/ 403 h 466"/>
                <a:gd name="T48" fmla="*/ 694 w 1272"/>
                <a:gd name="T49" fmla="*/ 418 h 466"/>
                <a:gd name="T50" fmla="*/ 724 w 1272"/>
                <a:gd name="T51" fmla="*/ 435 h 466"/>
                <a:gd name="T52" fmla="*/ 752 w 1272"/>
                <a:gd name="T53" fmla="*/ 439 h 466"/>
                <a:gd name="T54" fmla="*/ 781 w 1272"/>
                <a:gd name="T55" fmla="*/ 437 h 466"/>
                <a:gd name="T56" fmla="*/ 809 w 1272"/>
                <a:gd name="T57" fmla="*/ 431 h 466"/>
                <a:gd name="T58" fmla="*/ 839 w 1272"/>
                <a:gd name="T59" fmla="*/ 406 h 466"/>
                <a:gd name="T60" fmla="*/ 868 w 1272"/>
                <a:gd name="T61" fmla="*/ 375 h 466"/>
                <a:gd name="T62" fmla="*/ 896 w 1272"/>
                <a:gd name="T63" fmla="*/ 335 h 466"/>
                <a:gd name="T64" fmla="*/ 926 w 1272"/>
                <a:gd name="T65" fmla="*/ 276 h 466"/>
                <a:gd name="T66" fmla="*/ 955 w 1272"/>
                <a:gd name="T67" fmla="*/ 228 h 466"/>
                <a:gd name="T68" fmla="*/ 983 w 1272"/>
                <a:gd name="T69" fmla="*/ 198 h 466"/>
                <a:gd name="T70" fmla="*/ 1013 w 1272"/>
                <a:gd name="T71" fmla="*/ 180 h 466"/>
                <a:gd name="T72" fmla="*/ 1041 w 1272"/>
                <a:gd name="T73" fmla="*/ 168 h 466"/>
                <a:gd name="T74" fmla="*/ 1070 w 1272"/>
                <a:gd name="T75" fmla="*/ 166 h 466"/>
                <a:gd name="T76" fmla="*/ 1099 w 1272"/>
                <a:gd name="T77" fmla="*/ 172 h 466"/>
                <a:gd name="T78" fmla="*/ 1128 w 1272"/>
                <a:gd name="T79" fmla="*/ 191 h 466"/>
                <a:gd name="T80" fmla="*/ 1157 w 1272"/>
                <a:gd name="T81" fmla="*/ 219 h 466"/>
                <a:gd name="T82" fmla="*/ 1186 w 1272"/>
                <a:gd name="T83" fmla="*/ 231 h 466"/>
                <a:gd name="T84" fmla="*/ 1215 w 1272"/>
                <a:gd name="T85" fmla="*/ 247 h 466"/>
                <a:gd name="T86" fmla="*/ 1244 w 1272"/>
                <a:gd name="T87" fmla="*/ 248 h 466"/>
                <a:gd name="T88" fmla="*/ 1272 w 1272"/>
                <a:gd name="T89" fmla="*/ 23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466">
                  <a:moveTo>
                    <a:pt x="0" y="160"/>
                  </a:moveTo>
                  <a:lnTo>
                    <a:pt x="29" y="263"/>
                  </a:lnTo>
                  <a:lnTo>
                    <a:pt x="58" y="335"/>
                  </a:lnTo>
                  <a:lnTo>
                    <a:pt x="87" y="385"/>
                  </a:lnTo>
                  <a:lnTo>
                    <a:pt x="115" y="435"/>
                  </a:lnTo>
                  <a:lnTo>
                    <a:pt x="144" y="466"/>
                  </a:lnTo>
                  <a:lnTo>
                    <a:pt x="174" y="449"/>
                  </a:lnTo>
                  <a:lnTo>
                    <a:pt x="202" y="397"/>
                  </a:lnTo>
                  <a:lnTo>
                    <a:pt x="231" y="305"/>
                  </a:lnTo>
                  <a:lnTo>
                    <a:pt x="261" y="200"/>
                  </a:lnTo>
                  <a:lnTo>
                    <a:pt x="289" y="98"/>
                  </a:lnTo>
                  <a:lnTo>
                    <a:pt x="318" y="26"/>
                  </a:lnTo>
                  <a:lnTo>
                    <a:pt x="346" y="0"/>
                  </a:lnTo>
                  <a:lnTo>
                    <a:pt x="376" y="15"/>
                  </a:lnTo>
                  <a:lnTo>
                    <a:pt x="405" y="54"/>
                  </a:lnTo>
                  <a:lnTo>
                    <a:pt x="433" y="96"/>
                  </a:lnTo>
                  <a:lnTo>
                    <a:pt x="463" y="149"/>
                  </a:lnTo>
                  <a:lnTo>
                    <a:pt x="492" y="207"/>
                  </a:lnTo>
                  <a:lnTo>
                    <a:pt x="520" y="251"/>
                  </a:lnTo>
                  <a:lnTo>
                    <a:pt x="550" y="293"/>
                  </a:lnTo>
                  <a:lnTo>
                    <a:pt x="578" y="331"/>
                  </a:lnTo>
                  <a:lnTo>
                    <a:pt x="607" y="353"/>
                  </a:lnTo>
                  <a:lnTo>
                    <a:pt x="637" y="379"/>
                  </a:lnTo>
                  <a:lnTo>
                    <a:pt x="665" y="403"/>
                  </a:lnTo>
                  <a:lnTo>
                    <a:pt x="694" y="418"/>
                  </a:lnTo>
                  <a:lnTo>
                    <a:pt x="724" y="435"/>
                  </a:lnTo>
                  <a:lnTo>
                    <a:pt x="752" y="439"/>
                  </a:lnTo>
                  <a:lnTo>
                    <a:pt x="781" y="437"/>
                  </a:lnTo>
                  <a:lnTo>
                    <a:pt x="809" y="431"/>
                  </a:lnTo>
                  <a:lnTo>
                    <a:pt x="839" y="406"/>
                  </a:lnTo>
                  <a:lnTo>
                    <a:pt x="868" y="375"/>
                  </a:lnTo>
                  <a:lnTo>
                    <a:pt x="896" y="335"/>
                  </a:lnTo>
                  <a:lnTo>
                    <a:pt x="926" y="276"/>
                  </a:lnTo>
                  <a:lnTo>
                    <a:pt x="955" y="228"/>
                  </a:lnTo>
                  <a:lnTo>
                    <a:pt x="983" y="198"/>
                  </a:lnTo>
                  <a:lnTo>
                    <a:pt x="1013" y="180"/>
                  </a:lnTo>
                  <a:lnTo>
                    <a:pt x="1041" y="168"/>
                  </a:lnTo>
                  <a:lnTo>
                    <a:pt x="1070" y="166"/>
                  </a:lnTo>
                  <a:lnTo>
                    <a:pt x="1099" y="172"/>
                  </a:lnTo>
                  <a:lnTo>
                    <a:pt x="1128" y="191"/>
                  </a:lnTo>
                  <a:lnTo>
                    <a:pt x="1157" y="219"/>
                  </a:lnTo>
                  <a:lnTo>
                    <a:pt x="1186" y="231"/>
                  </a:lnTo>
                  <a:lnTo>
                    <a:pt x="1215" y="247"/>
                  </a:lnTo>
                  <a:lnTo>
                    <a:pt x="1244" y="248"/>
                  </a:lnTo>
                  <a:lnTo>
                    <a:pt x="1272" y="23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97" name="Freeform 58">
              <a:extLst>
                <a:ext uri="{FF2B5EF4-FFF2-40B4-BE49-F238E27FC236}">
                  <a16:creationId xmlns="" xmlns:a16="http://schemas.microsoft.com/office/drawing/2014/main" id="{B563AB99-23C5-4869-BD77-8901D3FE64AC}"/>
                </a:ext>
              </a:extLst>
            </p:cNvPr>
            <p:cNvSpPr>
              <a:spLocks/>
            </p:cNvSpPr>
            <p:nvPr/>
          </p:nvSpPr>
          <p:spPr bwMode="auto">
            <a:xfrm>
              <a:off x="4144963" y="4048125"/>
              <a:ext cx="2019300" cy="768350"/>
            </a:xfrm>
            <a:custGeom>
              <a:avLst/>
              <a:gdLst>
                <a:gd name="T0" fmla="*/ 0 w 1272"/>
                <a:gd name="T1" fmla="*/ 127 h 484"/>
                <a:gd name="T2" fmla="*/ 29 w 1272"/>
                <a:gd name="T3" fmla="*/ 74 h 484"/>
                <a:gd name="T4" fmla="*/ 58 w 1272"/>
                <a:gd name="T5" fmla="*/ 26 h 484"/>
                <a:gd name="T6" fmla="*/ 87 w 1272"/>
                <a:gd name="T7" fmla="*/ 0 h 484"/>
                <a:gd name="T8" fmla="*/ 115 w 1272"/>
                <a:gd name="T9" fmla="*/ 3 h 484"/>
                <a:gd name="T10" fmla="*/ 144 w 1272"/>
                <a:gd name="T11" fmla="*/ 35 h 484"/>
                <a:gd name="T12" fmla="*/ 174 w 1272"/>
                <a:gd name="T13" fmla="*/ 117 h 484"/>
                <a:gd name="T14" fmla="*/ 202 w 1272"/>
                <a:gd name="T15" fmla="*/ 219 h 484"/>
                <a:gd name="T16" fmla="*/ 231 w 1272"/>
                <a:gd name="T17" fmla="*/ 323 h 484"/>
                <a:gd name="T18" fmla="*/ 261 w 1272"/>
                <a:gd name="T19" fmla="*/ 404 h 484"/>
                <a:gd name="T20" fmla="*/ 289 w 1272"/>
                <a:gd name="T21" fmla="*/ 455 h 484"/>
                <a:gd name="T22" fmla="*/ 318 w 1272"/>
                <a:gd name="T23" fmla="*/ 484 h 484"/>
                <a:gd name="T24" fmla="*/ 346 w 1272"/>
                <a:gd name="T25" fmla="*/ 481 h 484"/>
                <a:gd name="T26" fmla="*/ 376 w 1272"/>
                <a:gd name="T27" fmla="*/ 457 h 484"/>
                <a:gd name="T28" fmla="*/ 405 w 1272"/>
                <a:gd name="T29" fmla="*/ 438 h 484"/>
                <a:gd name="T30" fmla="*/ 433 w 1272"/>
                <a:gd name="T31" fmla="*/ 422 h 484"/>
                <a:gd name="T32" fmla="*/ 463 w 1272"/>
                <a:gd name="T33" fmla="*/ 401 h 484"/>
                <a:gd name="T34" fmla="*/ 492 w 1272"/>
                <a:gd name="T35" fmla="*/ 353 h 484"/>
                <a:gd name="T36" fmla="*/ 520 w 1272"/>
                <a:gd name="T37" fmla="*/ 272 h 484"/>
                <a:gd name="T38" fmla="*/ 550 w 1272"/>
                <a:gd name="T39" fmla="*/ 185 h 484"/>
                <a:gd name="T40" fmla="*/ 578 w 1272"/>
                <a:gd name="T41" fmla="*/ 122 h 484"/>
                <a:gd name="T42" fmla="*/ 607 w 1272"/>
                <a:gd name="T43" fmla="*/ 97 h 484"/>
                <a:gd name="T44" fmla="*/ 637 w 1272"/>
                <a:gd name="T45" fmla="*/ 99 h 484"/>
                <a:gd name="T46" fmla="*/ 665 w 1272"/>
                <a:gd name="T47" fmla="*/ 117 h 484"/>
                <a:gd name="T48" fmla="*/ 694 w 1272"/>
                <a:gd name="T49" fmla="*/ 143 h 484"/>
                <a:gd name="T50" fmla="*/ 724 w 1272"/>
                <a:gd name="T51" fmla="*/ 169 h 484"/>
                <a:gd name="T52" fmla="*/ 752 w 1272"/>
                <a:gd name="T53" fmla="*/ 187 h 484"/>
                <a:gd name="T54" fmla="*/ 781 w 1272"/>
                <a:gd name="T55" fmla="*/ 207 h 484"/>
                <a:gd name="T56" fmla="*/ 809 w 1272"/>
                <a:gd name="T57" fmla="*/ 233 h 484"/>
                <a:gd name="T58" fmla="*/ 839 w 1272"/>
                <a:gd name="T59" fmla="*/ 263 h 484"/>
                <a:gd name="T60" fmla="*/ 868 w 1272"/>
                <a:gd name="T61" fmla="*/ 302 h 484"/>
                <a:gd name="T62" fmla="*/ 896 w 1272"/>
                <a:gd name="T63" fmla="*/ 336 h 484"/>
                <a:gd name="T64" fmla="*/ 926 w 1272"/>
                <a:gd name="T65" fmla="*/ 369 h 484"/>
                <a:gd name="T66" fmla="*/ 955 w 1272"/>
                <a:gd name="T67" fmla="*/ 400 h 484"/>
                <a:gd name="T68" fmla="*/ 983 w 1272"/>
                <a:gd name="T69" fmla="*/ 414 h 484"/>
                <a:gd name="T70" fmla="*/ 1013 w 1272"/>
                <a:gd name="T71" fmla="*/ 432 h 484"/>
                <a:gd name="T72" fmla="*/ 1041 w 1272"/>
                <a:gd name="T73" fmla="*/ 457 h 484"/>
                <a:gd name="T74" fmla="*/ 1070 w 1272"/>
                <a:gd name="T75" fmla="*/ 470 h 484"/>
                <a:gd name="T76" fmla="*/ 1099 w 1272"/>
                <a:gd name="T77" fmla="*/ 462 h 484"/>
                <a:gd name="T78" fmla="*/ 1128 w 1272"/>
                <a:gd name="T79" fmla="*/ 437 h 484"/>
                <a:gd name="T80" fmla="*/ 1157 w 1272"/>
                <a:gd name="T81" fmla="*/ 407 h 484"/>
                <a:gd name="T82" fmla="*/ 1186 w 1272"/>
                <a:gd name="T83" fmla="*/ 390 h 484"/>
                <a:gd name="T84" fmla="*/ 1215 w 1272"/>
                <a:gd name="T85" fmla="*/ 390 h 484"/>
                <a:gd name="T86" fmla="*/ 1244 w 1272"/>
                <a:gd name="T87" fmla="*/ 379 h 484"/>
                <a:gd name="T88" fmla="*/ 1272 w 1272"/>
                <a:gd name="T89" fmla="*/ 36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484">
                  <a:moveTo>
                    <a:pt x="0" y="127"/>
                  </a:moveTo>
                  <a:lnTo>
                    <a:pt x="29" y="74"/>
                  </a:lnTo>
                  <a:lnTo>
                    <a:pt x="58" y="26"/>
                  </a:lnTo>
                  <a:lnTo>
                    <a:pt x="87" y="0"/>
                  </a:lnTo>
                  <a:lnTo>
                    <a:pt x="115" y="3"/>
                  </a:lnTo>
                  <a:lnTo>
                    <a:pt x="144" y="35"/>
                  </a:lnTo>
                  <a:lnTo>
                    <a:pt x="174" y="117"/>
                  </a:lnTo>
                  <a:lnTo>
                    <a:pt x="202" y="219"/>
                  </a:lnTo>
                  <a:lnTo>
                    <a:pt x="231" y="323"/>
                  </a:lnTo>
                  <a:lnTo>
                    <a:pt x="261" y="404"/>
                  </a:lnTo>
                  <a:lnTo>
                    <a:pt x="289" y="455"/>
                  </a:lnTo>
                  <a:lnTo>
                    <a:pt x="318" y="484"/>
                  </a:lnTo>
                  <a:lnTo>
                    <a:pt x="346" y="481"/>
                  </a:lnTo>
                  <a:lnTo>
                    <a:pt x="376" y="457"/>
                  </a:lnTo>
                  <a:lnTo>
                    <a:pt x="405" y="438"/>
                  </a:lnTo>
                  <a:lnTo>
                    <a:pt x="433" y="422"/>
                  </a:lnTo>
                  <a:lnTo>
                    <a:pt x="463" y="401"/>
                  </a:lnTo>
                  <a:lnTo>
                    <a:pt x="492" y="353"/>
                  </a:lnTo>
                  <a:lnTo>
                    <a:pt x="520" y="272"/>
                  </a:lnTo>
                  <a:lnTo>
                    <a:pt x="550" y="185"/>
                  </a:lnTo>
                  <a:lnTo>
                    <a:pt x="578" y="122"/>
                  </a:lnTo>
                  <a:lnTo>
                    <a:pt x="607" y="97"/>
                  </a:lnTo>
                  <a:lnTo>
                    <a:pt x="637" y="99"/>
                  </a:lnTo>
                  <a:lnTo>
                    <a:pt x="665" y="117"/>
                  </a:lnTo>
                  <a:lnTo>
                    <a:pt x="694" y="143"/>
                  </a:lnTo>
                  <a:lnTo>
                    <a:pt x="724" y="169"/>
                  </a:lnTo>
                  <a:lnTo>
                    <a:pt x="752" y="187"/>
                  </a:lnTo>
                  <a:lnTo>
                    <a:pt x="781" y="207"/>
                  </a:lnTo>
                  <a:lnTo>
                    <a:pt x="809" y="233"/>
                  </a:lnTo>
                  <a:lnTo>
                    <a:pt x="839" y="263"/>
                  </a:lnTo>
                  <a:lnTo>
                    <a:pt x="868" y="302"/>
                  </a:lnTo>
                  <a:lnTo>
                    <a:pt x="896" y="336"/>
                  </a:lnTo>
                  <a:lnTo>
                    <a:pt x="926" y="369"/>
                  </a:lnTo>
                  <a:lnTo>
                    <a:pt x="955" y="400"/>
                  </a:lnTo>
                  <a:lnTo>
                    <a:pt x="983" y="414"/>
                  </a:lnTo>
                  <a:lnTo>
                    <a:pt x="1013" y="432"/>
                  </a:lnTo>
                  <a:lnTo>
                    <a:pt x="1041" y="457"/>
                  </a:lnTo>
                  <a:lnTo>
                    <a:pt x="1070" y="470"/>
                  </a:lnTo>
                  <a:lnTo>
                    <a:pt x="1099" y="462"/>
                  </a:lnTo>
                  <a:lnTo>
                    <a:pt x="1128" y="437"/>
                  </a:lnTo>
                  <a:lnTo>
                    <a:pt x="1157" y="407"/>
                  </a:lnTo>
                  <a:lnTo>
                    <a:pt x="1186" y="390"/>
                  </a:lnTo>
                  <a:lnTo>
                    <a:pt x="1215" y="390"/>
                  </a:lnTo>
                  <a:lnTo>
                    <a:pt x="1244" y="379"/>
                  </a:lnTo>
                  <a:lnTo>
                    <a:pt x="1272" y="36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98" name="Freeform 59">
              <a:extLst>
                <a:ext uri="{FF2B5EF4-FFF2-40B4-BE49-F238E27FC236}">
                  <a16:creationId xmlns="" xmlns:a16="http://schemas.microsoft.com/office/drawing/2014/main" id="{A67F353B-49AD-47AC-B14D-AC36CC987623}"/>
                </a:ext>
              </a:extLst>
            </p:cNvPr>
            <p:cNvSpPr>
              <a:spLocks/>
            </p:cNvSpPr>
            <p:nvPr/>
          </p:nvSpPr>
          <p:spPr bwMode="auto">
            <a:xfrm>
              <a:off x="4144963" y="4070350"/>
              <a:ext cx="1928813" cy="669925"/>
            </a:xfrm>
            <a:custGeom>
              <a:avLst/>
              <a:gdLst>
                <a:gd name="T0" fmla="*/ 0 w 1215"/>
                <a:gd name="T1" fmla="*/ 381 h 422"/>
                <a:gd name="T2" fmla="*/ 29 w 1215"/>
                <a:gd name="T3" fmla="*/ 397 h 422"/>
                <a:gd name="T4" fmla="*/ 58 w 1215"/>
                <a:gd name="T5" fmla="*/ 408 h 422"/>
                <a:gd name="T6" fmla="*/ 87 w 1215"/>
                <a:gd name="T7" fmla="*/ 417 h 422"/>
                <a:gd name="T8" fmla="*/ 115 w 1215"/>
                <a:gd name="T9" fmla="*/ 403 h 422"/>
                <a:gd name="T10" fmla="*/ 144 w 1215"/>
                <a:gd name="T11" fmla="*/ 365 h 422"/>
                <a:gd name="T12" fmla="*/ 174 w 1215"/>
                <a:gd name="T13" fmla="*/ 293 h 422"/>
                <a:gd name="T14" fmla="*/ 202 w 1215"/>
                <a:gd name="T15" fmla="*/ 185 h 422"/>
                <a:gd name="T16" fmla="*/ 231 w 1215"/>
                <a:gd name="T17" fmla="*/ 92 h 422"/>
                <a:gd name="T18" fmla="*/ 261 w 1215"/>
                <a:gd name="T19" fmla="*/ 26 h 422"/>
                <a:gd name="T20" fmla="*/ 289 w 1215"/>
                <a:gd name="T21" fmla="*/ 0 h 422"/>
                <a:gd name="T22" fmla="*/ 318 w 1215"/>
                <a:gd name="T23" fmla="*/ 13 h 422"/>
                <a:gd name="T24" fmla="*/ 346 w 1215"/>
                <a:gd name="T25" fmla="*/ 48 h 422"/>
                <a:gd name="T26" fmla="*/ 376 w 1215"/>
                <a:gd name="T27" fmla="*/ 97 h 422"/>
                <a:gd name="T28" fmla="*/ 405 w 1215"/>
                <a:gd name="T29" fmla="*/ 165 h 422"/>
                <a:gd name="T30" fmla="*/ 433 w 1215"/>
                <a:gd name="T31" fmla="*/ 237 h 422"/>
                <a:gd name="T32" fmla="*/ 463 w 1215"/>
                <a:gd name="T33" fmla="*/ 291 h 422"/>
                <a:gd name="T34" fmla="*/ 492 w 1215"/>
                <a:gd name="T35" fmla="*/ 329 h 422"/>
                <a:gd name="T36" fmla="*/ 520 w 1215"/>
                <a:gd name="T37" fmla="*/ 353 h 422"/>
                <a:gd name="T38" fmla="*/ 550 w 1215"/>
                <a:gd name="T39" fmla="*/ 371 h 422"/>
                <a:gd name="T40" fmla="*/ 578 w 1215"/>
                <a:gd name="T41" fmla="*/ 395 h 422"/>
                <a:gd name="T42" fmla="*/ 607 w 1215"/>
                <a:gd name="T43" fmla="*/ 409 h 422"/>
                <a:gd name="T44" fmla="*/ 637 w 1215"/>
                <a:gd name="T45" fmla="*/ 422 h 422"/>
                <a:gd name="T46" fmla="*/ 665 w 1215"/>
                <a:gd name="T47" fmla="*/ 422 h 422"/>
                <a:gd name="T48" fmla="*/ 694 w 1215"/>
                <a:gd name="T49" fmla="*/ 414 h 422"/>
                <a:gd name="T50" fmla="*/ 724 w 1215"/>
                <a:gd name="T51" fmla="*/ 413 h 422"/>
                <a:gd name="T52" fmla="*/ 752 w 1215"/>
                <a:gd name="T53" fmla="*/ 398 h 422"/>
                <a:gd name="T54" fmla="*/ 781 w 1215"/>
                <a:gd name="T55" fmla="*/ 380 h 422"/>
                <a:gd name="T56" fmla="*/ 809 w 1215"/>
                <a:gd name="T57" fmla="*/ 355 h 422"/>
                <a:gd name="T58" fmla="*/ 839 w 1215"/>
                <a:gd name="T59" fmla="*/ 295 h 422"/>
                <a:gd name="T60" fmla="*/ 868 w 1215"/>
                <a:gd name="T61" fmla="*/ 238 h 422"/>
                <a:gd name="T62" fmla="*/ 896 w 1215"/>
                <a:gd name="T63" fmla="*/ 195 h 422"/>
                <a:gd name="T64" fmla="*/ 926 w 1215"/>
                <a:gd name="T65" fmla="*/ 156 h 422"/>
                <a:gd name="T66" fmla="*/ 955 w 1215"/>
                <a:gd name="T67" fmla="*/ 150 h 422"/>
                <a:gd name="T68" fmla="*/ 983 w 1215"/>
                <a:gd name="T69" fmla="*/ 144 h 422"/>
                <a:gd name="T70" fmla="*/ 1013 w 1215"/>
                <a:gd name="T71" fmla="*/ 139 h 422"/>
                <a:gd name="T72" fmla="*/ 1041 w 1215"/>
                <a:gd name="T73" fmla="*/ 160 h 422"/>
                <a:gd name="T74" fmla="*/ 1070 w 1215"/>
                <a:gd name="T75" fmla="*/ 184 h 422"/>
                <a:gd name="T76" fmla="*/ 1099 w 1215"/>
                <a:gd name="T77" fmla="*/ 219 h 422"/>
                <a:gd name="T78" fmla="*/ 1128 w 1215"/>
                <a:gd name="T79" fmla="*/ 248 h 422"/>
                <a:gd name="T80" fmla="*/ 1157 w 1215"/>
                <a:gd name="T81" fmla="*/ 263 h 422"/>
                <a:gd name="T82" fmla="*/ 1186 w 1215"/>
                <a:gd name="T83" fmla="*/ 275 h 422"/>
                <a:gd name="T84" fmla="*/ 1215 w 1215"/>
                <a:gd name="T85" fmla="*/ 274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22">
                  <a:moveTo>
                    <a:pt x="0" y="381"/>
                  </a:moveTo>
                  <a:lnTo>
                    <a:pt x="29" y="397"/>
                  </a:lnTo>
                  <a:lnTo>
                    <a:pt x="58" y="408"/>
                  </a:lnTo>
                  <a:lnTo>
                    <a:pt x="87" y="417"/>
                  </a:lnTo>
                  <a:lnTo>
                    <a:pt x="115" y="403"/>
                  </a:lnTo>
                  <a:lnTo>
                    <a:pt x="144" y="365"/>
                  </a:lnTo>
                  <a:lnTo>
                    <a:pt x="174" y="293"/>
                  </a:lnTo>
                  <a:lnTo>
                    <a:pt x="202" y="185"/>
                  </a:lnTo>
                  <a:lnTo>
                    <a:pt x="231" y="92"/>
                  </a:lnTo>
                  <a:lnTo>
                    <a:pt x="261" y="26"/>
                  </a:lnTo>
                  <a:lnTo>
                    <a:pt x="289" y="0"/>
                  </a:lnTo>
                  <a:lnTo>
                    <a:pt x="318" y="13"/>
                  </a:lnTo>
                  <a:lnTo>
                    <a:pt x="346" y="48"/>
                  </a:lnTo>
                  <a:lnTo>
                    <a:pt x="376" y="97"/>
                  </a:lnTo>
                  <a:lnTo>
                    <a:pt x="405" y="165"/>
                  </a:lnTo>
                  <a:lnTo>
                    <a:pt x="433" y="237"/>
                  </a:lnTo>
                  <a:lnTo>
                    <a:pt x="463" y="291"/>
                  </a:lnTo>
                  <a:lnTo>
                    <a:pt x="492" y="329"/>
                  </a:lnTo>
                  <a:lnTo>
                    <a:pt x="520" y="353"/>
                  </a:lnTo>
                  <a:lnTo>
                    <a:pt x="550" y="371"/>
                  </a:lnTo>
                  <a:lnTo>
                    <a:pt x="578" y="395"/>
                  </a:lnTo>
                  <a:lnTo>
                    <a:pt x="607" y="409"/>
                  </a:lnTo>
                  <a:lnTo>
                    <a:pt x="637" y="422"/>
                  </a:lnTo>
                  <a:lnTo>
                    <a:pt x="665" y="422"/>
                  </a:lnTo>
                  <a:lnTo>
                    <a:pt x="694" y="414"/>
                  </a:lnTo>
                  <a:lnTo>
                    <a:pt x="724" y="413"/>
                  </a:lnTo>
                  <a:lnTo>
                    <a:pt x="752" y="398"/>
                  </a:lnTo>
                  <a:lnTo>
                    <a:pt x="781" y="380"/>
                  </a:lnTo>
                  <a:lnTo>
                    <a:pt x="809" y="355"/>
                  </a:lnTo>
                  <a:lnTo>
                    <a:pt x="839" y="295"/>
                  </a:lnTo>
                  <a:lnTo>
                    <a:pt x="868" y="238"/>
                  </a:lnTo>
                  <a:lnTo>
                    <a:pt x="896" y="195"/>
                  </a:lnTo>
                  <a:lnTo>
                    <a:pt x="926" y="156"/>
                  </a:lnTo>
                  <a:lnTo>
                    <a:pt x="955" y="150"/>
                  </a:lnTo>
                  <a:lnTo>
                    <a:pt x="983" y="144"/>
                  </a:lnTo>
                  <a:lnTo>
                    <a:pt x="1013" y="139"/>
                  </a:lnTo>
                  <a:lnTo>
                    <a:pt x="1041" y="160"/>
                  </a:lnTo>
                  <a:lnTo>
                    <a:pt x="1070" y="184"/>
                  </a:lnTo>
                  <a:lnTo>
                    <a:pt x="1099" y="219"/>
                  </a:lnTo>
                  <a:lnTo>
                    <a:pt x="1128" y="248"/>
                  </a:lnTo>
                  <a:lnTo>
                    <a:pt x="1157" y="263"/>
                  </a:lnTo>
                  <a:lnTo>
                    <a:pt x="1186" y="275"/>
                  </a:lnTo>
                  <a:lnTo>
                    <a:pt x="1215" y="27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499" name="Freeform 60">
              <a:extLst>
                <a:ext uri="{FF2B5EF4-FFF2-40B4-BE49-F238E27FC236}">
                  <a16:creationId xmlns="" xmlns:a16="http://schemas.microsoft.com/office/drawing/2014/main" id="{E10FD05E-21CE-4426-8D55-6359549487B4}"/>
                </a:ext>
              </a:extLst>
            </p:cNvPr>
            <p:cNvSpPr>
              <a:spLocks/>
            </p:cNvSpPr>
            <p:nvPr/>
          </p:nvSpPr>
          <p:spPr bwMode="auto">
            <a:xfrm>
              <a:off x="4144963" y="3922713"/>
              <a:ext cx="1974850" cy="884238"/>
            </a:xfrm>
            <a:custGeom>
              <a:avLst/>
              <a:gdLst>
                <a:gd name="T0" fmla="*/ 0 w 1244"/>
                <a:gd name="T1" fmla="*/ 0 h 557"/>
                <a:gd name="T2" fmla="*/ 29 w 1244"/>
                <a:gd name="T3" fmla="*/ 46 h 557"/>
                <a:gd name="T4" fmla="*/ 58 w 1244"/>
                <a:gd name="T5" fmla="*/ 107 h 557"/>
                <a:gd name="T6" fmla="*/ 87 w 1244"/>
                <a:gd name="T7" fmla="*/ 170 h 557"/>
                <a:gd name="T8" fmla="*/ 115 w 1244"/>
                <a:gd name="T9" fmla="*/ 237 h 557"/>
                <a:gd name="T10" fmla="*/ 144 w 1244"/>
                <a:gd name="T11" fmla="*/ 346 h 557"/>
                <a:gd name="T12" fmla="*/ 174 w 1244"/>
                <a:gd name="T13" fmla="*/ 440 h 557"/>
                <a:gd name="T14" fmla="*/ 202 w 1244"/>
                <a:gd name="T15" fmla="*/ 511 h 557"/>
                <a:gd name="T16" fmla="*/ 231 w 1244"/>
                <a:gd name="T17" fmla="*/ 550 h 557"/>
                <a:gd name="T18" fmla="*/ 261 w 1244"/>
                <a:gd name="T19" fmla="*/ 557 h 557"/>
                <a:gd name="T20" fmla="*/ 289 w 1244"/>
                <a:gd name="T21" fmla="*/ 545 h 557"/>
                <a:gd name="T22" fmla="*/ 318 w 1244"/>
                <a:gd name="T23" fmla="*/ 526 h 557"/>
                <a:gd name="T24" fmla="*/ 346 w 1244"/>
                <a:gd name="T25" fmla="*/ 510 h 557"/>
                <a:gd name="T26" fmla="*/ 376 w 1244"/>
                <a:gd name="T27" fmla="*/ 486 h 557"/>
                <a:gd name="T28" fmla="*/ 405 w 1244"/>
                <a:gd name="T29" fmla="*/ 440 h 557"/>
                <a:gd name="T30" fmla="*/ 433 w 1244"/>
                <a:gd name="T31" fmla="*/ 367 h 557"/>
                <a:gd name="T32" fmla="*/ 463 w 1244"/>
                <a:gd name="T33" fmla="*/ 280 h 557"/>
                <a:gd name="T34" fmla="*/ 492 w 1244"/>
                <a:gd name="T35" fmla="*/ 205 h 557"/>
                <a:gd name="T36" fmla="*/ 520 w 1244"/>
                <a:gd name="T37" fmla="*/ 160 h 557"/>
                <a:gd name="T38" fmla="*/ 550 w 1244"/>
                <a:gd name="T39" fmla="*/ 153 h 557"/>
                <a:gd name="T40" fmla="*/ 578 w 1244"/>
                <a:gd name="T41" fmla="*/ 173 h 557"/>
                <a:gd name="T42" fmla="*/ 607 w 1244"/>
                <a:gd name="T43" fmla="*/ 203 h 557"/>
                <a:gd name="T44" fmla="*/ 637 w 1244"/>
                <a:gd name="T45" fmla="*/ 222 h 557"/>
                <a:gd name="T46" fmla="*/ 665 w 1244"/>
                <a:gd name="T47" fmla="*/ 242 h 557"/>
                <a:gd name="T48" fmla="*/ 694 w 1244"/>
                <a:gd name="T49" fmla="*/ 261 h 557"/>
                <a:gd name="T50" fmla="*/ 724 w 1244"/>
                <a:gd name="T51" fmla="*/ 288 h 557"/>
                <a:gd name="T52" fmla="*/ 752 w 1244"/>
                <a:gd name="T53" fmla="*/ 334 h 557"/>
                <a:gd name="T54" fmla="*/ 781 w 1244"/>
                <a:gd name="T55" fmla="*/ 371 h 557"/>
                <a:gd name="T56" fmla="*/ 809 w 1244"/>
                <a:gd name="T57" fmla="*/ 404 h 557"/>
                <a:gd name="T58" fmla="*/ 839 w 1244"/>
                <a:gd name="T59" fmla="*/ 430 h 557"/>
                <a:gd name="T60" fmla="*/ 868 w 1244"/>
                <a:gd name="T61" fmla="*/ 443 h 557"/>
                <a:gd name="T62" fmla="*/ 896 w 1244"/>
                <a:gd name="T63" fmla="*/ 469 h 557"/>
                <a:gd name="T64" fmla="*/ 926 w 1244"/>
                <a:gd name="T65" fmla="*/ 486 h 557"/>
                <a:gd name="T66" fmla="*/ 955 w 1244"/>
                <a:gd name="T67" fmla="*/ 491 h 557"/>
                <a:gd name="T68" fmla="*/ 983 w 1244"/>
                <a:gd name="T69" fmla="*/ 501 h 557"/>
                <a:gd name="T70" fmla="*/ 1013 w 1244"/>
                <a:gd name="T71" fmla="*/ 504 h 557"/>
                <a:gd name="T72" fmla="*/ 1041 w 1244"/>
                <a:gd name="T73" fmla="*/ 516 h 557"/>
                <a:gd name="T74" fmla="*/ 1070 w 1244"/>
                <a:gd name="T75" fmla="*/ 515 h 557"/>
                <a:gd name="T76" fmla="*/ 1099 w 1244"/>
                <a:gd name="T77" fmla="*/ 497 h 557"/>
                <a:gd name="T78" fmla="*/ 1128 w 1244"/>
                <a:gd name="T79" fmla="*/ 473 h 557"/>
                <a:gd name="T80" fmla="*/ 1157 w 1244"/>
                <a:gd name="T81" fmla="*/ 449 h 557"/>
                <a:gd name="T82" fmla="*/ 1186 w 1244"/>
                <a:gd name="T83" fmla="*/ 437 h 557"/>
                <a:gd name="T84" fmla="*/ 1215 w 1244"/>
                <a:gd name="T85" fmla="*/ 424 h 557"/>
                <a:gd name="T86" fmla="*/ 1244 w 1244"/>
                <a:gd name="T87" fmla="*/ 414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557">
                  <a:moveTo>
                    <a:pt x="0" y="0"/>
                  </a:moveTo>
                  <a:lnTo>
                    <a:pt x="29" y="46"/>
                  </a:lnTo>
                  <a:lnTo>
                    <a:pt x="58" y="107"/>
                  </a:lnTo>
                  <a:lnTo>
                    <a:pt x="87" y="170"/>
                  </a:lnTo>
                  <a:lnTo>
                    <a:pt x="115" y="237"/>
                  </a:lnTo>
                  <a:lnTo>
                    <a:pt x="144" y="346"/>
                  </a:lnTo>
                  <a:lnTo>
                    <a:pt x="174" y="440"/>
                  </a:lnTo>
                  <a:lnTo>
                    <a:pt x="202" y="511"/>
                  </a:lnTo>
                  <a:lnTo>
                    <a:pt x="231" y="550"/>
                  </a:lnTo>
                  <a:lnTo>
                    <a:pt x="261" y="557"/>
                  </a:lnTo>
                  <a:lnTo>
                    <a:pt x="289" y="545"/>
                  </a:lnTo>
                  <a:lnTo>
                    <a:pt x="318" y="526"/>
                  </a:lnTo>
                  <a:lnTo>
                    <a:pt x="346" y="510"/>
                  </a:lnTo>
                  <a:lnTo>
                    <a:pt x="376" y="486"/>
                  </a:lnTo>
                  <a:lnTo>
                    <a:pt x="405" y="440"/>
                  </a:lnTo>
                  <a:lnTo>
                    <a:pt x="433" y="367"/>
                  </a:lnTo>
                  <a:lnTo>
                    <a:pt x="463" y="280"/>
                  </a:lnTo>
                  <a:lnTo>
                    <a:pt x="492" y="205"/>
                  </a:lnTo>
                  <a:lnTo>
                    <a:pt x="520" y="160"/>
                  </a:lnTo>
                  <a:lnTo>
                    <a:pt x="550" y="153"/>
                  </a:lnTo>
                  <a:lnTo>
                    <a:pt x="578" y="173"/>
                  </a:lnTo>
                  <a:lnTo>
                    <a:pt x="607" y="203"/>
                  </a:lnTo>
                  <a:lnTo>
                    <a:pt x="637" y="222"/>
                  </a:lnTo>
                  <a:lnTo>
                    <a:pt x="665" y="242"/>
                  </a:lnTo>
                  <a:lnTo>
                    <a:pt x="694" y="261"/>
                  </a:lnTo>
                  <a:lnTo>
                    <a:pt x="724" y="288"/>
                  </a:lnTo>
                  <a:lnTo>
                    <a:pt x="752" y="334"/>
                  </a:lnTo>
                  <a:lnTo>
                    <a:pt x="781" y="371"/>
                  </a:lnTo>
                  <a:lnTo>
                    <a:pt x="809" y="404"/>
                  </a:lnTo>
                  <a:lnTo>
                    <a:pt x="839" y="430"/>
                  </a:lnTo>
                  <a:lnTo>
                    <a:pt x="868" y="443"/>
                  </a:lnTo>
                  <a:lnTo>
                    <a:pt x="896" y="469"/>
                  </a:lnTo>
                  <a:lnTo>
                    <a:pt x="926" y="486"/>
                  </a:lnTo>
                  <a:lnTo>
                    <a:pt x="955" y="491"/>
                  </a:lnTo>
                  <a:lnTo>
                    <a:pt x="983" y="501"/>
                  </a:lnTo>
                  <a:lnTo>
                    <a:pt x="1013" y="504"/>
                  </a:lnTo>
                  <a:lnTo>
                    <a:pt x="1041" y="516"/>
                  </a:lnTo>
                  <a:lnTo>
                    <a:pt x="1070" y="515"/>
                  </a:lnTo>
                  <a:lnTo>
                    <a:pt x="1099" y="497"/>
                  </a:lnTo>
                  <a:lnTo>
                    <a:pt x="1128" y="473"/>
                  </a:lnTo>
                  <a:lnTo>
                    <a:pt x="1157" y="449"/>
                  </a:lnTo>
                  <a:lnTo>
                    <a:pt x="1186" y="437"/>
                  </a:lnTo>
                  <a:lnTo>
                    <a:pt x="1215" y="424"/>
                  </a:lnTo>
                  <a:lnTo>
                    <a:pt x="1244" y="41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00" name="Freeform 61">
              <a:extLst>
                <a:ext uri="{FF2B5EF4-FFF2-40B4-BE49-F238E27FC236}">
                  <a16:creationId xmlns="" xmlns:a16="http://schemas.microsoft.com/office/drawing/2014/main" id="{B737FFDA-CAD8-4B60-A2E7-31301F41FAC6}"/>
                </a:ext>
              </a:extLst>
            </p:cNvPr>
            <p:cNvSpPr>
              <a:spLocks/>
            </p:cNvSpPr>
            <p:nvPr/>
          </p:nvSpPr>
          <p:spPr bwMode="auto">
            <a:xfrm>
              <a:off x="4144963" y="4017963"/>
              <a:ext cx="2019300" cy="781050"/>
            </a:xfrm>
            <a:custGeom>
              <a:avLst/>
              <a:gdLst>
                <a:gd name="T0" fmla="*/ 0 w 1272"/>
                <a:gd name="T1" fmla="*/ 492 h 492"/>
                <a:gd name="T2" fmla="*/ 29 w 1272"/>
                <a:gd name="T3" fmla="*/ 440 h 492"/>
                <a:gd name="T4" fmla="*/ 58 w 1272"/>
                <a:gd name="T5" fmla="*/ 398 h 492"/>
                <a:gd name="T6" fmla="*/ 87 w 1272"/>
                <a:gd name="T7" fmla="*/ 353 h 492"/>
                <a:gd name="T8" fmla="*/ 115 w 1272"/>
                <a:gd name="T9" fmla="*/ 270 h 492"/>
                <a:gd name="T10" fmla="*/ 144 w 1272"/>
                <a:gd name="T11" fmla="*/ 167 h 492"/>
                <a:gd name="T12" fmla="*/ 174 w 1272"/>
                <a:gd name="T13" fmla="*/ 73 h 492"/>
                <a:gd name="T14" fmla="*/ 202 w 1272"/>
                <a:gd name="T15" fmla="*/ 11 h 492"/>
                <a:gd name="T16" fmla="*/ 231 w 1272"/>
                <a:gd name="T17" fmla="*/ 0 h 492"/>
                <a:gd name="T18" fmla="*/ 261 w 1272"/>
                <a:gd name="T19" fmla="*/ 35 h 492"/>
                <a:gd name="T20" fmla="*/ 289 w 1272"/>
                <a:gd name="T21" fmla="*/ 114 h 492"/>
                <a:gd name="T22" fmla="*/ 318 w 1272"/>
                <a:gd name="T23" fmla="*/ 209 h 492"/>
                <a:gd name="T24" fmla="*/ 346 w 1272"/>
                <a:gd name="T25" fmla="*/ 289 h 492"/>
                <a:gd name="T26" fmla="*/ 376 w 1272"/>
                <a:gd name="T27" fmla="*/ 346 h 492"/>
                <a:gd name="T28" fmla="*/ 405 w 1272"/>
                <a:gd name="T29" fmla="*/ 376 h 492"/>
                <a:gd name="T30" fmla="*/ 433 w 1272"/>
                <a:gd name="T31" fmla="*/ 397 h 492"/>
                <a:gd name="T32" fmla="*/ 463 w 1272"/>
                <a:gd name="T33" fmla="*/ 420 h 492"/>
                <a:gd name="T34" fmla="*/ 492 w 1272"/>
                <a:gd name="T35" fmla="*/ 431 h 492"/>
                <a:gd name="T36" fmla="*/ 520 w 1272"/>
                <a:gd name="T37" fmla="*/ 451 h 492"/>
                <a:gd name="T38" fmla="*/ 550 w 1272"/>
                <a:gd name="T39" fmla="*/ 461 h 492"/>
                <a:gd name="T40" fmla="*/ 578 w 1272"/>
                <a:gd name="T41" fmla="*/ 463 h 492"/>
                <a:gd name="T42" fmla="*/ 607 w 1272"/>
                <a:gd name="T43" fmla="*/ 465 h 492"/>
                <a:gd name="T44" fmla="*/ 637 w 1272"/>
                <a:gd name="T45" fmla="*/ 446 h 492"/>
                <a:gd name="T46" fmla="*/ 665 w 1272"/>
                <a:gd name="T47" fmla="*/ 417 h 492"/>
                <a:gd name="T48" fmla="*/ 694 w 1272"/>
                <a:gd name="T49" fmla="*/ 372 h 492"/>
                <a:gd name="T50" fmla="*/ 724 w 1272"/>
                <a:gd name="T51" fmla="*/ 321 h 492"/>
                <a:gd name="T52" fmla="*/ 752 w 1272"/>
                <a:gd name="T53" fmla="*/ 275 h 492"/>
                <a:gd name="T54" fmla="*/ 781 w 1272"/>
                <a:gd name="T55" fmla="*/ 230 h 492"/>
                <a:gd name="T56" fmla="*/ 809 w 1272"/>
                <a:gd name="T57" fmla="*/ 188 h 492"/>
                <a:gd name="T58" fmla="*/ 839 w 1272"/>
                <a:gd name="T59" fmla="*/ 166 h 492"/>
                <a:gd name="T60" fmla="*/ 868 w 1272"/>
                <a:gd name="T61" fmla="*/ 155 h 492"/>
                <a:gd name="T62" fmla="*/ 896 w 1272"/>
                <a:gd name="T63" fmla="*/ 158 h 492"/>
                <a:gd name="T64" fmla="*/ 926 w 1272"/>
                <a:gd name="T65" fmla="*/ 171 h 492"/>
                <a:gd name="T66" fmla="*/ 955 w 1272"/>
                <a:gd name="T67" fmla="*/ 188 h 492"/>
                <a:gd name="T68" fmla="*/ 983 w 1272"/>
                <a:gd name="T69" fmla="*/ 221 h 492"/>
                <a:gd name="T70" fmla="*/ 1013 w 1272"/>
                <a:gd name="T71" fmla="*/ 258 h 492"/>
                <a:gd name="T72" fmla="*/ 1041 w 1272"/>
                <a:gd name="T73" fmla="*/ 305 h 492"/>
                <a:gd name="T74" fmla="*/ 1070 w 1272"/>
                <a:gd name="T75" fmla="*/ 332 h 492"/>
                <a:gd name="T76" fmla="*/ 1099 w 1272"/>
                <a:gd name="T77" fmla="*/ 342 h 492"/>
                <a:gd name="T78" fmla="*/ 1128 w 1272"/>
                <a:gd name="T79" fmla="*/ 346 h 492"/>
                <a:gd name="T80" fmla="*/ 1157 w 1272"/>
                <a:gd name="T81" fmla="*/ 354 h 492"/>
                <a:gd name="T82" fmla="*/ 1186 w 1272"/>
                <a:gd name="T83" fmla="*/ 361 h 492"/>
                <a:gd name="T84" fmla="*/ 1215 w 1272"/>
                <a:gd name="T85" fmla="*/ 377 h 492"/>
                <a:gd name="T86" fmla="*/ 1244 w 1272"/>
                <a:gd name="T87" fmla="*/ 377 h 492"/>
                <a:gd name="T88" fmla="*/ 1272 w 1272"/>
                <a:gd name="T89" fmla="*/ 337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492">
                  <a:moveTo>
                    <a:pt x="0" y="492"/>
                  </a:moveTo>
                  <a:lnTo>
                    <a:pt x="29" y="440"/>
                  </a:lnTo>
                  <a:lnTo>
                    <a:pt x="58" y="398"/>
                  </a:lnTo>
                  <a:lnTo>
                    <a:pt x="87" y="353"/>
                  </a:lnTo>
                  <a:lnTo>
                    <a:pt x="115" y="270"/>
                  </a:lnTo>
                  <a:lnTo>
                    <a:pt x="144" y="167"/>
                  </a:lnTo>
                  <a:lnTo>
                    <a:pt x="174" y="73"/>
                  </a:lnTo>
                  <a:lnTo>
                    <a:pt x="202" y="11"/>
                  </a:lnTo>
                  <a:lnTo>
                    <a:pt x="231" y="0"/>
                  </a:lnTo>
                  <a:lnTo>
                    <a:pt x="261" y="35"/>
                  </a:lnTo>
                  <a:lnTo>
                    <a:pt x="289" y="114"/>
                  </a:lnTo>
                  <a:lnTo>
                    <a:pt x="318" y="209"/>
                  </a:lnTo>
                  <a:lnTo>
                    <a:pt x="346" y="289"/>
                  </a:lnTo>
                  <a:lnTo>
                    <a:pt x="376" y="346"/>
                  </a:lnTo>
                  <a:lnTo>
                    <a:pt x="405" y="376"/>
                  </a:lnTo>
                  <a:lnTo>
                    <a:pt x="433" y="397"/>
                  </a:lnTo>
                  <a:lnTo>
                    <a:pt x="463" y="420"/>
                  </a:lnTo>
                  <a:lnTo>
                    <a:pt x="492" y="431"/>
                  </a:lnTo>
                  <a:lnTo>
                    <a:pt x="520" y="451"/>
                  </a:lnTo>
                  <a:lnTo>
                    <a:pt x="550" y="461"/>
                  </a:lnTo>
                  <a:lnTo>
                    <a:pt x="578" y="463"/>
                  </a:lnTo>
                  <a:lnTo>
                    <a:pt x="607" y="465"/>
                  </a:lnTo>
                  <a:lnTo>
                    <a:pt x="637" y="446"/>
                  </a:lnTo>
                  <a:lnTo>
                    <a:pt x="665" y="417"/>
                  </a:lnTo>
                  <a:lnTo>
                    <a:pt x="694" y="372"/>
                  </a:lnTo>
                  <a:lnTo>
                    <a:pt x="724" y="321"/>
                  </a:lnTo>
                  <a:lnTo>
                    <a:pt x="752" y="275"/>
                  </a:lnTo>
                  <a:lnTo>
                    <a:pt x="781" y="230"/>
                  </a:lnTo>
                  <a:lnTo>
                    <a:pt x="809" y="188"/>
                  </a:lnTo>
                  <a:lnTo>
                    <a:pt x="839" y="166"/>
                  </a:lnTo>
                  <a:lnTo>
                    <a:pt x="868" y="155"/>
                  </a:lnTo>
                  <a:lnTo>
                    <a:pt x="896" y="158"/>
                  </a:lnTo>
                  <a:lnTo>
                    <a:pt x="926" y="171"/>
                  </a:lnTo>
                  <a:lnTo>
                    <a:pt x="955" y="188"/>
                  </a:lnTo>
                  <a:lnTo>
                    <a:pt x="983" y="221"/>
                  </a:lnTo>
                  <a:lnTo>
                    <a:pt x="1013" y="258"/>
                  </a:lnTo>
                  <a:lnTo>
                    <a:pt x="1041" y="305"/>
                  </a:lnTo>
                  <a:lnTo>
                    <a:pt x="1070" y="332"/>
                  </a:lnTo>
                  <a:lnTo>
                    <a:pt x="1099" y="342"/>
                  </a:lnTo>
                  <a:lnTo>
                    <a:pt x="1128" y="346"/>
                  </a:lnTo>
                  <a:lnTo>
                    <a:pt x="1157" y="354"/>
                  </a:lnTo>
                  <a:lnTo>
                    <a:pt x="1186" y="361"/>
                  </a:lnTo>
                  <a:lnTo>
                    <a:pt x="1215" y="377"/>
                  </a:lnTo>
                  <a:lnTo>
                    <a:pt x="1244" y="377"/>
                  </a:lnTo>
                  <a:lnTo>
                    <a:pt x="1272" y="33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01" name="Freeform 62">
              <a:extLst>
                <a:ext uri="{FF2B5EF4-FFF2-40B4-BE49-F238E27FC236}">
                  <a16:creationId xmlns="" xmlns:a16="http://schemas.microsoft.com/office/drawing/2014/main" id="{22E151E9-19BF-474A-B71E-9CF30F8EB4E8}"/>
                </a:ext>
              </a:extLst>
            </p:cNvPr>
            <p:cNvSpPr>
              <a:spLocks/>
            </p:cNvSpPr>
            <p:nvPr/>
          </p:nvSpPr>
          <p:spPr bwMode="auto">
            <a:xfrm>
              <a:off x="4144963" y="4140200"/>
              <a:ext cx="1928813" cy="654050"/>
            </a:xfrm>
            <a:custGeom>
              <a:avLst/>
              <a:gdLst>
                <a:gd name="T0" fmla="*/ 0 w 1215"/>
                <a:gd name="T1" fmla="*/ 60 h 412"/>
                <a:gd name="T2" fmla="*/ 29 w 1215"/>
                <a:gd name="T3" fmla="*/ 161 h 412"/>
                <a:gd name="T4" fmla="*/ 58 w 1215"/>
                <a:gd name="T5" fmla="*/ 231 h 412"/>
                <a:gd name="T6" fmla="*/ 87 w 1215"/>
                <a:gd name="T7" fmla="*/ 276 h 412"/>
                <a:gd name="T8" fmla="*/ 115 w 1215"/>
                <a:gd name="T9" fmla="*/ 321 h 412"/>
                <a:gd name="T10" fmla="*/ 144 w 1215"/>
                <a:gd name="T11" fmla="*/ 369 h 412"/>
                <a:gd name="T12" fmla="*/ 174 w 1215"/>
                <a:gd name="T13" fmla="*/ 394 h 412"/>
                <a:gd name="T14" fmla="*/ 202 w 1215"/>
                <a:gd name="T15" fmla="*/ 412 h 412"/>
                <a:gd name="T16" fmla="*/ 231 w 1215"/>
                <a:gd name="T17" fmla="*/ 412 h 412"/>
                <a:gd name="T18" fmla="*/ 261 w 1215"/>
                <a:gd name="T19" fmla="*/ 404 h 412"/>
                <a:gd name="T20" fmla="*/ 289 w 1215"/>
                <a:gd name="T21" fmla="*/ 360 h 412"/>
                <a:gd name="T22" fmla="*/ 318 w 1215"/>
                <a:gd name="T23" fmla="*/ 285 h 412"/>
                <a:gd name="T24" fmla="*/ 346 w 1215"/>
                <a:gd name="T25" fmla="*/ 202 h 412"/>
                <a:gd name="T26" fmla="*/ 376 w 1215"/>
                <a:gd name="T27" fmla="*/ 112 h 412"/>
                <a:gd name="T28" fmla="*/ 405 w 1215"/>
                <a:gd name="T29" fmla="*/ 39 h 412"/>
                <a:gd name="T30" fmla="*/ 433 w 1215"/>
                <a:gd name="T31" fmla="*/ 1 h 412"/>
                <a:gd name="T32" fmla="*/ 463 w 1215"/>
                <a:gd name="T33" fmla="*/ 0 h 412"/>
                <a:gd name="T34" fmla="*/ 492 w 1215"/>
                <a:gd name="T35" fmla="*/ 26 h 412"/>
                <a:gd name="T36" fmla="*/ 520 w 1215"/>
                <a:gd name="T37" fmla="*/ 59 h 412"/>
                <a:gd name="T38" fmla="*/ 550 w 1215"/>
                <a:gd name="T39" fmla="*/ 87 h 412"/>
                <a:gd name="T40" fmla="*/ 578 w 1215"/>
                <a:gd name="T41" fmla="*/ 101 h 412"/>
                <a:gd name="T42" fmla="*/ 607 w 1215"/>
                <a:gd name="T43" fmla="*/ 125 h 412"/>
                <a:gd name="T44" fmla="*/ 637 w 1215"/>
                <a:gd name="T45" fmla="*/ 161 h 412"/>
                <a:gd name="T46" fmla="*/ 665 w 1215"/>
                <a:gd name="T47" fmla="*/ 203 h 412"/>
                <a:gd name="T48" fmla="*/ 694 w 1215"/>
                <a:gd name="T49" fmla="*/ 247 h 412"/>
                <a:gd name="T50" fmla="*/ 724 w 1215"/>
                <a:gd name="T51" fmla="*/ 287 h 412"/>
                <a:gd name="T52" fmla="*/ 752 w 1215"/>
                <a:gd name="T53" fmla="*/ 319 h 412"/>
                <a:gd name="T54" fmla="*/ 781 w 1215"/>
                <a:gd name="T55" fmla="*/ 359 h 412"/>
                <a:gd name="T56" fmla="*/ 809 w 1215"/>
                <a:gd name="T57" fmla="*/ 385 h 412"/>
                <a:gd name="T58" fmla="*/ 839 w 1215"/>
                <a:gd name="T59" fmla="*/ 396 h 412"/>
                <a:gd name="T60" fmla="*/ 868 w 1215"/>
                <a:gd name="T61" fmla="*/ 404 h 412"/>
                <a:gd name="T62" fmla="*/ 896 w 1215"/>
                <a:gd name="T63" fmla="*/ 391 h 412"/>
                <a:gd name="T64" fmla="*/ 926 w 1215"/>
                <a:gd name="T65" fmla="*/ 383 h 412"/>
                <a:gd name="T66" fmla="*/ 955 w 1215"/>
                <a:gd name="T67" fmla="*/ 359 h 412"/>
                <a:gd name="T68" fmla="*/ 983 w 1215"/>
                <a:gd name="T69" fmla="*/ 328 h 412"/>
                <a:gd name="T70" fmla="*/ 1013 w 1215"/>
                <a:gd name="T71" fmla="*/ 287 h 412"/>
                <a:gd name="T72" fmla="*/ 1041 w 1215"/>
                <a:gd name="T73" fmla="*/ 245 h 412"/>
                <a:gd name="T74" fmla="*/ 1070 w 1215"/>
                <a:gd name="T75" fmla="*/ 210 h 412"/>
                <a:gd name="T76" fmla="*/ 1099 w 1215"/>
                <a:gd name="T77" fmla="*/ 186 h 412"/>
                <a:gd name="T78" fmla="*/ 1128 w 1215"/>
                <a:gd name="T79" fmla="*/ 183 h 412"/>
                <a:gd name="T80" fmla="*/ 1157 w 1215"/>
                <a:gd name="T81" fmla="*/ 182 h 412"/>
                <a:gd name="T82" fmla="*/ 1186 w 1215"/>
                <a:gd name="T83" fmla="*/ 194 h 412"/>
                <a:gd name="T84" fmla="*/ 1215 w 1215"/>
                <a:gd name="T85" fmla="*/ 2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12">
                  <a:moveTo>
                    <a:pt x="0" y="60"/>
                  </a:moveTo>
                  <a:lnTo>
                    <a:pt x="29" y="161"/>
                  </a:lnTo>
                  <a:lnTo>
                    <a:pt x="58" y="231"/>
                  </a:lnTo>
                  <a:lnTo>
                    <a:pt x="87" y="276"/>
                  </a:lnTo>
                  <a:lnTo>
                    <a:pt x="115" y="321"/>
                  </a:lnTo>
                  <a:lnTo>
                    <a:pt x="144" y="369"/>
                  </a:lnTo>
                  <a:lnTo>
                    <a:pt x="174" y="394"/>
                  </a:lnTo>
                  <a:lnTo>
                    <a:pt x="202" y="412"/>
                  </a:lnTo>
                  <a:lnTo>
                    <a:pt x="231" y="412"/>
                  </a:lnTo>
                  <a:lnTo>
                    <a:pt x="261" y="404"/>
                  </a:lnTo>
                  <a:lnTo>
                    <a:pt x="289" y="360"/>
                  </a:lnTo>
                  <a:lnTo>
                    <a:pt x="318" y="285"/>
                  </a:lnTo>
                  <a:lnTo>
                    <a:pt x="346" y="202"/>
                  </a:lnTo>
                  <a:lnTo>
                    <a:pt x="376" y="112"/>
                  </a:lnTo>
                  <a:lnTo>
                    <a:pt x="405" y="39"/>
                  </a:lnTo>
                  <a:lnTo>
                    <a:pt x="433" y="1"/>
                  </a:lnTo>
                  <a:lnTo>
                    <a:pt x="463" y="0"/>
                  </a:lnTo>
                  <a:lnTo>
                    <a:pt x="492" y="26"/>
                  </a:lnTo>
                  <a:lnTo>
                    <a:pt x="520" y="59"/>
                  </a:lnTo>
                  <a:lnTo>
                    <a:pt x="550" y="87"/>
                  </a:lnTo>
                  <a:lnTo>
                    <a:pt x="578" y="101"/>
                  </a:lnTo>
                  <a:lnTo>
                    <a:pt x="607" y="125"/>
                  </a:lnTo>
                  <a:lnTo>
                    <a:pt x="637" y="161"/>
                  </a:lnTo>
                  <a:lnTo>
                    <a:pt x="665" y="203"/>
                  </a:lnTo>
                  <a:lnTo>
                    <a:pt x="694" y="247"/>
                  </a:lnTo>
                  <a:lnTo>
                    <a:pt x="724" y="287"/>
                  </a:lnTo>
                  <a:lnTo>
                    <a:pt x="752" y="319"/>
                  </a:lnTo>
                  <a:lnTo>
                    <a:pt x="781" y="359"/>
                  </a:lnTo>
                  <a:lnTo>
                    <a:pt x="809" y="385"/>
                  </a:lnTo>
                  <a:lnTo>
                    <a:pt x="839" y="396"/>
                  </a:lnTo>
                  <a:lnTo>
                    <a:pt x="868" y="404"/>
                  </a:lnTo>
                  <a:lnTo>
                    <a:pt x="896" y="391"/>
                  </a:lnTo>
                  <a:lnTo>
                    <a:pt x="926" y="383"/>
                  </a:lnTo>
                  <a:lnTo>
                    <a:pt x="955" y="359"/>
                  </a:lnTo>
                  <a:lnTo>
                    <a:pt x="983" y="328"/>
                  </a:lnTo>
                  <a:lnTo>
                    <a:pt x="1013" y="287"/>
                  </a:lnTo>
                  <a:lnTo>
                    <a:pt x="1041" y="245"/>
                  </a:lnTo>
                  <a:lnTo>
                    <a:pt x="1070" y="210"/>
                  </a:lnTo>
                  <a:lnTo>
                    <a:pt x="1099" y="186"/>
                  </a:lnTo>
                  <a:lnTo>
                    <a:pt x="1128" y="183"/>
                  </a:lnTo>
                  <a:lnTo>
                    <a:pt x="1157" y="182"/>
                  </a:lnTo>
                  <a:lnTo>
                    <a:pt x="1186" y="194"/>
                  </a:lnTo>
                  <a:lnTo>
                    <a:pt x="1215" y="21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02" name="Freeform 63">
              <a:extLst>
                <a:ext uri="{FF2B5EF4-FFF2-40B4-BE49-F238E27FC236}">
                  <a16:creationId xmlns="" xmlns:a16="http://schemas.microsoft.com/office/drawing/2014/main" id="{C4D78821-DB27-4538-A3F5-5273CA9003CE}"/>
                </a:ext>
              </a:extLst>
            </p:cNvPr>
            <p:cNvSpPr>
              <a:spLocks/>
            </p:cNvSpPr>
            <p:nvPr/>
          </p:nvSpPr>
          <p:spPr bwMode="auto">
            <a:xfrm>
              <a:off x="4144963" y="4037013"/>
              <a:ext cx="1928813" cy="723900"/>
            </a:xfrm>
            <a:custGeom>
              <a:avLst/>
              <a:gdLst>
                <a:gd name="T0" fmla="*/ 0 w 1215"/>
                <a:gd name="T1" fmla="*/ 401 h 456"/>
                <a:gd name="T2" fmla="*/ 29 w 1215"/>
                <a:gd name="T3" fmla="*/ 306 h 456"/>
                <a:gd name="T4" fmla="*/ 58 w 1215"/>
                <a:gd name="T5" fmla="*/ 224 h 456"/>
                <a:gd name="T6" fmla="*/ 87 w 1215"/>
                <a:gd name="T7" fmla="*/ 175 h 456"/>
                <a:gd name="T8" fmla="*/ 115 w 1215"/>
                <a:gd name="T9" fmla="*/ 127 h 456"/>
                <a:gd name="T10" fmla="*/ 144 w 1215"/>
                <a:gd name="T11" fmla="*/ 60 h 456"/>
                <a:gd name="T12" fmla="*/ 174 w 1215"/>
                <a:gd name="T13" fmla="*/ 17 h 456"/>
                <a:gd name="T14" fmla="*/ 202 w 1215"/>
                <a:gd name="T15" fmla="*/ 0 h 456"/>
                <a:gd name="T16" fmla="*/ 231 w 1215"/>
                <a:gd name="T17" fmla="*/ 28 h 456"/>
                <a:gd name="T18" fmla="*/ 261 w 1215"/>
                <a:gd name="T19" fmla="*/ 109 h 456"/>
                <a:gd name="T20" fmla="*/ 289 w 1215"/>
                <a:gd name="T21" fmla="*/ 215 h 456"/>
                <a:gd name="T22" fmla="*/ 318 w 1215"/>
                <a:gd name="T23" fmla="*/ 307 h 456"/>
                <a:gd name="T24" fmla="*/ 346 w 1215"/>
                <a:gd name="T25" fmla="*/ 371 h 456"/>
                <a:gd name="T26" fmla="*/ 376 w 1215"/>
                <a:gd name="T27" fmla="*/ 405 h 456"/>
                <a:gd name="T28" fmla="*/ 405 w 1215"/>
                <a:gd name="T29" fmla="*/ 428 h 456"/>
                <a:gd name="T30" fmla="*/ 433 w 1215"/>
                <a:gd name="T31" fmla="*/ 440 h 456"/>
                <a:gd name="T32" fmla="*/ 463 w 1215"/>
                <a:gd name="T33" fmla="*/ 450 h 456"/>
                <a:gd name="T34" fmla="*/ 492 w 1215"/>
                <a:gd name="T35" fmla="*/ 456 h 456"/>
                <a:gd name="T36" fmla="*/ 520 w 1215"/>
                <a:gd name="T37" fmla="*/ 453 h 456"/>
                <a:gd name="T38" fmla="*/ 550 w 1215"/>
                <a:gd name="T39" fmla="*/ 445 h 456"/>
                <a:gd name="T40" fmla="*/ 578 w 1215"/>
                <a:gd name="T41" fmla="*/ 419 h 456"/>
                <a:gd name="T42" fmla="*/ 607 w 1215"/>
                <a:gd name="T43" fmla="*/ 379 h 456"/>
                <a:gd name="T44" fmla="*/ 637 w 1215"/>
                <a:gd name="T45" fmla="*/ 327 h 456"/>
                <a:gd name="T46" fmla="*/ 665 w 1215"/>
                <a:gd name="T47" fmla="*/ 266 h 456"/>
                <a:gd name="T48" fmla="*/ 694 w 1215"/>
                <a:gd name="T49" fmla="*/ 215 h 456"/>
                <a:gd name="T50" fmla="*/ 724 w 1215"/>
                <a:gd name="T51" fmla="*/ 175 h 456"/>
                <a:gd name="T52" fmla="*/ 752 w 1215"/>
                <a:gd name="T53" fmla="*/ 146 h 456"/>
                <a:gd name="T54" fmla="*/ 781 w 1215"/>
                <a:gd name="T55" fmla="*/ 136 h 456"/>
                <a:gd name="T56" fmla="*/ 809 w 1215"/>
                <a:gd name="T57" fmla="*/ 146 h 456"/>
                <a:gd name="T58" fmla="*/ 839 w 1215"/>
                <a:gd name="T59" fmla="*/ 159 h 456"/>
                <a:gd name="T60" fmla="*/ 868 w 1215"/>
                <a:gd name="T61" fmla="*/ 176 h 456"/>
                <a:gd name="T62" fmla="*/ 896 w 1215"/>
                <a:gd name="T63" fmla="*/ 203 h 456"/>
                <a:gd name="T64" fmla="*/ 926 w 1215"/>
                <a:gd name="T65" fmla="*/ 225 h 456"/>
                <a:gd name="T66" fmla="*/ 955 w 1215"/>
                <a:gd name="T67" fmla="*/ 252 h 456"/>
                <a:gd name="T68" fmla="*/ 983 w 1215"/>
                <a:gd name="T69" fmla="*/ 296 h 456"/>
                <a:gd name="T70" fmla="*/ 1013 w 1215"/>
                <a:gd name="T71" fmla="*/ 331 h 456"/>
                <a:gd name="T72" fmla="*/ 1041 w 1215"/>
                <a:gd name="T73" fmla="*/ 358 h 456"/>
                <a:gd name="T74" fmla="*/ 1070 w 1215"/>
                <a:gd name="T75" fmla="*/ 390 h 456"/>
                <a:gd name="T76" fmla="*/ 1099 w 1215"/>
                <a:gd name="T77" fmla="*/ 396 h 456"/>
                <a:gd name="T78" fmla="*/ 1128 w 1215"/>
                <a:gd name="T79" fmla="*/ 393 h 456"/>
                <a:gd name="T80" fmla="*/ 1157 w 1215"/>
                <a:gd name="T81" fmla="*/ 389 h 456"/>
                <a:gd name="T82" fmla="*/ 1186 w 1215"/>
                <a:gd name="T83" fmla="*/ 375 h 456"/>
                <a:gd name="T84" fmla="*/ 1215 w 1215"/>
                <a:gd name="T85" fmla="*/ 373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56">
                  <a:moveTo>
                    <a:pt x="0" y="401"/>
                  </a:moveTo>
                  <a:lnTo>
                    <a:pt x="29" y="306"/>
                  </a:lnTo>
                  <a:lnTo>
                    <a:pt x="58" y="224"/>
                  </a:lnTo>
                  <a:lnTo>
                    <a:pt x="87" y="175"/>
                  </a:lnTo>
                  <a:lnTo>
                    <a:pt x="115" y="127"/>
                  </a:lnTo>
                  <a:lnTo>
                    <a:pt x="144" y="60"/>
                  </a:lnTo>
                  <a:lnTo>
                    <a:pt x="174" y="17"/>
                  </a:lnTo>
                  <a:lnTo>
                    <a:pt x="202" y="0"/>
                  </a:lnTo>
                  <a:lnTo>
                    <a:pt x="231" y="28"/>
                  </a:lnTo>
                  <a:lnTo>
                    <a:pt x="261" y="109"/>
                  </a:lnTo>
                  <a:lnTo>
                    <a:pt x="289" y="215"/>
                  </a:lnTo>
                  <a:lnTo>
                    <a:pt x="318" y="307"/>
                  </a:lnTo>
                  <a:lnTo>
                    <a:pt x="346" y="371"/>
                  </a:lnTo>
                  <a:lnTo>
                    <a:pt x="376" y="405"/>
                  </a:lnTo>
                  <a:lnTo>
                    <a:pt x="405" y="428"/>
                  </a:lnTo>
                  <a:lnTo>
                    <a:pt x="433" y="440"/>
                  </a:lnTo>
                  <a:lnTo>
                    <a:pt x="463" y="450"/>
                  </a:lnTo>
                  <a:lnTo>
                    <a:pt x="492" y="456"/>
                  </a:lnTo>
                  <a:lnTo>
                    <a:pt x="520" y="453"/>
                  </a:lnTo>
                  <a:lnTo>
                    <a:pt x="550" y="445"/>
                  </a:lnTo>
                  <a:lnTo>
                    <a:pt x="578" y="419"/>
                  </a:lnTo>
                  <a:lnTo>
                    <a:pt x="607" y="379"/>
                  </a:lnTo>
                  <a:lnTo>
                    <a:pt x="637" y="327"/>
                  </a:lnTo>
                  <a:lnTo>
                    <a:pt x="665" y="266"/>
                  </a:lnTo>
                  <a:lnTo>
                    <a:pt x="694" y="215"/>
                  </a:lnTo>
                  <a:lnTo>
                    <a:pt x="724" y="175"/>
                  </a:lnTo>
                  <a:lnTo>
                    <a:pt x="752" y="146"/>
                  </a:lnTo>
                  <a:lnTo>
                    <a:pt x="781" y="136"/>
                  </a:lnTo>
                  <a:lnTo>
                    <a:pt x="809" y="146"/>
                  </a:lnTo>
                  <a:lnTo>
                    <a:pt x="839" y="159"/>
                  </a:lnTo>
                  <a:lnTo>
                    <a:pt x="868" y="176"/>
                  </a:lnTo>
                  <a:lnTo>
                    <a:pt x="896" y="203"/>
                  </a:lnTo>
                  <a:lnTo>
                    <a:pt x="926" y="225"/>
                  </a:lnTo>
                  <a:lnTo>
                    <a:pt x="955" y="252"/>
                  </a:lnTo>
                  <a:lnTo>
                    <a:pt x="983" y="296"/>
                  </a:lnTo>
                  <a:lnTo>
                    <a:pt x="1013" y="331"/>
                  </a:lnTo>
                  <a:lnTo>
                    <a:pt x="1041" y="358"/>
                  </a:lnTo>
                  <a:lnTo>
                    <a:pt x="1070" y="390"/>
                  </a:lnTo>
                  <a:lnTo>
                    <a:pt x="1099" y="396"/>
                  </a:lnTo>
                  <a:lnTo>
                    <a:pt x="1128" y="393"/>
                  </a:lnTo>
                  <a:lnTo>
                    <a:pt x="1157" y="389"/>
                  </a:lnTo>
                  <a:lnTo>
                    <a:pt x="1186" y="375"/>
                  </a:lnTo>
                  <a:lnTo>
                    <a:pt x="1215" y="37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03" name="Freeform 64">
              <a:extLst>
                <a:ext uri="{FF2B5EF4-FFF2-40B4-BE49-F238E27FC236}">
                  <a16:creationId xmlns="" xmlns:a16="http://schemas.microsoft.com/office/drawing/2014/main" id="{00302420-7741-4E77-B5D7-07A24350C5B3}"/>
                </a:ext>
              </a:extLst>
            </p:cNvPr>
            <p:cNvSpPr>
              <a:spLocks/>
            </p:cNvSpPr>
            <p:nvPr/>
          </p:nvSpPr>
          <p:spPr bwMode="auto">
            <a:xfrm>
              <a:off x="4144963" y="4075113"/>
              <a:ext cx="1974850" cy="725488"/>
            </a:xfrm>
            <a:custGeom>
              <a:avLst/>
              <a:gdLst>
                <a:gd name="T0" fmla="*/ 0 w 1244"/>
                <a:gd name="T1" fmla="*/ 353 h 457"/>
                <a:gd name="T2" fmla="*/ 29 w 1244"/>
                <a:gd name="T3" fmla="*/ 413 h 457"/>
                <a:gd name="T4" fmla="*/ 58 w 1244"/>
                <a:gd name="T5" fmla="*/ 452 h 457"/>
                <a:gd name="T6" fmla="*/ 87 w 1244"/>
                <a:gd name="T7" fmla="*/ 457 h 457"/>
                <a:gd name="T8" fmla="*/ 115 w 1244"/>
                <a:gd name="T9" fmla="*/ 438 h 457"/>
                <a:gd name="T10" fmla="*/ 144 w 1244"/>
                <a:gd name="T11" fmla="*/ 395 h 457"/>
                <a:gd name="T12" fmla="*/ 174 w 1244"/>
                <a:gd name="T13" fmla="*/ 317 h 457"/>
                <a:gd name="T14" fmla="*/ 202 w 1244"/>
                <a:gd name="T15" fmla="*/ 221 h 457"/>
                <a:gd name="T16" fmla="*/ 231 w 1244"/>
                <a:gd name="T17" fmla="*/ 125 h 457"/>
                <a:gd name="T18" fmla="*/ 261 w 1244"/>
                <a:gd name="T19" fmla="*/ 48 h 457"/>
                <a:gd name="T20" fmla="*/ 289 w 1244"/>
                <a:gd name="T21" fmla="*/ 8 h 457"/>
                <a:gd name="T22" fmla="*/ 318 w 1244"/>
                <a:gd name="T23" fmla="*/ 0 h 457"/>
                <a:gd name="T24" fmla="*/ 346 w 1244"/>
                <a:gd name="T25" fmla="*/ 20 h 457"/>
                <a:gd name="T26" fmla="*/ 376 w 1244"/>
                <a:gd name="T27" fmla="*/ 62 h 457"/>
                <a:gd name="T28" fmla="*/ 405 w 1244"/>
                <a:gd name="T29" fmla="*/ 117 h 457"/>
                <a:gd name="T30" fmla="*/ 433 w 1244"/>
                <a:gd name="T31" fmla="*/ 187 h 457"/>
                <a:gd name="T32" fmla="*/ 463 w 1244"/>
                <a:gd name="T33" fmla="*/ 258 h 457"/>
                <a:gd name="T34" fmla="*/ 492 w 1244"/>
                <a:gd name="T35" fmla="*/ 309 h 457"/>
                <a:gd name="T36" fmla="*/ 520 w 1244"/>
                <a:gd name="T37" fmla="*/ 346 h 457"/>
                <a:gd name="T38" fmla="*/ 550 w 1244"/>
                <a:gd name="T39" fmla="*/ 371 h 457"/>
                <a:gd name="T40" fmla="*/ 578 w 1244"/>
                <a:gd name="T41" fmla="*/ 388 h 457"/>
                <a:gd name="T42" fmla="*/ 607 w 1244"/>
                <a:gd name="T43" fmla="*/ 411 h 457"/>
                <a:gd name="T44" fmla="*/ 637 w 1244"/>
                <a:gd name="T45" fmla="*/ 427 h 457"/>
                <a:gd name="T46" fmla="*/ 665 w 1244"/>
                <a:gd name="T47" fmla="*/ 432 h 457"/>
                <a:gd name="T48" fmla="*/ 694 w 1244"/>
                <a:gd name="T49" fmla="*/ 435 h 457"/>
                <a:gd name="T50" fmla="*/ 724 w 1244"/>
                <a:gd name="T51" fmla="*/ 427 h 457"/>
                <a:gd name="T52" fmla="*/ 752 w 1244"/>
                <a:gd name="T53" fmla="*/ 420 h 457"/>
                <a:gd name="T54" fmla="*/ 781 w 1244"/>
                <a:gd name="T55" fmla="*/ 394 h 457"/>
                <a:gd name="T56" fmla="*/ 809 w 1244"/>
                <a:gd name="T57" fmla="*/ 349 h 457"/>
                <a:gd name="T58" fmla="*/ 839 w 1244"/>
                <a:gd name="T59" fmla="*/ 307 h 457"/>
                <a:gd name="T60" fmla="*/ 868 w 1244"/>
                <a:gd name="T61" fmla="*/ 254 h 457"/>
                <a:gd name="T62" fmla="*/ 896 w 1244"/>
                <a:gd name="T63" fmla="*/ 207 h 457"/>
                <a:gd name="T64" fmla="*/ 926 w 1244"/>
                <a:gd name="T65" fmla="*/ 169 h 457"/>
                <a:gd name="T66" fmla="*/ 955 w 1244"/>
                <a:gd name="T67" fmla="*/ 135 h 457"/>
                <a:gd name="T68" fmla="*/ 983 w 1244"/>
                <a:gd name="T69" fmla="*/ 123 h 457"/>
                <a:gd name="T70" fmla="*/ 1013 w 1244"/>
                <a:gd name="T71" fmla="*/ 120 h 457"/>
                <a:gd name="T72" fmla="*/ 1041 w 1244"/>
                <a:gd name="T73" fmla="*/ 131 h 457"/>
                <a:gd name="T74" fmla="*/ 1070 w 1244"/>
                <a:gd name="T75" fmla="*/ 151 h 457"/>
                <a:gd name="T76" fmla="*/ 1099 w 1244"/>
                <a:gd name="T77" fmla="*/ 174 h 457"/>
                <a:gd name="T78" fmla="*/ 1128 w 1244"/>
                <a:gd name="T79" fmla="*/ 213 h 457"/>
                <a:gd name="T80" fmla="*/ 1157 w 1244"/>
                <a:gd name="T81" fmla="*/ 238 h 457"/>
                <a:gd name="T82" fmla="*/ 1186 w 1244"/>
                <a:gd name="T83" fmla="*/ 256 h 457"/>
                <a:gd name="T84" fmla="*/ 1215 w 1244"/>
                <a:gd name="T85" fmla="*/ 269 h 457"/>
                <a:gd name="T86" fmla="*/ 1244 w 1244"/>
                <a:gd name="T87" fmla="*/ 271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57">
                  <a:moveTo>
                    <a:pt x="0" y="353"/>
                  </a:moveTo>
                  <a:lnTo>
                    <a:pt x="29" y="413"/>
                  </a:lnTo>
                  <a:lnTo>
                    <a:pt x="58" y="452"/>
                  </a:lnTo>
                  <a:lnTo>
                    <a:pt x="87" y="457"/>
                  </a:lnTo>
                  <a:lnTo>
                    <a:pt x="115" y="438"/>
                  </a:lnTo>
                  <a:lnTo>
                    <a:pt x="144" y="395"/>
                  </a:lnTo>
                  <a:lnTo>
                    <a:pt x="174" y="317"/>
                  </a:lnTo>
                  <a:lnTo>
                    <a:pt x="202" y="221"/>
                  </a:lnTo>
                  <a:lnTo>
                    <a:pt x="231" y="125"/>
                  </a:lnTo>
                  <a:lnTo>
                    <a:pt x="261" y="48"/>
                  </a:lnTo>
                  <a:lnTo>
                    <a:pt x="289" y="8"/>
                  </a:lnTo>
                  <a:lnTo>
                    <a:pt x="318" y="0"/>
                  </a:lnTo>
                  <a:lnTo>
                    <a:pt x="346" y="20"/>
                  </a:lnTo>
                  <a:lnTo>
                    <a:pt x="376" y="62"/>
                  </a:lnTo>
                  <a:lnTo>
                    <a:pt x="405" y="117"/>
                  </a:lnTo>
                  <a:lnTo>
                    <a:pt x="433" y="187"/>
                  </a:lnTo>
                  <a:lnTo>
                    <a:pt x="463" y="258"/>
                  </a:lnTo>
                  <a:lnTo>
                    <a:pt x="492" y="309"/>
                  </a:lnTo>
                  <a:lnTo>
                    <a:pt x="520" y="346"/>
                  </a:lnTo>
                  <a:lnTo>
                    <a:pt x="550" y="371"/>
                  </a:lnTo>
                  <a:lnTo>
                    <a:pt x="578" y="388"/>
                  </a:lnTo>
                  <a:lnTo>
                    <a:pt x="607" y="411"/>
                  </a:lnTo>
                  <a:lnTo>
                    <a:pt x="637" y="427"/>
                  </a:lnTo>
                  <a:lnTo>
                    <a:pt x="665" y="432"/>
                  </a:lnTo>
                  <a:lnTo>
                    <a:pt x="694" y="435"/>
                  </a:lnTo>
                  <a:lnTo>
                    <a:pt x="724" y="427"/>
                  </a:lnTo>
                  <a:lnTo>
                    <a:pt x="752" y="420"/>
                  </a:lnTo>
                  <a:lnTo>
                    <a:pt x="781" y="394"/>
                  </a:lnTo>
                  <a:lnTo>
                    <a:pt x="809" y="349"/>
                  </a:lnTo>
                  <a:lnTo>
                    <a:pt x="839" y="307"/>
                  </a:lnTo>
                  <a:lnTo>
                    <a:pt x="868" y="254"/>
                  </a:lnTo>
                  <a:lnTo>
                    <a:pt x="896" y="207"/>
                  </a:lnTo>
                  <a:lnTo>
                    <a:pt x="926" y="169"/>
                  </a:lnTo>
                  <a:lnTo>
                    <a:pt x="955" y="135"/>
                  </a:lnTo>
                  <a:lnTo>
                    <a:pt x="983" y="123"/>
                  </a:lnTo>
                  <a:lnTo>
                    <a:pt x="1013" y="120"/>
                  </a:lnTo>
                  <a:lnTo>
                    <a:pt x="1041" y="131"/>
                  </a:lnTo>
                  <a:lnTo>
                    <a:pt x="1070" y="151"/>
                  </a:lnTo>
                  <a:lnTo>
                    <a:pt x="1099" y="174"/>
                  </a:lnTo>
                  <a:lnTo>
                    <a:pt x="1128" y="213"/>
                  </a:lnTo>
                  <a:lnTo>
                    <a:pt x="1157" y="238"/>
                  </a:lnTo>
                  <a:lnTo>
                    <a:pt x="1186" y="256"/>
                  </a:lnTo>
                  <a:lnTo>
                    <a:pt x="1215" y="269"/>
                  </a:lnTo>
                  <a:lnTo>
                    <a:pt x="1244" y="27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04" name="Freeform 65">
              <a:extLst>
                <a:ext uri="{FF2B5EF4-FFF2-40B4-BE49-F238E27FC236}">
                  <a16:creationId xmlns="" xmlns:a16="http://schemas.microsoft.com/office/drawing/2014/main" id="{D8C3FA3C-437D-4BF7-A677-45869DCD2A8E}"/>
                </a:ext>
              </a:extLst>
            </p:cNvPr>
            <p:cNvSpPr>
              <a:spLocks/>
            </p:cNvSpPr>
            <p:nvPr/>
          </p:nvSpPr>
          <p:spPr bwMode="auto">
            <a:xfrm>
              <a:off x="4144963" y="4060825"/>
              <a:ext cx="1974850" cy="763588"/>
            </a:xfrm>
            <a:custGeom>
              <a:avLst/>
              <a:gdLst>
                <a:gd name="T0" fmla="*/ 0 w 1244"/>
                <a:gd name="T1" fmla="*/ 17 h 481"/>
                <a:gd name="T2" fmla="*/ 29 w 1244"/>
                <a:gd name="T3" fmla="*/ 0 h 481"/>
                <a:gd name="T4" fmla="*/ 58 w 1244"/>
                <a:gd name="T5" fmla="*/ 8 h 481"/>
                <a:gd name="T6" fmla="*/ 87 w 1244"/>
                <a:gd name="T7" fmla="*/ 41 h 481"/>
                <a:gd name="T8" fmla="*/ 115 w 1244"/>
                <a:gd name="T9" fmla="*/ 110 h 481"/>
                <a:gd name="T10" fmla="*/ 144 w 1244"/>
                <a:gd name="T11" fmla="*/ 200 h 481"/>
                <a:gd name="T12" fmla="*/ 174 w 1244"/>
                <a:gd name="T13" fmla="*/ 308 h 481"/>
                <a:gd name="T14" fmla="*/ 202 w 1244"/>
                <a:gd name="T15" fmla="*/ 407 h 481"/>
                <a:gd name="T16" fmla="*/ 231 w 1244"/>
                <a:gd name="T17" fmla="*/ 461 h 481"/>
                <a:gd name="T18" fmla="*/ 261 w 1244"/>
                <a:gd name="T19" fmla="*/ 481 h 481"/>
                <a:gd name="T20" fmla="*/ 289 w 1244"/>
                <a:gd name="T21" fmla="*/ 472 h 481"/>
                <a:gd name="T22" fmla="*/ 318 w 1244"/>
                <a:gd name="T23" fmla="*/ 447 h 481"/>
                <a:gd name="T24" fmla="*/ 346 w 1244"/>
                <a:gd name="T25" fmla="*/ 431 h 481"/>
                <a:gd name="T26" fmla="*/ 376 w 1244"/>
                <a:gd name="T27" fmla="*/ 409 h 481"/>
                <a:gd name="T28" fmla="*/ 405 w 1244"/>
                <a:gd name="T29" fmla="*/ 369 h 481"/>
                <a:gd name="T30" fmla="*/ 433 w 1244"/>
                <a:gd name="T31" fmla="*/ 306 h 481"/>
                <a:gd name="T32" fmla="*/ 463 w 1244"/>
                <a:gd name="T33" fmla="*/ 230 h 481"/>
                <a:gd name="T34" fmla="*/ 492 w 1244"/>
                <a:gd name="T35" fmla="*/ 150 h 481"/>
                <a:gd name="T36" fmla="*/ 520 w 1244"/>
                <a:gd name="T37" fmla="*/ 80 h 481"/>
                <a:gd name="T38" fmla="*/ 550 w 1244"/>
                <a:gd name="T39" fmla="*/ 54 h 481"/>
                <a:gd name="T40" fmla="*/ 578 w 1244"/>
                <a:gd name="T41" fmla="*/ 64 h 481"/>
                <a:gd name="T42" fmla="*/ 607 w 1244"/>
                <a:gd name="T43" fmla="*/ 93 h 481"/>
                <a:gd name="T44" fmla="*/ 637 w 1244"/>
                <a:gd name="T45" fmla="*/ 126 h 481"/>
                <a:gd name="T46" fmla="*/ 665 w 1244"/>
                <a:gd name="T47" fmla="*/ 146 h 481"/>
                <a:gd name="T48" fmla="*/ 694 w 1244"/>
                <a:gd name="T49" fmla="*/ 175 h 481"/>
                <a:gd name="T50" fmla="*/ 724 w 1244"/>
                <a:gd name="T51" fmla="*/ 205 h 481"/>
                <a:gd name="T52" fmla="*/ 752 w 1244"/>
                <a:gd name="T53" fmla="*/ 239 h 481"/>
                <a:gd name="T54" fmla="*/ 781 w 1244"/>
                <a:gd name="T55" fmla="*/ 284 h 481"/>
                <a:gd name="T56" fmla="*/ 809 w 1244"/>
                <a:gd name="T57" fmla="*/ 316 h 481"/>
                <a:gd name="T58" fmla="*/ 839 w 1244"/>
                <a:gd name="T59" fmla="*/ 353 h 481"/>
                <a:gd name="T60" fmla="*/ 868 w 1244"/>
                <a:gd name="T61" fmla="*/ 380 h 481"/>
                <a:gd name="T62" fmla="*/ 896 w 1244"/>
                <a:gd name="T63" fmla="*/ 396 h 481"/>
                <a:gd name="T64" fmla="*/ 926 w 1244"/>
                <a:gd name="T65" fmla="*/ 417 h 481"/>
                <a:gd name="T66" fmla="*/ 955 w 1244"/>
                <a:gd name="T67" fmla="*/ 426 h 481"/>
                <a:gd name="T68" fmla="*/ 983 w 1244"/>
                <a:gd name="T69" fmla="*/ 429 h 481"/>
                <a:gd name="T70" fmla="*/ 1013 w 1244"/>
                <a:gd name="T71" fmla="*/ 431 h 481"/>
                <a:gd name="T72" fmla="*/ 1041 w 1244"/>
                <a:gd name="T73" fmla="*/ 438 h 481"/>
                <a:gd name="T74" fmla="*/ 1070 w 1244"/>
                <a:gd name="T75" fmla="*/ 426 h 481"/>
                <a:gd name="T76" fmla="*/ 1099 w 1244"/>
                <a:gd name="T77" fmla="*/ 401 h 481"/>
                <a:gd name="T78" fmla="*/ 1128 w 1244"/>
                <a:gd name="T79" fmla="*/ 367 h 481"/>
                <a:gd name="T80" fmla="*/ 1157 w 1244"/>
                <a:gd name="T81" fmla="*/ 335 h 481"/>
                <a:gd name="T82" fmla="*/ 1186 w 1244"/>
                <a:gd name="T83" fmla="*/ 335 h 481"/>
                <a:gd name="T84" fmla="*/ 1215 w 1244"/>
                <a:gd name="T85" fmla="*/ 332 h 481"/>
                <a:gd name="T86" fmla="*/ 1244 w 1244"/>
                <a:gd name="T87" fmla="*/ 31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81">
                  <a:moveTo>
                    <a:pt x="0" y="17"/>
                  </a:moveTo>
                  <a:lnTo>
                    <a:pt x="29" y="0"/>
                  </a:lnTo>
                  <a:lnTo>
                    <a:pt x="58" y="8"/>
                  </a:lnTo>
                  <a:lnTo>
                    <a:pt x="87" y="41"/>
                  </a:lnTo>
                  <a:lnTo>
                    <a:pt x="115" y="110"/>
                  </a:lnTo>
                  <a:lnTo>
                    <a:pt x="144" y="200"/>
                  </a:lnTo>
                  <a:lnTo>
                    <a:pt x="174" y="308"/>
                  </a:lnTo>
                  <a:lnTo>
                    <a:pt x="202" y="407"/>
                  </a:lnTo>
                  <a:lnTo>
                    <a:pt x="231" y="461"/>
                  </a:lnTo>
                  <a:lnTo>
                    <a:pt x="261" y="481"/>
                  </a:lnTo>
                  <a:lnTo>
                    <a:pt x="289" y="472"/>
                  </a:lnTo>
                  <a:lnTo>
                    <a:pt x="318" y="447"/>
                  </a:lnTo>
                  <a:lnTo>
                    <a:pt x="346" y="431"/>
                  </a:lnTo>
                  <a:lnTo>
                    <a:pt x="376" y="409"/>
                  </a:lnTo>
                  <a:lnTo>
                    <a:pt x="405" y="369"/>
                  </a:lnTo>
                  <a:lnTo>
                    <a:pt x="433" y="306"/>
                  </a:lnTo>
                  <a:lnTo>
                    <a:pt x="463" y="230"/>
                  </a:lnTo>
                  <a:lnTo>
                    <a:pt x="492" y="150"/>
                  </a:lnTo>
                  <a:lnTo>
                    <a:pt x="520" y="80"/>
                  </a:lnTo>
                  <a:lnTo>
                    <a:pt x="550" y="54"/>
                  </a:lnTo>
                  <a:lnTo>
                    <a:pt x="578" y="64"/>
                  </a:lnTo>
                  <a:lnTo>
                    <a:pt x="607" y="93"/>
                  </a:lnTo>
                  <a:lnTo>
                    <a:pt x="637" y="126"/>
                  </a:lnTo>
                  <a:lnTo>
                    <a:pt x="665" y="146"/>
                  </a:lnTo>
                  <a:lnTo>
                    <a:pt x="694" y="175"/>
                  </a:lnTo>
                  <a:lnTo>
                    <a:pt x="724" y="205"/>
                  </a:lnTo>
                  <a:lnTo>
                    <a:pt x="752" y="239"/>
                  </a:lnTo>
                  <a:lnTo>
                    <a:pt x="781" y="284"/>
                  </a:lnTo>
                  <a:lnTo>
                    <a:pt x="809" y="316"/>
                  </a:lnTo>
                  <a:lnTo>
                    <a:pt x="839" y="353"/>
                  </a:lnTo>
                  <a:lnTo>
                    <a:pt x="868" y="380"/>
                  </a:lnTo>
                  <a:lnTo>
                    <a:pt x="896" y="396"/>
                  </a:lnTo>
                  <a:lnTo>
                    <a:pt x="926" y="417"/>
                  </a:lnTo>
                  <a:lnTo>
                    <a:pt x="955" y="426"/>
                  </a:lnTo>
                  <a:lnTo>
                    <a:pt x="983" y="429"/>
                  </a:lnTo>
                  <a:lnTo>
                    <a:pt x="1013" y="431"/>
                  </a:lnTo>
                  <a:lnTo>
                    <a:pt x="1041" y="438"/>
                  </a:lnTo>
                  <a:lnTo>
                    <a:pt x="1070" y="426"/>
                  </a:lnTo>
                  <a:lnTo>
                    <a:pt x="1099" y="401"/>
                  </a:lnTo>
                  <a:lnTo>
                    <a:pt x="1128" y="367"/>
                  </a:lnTo>
                  <a:lnTo>
                    <a:pt x="1157" y="335"/>
                  </a:lnTo>
                  <a:lnTo>
                    <a:pt x="1186" y="335"/>
                  </a:lnTo>
                  <a:lnTo>
                    <a:pt x="1215" y="332"/>
                  </a:lnTo>
                  <a:lnTo>
                    <a:pt x="1244" y="31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05" name="Freeform 66">
              <a:extLst>
                <a:ext uri="{FF2B5EF4-FFF2-40B4-BE49-F238E27FC236}">
                  <a16:creationId xmlns="" xmlns:a16="http://schemas.microsoft.com/office/drawing/2014/main" id="{AE4CF2D3-71FE-4C57-B5F1-BC201CD2C034}"/>
                </a:ext>
              </a:extLst>
            </p:cNvPr>
            <p:cNvSpPr>
              <a:spLocks/>
            </p:cNvSpPr>
            <p:nvPr/>
          </p:nvSpPr>
          <p:spPr bwMode="auto">
            <a:xfrm>
              <a:off x="4144963" y="4048125"/>
              <a:ext cx="1974850" cy="754063"/>
            </a:xfrm>
            <a:custGeom>
              <a:avLst/>
              <a:gdLst>
                <a:gd name="T0" fmla="*/ 0 w 1244"/>
                <a:gd name="T1" fmla="*/ 475 h 475"/>
                <a:gd name="T2" fmla="*/ 29 w 1244"/>
                <a:gd name="T3" fmla="*/ 466 h 475"/>
                <a:gd name="T4" fmla="*/ 58 w 1244"/>
                <a:gd name="T5" fmla="*/ 444 h 475"/>
                <a:gd name="T6" fmla="*/ 87 w 1244"/>
                <a:gd name="T7" fmla="*/ 402 h 475"/>
                <a:gd name="T8" fmla="*/ 115 w 1244"/>
                <a:gd name="T9" fmla="*/ 329 h 475"/>
                <a:gd name="T10" fmla="*/ 144 w 1244"/>
                <a:gd name="T11" fmla="*/ 223 h 475"/>
                <a:gd name="T12" fmla="*/ 174 w 1244"/>
                <a:gd name="T13" fmla="*/ 123 h 475"/>
                <a:gd name="T14" fmla="*/ 202 w 1244"/>
                <a:gd name="T15" fmla="*/ 54 h 475"/>
                <a:gd name="T16" fmla="*/ 231 w 1244"/>
                <a:gd name="T17" fmla="*/ 14 h 475"/>
                <a:gd name="T18" fmla="*/ 261 w 1244"/>
                <a:gd name="T19" fmla="*/ 0 h 475"/>
                <a:gd name="T20" fmla="*/ 289 w 1244"/>
                <a:gd name="T21" fmla="*/ 21 h 475"/>
                <a:gd name="T22" fmla="*/ 318 w 1244"/>
                <a:gd name="T23" fmla="*/ 89 h 475"/>
                <a:gd name="T24" fmla="*/ 346 w 1244"/>
                <a:gd name="T25" fmla="*/ 179 h 475"/>
                <a:gd name="T26" fmla="*/ 376 w 1244"/>
                <a:gd name="T27" fmla="*/ 255 h 475"/>
                <a:gd name="T28" fmla="*/ 405 w 1244"/>
                <a:gd name="T29" fmla="*/ 318 h 475"/>
                <a:gd name="T30" fmla="*/ 433 w 1244"/>
                <a:gd name="T31" fmla="*/ 356 h 475"/>
                <a:gd name="T32" fmla="*/ 463 w 1244"/>
                <a:gd name="T33" fmla="*/ 395 h 475"/>
                <a:gd name="T34" fmla="*/ 492 w 1244"/>
                <a:gd name="T35" fmla="*/ 430 h 475"/>
                <a:gd name="T36" fmla="*/ 520 w 1244"/>
                <a:gd name="T37" fmla="*/ 439 h 475"/>
                <a:gd name="T38" fmla="*/ 550 w 1244"/>
                <a:gd name="T39" fmla="*/ 436 h 475"/>
                <a:gd name="T40" fmla="*/ 578 w 1244"/>
                <a:gd name="T41" fmla="*/ 437 h 475"/>
                <a:gd name="T42" fmla="*/ 607 w 1244"/>
                <a:gd name="T43" fmla="*/ 439 h 475"/>
                <a:gd name="T44" fmla="*/ 637 w 1244"/>
                <a:gd name="T45" fmla="*/ 442 h 475"/>
                <a:gd name="T46" fmla="*/ 665 w 1244"/>
                <a:gd name="T47" fmla="*/ 430 h 475"/>
                <a:gd name="T48" fmla="*/ 694 w 1244"/>
                <a:gd name="T49" fmla="*/ 395 h 475"/>
                <a:gd name="T50" fmla="*/ 724 w 1244"/>
                <a:gd name="T51" fmla="*/ 343 h 475"/>
                <a:gd name="T52" fmla="*/ 752 w 1244"/>
                <a:gd name="T53" fmla="*/ 293 h 475"/>
                <a:gd name="T54" fmla="*/ 781 w 1244"/>
                <a:gd name="T55" fmla="*/ 250 h 475"/>
                <a:gd name="T56" fmla="*/ 809 w 1244"/>
                <a:gd name="T57" fmla="*/ 215 h 475"/>
                <a:gd name="T58" fmla="*/ 839 w 1244"/>
                <a:gd name="T59" fmla="*/ 185 h 475"/>
                <a:gd name="T60" fmla="*/ 868 w 1244"/>
                <a:gd name="T61" fmla="*/ 160 h 475"/>
                <a:gd name="T62" fmla="*/ 896 w 1244"/>
                <a:gd name="T63" fmla="*/ 153 h 475"/>
                <a:gd name="T64" fmla="*/ 926 w 1244"/>
                <a:gd name="T65" fmla="*/ 150 h 475"/>
                <a:gd name="T66" fmla="*/ 955 w 1244"/>
                <a:gd name="T67" fmla="*/ 158 h 475"/>
                <a:gd name="T68" fmla="*/ 983 w 1244"/>
                <a:gd name="T69" fmla="*/ 175 h 475"/>
                <a:gd name="T70" fmla="*/ 1013 w 1244"/>
                <a:gd name="T71" fmla="*/ 199 h 475"/>
                <a:gd name="T72" fmla="*/ 1041 w 1244"/>
                <a:gd name="T73" fmla="*/ 235 h 475"/>
                <a:gd name="T74" fmla="*/ 1070 w 1244"/>
                <a:gd name="T75" fmla="*/ 273 h 475"/>
                <a:gd name="T76" fmla="*/ 1099 w 1244"/>
                <a:gd name="T77" fmla="*/ 299 h 475"/>
                <a:gd name="T78" fmla="*/ 1128 w 1244"/>
                <a:gd name="T79" fmla="*/ 319 h 475"/>
                <a:gd name="T80" fmla="*/ 1157 w 1244"/>
                <a:gd name="T81" fmla="*/ 347 h 475"/>
                <a:gd name="T82" fmla="*/ 1186 w 1244"/>
                <a:gd name="T83" fmla="*/ 351 h 475"/>
                <a:gd name="T84" fmla="*/ 1215 w 1244"/>
                <a:gd name="T85" fmla="*/ 353 h 475"/>
                <a:gd name="T86" fmla="*/ 1244 w 1244"/>
                <a:gd name="T87" fmla="*/ 377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75">
                  <a:moveTo>
                    <a:pt x="0" y="475"/>
                  </a:moveTo>
                  <a:lnTo>
                    <a:pt x="29" y="466"/>
                  </a:lnTo>
                  <a:lnTo>
                    <a:pt x="58" y="444"/>
                  </a:lnTo>
                  <a:lnTo>
                    <a:pt x="87" y="402"/>
                  </a:lnTo>
                  <a:lnTo>
                    <a:pt x="115" y="329"/>
                  </a:lnTo>
                  <a:lnTo>
                    <a:pt x="144" y="223"/>
                  </a:lnTo>
                  <a:lnTo>
                    <a:pt x="174" y="123"/>
                  </a:lnTo>
                  <a:lnTo>
                    <a:pt x="202" y="54"/>
                  </a:lnTo>
                  <a:lnTo>
                    <a:pt x="231" y="14"/>
                  </a:lnTo>
                  <a:lnTo>
                    <a:pt x="261" y="0"/>
                  </a:lnTo>
                  <a:lnTo>
                    <a:pt x="289" y="21"/>
                  </a:lnTo>
                  <a:lnTo>
                    <a:pt x="318" y="89"/>
                  </a:lnTo>
                  <a:lnTo>
                    <a:pt x="346" y="179"/>
                  </a:lnTo>
                  <a:lnTo>
                    <a:pt x="376" y="255"/>
                  </a:lnTo>
                  <a:lnTo>
                    <a:pt x="405" y="318"/>
                  </a:lnTo>
                  <a:lnTo>
                    <a:pt x="433" y="356"/>
                  </a:lnTo>
                  <a:lnTo>
                    <a:pt x="463" y="395"/>
                  </a:lnTo>
                  <a:lnTo>
                    <a:pt x="492" y="430"/>
                  </a:lnTo>
                  <a:lnTo>
                    <a:pt x="520" y="439"/>
                  </a:lnTo>
                  <a:lnTo>
                    <a:pt x="550" y="436"/>
                  </a:lnTo>
                  <a:lnTo>
                    <a:pt x="578" y="437"/>
                  </a:lnTo>
                  <a:lnTo>
                    <a:pt x="607" y="439"/>
                  </a:lnTo>
                  <a:lnTo>
                    <a:pt x="637" y="442"/>
                  </a:lnTo>
                  <a:lnTo>
                    <a:pt x="665" y="430"/>
                  </a:lnTo>
                  <a:lnTo>
                    <a:pt x="694" y="395"/>
                  </a:lnTo>
                  <a:lnTo>
                    <a:pt x="724" y="343"/>
                  </a:lnTo>
                  <a:lnTo>
                    <a:pt x="752" y="293"/>
                  </a:lnTo>
                  <a:lnTo>
                    <a:pt x="781" y="250"/>
                  </a:lnTo>
                  <a:lnTo>
                    <a:pt x="809" y="215"/>
                  </a:lnTo>
                  <a:lnTo>
                    <a:pt x="839" y="185"/>
                  </a:lnTo>
                  <a:lnTo>
                    <a:pt x="868" y="160"/>
                  </a:lnTo>
                  <a:lnTo>
                    <a:pt x="896" y="153"/>
                  </a:lnTo>
                  <a:lnTo>
                    <a:pt x="926" y="150"/>
                  </a:lnTo>
                  <a:lnTo>
                    <a:pt x="955" y="158"/>
                  </a:lnTo>
                  <a:lnTo>
                    <a:pt x="983" y="175"/>
                  </a:lnTo>
                  <a:lnTo>
                    <a:pt x="1013" y="199"/>
                  </a:lnTo>
                  <a:lnTo>
                    <a:pt x="1041" y="235"/>
                  </a:lnTo>
                  <a:lnTo>
                    <a:pt x="1070" y="273"/>
                  </a:lnTo>
                  <a:lnTo>
                    <a:pt x="1099" y="299"/>
                  </a:lnTo>
                  <a:lnTo>
                    <a:pt x="1128" y="319"/>
                  </a:lnTo>
                  <a:lnTo>
                    <a:pt x="1157" y="347"/>
                  </a:lnTo>
                  <a:lnTo>
                    <a:pt x="1186" y="351"/>
                  </a:lnTo>
                  <a:lnTo>
                    <a:pt x="1215" y="353"/>
                  </a:lnTo>
                  <a:lnTo>
                    <a:pt x="1244" y="37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06" name="Freeform 67">
              <a:extLst>
                <a:ext uri="{FF2B5EF4-FFF2-40B4-BE49-F238E27FC236}">
                  <a16:creationId xmlns="" xmlns:a16="http://schemas.microsoft.com/office/drawing/2014/main" id="{05211D4D-9328-4E8A-84EA-CB45B83CF947}"/>
                </a:ext>
              </a:extLst>
            </p:cNvPr>
            <p:cNvSpPr>
              <a:spLocks/>
            </p:cNvSpPr>
            <p:nvPr/>
          </p:nvSpPr>
          <p:spPr bwMode="auto">
            <a:xfrm>
              <a:off x="4144963" y="4156075"/>
              <a:ext cx="2019300" cy="631825"/>
            </a:xfrm>
            <a:custGeom>
              <a:avLst/>
              <a:gdLst>
                <a:gd name="T0" fmla="*/ 0 w 1272"/>
                <a:gd name="T1" fmla="*/ 18 h 398"/>
                <a:gd name="T2" fmla="*/ 29 w 1272"/>
                <a:gd name="T3" fmla="*/ 90 h 398"/>
                <a:gd name="T4" fmla="*/ 58 w 1272"/>
                <a:gd name="T5" fmla="*/ 207 h 398"/>
                <a:gd name="T6" fmla="*/ 87 w 1272"/>
                <a:gd name="T7" fmla="*/ 282 h 398"/>
                <a:gd name="T8" fmla="*/ 115 w 1272"/>
                <a:gd name="T9" fmla="*/ 322 h 398"/>
                <a:gd name="T10" fmla="*/ 144 w 1272"/>
                <a:gd name="T11" fmla="*/ 385 h 398"/>
                <a:gd name="T12" fmla="*/ 174 w 1272"/>
                <a:gd name="T13" fmla="*/ 396 h 398"/>
                <a:gd name="T14" fmla="*/ 202 w 1272"/>
                <a:gd name="T15" fmla="*/ 387 h 398"/>
                <a:gd name="T16" fmla="*/ 231 w 1272"/>
                <a:gd name="T17" fmla="*/ 381 h 398"/>
                <a:gd name="T18" fmla="*/ 261 w 1272"/>
                <a:gd name="T19" fmla="*/ 371 h 398"/>
                <a:gd name="T20" fmla="*/ 289 w 1272"/>
                <a:gd name="T21" fmla="*/ 359 h 398"/>
                <a:gd name="T22" fmla="*/ 318 w 1272"/>
                <a:gd name="T23" fmla="*/ 327 h 398"/>
                <a:gd name="T24" fmla="*/ 346 w 1272"/>
                <a:gd name="T25" fmla="*/ 259 h 398"/>
                <a:gd name="T26" fmla="*/ 376 w 1272"/>
                <a:gd name="T27" fmla="*/ 167 h 398"/>
                <a:gd name="T28" fmla="*/ 405 w 1272"/>
                <a:gd name="T29" fmla="*/ 88 h 398"/>
                <a:gd name="T30" fmla="*/ 433 w 1272"/>
                <a:gd name="T31" fmla="*/ 33 h 398"/>
                <a:gd name="T32" fmla="*/ 463 w 1272"/>
                <a:gd name="T33" fmla="*/ 6 h 398"/>
                <a:gd name="T34" fmla="*/ 492 w 1272"/>
                <a:gd name="T35" fmla="*/ 0 h 398"/>
                <a:gd name="T36" fmla="*/ 520 w 1272"/>
                <a:gd name="T37" fmla="*/ 20 h 398"/>
                <a:gd name="T38" fmla="*/ 550 w 1272"/>
                <a:gd name="T39" fmla="*/ 56 h 398"/>
                <a:gd name="T40" fmla="*/ 578 w 1272"/>
                <a:gd name="T41" fmla="*/ 77 h 398"/>
                <a:gd name="T42" fmla="*/ 607 w 1272"/>
                <a:gd name="T43" fmla="*/ 101 h 398"/>
                <a:gd name="T44" fmla="*/ 637 w 1272"/>
                <a:gd name="T45" fmla="*/ 123 h 398"/>
                <a:gd name="T46" fmla="*/ 665 w 1272"/>
                <a:gd name="T47" fmla="*/ 154 h 398"/>
                <a:gd name="T48" fmla="*/ 694 w 1272"/>
                <a:gd name="T49" fmla="*/ 204 h 398"/>
                <a:gd name="T50" fmla="*/ 724 w 1272"/>
                <a:gd name="T51" fmla="*/ 247 h 398"/>
                <a:gd name="T52" fmla="*/ 752 w 1272"/>
                <a:gd name="T53" fmla="*/ 290 h 398"/>
                <a:gd name="T54" fmla="*/ 781 w 1272"/>
                <a:gd name="T55" fmla="*/ 331 h 398"/>
                <a:gd name="T56" fmla="*/ 809 w 1272"/>
                <a:gd name="T57" fmla="*/ 362 h 398"/>
                <a:gd name="T58" fmla="*/ 839 w 1272"/>
                <a:gd name="T59" fmla="*/ 386 h 398"/>
                <a:gd name="T60" fmla="*/ 868 w 1272"/>
                <a:gd name="T61" fmla="*/ 398 h 398"/>
                <a:gd name="T62" fmla="*/ 896 w 1272"/>
                <a:gd name="T63" fmla="*/ 396 h 398"/>
                <a:gd name="T64" fmla="*/ 926 w 1272"/>
                <a:gd name="T65" fmla="*/ 389 h 398"/>
                <a:gd name="T66" fmla="*/ 955 w 1272"/>
                <a:gd name="T67" fmla="*/ 363 h 398"/>
                <a:gd name="T68" fmla="*/ 983 w 1272"/>
                <a:gd name="T69" fmla="*/ 316 h 398"/>
                <a:gd name="T70" fmla="*/ 1013 w 1272"/>
                <a:gd name="T71" fmla="*/ 277 h 398"/>
                <a:gd name="T72" fmla="*/ 1041 w 1272"/>
                <a:gd name="T73" fmla="*/ 239 h 398"/>
                <a:gd name="T74" fmla="*/ 1070 w 1272"/>
                <a:gd name="T75" fmla="*/ 205 h 398"/>
                <a:gd name="T76" fmla="*/ 1099 w 1272"/>
                <a:gd name="T77" fmla="*/ 189 h 398"/>
                <a:gd name="T78" fmla="*/ 1128 w 1272"/>
                <a:gd name="T79" fmla="*/ 178 h 398"/>
                <a:gd name="T80" fmla="*/ 1157 w 1272"/>
                <a:gd name="T81" fmla="*/ 182 h 398"/>
                <a:gd name="T82" fmla="*/ 1186 w 1272"/>
                <a:gd name="T83" fmla="*/ 194 h 398"/>
                <a:gd name="T84" fmla="*/ 1215 w 1272"/>
                <a:gd name="T85" fmla="*/ 203 h 398"/>
                <a:gd name="T86" fmla="*/ 1244 w 1272"/>
                <a:gd name="T87" fmla="*/ 215 h 398"/>
                <a:gd name="T88" fmla="*/ 1272 w 1272"/>
                <a:gd name="T89" fmla="*/ 22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398">
                  <a:moveTo>
                    <a:pt x="0" y="18"/>
                  </a:moveTo>
                  <a:lnTo>
                    <a:pt x="29" y="90"/>
                  </a:lnTo>
                  <a:lnTo>
                    <a:pt x="58" y="207"/>
                  </a:lnTo>
                  <a:lnTo>
                    <a:pt x="87" y="282"/>
                  </a:lnTo>
                  <a:lnTo>
                    <a:pt x="115" y="322"/>
                  </a:lnTo>
                  <a:lnTo>
                    <a:pt x="144" y="385"/>
                  </a:lnTo>
                  <a:lnTo>
                    <a:pt x="174" y="396"/>
                  </a:lnTo>
                  <a:lnTo>
                    <a:pt x="202" y="387"/>
                  </a:lnTo>
                  <a:lnTo>
                    <a:pt x="231" y="381"/>
                  </a:lnTo>
                  <a:lnTo>
                    <a:pt x="261" y="371"/>
                  </a:lnTo>
                  <a:lnTo>
                    <a:pt x="289" y="359"/>
                  </a:lnTo>
                  <a:lnTo>
                    <a:pt x="318" y="327"/>
                  </a:lnTo>
                  <a:lnTo>
                    <a:pt x="346" y="259"/>
                  </a:lnTo>
                  <a:lnTo>
                    <a:pt x="376" y="167"/>
                  </a:lnTo>
                  <a:lnTo>
                    <a:pt x="405" y="88"/>
                  </a:lnTo>
                  <a:lnTo>
                    <a:pt x="433" y="33"/>
                  </a:lnTo>
                  <a:lnTo>
                    <a:pt x="463" y="6"/>
                  </a:lnTo>
                  <a:lnTo>
                    <a:pt x="492" y="0"/>
                  </a:lnTo>
                  <a:lnTo>
                    <a:pt x="520" y="20"/>
                  </a:lnTo>
                  <a:lnTo>
                    <a:pt x="550" y="56"/>
                  </a:lnTo>
                  <a:lnTo>
                    <a:pt x="578" y="77"/>
                  </a:lnTo>
                  <a:lnTo>
                    <a:pt x="607" y="101"/>
                  </a:lnTo>
                  <a:lnTo>
                    <a:pt x="637" y="123"/>
                  </a:lnTo>
                  <a:lnTo>
                    <a:pt x="665" y="154"/>
                  </a:lnTo>
                  <a:lnTo>
                    <a:pt x="694" y="204"/>
                  </a:lnTo>
                  <a:lnTo>
                    <a:pt x="724" y="247"/>
                  </a:lnTo>
                  <a:lnTo>
                    <a:pt x="752" y="290"/>
                  </a:lnTo>
                  <a:lnTo>
                    <a:pt x="781" y="331"/>
                  </a:lnTo>
                  <a:lnTo>
                    <a:pt x="809" y="362"/>
                  </a:lnTo>
                  <a:lnTo>
                    <a:pt x="839" y="386"/>
                  </a:lnTo>
                  <a:lnTo>
                    <a:pt x="868" y="398"/>
                  </a:lnTo>
                  <a:lnTo>
                    <a:pt x="896" y="396"/>
                  </a:lnTo>
                  <a:lnTo>
                    <a:pt x="926" y="389"/>
                  </a:lnTo>
                  <a:lnTo>
                    <a:pt x="955" y="363"/>
                  </a:lnTo>
                  <a:lnTo>
                    <a:pt x="983" y="316"/>
                  </a:lnTo>
                  <a:lnTo>
                    <a:pt x="1013" y="277"/>
                  </a:lnTo>
                  <a:lnTo>
                    <a:pt x="1041" y="239"/>
                  </a:lnTo>
                  <a:lnTo>
                    <a:pt x="1070" y="205"/>
                  </a:lnTo>
                  <a:lnTo>
                    <a:pt x="1099" y="189"/>
                  </a:lnTo>
                  <a:lnTo>
                    <a:pt x="1128" y="178"/>
                  </a:lnTo>
                  <a:lnTo>
                    <a:pt x="1157" y="182"/>
                  </a:lnTo>
                  <a:lnTo>
                    <a:pt x="1186" y="194"/>
                  </a:lnTo>
                  <a:lnTo>
                    <a:pt x="1215" y="203"/>
                  </a:lnTo>
                  <a:lnTo>
                    <a:pt x="1244" y="215"/>
                  </a:lnTo>
                  <a:lnTo>
                    <a:pt x="1272" y="22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07" name="Freeform 68">
              <a:extLst>
                <a:ext uri="{FF2B5EF4-FFF2-40B4-BE49-F238E27FC236}">
                  <a16:creationId xmlns="" xmlns:a16="http://schemas.microsoft.com/office/drawing/2014/main" id="{6C88F602-C3A5-4BB9-BD68-E06250B1C8ED}"/>
                </a:ext>
              </a:extLst>
            </p:cNvPr>
            <p:cNvSpPr>
              <a:spLocks/>
            </p:cNvSpPr>
            <p:nvPr/>
          </p:nvSpPr>
          <p:spPr bwMode="auto">
            <a:xfrm>
              <a:off x="4144963" y="4068763"/>
              <a:ext cx="1928813" cy="682625"/>
            </a:xfrm>
            <a:custGeom>
              <a:avLst/>
              <a:gdLst>
                <a:gd name="T0" fmla="*/ 0 w 1215"/>
                <a:gd name="T1" fmla="*/ 248 h 430"/>
                <a:gd name="T2" fmla="*/ 29 w 1215"/>
                <a:gd name="T3" fmla="*/ 163 h 430"/>
                <a:gd name="T4" fmla="*/ 58 w 1215"/>
                <a:gd name="T5" fmla="*/ 110 h 430"/>
                <a:gd name="T6" fmla="*/ 87 w 1215"/>
                <a:gd name="T7" fmla="*/ 99 h 430"/>
                <a:gd name="T8" fmla="*/ 115 w 1215"/>
                <a:gd name="T9" fmla="*/ 67 h 430"/>
                <a:gd name="T10" fmla="*/ 144 w 1215"/>
                <a:gd name="T11" fmla="*/ 19 h 430"/>
                <a:gd name="T12" fmla="*/ 174 w 1215"/>
                <a:gd name="T13" fmla="*/ 0 h 430"/>
                <a:gd name="T14" fmla="*/ 202 w 1215"/>
                <a:gd name="T15" fmla="*/ 11 h 430"/>
                <a:gd name="T16" fmla="*/ 231 w 1215"/>
                <a:gd name="T17" fmla="*/ 89 h 430"/>
                <a:gd name="T18" fmla="*/ 261 w 1215"/>
                <a:gd name="T19" fmla="*/ 198 h 430"/>
                <a:gd name="T20" fmla="*/ 289 w 1215"/>
                <a:gd name="T21" fmla="*/ 281 h 430"/>
                <a:gd name="T22" fmla="*/ 318 w 1215"/>
                <a:gd name="T23" fmla="*/ 341 h 430"/>
                <a:gd name="T24" fmla="*/ 346 w 1215"/>
                <a:gd name="T25" fmla="*/ 370 h 430"/>
                <a:gd name="T26" fmla="*/ 376 w 1215"/>
                <a:gd name="T27" fmla="*/ 391 h 430"/>
                <a:gd name="T28" fmla="*/ 405 w 1215"/>
                <a:gd name="T29" fmla="*/ 413 h 430"/>
                <a:gd name="T30" fmla="*/ 433 w 1215"/>
                <a:gd name="T31" fmla="*/ 414 h 430"/>
                <a:gd name="T32" fmla="*/ 463 w 1215"/>
                <a:gd name="T33" fmla="*/ 421 h 430"/>
                <a:gd name="T34" fmla="*/ 492 w 1215"/>
                <a:gd name="T35" fmla="*/ 428 h 430"/>
                <a:gd name="T36" fmla="*/ 520 w 1215"/>
                <a:gd name="T37" fmla="*/ 428 h 430"/>
                <a:gd name="T38" fmla="*/ 550 w 1215"/>
                <a:gd name="T39" fmla="*/ 430 h 430"/>
                <a:gd name="T40" fmla="*/ 578 w 1215"/>
                <a:gd name="T41" fmla="*/ 412 h 430"/>
                <a:gd name="T42" fmla="*/ 607 w 1215"/>
                <a:gd name="T43" fmla="*/ 377 h 430"/>
                <a:gd name="T44" fmla="*/ 637 w 1215"/>
                <a:gd name="T45" fmla="*/ 323 h 430"/>
                <a:gd name="T46" fmla="*/ 665 w 1215"/>
                <a:gd name="T47" fmla="*/ 253 h 430"/>
                <a:gd name="T48" fmla="*/ 694 w 1215"/>
                <a:gd name="T49" fmla="*/ 189 h 430"/>
                <a:gd name="T50" fmla="*/ 724 w 1215"/>
                <a:gd name="T51" fmla="*/ 137 h 430"/>
                <a:gd name="T52" fmla="*/ 752 w 1215"/>
                <a:gd name="T53" fmla="*/ 113 h 430"/>
                <a:gd name="T54" fmla="*/ 781 w 1215"/>
                <a:gd name="T55" fmla="*/ 120 h 430"/>
                <a:gd name="T56" fmla="*/ 809 w 1215"/>
                <a:gd name="T57" fmla="*/ 134 h 430"/>
                <a:gd name="T58" fmla="*/ 839 w 1215"/>
                <a:gd name="T59" fmla="*/ 146 h 430"/>
                <a:gd name="T60" fmla="*/ 868 w 1215"/>
                <a:gd name="T61" fmla="*/ 157 h 430"/>
                <a:gd name="T62" fmla="*/ 896 w 1215"/>
                <a:gd name="T63" fmla="*/ 177 h 430"/>
                <a:gd name="T64" fmla="*/ 926 w 1215"/>
                <a:gd name="T65" fmla="*/ 200 h 430"/>
                <a:gd name="T66" fmla="*/ 955 w 1215"/>
                <a:gd name="T67" fmla="*/ 227 h 430"/>
                <a:gd name="T68" fmla="*/ 983 w 1215"/>
                <a:gd name="T69" fmla="*/ 263 h 430"/>
                <a:gd name="T70" fmla="*/ 1013 w 1215"/>
                <a:gd name="T71" fmla="*/ 285 h 430"/>
                <a:gd name="T72" fmla="*/ 1041 w 1215"/>
                <a:gd name="T73" fmla="*/ 328 h 430"/>
                <a:gd name="T74" fmla="*/ 1070 w 1215"/>
                <a:gd name="T75" fmla="*/ 357 h 430"/>
                <a:gd name="T76" fmla="*/ 1099 w 1215"/>
                <a:gd name="T77" fmla="*/ 367 h 430"/>
                <a:gd name="T78" fmla="*/ 1128 w 1215"/>
                <a:gd name="T79" fmla="*/ 372 h 430"/>
                <a:gd name="T80" fmla="*/ 1157 w 1215"/>
                <a:gd name="T81" fmla="*/ 360 h 430"/>
                <a:gd name="T82" fmla="*/ 1186 w 1215"/>
                <a:gd name="T83" fmla="*/ 362 h 430"/>
                <a:gd name="T84" fmla="*/ 1215 w 1215"/>
                <a:gd name="T85" fmla="*/ 372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30">
                  <a:moveTo>
                    <a:pt x="0" y="248"/>
                  </a:moveTo>
                  <a:lnTo>
                    <a:pt x="29" y="163"/>
                  </a:lnTo>
                  <a:lnTo>
                    <a:pt x="58" y="110"/>
                  </a:lnTo>
                  <a:lnTo>
                    <a:pt x="87" y="99"/>
                  </a:lnTo>
                  <a:lnTo>
                    <a:pt x="115" y="67"/>
                  </a:lnTo>
                  <a:lnTo>
                    <a:pt x="144" y="19"/>
                  </a:lnTo>
                  <a:lnTo>
                    <a:pt x="174" y="0"/>
                  </a:lnTo>
                  <a:lnTo>
                    <a:pt x="202" y="11"/>
                  </a:lnTo>
                  <a:lnTo>
                    <a:pt x="231" y="89"/>
                  </a:lnTo>
                  <a:lnTo>
                    <a:pt x="261" y="198"/>
                  </a:lnTo>
                  <a:lnTo>
                    <a:pt x="289" y="281"/>
                  </a:lnTo>
                  <a:lnTo>
                    <a:pt x="318" y="341"/>
                  </a:lnTo>
                  <a:lnTo>
                    <a:pt x="346" y="370"/>
                  </a:lnTo>
                  <a:lnTo>
                    <a:pt x="376" y="391"/>
                  </a:lnTo>
                  <a:lnTo>
                    <a:pt x="405" y="413"/>
                  </a:lnTo>
                  <a:lnTo>
                    <a:pt x="433" y="414"/>
                  </a:lnTo>
                  <a:lnTo>
                    <a:pt x="463" y="421"/>
                  </a:lnTo>
                  <a:lnTo>
                    <a:pt x="492" y="428"/>
                  </a:lnTo>
                  <a:lnTo>
                    <a:pt x="520" y="428"/>
                  </a:lnTo>
                  <a:lnTo>
                    <a:pt x="550" y="430"/>
                  </a:lnTo>
                  <a:lnTo>
                    <a:pt x="578" y="412"/>
                  </a:lnTo>
                  <a:lnTo>
                    <a:pt x="607" y="377"/>
                  </a:lnTo>
                  <a:lnTo>
                    <a:pt x="637" y="323"/>
                  </a:lnTo>
                  <a:lnTo>
                    <a:pt x="665" y="253"/>
                  </a:lnTo>
                  <a:lnTo>
                    <a:pt x="694" y="189"/>
                  </a:lnTo>
                  <a:lnTo>
                    <a:pt x="724" y="137"/>
                  </a:lnTo>
                  <a:lnTo>
                    <a:pt x="752" y="113"/>
                  </a:lnTo>
                  <a:lnTo>
                    <a:pt x="781" y="120"/>
                  </a:lnTo>
                  <a:lnTo>
                    <a:pt x="809" y="134"/>
                  </a:lnTo>
                  <a:lnTo>
                    <a:pt x="839" y="146"/>
                  </a:lnTo>
                  <a:lnTo>
                    <a:pt x="868" y="157"/>
                  </a:lnTo>
                  <a:lnTo>
                    <a:pt x="896" y="177"/>
                  </a:lnTo>
                  <a:lnTo>
                    <a:pt x="926" y="200"/>
                  </a:lnTo>
                  <a:lnTo>
                    <a:pt x="955" y="227"/>
                  </a:lnTo>
                  <a:lnTo>
                    <a:pt x="983" y="263"/>
                  </a:lnTo>
                  <a:lnTo>
                    <a:pt x="1013" y="285"/>
                  </a:lnTo>
                  <a:lnTo>
                    <a:pt x="1041" y="328"/>
                  </a:lnTo>
                  <a:lnTo>
                    <a:pt x="1070" y="357"/>
                  </a:lnTo>
                  <a:lnTo>
                    <a:pt x="1099" y="367"/>
                  </a:lnTo>
                  <a:lnTo>
                    <a:pt x="1128" y="372"/>
                  </a:lnTo>
                  <a:lnTo>
                    <a:pt x="1157" y="360"/>
                  </a:lnTo>
                  <a:lnTo>
                    <a:pt x="1186" y="362"/>
                  </a:lnTo>
                  <a:lnTo>
                    <a:pt x="1215" y="37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08" name="Freeform 69">
              <a:extLst>
                <a:ext uri="{FF2B5EF4-FFF2-40B4-BE49-F238E27FC236}">
                  <a16:creationId xmlns="" xmlns:a16="http://schemas.microsoft.com/office/drawing/2014/main" id="{8B3CD057-F275-4E1F-BE6E-051F413DAC58}"/>
                </a:ext>
              </a:extLst>
            </p:cNvPr>
            <p:cNvSpPr>
              <a:spLocks/>
            </p:cNvSpPr>
            <p:nvPr/>
          </p:nvSpPr>
          <p:spPr bwMode="auto">
            <a:xfrm>
              <a:off x="4144963" y="4105275"/>
              <a:ext cx="2019300" cy="719138"/>
            </a:xfrm>
            <a:custGeom>
              <a:avLst/>
              <a:gdLst>
                <a:gd name="T0" fmla="*/ 0 w 1272"/>
                <a:gd name="T1" fmla="*/ 296 h 453"/>
                <a:gd name="T2" fmla="*/ 29 w 1272"/>
                <a:gd name="T3" fmla="*/ 392 h 453"/>
                <a:gd name="T4" fmla="*/ 58 w 1272"/>
                <a:gd name="T5" fmla="*/ 424 h 453"/>
                <a:gd name="T6" fmla="*/ 87 w 1272"/>
                <a:gd name="T7" fmla="*/ 435 h 453"/>
                <a:gd name="T8" fmla="*/ 115 w 1272"/>
                <a:gd name="T9" fmla="*/ 453 h 453"/>
                <a:gd name="T10" fmla="*/ 144 w 1272"/>
                <a:gd name="T11" fmla="*/ 438 h 453"/>
                <a:gd name="T12" fmla="*/ 174 w 1272"/>
                <a:gd name="T13" fmla="*/ 410 h 453"/>
                <a:gd name="T14" fmla="*/ 202 w 1272"/>
                <a:gd name="T15" fmla="*/ 343 h 453"/>
                <a:gd name="T16" fmla="*/ 231 w 1272"/>
                <a:gd name="T17" fmla="*/ 245 h 453"/>
                <a:gd name="T18" fmla="*/ 261 w 1272"/>
                <a:gd name="T19" fmla="*/ 152 h 453"/>
                <a:gd name="T20" fmla="*/ 289 w 1272"/>
                <a:gd name="T21" fmla="*/ 68 h 453"/>
                <a:gd name="T22" fmla="*/ 318 w 1272"/>
                <a:gd name="T23" fmla="*/ 16 h 453"/>
                <a:gd name="T24" fmla="*/ 346 w 1272"/>
                <a:gd name="T25" fmla="*/ 0 h 453"/>
                <a:gd name="T26" fmla="*/ 376 w 1272"/>
                <a:gd name="T27" fmla="*/ 5 h 453"/>
                <a:gd name="T28" fmla="*/ 405 w 1272"/>
                <a:gd name="T29" fmla="*/ 32 h 453"/>
                <a:gd name="T30" fmla="*/ 433 w 1272"/>
                <a:gd name="T31" fmla="*/ 76 h 453"/>
                <a:gd name="T32" fmla="*/ 463 w 1272"/>
                <a:gd name="T33" fmla="*/ 130 h 453"/>
                <a:gd name="T34" fmla="*/ 492 w 1272"/>
                <a:gd name="T35" fmla="*/ 192 h 453"/>
                <a:gd name="T36" fmla="*/ 520 w 1272"/>
                <a:gd name="T37" fmla="*/ 243 h 453"/>
                <a:gd name="T38" fmla="*/ 550 w 1272"/>
                <a:gd name="T39" fmla="*/ 283 h 453"/>
                <a:gd name="T40" fmla="*/ 578 w 1272"/>
                <a:gd name="T41" fmla="*/ 311 h 453"/>
                <a:gd name="T42" fmla="*/ 607 w 1272"/>
                <a:gd name="T43" fmla="*/ 338 h 453"/>
                <a:gd name="T44" fmla="*/ 637 w 1272"/>
                <a:gd name="T45" fmla="*/ 373 h 453"/>
                <a:gd name="T46" fmla="*/ 665 w 1272"/>
                <a:gd name="T47" fmla="*/ 406 h 453"/>
                <a:gd name="T48" fmla="*/ 694 w 1272"/>
                <a:gd name="T49" fmla="*/ 427 h 453"/>
                <a:gd name="T50" fmla="*/ 724 w 1272"/>
                <a:gd name="T51" fmla="*/ 438 h 453"/>
                <a:gd name="T52" fmla="*/ 752 w 1272"/>
                <a:gd name="T53" fmla="*/ 439 h 453"/>
                <a:gd name="T54" fmla="*/ 781 w 1272"/>
                <a:gd name="T55" fmla="*/ 434 h 453"/>
                <a:gd name="T56" fmla="*/ 809 w 1272"/>
                <a:gd name="T57" fmla="*/ 421 h 453"/>
                <a:gd name="T58" fmla="*/ 839 w 1272"/>
                <a:gd name="T59" fmla="*/ 397 h 453"/>
                <a:gd name="T60" fmla="*/ 868 w 1272"/>
                <a:gd name="T61" fmla="*/ 366 h 453"/>
                <a:gd name="T62" fmla="*/ 896 w 1272"/>
                <a:gd name="T63" fmla="*/ 312 h 453"/>
                <a:gd name="T64" fmla="*/ 926 w 1272"/>
                <a:gd name="T65" fmla="*/ 251 h 453"/>
                <a:gd name="T66" fmla="*/ 955 w 1272"/>
                <a:gd name="T67" fmla="*/ 203 h 453"/>
                <a:gd name="T68" fmla="*/ 983 w 1272"/>
                <a:gd name="T69" fmla="*/ 163 h 453"/>
                <a:gd name="T70" fmla="*/ 1013 w 1272"/>
                <a:gd name="T71" fmla="*/ 141 h 453"/>
                <a:gd name="T72" fmla="*/ 1041 w 1272"/>
                <a:gd name="T73" fmla="*/ 133 h 453"/>
                <a:gd name="T74" fmla="*/ 1070 w 1272"/>
                <a:gd name="T75" fmla="*/ 125 h 453"/>
                <a:gd name="T76" fmla="*/ 1099 w 1272"/>
                <a:gd name="T77" fmla="*/ 136 h 453"/>
                <a:gd name="T78" fmla="*/ 1128 w 1272"/>
                <a:gd name="T79" fmla="*/ 163 h 453"/>
                <a:gd name="T80" fmla="*/ 1157 w 1272"/>
                <a:gd name="T81" fmla="*/ 187 h 453"/>
                <a:gd name="T82" fmla="*/ 1186 w 1272"/>
                <a:gd name="T83" fmla="*/ 210 h 453"/>
                <a:gd name="T84" fmla="*/ 1215 w 1272"/>
                <a:gd name="T85" fmla="*/ 211 h 453"/>
                <a:gd name="T86" fmla="*/ 1244 w 1272"/>
                <a:gd name="T87" fmla="*/ 213 h 453"/>
                <a:gd name="T88" fmla="*/ 1272 w 1272"/>
                <a:gd name="T89" fmla="*/ 226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453">
                  <a:moveTo>
                    <a:pt x="0" y="296"/>
                  </a:moveTo>
                  <a:lnTo>
                    <a:pt x="29" y="392"/>
                  </a:lnTo>
                  <a:lnTo>
                    <a:pt x="58" y="424"/>
                  </a:lnTo>
                  <a:lnTo>
                    <a:pt x="87" y="435"/>
                  </a:lnTo>
                  <a:lnTo>
                    <a:pt x="115" y="453"/>
                  </a:lnTo>
                  <a:lnTo>
                    <a:pt x="144" y="438"/>
                  </a:lnTo>
                  <a:lnTo>
                    <a:pt x="174" y="410"/>
                  </a:lnTo>
                  <a:lnTo>
                    <a:pt x="202" y="343"/>
                  </a:lnTo>
                  <a:lnTo>
                    <a:pt x="231" y="245"/>
                  </a:lnTo>
                  <a:lnTo>
                    <a:pt x="261" y="152"/>
                  </a:lnTo>
                  <a:lnTo>
                    <a:pt x="289" y="68"/>
                  </a:lnTo>
                  <a:lnTo>
                    <a:pt x="318" y="16"/>
                  </a:lnTo>
                  <a:lnTo>
                    <a:pt x="346" y="0"/>
                  </a:lnTo>
                  <a:lnTo>
                    <a:pt x="376" y="5"/>
                  </a:lnTo>
                  <a:lnTo>
                    <a:pt x="405" y="32"/>
                  </a:lnTo>
                  <a:lnTo>
                    <a:pt x="433" y="76"/>
                  </a:lnTo>
                  <a:lnTo>
                    <a:pt x="463" y="130"/>
                  </a:lnTo>
                  <a:lnTo>
                    <a:pt x="492" y="192"/>
                  </a:lnTo>
                  <a:lnTo>
                    <a:pt x="520" y="243"/>
                  </a:lnTo>
                  <a:lnTo>
                    <a:pt x="550" y="283"/>
                  </a:lnTo>
                  <a:lnTo>
                    <a:pt x="578" y="311"/>
                  </a:lnTo>
                  <a:lnTo>
                    <a:pt x="607" y="338"/>
                  </a:lnTo>
                  <a:lnTo>
                    <a:pt x="637" y="373"/>
                  </a:lnTo>
                  <a:lnTo>
                    <a:pt x="665" y="406"/>
                  </a:lnTo>
                  <a:lnTo>
                    <a:pt x="694" y="427"/>
                  </a:lnTo>
                  <a:lnTo>
                    <a:pt x="724" y="438"/>
                  </a:lnTo>
                  <a:lnTo>
                    <a:pt x="752" y="439"/>
                  </a:lnTo>
                  <a:lnTo>
                    <a:pt x="781" y="434"/>
                  </a:lnTo>
                  <a:lnTo>
                    <a:pt x="809" y="421"/>
                  </a:lnTo>
                  <a:lnTo>
                    <a:pt x="839" y="397"/>
                  </a:lnTo>
                  <a:lnTo>
                    <a:pt x="868" y="366"/>
                  </a:lnTo>
                  <a:lnTo>
                    <a:pt x="896" y="312"/>
                  </a:lnTo>
                  <a:lnTo>
                    <a:pt x="926" y="251"/>
                  </a:lnTo>
                  <a:lnTo>
                    <a:pt x="955" y="203"/>
                  </a:lnTo>
                  <a:lnTo>
                    <a:pt x="983" y="163"/>
                  </a:lnTo>
                  <a:lnTo>
                    <a:pt x="1013" y="141"/>
                  </a:lnTo>
                  <a:lnTo>
                    <a:pt x="1041" y="133"/>
                  </a:lnTo>
                  <a:lnTo>
                    <a:pt x="1070" y="125"/>
                  </a:lnTo>
                  <a:lnTo>
                    <a:pt x="1099" y="136"/>
                  </a:lnTo>
                  <a:lnTo>
                    <a:pt x="1128" y="163"/>
                  </a:lnTo>
                  <a:lnTo>
                    <a:pt x="1157" y="187"/>
                  </a:lnTo>
                  <a:lnTo>
                    <a:pt x="1186" y="210"/>
                  </a:lnTo>
                  <a:lnTo>
                    <a:pt x="1215" y="211"/>
                  </a:lnTo>
                  <a:lnTo>
                    <a:pt x="1244" y="213"/>
                  </a:lnTo>
                  <a:lnTo>
                    <a:pt x="1272" y="22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09" name="Freeform 70">
              <a:extLst>
                <a:ext uri="{FF2B5EF4-FFF2-40B4-BE49-F238E27FC236}">
                  <a16:creationId xmlns="" xmlns:a16="http://schemas.microsoft.com/office/drawing/2014/main" id="{28196842-0005-4F05-A72C-51DC32B44E34}"/>
                </a:ext>
              </a:extLst>
            </p:cNvPr>
            <p:cNvSpPr>
              <a:spLocks/>
            </p:cNvSpPr>
            <p:nvPr/>
          </p:nvSpPr>
          <p:spPr bwMode="auto">
            <a:xfrm>
              <a:off x="4144963" y="4083050"/>
              <a:ext cx="1928813" cy="771525"/>
            </a:xfrm>
            <a:custGeom>
              <a:avLst/>
              <a:gdLst>
                <a:gd name="T0" fmla="*/ 0 w 1215"/>
                <a:gd name="T1" fmla="*/ 66 h 486"/>
                <a:gd name="T2" fmla="*/ 29 w 1215"/>
                <a:gd name="T3" fmla="*/ 34 h 486"/>
                <a:gd name="T4" fmla="*/ 58 w 1215"/>
                <a:gd name="T5" fmla="*/ 10 h 486"/>
                <a:gd name="T6" fmla="*/ 87 w 1215"/>
                <a:gd name="T7" fmla="*/ 0 h 486"/>
                <a:gd name="T8" fmla="*/ 115 w 1215"/>
                <a:gd name="T9" fmla="*/ 5 h 486"/>
                <a:gd name="T10" fmla="*/ 144 w 1215"/>
                <a:gd name="T11" fmla="*/ 31 h 486"/>
                <a:gd name="T12" fmla="*/ 174 w 1215"/>
                <a:gd name="T13" fmla="*/ 99 h 486"/>
                <a:gd name="T14" fmla="*/ 202 w 1215"/>
                <a:gd name="T15" fmla="*/ 195 h 486"/>
                <a:gd name="T16" fmla="*/ 231 w 1215"/>
                <a:gd name="T17" fmla="*/ 302 h 486"/>
                <a:gd name="T18" fmla="*/ 261 w 1215"/>
                <a:gd name="T19" fmla="*/ 392 h 486"/>
                <a:gd name="T20" fmla="*/ 289 w 1215"/>
                <a:gd name="T21" fmla="*/ 442 h 486"/>
                <a:gd name="T22" fmla="*/ 318 w 1215"/>
                <a:gd name="T23" fmla="*/ 460 h 486"/>
                <a:gd name="T24" fmla="*/ 346 w 1215"/>
                <a:gd name="T25" fmla="*/ 457 h 486"/>
                <a:gd name="T26" fmla="*/ 376 w 1215"/>
                <a:gd name="T27" fmla="*/ 441 h 486"/>
                <a:gd name="T28" fmla="*/ 405 w 1215"/>
                <a:gd name="T29" fmla="*/ 422 h 486"/>
                <a:gd name="T30" fmla="*/ 433 w 1215"/>
                <a:gd name="T31" fmla="*/ 404 h 486"/>
                <a:gd name="T32" fmla="*/ 463 w 1215"/>
                <a:gd name="T33" fmla="*/ 374 h 486"/>
                <a:gd name="T34" fmla="*/ 492 w 1215"/>
                <a:gd name="T35" fmla="*/ 315 h 486"/>
                <a:gd name="T36" fmla="*/ 520 w 1215"/>
                <a:gd name="T37" fmla="*/ 238 h 486"/>
                <a:gd name="T38" fmla="*/ 550 w 1215"/>
                <a:gd name="T39" fmla="*/ 158 h 486"/>
                <a:gd name="T40" fmla="*/ 578 w 1215"/>
                <a:gd name="T41" fmla="*/ 94 h 486"/>
                <a:gd name="T42" fmla="*/ 607 w 1215"/>
                <a:gd name="T43" fmla="*/ 68 h 486"/>
                <a:gd name="T44" fmla="*/ 637 w 1215"/>
                <a:gd name="T45" fmla="*/ 73 h 486"/>
                <a:gd name="T46" fmla="*/ 665 w 1215"/>
                <a:gd name="T47" fmla="*/ 90 h 486"/>
                <a:gd name="T48" fmla="*/ 694 w 1215"/>
                <a:gd name="T49" fmla="*/ 117 h 486"/>
                <a:gd name="T50" fmla="*/ 724 w 1215"/>
                <a:gd name="T51" fmla="*/ 139 h 486"/>
                <a:gd name="T52" fmla="*/ 752 w 1215"/>
                <a:gd name="T53" fmla="*/ 160 h 486"/>
                <a:gd name="T54" fmla="*/ 781 w 1215"/>
                <a:gd name="T55" fmla="*/ 193 h 486"/>
                <a:gd name="T56" fmla="*/ 809 w 1215"/>
                <a:gd name="T57" fmla="*/ 239 h 486"/>
                <a:gd name="T58" fmla="*/ 839 w 1215"/>
                <a:gd name="T59" fmla="*/ 286 h 486"/>
                <a:gd name="T60" fmla="*/ 868 w 1215"/>
                <a:gd name="T61" fmla="*/ 331 h 486"/>
                <a:gd name="T62" fmla="*/ 896 w 1215"/>
                <a:gd name="T63" fmla="*/ 376 h 486"/>
                <a:gd name="T64" fmla="*/ 926 w 1215"/>
                <a:gd name="T65" fmla="*/ 417 h 486"/>
                <a:gd name="T66" fmla="*/ 955 w 1215"/>
                <a:gd name="T67" fmla="*/ 452 h 486"/>
                <a:gd name="T68" fmla="*/ 983 w 1215"/>
                <a:gd name="T69" fmla="*/ 479 h 486"/>
                <a:gd name="T70" fmla="*/ 1013 w 1215"/>
                <a:gd name="T71" fmla="*/ 486 h 486"/>
                <a:gd name="T72" fmla="*/ 1041 w 1215"/>
                <a:gd name="T73" fmla="*/ 483 h 486"/>
                <a:gd name="T74" fmla="*/ 1070 w 1215"/>
                <a:gd name="T75" fmla="*/ 462 h 486"/>
                <a:gd name="T76" fmla="*/ 1099 w 1215"/>
                <a:gd name="T77" fmla="*/ 420 h 486"/>
                <a:gd name="T78" fmla="*/ 1128 w 1215"/>
                <a:gd name="T79" fmla="*/ 388 h 486"/>
                <a:gd name="T80" fmla="*/ 1157 w 1215"/>
                <a:gd name="T81" fmla="*/ 364 h 486"/>
                <a:gd name="T82" fmla="*/ 1186 w 1215"/>
                <a:gd name="T83" fmla="*/ 346 h 486"/>
                <a:gd name="T84" fmla="*/ 1215 w 1215"/>
                <a:gd name="T85" fmla="*/ 337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86">
                  <a:moveTo>
                    <a:pt x="0" y="66"/>
                  </a:moveTo>
                  <a:lnTo>
                    <a:pt x="29" y="34"/>
                  </a:lnTo>
                  <a:lnTo>
                    <a:pt x="58" y="10"/>
                  </a:lnTo>
                  <a:lnTo>
                    <a:pt x="87" y="0"/>
                  </a:lnTo>
                  <a:lnTo>
                    <a:pt x="115" y="5"/>
                  </a:lnTo>
                  <a:lnTo>
                    <a:pt x="144" y="31"/>
                  </a:lnTo>
                  <a:lnTo>
                    <a:pt x="174" y="99"/>
                  </a:lnTo>
                  <a:lnTo>
                    <a:pt x="202" y="195"/>
                  </a:lnTo>
                  <a:lnTo>
                    <a:pt x="231" y="302"/>
                  </a:lnTo>
                  <a:lnTo>
                    <a:pt x="261" y="392"/>
                  </a:lnTo>
                  <a:lnTo>
                    <a:pt x="289" y="442"/>
                  </a:lnTo>
                  <a:lnTo>
                    <a:pt x="318" y="460"/>
                  </a:lnTo>
                  <a:lnTo>
                    <a:pt x="346" y="457"/>
                  </a:lnTo>
                  <a:lnTo>
                    <a:pt x="376" y="441"/>
                  </a:lnTo>
                  <a:lnTo>
                    <a:pt x="405" y="422"/>
                  </a:lnTo>
                  <a:lnTo>
                    <a:pt x="433" y="404"/>
                  </a:lnTo>
                  <a:lnTo>
                    <a:pt x="463" y="374"/>
                  </a:lnTo>
                  <a:lnTo>
                    <a:pt x="492" y="315"/>
                  </a:lnTo>
                  <a:lnTo>
                    <a:pt x="520" y="238"/>
                  </a:lnTo>
                  <a:lnTo>
                    <a:pt x="550" y="158"/>
                  </a:lnTo>
                  <a:lnTo>
                    <a:pt x="578" y="94"/>
                  </a:lnTo>
                  <a:lnTo>
                    <a:pt x="607" y="68"/>
                  </a:lnTo>
                  <a:lnTo>
                    <a:pt x="637" y="73"/>
                  </a:lnTo>
                  <a:lnTo>
                    <a:pt x="665" y="90"/>
                  </a:lnTo>
                  <a:lnTo>
                    <a:pt x="694" y="117"/>
                  </a:lnTo>
                  <a:lnTo>
                    <a:pt x="724" y="139"/>
                  </a:lnTo>
                  <a:lnTo>
                    <a:pt x="752" y="160"/>
                  </a:lnTo>
                  <a:lnTo>
                    <a:pt x="781" y="193"/>
                  </a:lnTo>
                  <a:lnTo>
                    <a:pt x="809" y="239"/>
                  </a:lnTo>
                  <a:lnTo>
                    <a:pt x="839" y="286"/>
                  </a:lnTo>
                  <a:lnTo>
                    <a:pt x="868" y="331"/>
                  </a:lnTo>
                  <a:lnTo>
                    <a:pt x="896" y="376"/>
                  </a:lnTo>
                  <a:lnTo>
                    <a:pt x="926" y="417"/>
                  </a:lnTo>
                  <a:lnTo>
                    <a:pt x="955" y="452"/>
                  </a:lnTo>
                  <a:lnTo>
                    <a:pt x="983" y="479"/>
                  </a:lnTo>
                  <a:lnTo>
                    <a:pt x="1013" y="486"/>
                  </a:lnTo>
                  <a:lnTo>
                    <a:pt x="1041" y="483"/>
                  </a:lnTo>
                  <a:lnTo>
                    <a:pt x="1070" y="462"/>
                  </a:lnTo>
                  <a:lnTo>
                    <a:pt x="1099" y="420"/>
                  </a:lnTo>
                  <a:lnTo>
                    <a:pt x="1128" y="388"/>
                  </a:lnTo>
                  <a:lnTo>
                    <a:pt x="1157" y="364"/>
                  </a:lnTo>
                  <a:lnTo>
                    <a:pt x="1186" y="346"/>
                  </a:lnTo>
                  <a:lnTo>
                    <a:pt x="1215" y="33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10" name="Freeform 71">
              <a:extLst>
                <a:ext uri="{FF2B5EF4-FFF2-40B4-BE49-F238E27FC236}">
                  <a16:creationId xmlns="" xmlns:a16="http://schemas.microsoft.com/office/drawing/2014/main" id="{3B1EA90D-06E4-4B1C-A4F6-EAE7E0ECF08D}"/>
                </a:ext>
              </a:extLst>
            </p:cNvPr>
            <p:cNvSpPr>
              <a:spLocks/>
            </p:cNvSpPr>
            <p:nvPr/>
          </p:nvSpPr>
          <p:spPr bwMode="auto">
            <a:xfrm>
              <a:off x="4144963" y="4040188"/>
              <a:ext cx="1974850" cy="779463"/>
            </a:xfrm>
            <a:custGeom>
              <a:avLst/>
              <a:gdLst>
                <a:gd name="T0" fmla="*/ 0 w 1244"/>
                <a:gd name="T1" fmla="*/ 0 h 491"/>
                <a:gd name="T2" fmla="*/ 29 w 1244"/>
                <a:gd name="T3" fmla="*/ 9 h 491"/>
                <a:gd name="T4" fmla="*/ 58 w 1244"/>
                <a:gd name="T5" fmla="*/ 38 h 491"/>
                <a:gd name="T6" fmla="*/ 87 w 1244"/>
                <a:gd name="T7" fmla="*/ 97 h 491"/>
                <a:gd name="T8" fmla="*/ 115 w 1244"/>
                <a:gd name="T9" fmla="*/ 175 h 491"/>
                <a:gd name="T10" fmla="*/ 144 w 1244"/>
                <a:gd name="T11" fmla="*/ 283 h 491"/>
                <a:gd name="T12" fmla="*/ 174 w 1244"/>
                <a:gd name="T13" fmla="*/ 385 h 491"/>
                <a:gd name="T14" fmla="*/ 202 w 1244"/>
                <a:gd name="T15" fmla="*/ 454 h 491"/>
                <a:gd name="T16" fmla="*/ 231 w 1244"/>
                <a:gd name="T17" fmla="*/ 490 h 491"/>
                <a:gd name="T18" fmla="*/ 261 w 1244"/>
                <a:gd name="T19" fmla="*/ 491 h 491"/>
                <a:gd name="T20" fmla="*/ 289 w 1244"/>
                <a:gd name="T21" fmla="*/ 467 h 491"/>
                <a:gd name="T22" fmla="*/ 318 w 1244"/>
                <a:gd name="T23" fmla="*/ 442 h 491"/>
                <a:gd name="T24" fmla="*/ 346 w 1244"/>
                <a:gd name="T25" fmla="*/ 428 h 491"/>
                <a:gd name="T26" fmla="*/ 376 w 1244"/>
                <a:gd name="T27" fmla="*/ 415 h 491"/>
                <a:gd name="T28" fmla="*/ 405 w 1244"/>
                <a:gd name="T29" fmla="*/ 382 h 491"/>
                <a:gd name="T30" fmla="*/ 433 w 1244"/>
                <a:gd name="T31" fmla="*/ 319 h 491"/>
                <a:gd name="T32" fmla="*/ 463 w 1244"/>
                <a:gd name="T33" fmla="*/ 236 h 491"/>
                <a:gd name="T34" fmla="*/ 492 w 1244"/>
                <a:gd name="T35" fmla="*/ 153 h 491"/>
                <a:gd name="T36" fmla="*/ 520 w 1244"/>
                <a:gd name="T37" fmla="*/ 97 h 491"/>
                <a:gd name="T38" fmla="*/ 550 w 1244"/>
                <a:gd name="T39" fmla="*/ 83 h 491"/>
                <a:gd name="T40" fmla="*/ 578 w 1244"/>
                <a:gd name="T41" fmla="*/ 100 h 491"/>
                <a:gd name="T42" fmla="*/ 607 w 1244"/>
                <a:gd name="T43" fmla="*/ 136 h 491"/>
                <a:gd name="T44" fmla="*/ 637 w 1244"/>
                <a:gd name="T45" fmla="*/ 164 h 491"/>
                <a:gd name="T46" fmla="*/ 665 w 1244"/>
                <a:gd name="T47" fmla="*/ 173 h 491"/>
                <a:gd name="T48" fmla="*/ 694 w 1244"/>
                <a:gd name="T49" fmla="*/ 175 h 491"/>
                <a:gd name="T50" fmla="*/ 724 w 1244"/>
                <a:gd name="T51" fmla="*/ 197 h 491"/>
                <a:gd name="T52" fmla="*/ 752 w 1244"/>
                <a:gd name="T53" fmla="*/ 239 h 491"/>
                <a:gd name="T54" fmla="*/ 781 w 1244"/>
                <a:gd name="T55" fmla="*/ 283 h 491"/>
                <a:gd name="T56" fmla="*/ 809 w 1244"/>
                <a:gd name="T57" fmla="*/ 326 h 491"/>
                <a:gd name="T58" fmla="*/ 839 w 1244"/>
                <a:gd name="T59" fmla="*/ 352 h 491"/>
                <a:gd name="T60" fmla="*/ 868 w 1244"/>
                <a:gd name="T61" fmla="*/ 389 h 491"/>
                <a:gd name="T62" fmla="*/ 896 w 1244"/>
                <a:gd name="T63" fmla="*/ 420 h 491"/>
                <a:gd name="T64" fmla="*/ 926 w 1244"/>
                <a:gd name="T65" fmla="*/ 432 h 491"/>
                <a:gd name="T66" fmla="*/ 955 w 1244"/>
                <a:gd name="T67" fmla="*/ 447 h 491"/>
                <a:gd name="T68" fmla="*/ 983 w 1244"/>
                <a:gd name="T69" fmla="*/ 449 h 491"/>
                <a:gd name="T70" fmla="*/ 1013 w 1244"/>
                <a:gd name="T71" fmla="*/ 457 h 491"/>
                <a:gd name="T72" fmla="*/ 1041 w 1244"/>
                <a:gd name="T73" fmla="*/ 470 h 491"/>
                <a:gd name="T74" fmla="*/ 1070 w 1244"/>
                <a:gd name="T75" fmla="*/ 460 h 491"/>
                <a:gd name="T76" fmla="*/ 1099 w 1244"/>
                <a:gd name="T77" fmla="*/ 433 h 491"/>
                <a:gd name="T78" fmla="*/ 1128 w 1244"/>
                <a:gd name="T79" fmla="*/ 390 h 491"/>
                <a:gd name="T80" fmla="*/ 1157 w 1244"/>
                <a:gd name="T81" fmla="*/ 353 h 491"/>
                <a:gd name="T82" fmla="*/ 1186 w 1244"/>
                <a:gd name="T83" fmla="*/ 336 h 491"/>
                <a:gd name="T84" fmla="*/ 1215 w 1244"/>
                <a:gd name="T85" fmla="*/ 325 h 491"/>
                <a:gd name="T86" fmla="*/ 1244 w 1244"/>
                <a:gd name="T87" fmla="*/ 315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91">
                  <a:moveTo>
                    <a:pt x="0" y="0"/>
                  </a:moveTo>
                  <a:lnTo>
                    <a:pt x="29" y="9"/>
                  </a:lnTo>
                  <a:lnTo>
                    <a:pt x="58" y="38"/>
                  </a:lnTo>
                  <a:lnTo>
                    <a:pt x="87" y="97"/>
                  </a:lnTo>
                  <a:lnTo>
                    <a:pt x="115" y="175"/>
                  </a:lnTo>
                  <a:lnTo>
                    <a:pt x="144" y="283"/>
                  </a:lnTo>
                  <a:lnTo>
                    <a:pt x="174" y="385"/>
                  </a:lnTo>
                  <a:lnTo>
                    <a:pt x="202" y="454"/>
                  </a:lnTo>
                  <a:lnTo>
                    <a:pt x="231" y="490"/>
                  </a:lnTo>
                  <a:lnTo>
                    <a:pt x="261" y="491"/>
                  </a:lnTo>
                  <a:lnTo>
                    <a:pt x="289" y="467"/>
                  </a:lnTo>
                  <a:lnTo>
                    <a:pt x="318" y="442"/>
                  </a:lnTo>
                  <a:lnTo>
                    <a:pt x="346" y="428"/>
                  </a:lnTo>
                  <a:lnTo>
                    <a:pt x="376" y="415"/>
                  </a:lnTo>
                  <a:lnTo>
                    <a:pt x="405" y="382"/>
                  </a:lnTo>
                  <a:lnTo>
                    <a:pt x="433" y="319"/>
                  </a:lnTo>
                  <a:lnTo>
                    <a:pt x="463" y="236"/>
                  </a:lnTo>
                  <a:lnTo>
                    <a:pt x="492" y="153"/>
                  </a:lnTo>
                  <a:lnTo>
                    <a:pt x="520" y="97"/>
                  </a:lnTo>
                  <a:lnTo>
                    <a:pt x="550" y="83"/>
                  </a:lnTo>
                  <a:lnTo>
                    <a:pt x="578" y="100"/>
                  </a:lnTo>
                  <a:lnTo>
                    <a:pt x="607" y="136"/>
                  </a:lnTo>
                  <a:lnTo>
                    <a:pt x="637" y="164"/>
                  </a:lnTo>
                  <a:lnTo>
                    <a:pt x="665" y="173"/>
                  </a:lnTo>
                  <a:lnTo>
                    <a:pt x="694" y="175"/>
                  </a:lnTo>
                  <a:lnTo>
                    <a:pt x="724" y="197"/>
                  </a:lnTo>
                  <a:lnTo>
                    <a:pt x="752" y="239"/>
                  </a:lnTo>
                  <a:lnTo>
                    <a:pt x="781" y="283"/>
                  </a:lnTo>
                  <a:lnTo>
                    <a:pt x="809" y="326"/>
                  </a:lnTo>
                  <a:lnTo>
                    <a:pt x="839" y="352"/>
                  </a:lnTo>
                  <a:lnTo>
                    <a:pt x="868" y="389"/>
                  </a:lnTo>
                  <a:lnTo>
                    <a:pt x="896" y="420"/>
                  </a:lnTo>
                  <a:lnTo>
                    <a:pt x="926" y="432"/>
                  </a:lnTo>
                  <a:lnTo>
                    <a:pt x="955" y="447"/>
                  </a:lnTo>
                  <a:lnTo>
                    <a:pt x="983" y="449"/>
                  </a:lnTo>
                  <a:lnTo>
                    <a:pt x="1013" y="457"/>
                  </a:lnTo>
                  <a:lnTo>
                    <a:pt x="1041" y="470"/>
                  </a:lnTo>
                  <a:lnTo>
                    <a:pt x="1070" y="460"/>
                  </a:lnTo>
                  <a:lnTo>
                    <a:pt x="1099" y="433"/>
                  </a:lnTo>
                  <a:lnTo>
                    <a:pt x="1128" y="390"/>
                  </a:lnTo>
                  <a:lnTo>
                    <a:pt x="1157" y="353"/>
                  </a:lnTo>
                  <a:lnTo>
                    <a:pt x="1186" y="336"/>
                  </a:lnTo>
                  <a:lnTo>
                    <a:pt x="1215" y="325"/>
                  </a:lnTo>
                  <a:lnTo>
                    <a:pt x="1244" y="31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11" name="Freeform 72">
              <a:extLst>
                <a:ext uri="{FF2B5EF4-FFF2-40B4-BE49-F238E27FC236}">
                  <a16:creationId xmlns="" xmlns:a16="http://schemas.microsoft.com/office/drawing/2014/main" id="{EB0AE0E2-BA20-4E20-BF0A-7B71FBD9465E}"/>
                </a:ext>
              </a:extLst>
            </p:cNvPr>
            <p:cNvSpPr>
              <a:spLocks/>
            </p:cNvSpPr>
            <p:nvPr/>
          </p:nvSpPr>
          <p:spPr bwMode="auto">
            <a:xfrm>
              <a:off x="4144963" y="4060825"/>
              <a:ext cx="1928813" cy="849313"/>
            </a:xfrm>
            <a:custGeom>
              <a:avLst/>
              <a:gdLst>
                <a:gd name="T0" fmla="*/ 0 w 1215"/>
                <a:gd name="T1" fmla="*/ 535 h 535"/>
                <a:gd name="T2" fmla="*/ 29 w 1215"/>
                <a:gd name="T3" fmla="*/ 497 h 535"/>
                <a:gd name="T4" fmla="*/ 58 w 1215"/>
                <a:gd name="T5" fmla="*/ 419 h 535"/>
                <a:gd name="T6" fmla="*/ 87 w 1215"/>
                <a:gd name="T7" fmla="*/ 329 h 535"/>
                <a:gd name="T8" fmla="*/ 115 w 1215"/>
                <a:gd name="T9" fmla="*/ 243 h 535"/>
                <a:gd name="T10" fmla="*/ 144 w 1215"/>
                <a:gd name="T11" fmla="*/ 135 h 535"/>
                <a:gd name="T12" fmla="*/ 174 w 1215"/>
                <a:gd name="T13" fmla="*/ 65 h 535"/>
                <a:gd name="T14" fmla="*/ 202 w 1215"/>
                <a:gd name="T15" fmla="*/ 29 h 535"/>
                <a:gd name="T16" fmla="*/ 231 w 1215"/>
                <a:gd name="T17" fmla="*/ 0 h 535"/>
                <a:gd name="T18" fmla="*/ 261 w 1215"/>
                <a:gd name="T19" fmla="*/ 11 h 535"/>
                <a:gd name="T20" fmla="*/ 289 w 1215"/>
                <a:gd name="T21" fmla="*/ 72 h 535"/>
                <a:gd name="T22" fmla="*/ 318 w 1215"/>
                <a:gd name="T23" fmla="*/ 153 h 535"/>
                <a:gd name="T24" fmla="*/ 346 w 1215"/>
                <a:gd name="T25" fmla="*/ 238 h 535"/>
                <a:gd name="T26" fmla="*/ 376 w 1215"/>
                <a:gd name="T27" fmla="*/ 302 h 535"/>
                <a:gd name="T28" fmla="*/ 405 w 1215"/>
                <a:gd name="T29" fmla="*/ 339 h 535"/>
                <a:gd name="T30" fmla="*/ 433 w 1215"/>
                <a:gd name="T31" fmla="*/ 367 h 535"/>
                <a:gd name="T32" fmla="*/ 463 w 1215"/>
                <a:gd name="T33" fmla="*/ 390 h 535"/>
                <a:gd name="T34" fmla="*/ 492 w 1215"/>
                <a:gd name="T35" fmla="*/ 407 h 535"/>
                <a:gd name="T36" fmla="*/ 520 w 1215"/>
                <a:gd name="T37" fmla="*/ 425 h 535"/>
                <a:gd name="T38" fmla="*/ 550 w 1215"/>
                <a:gd name="T39" fmla="*/ 441 h 535"/>
                <a:gd name="T40" fmla="*/ 578 w 1215"/>
                <a:gd name="T41" fmla="*/ 442 h 535"/>
                <a:gd name="T42" fmla="*/ 607 w 1215"/>
                <a:gd name="T43" fmla="*/ 442 h 535"/>
                <a:gd name="T44" fmla="*/ 637 w 1215"/>
                <a:gd name="T45" fmla="*/ 438 h 535"/>
                <a:gd name="T46" fmla="*/ 665 w 1215"/>
                <a:gd name="T47" fmla="*/ 417 h 535"/>
                <a:gd name="T48" fmla="*/ 694 w 1215"/>
                <a:gd name="T49" fmla="*/ 385 h 535"/>
                <a:gd name="T50" fmla="*/ 724 w 1215"/>
                <a:gd name="T51" fmla="*/ 333 h 535"/>
                <a:gd name="T52" fmla="*/ 752 w 1215"/>
                <a:gd name="T53" fmla="*/ 274 h 535"/>
                <a:gd name="T54" fmla="*/ 781 w 1215"/>
                <a:gd name="T55" fmla="*/ 225 h 535"/>
                <a:gd name="T56" fmla="*/ 809 w 1215"/>
                <a:gd name="T57" fmla="*/ 183 h 535"/>
                <a:gd name="T58" fmla="*/ 839 w 1215"/>
                <a:gd name="T59" fmla="*/ 157 h 535"/>
                <a:gd name="T60" fmla="*/ 868 w 1215"/>
                <a:gd name="T61" fmla="*/ 153 h 535"/>
                <a:gd name="T62" fmla="*/ 896 w 1215"/>
                <a:gd name="T63" fmla="*/ 150 h 535"/>
                <a:gd name="T64" fmla="*/ 926 w 1215"/>
                <a:gd name="T65" fmla="*/ 147 h 535"/>
                <a:gd name="T66" fmla="*/ 955 w 1215"/>
                <a:gd name="T67" fmla="*/ 150 h 535"/>
                <a:gd name="T68" fmla="*/ 983 w 1215"/>
                <a:gd name="T69" fmla="*/ 163 h 535"/>
                <a:gd name="T70" fmla="*/ 1013 w 1215"/>
                <a:gd name="T71" fmla="*/ 200 h 535"/>
                <a:gd name="T72" fmla="*/ 1041 w 1215"/>
                <a:gd name="T73" fmla="*/ 242 h 535"/>
                <a:gd name="T74" fmla="*/ 1070 w 1215"/>
                <a:gd name="T75" fmla="*/ 281 h 535"/>
                <a:gd name="T76" fmla="*/ 1099 w 1215"/>
                <a:gd name="T77" fmla="*/ 312 h 535"/>
                <a:gd name="T78" fmla="*/ 1128 w 1215"/>
                <a:gd name="T79" fmla="*/ 328 h 535"/>
                <a:gd name="T80" fmla="*/ 1157 w 1215"/>
                <a:gd name="T81" fmla="*/ 339 h 535"/>
                <a:gd name="T82" fmla="*/ 1186 w 1215"/>
                <a:gd name="T83" fmla="*/ 324 h 535"/>
                <a:gd name="T84" fmla="*/ 1215 w 1215"/>
                <a:gd name="T85" fmla="*/ 308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535">
                  <a:moveTo>
                    <a:pt x="0" y="535"/>
                  </a:moveTo>
                  <a:lnTo>
                    <a:pt x="29" y="497"/>
                  </a:lnTo>
                  <a:lnTo>
                    <a:pt x="58" y="419"/>
                  </a:lnTo>
                  <a:lnTo>
                    <a:pt x="87" y="329"/>
                  </a:lnTo>
                  <a:lnTo>
                    <a:pt x="115" y="243"/>
                  </a:lnTo>
                  <a:lnTo>
                    <a:pt x="144" y="135"/>
                  </a:lnTo>
                  <a:lnTo>
                    <a:pt x="174" y="65"/>
                  </a:lnTo>
                  <a:lnTo>
                    <a:pt x="202" y="29"/>
                  </a:lnTo>
                  <a:lnTo>
                    <a:pt x="231" y="0"/>
                  </a:lnTo>
                  <a:lnTo>
                    <a:pt x="261" y="11"/>
                  </a:lnTo>
                  <a:lnTo>
                    <a:pt x="289" y="72"/>
                  </a:lnTo>
                  <a:lnTo>
                    <a:pt x="318" y="153"/>
                  </a:lnTo>
                  <a:lnTo>
                    <a:pt x="346" y="238"/>
                  </a:lnTo>
                  <a:lnTo>
                    <a:pt x="376" y="302"/>
                  </a:lnTo>
                  <a:lnTo>
                    <a:pt x="405" y="339"/>
                  </a:lnTo>
                  <a:lnTo>
                    <a:pt x="433" y="367"/>
                  </a:lnTo>
                  <a:lnTo>
                    <a:pt x="463" y="390"/>
                  </a:lnTo>
                  <a:lnTo>
                    <a:pt x="492" y="407"/>
                  </a:lnTo>
                  <a:lnTo>
                    <a:pt x="520" y="425"/>
                  </a:lnTo>
                  <a:lnTo>
                    <a:pt x="550" y="441"/>
                  </a:lnTo>
                  <a:lnTo>
                    <a:pt x="578" y="442"/>
                  </a:lnTo>
                  <a:lnTo>
                    <a:pt x="607" y="442"/>
                  </a:lnTo>
                  <a:lnTo>
                    <a:pt x="637" y="438"/>
                  </a:lnTo>
                  <a:lnTo>
                    <a:pt x="665" y="417"/>
                  </a:lnTo>
                  <a:lnTo>
                    <a:pt x="694" y="385"/>
                  </a:lnTo>
                  <a:lnTo>
                    <a:pt x="724" y="333"/>
                  </a:lnTo>
                  <a:lnTo>
                    <a:pt x="752" y="274"/>
                  </a:lnTo>
                  <a:lnTo>
                    <a:pt x="781" y="225"/>
                  </a:lnTo>
                  <a:lnTo>
                    <a:pt x="809" y="183"/>
                  </a:lnTo>
                  <a:lnTo>
                    <a:pt x="839" y="157"/>
                  </a:lnTo>
                  <a:lnTo>
                    <a:pt x="868" y="153"/>
                  </a:lnTo>
                  <a:lnTo>
                    <a:pt x="896" y="150"/>
                  </a:lnTo>
                  <a:lnTo>
                    <a:pt x="926" y="147"/>
                  </a:lnTo>
                  <a:lnTo>
                    <a:pt x="955" y="150"/>
                  </a:lnTo>
                  <a:lnTo>
                    <a:pt x="983" y="163"/>
                  </a:lnTo>
                  <a:lnTo>
                    <a:pt x="1013" y="200"/>
                  </a:lnTo>
                  <a:lnTo>
                    <a:pt x="1041" y="242"/>
                  </a:lnTo>
                  <a:lnTo>
                    <a:pt x="1070" y="281"/>
                  </a:lnTo>
                  <a:lnTo>
                    <a:pt x="1099" y="312"/>
                  </a:lnTo>
                  <a:lnTo>
                    <a:pt x="1128" y="328"/>
                  </a:lnTo>
                  <a:lnTo>
                    <a:pt x="1157" y="339"/>
                  </a:lnTo>
                  <a:lnTo>
                    <a:pt x="1186" y="324"/>
                  </a:lnTo>
                  <a:lnTo>
                    <a:pt x="1215" y="30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12" name="Freeform 73">
              <a:extLst>
                <a:ext uri="{FF2B5EF4-FFF2-40B4-BE49-F238E27FC236}">
                  <a16:creationId xmlns="" xmlns:a16="http://schemas.microsoft.com/office/drawing/2014/main" id="{9D5E9608-FA36-4773-9F75-C9E5DC377738}"/>
                </a:ext>
              </a:extLst>
            </p:cNvPr>
            <p:cNvSpPr>
              <a:spLocks/>
            </p:cNvSpPr>
            <p:nvPr/>
          </p:nvSpPr>
          <p:spPr bwMode="auto">
            <a:xfrm>
              <a:off x="4144963" y="4124325"/>
              <a:ext cx="1974850" cy="700088"/>
            </a:xfrm>
            <a:custGeom>
              <a:avLst/>
              <a:gdLst>
                <a:gd name="T0" fmla="*/ 0 w 1244"/>
                <a:gd name="T1" fmla="*/ 57 h 441"/>
                <a:gd name="T2" fmla="*/ 29 w 1244"/>
                <a:gd name="T3" fmla="*/ 153 h 441"/>
                <a:gd name="T4" fmla="*/ 58 w 1244"/>
                <a:gd name="T5" fmla="*/ 244 h 441"/>
                <a:gd name="T6" fmla="*/ 87 w 1244"/>
                <a:gd name="T7" fmla="*/ 318 h 441"/>
                <a:gd name="T8" fmla="*/ 115 w 1244"/>
                <a:gd name="T9" fmla="*/ 382 h 441"/>
                <a:gd name="T10" fmla="*/ 144 w 1244"/>
                <a:gd name="T11" fmla="*/ 441 h 441"/>
                <a:gd name="T12" fmla="*/ 174 w 1244"/>
                <a:gd name="T13" fmla="*/ 437 h 441"/>
                <a:gd name="T14" fmla="*/ 202 w 1244"/>
                <a:gd name="T15" fmla="*/ 420 h 441"/>
                <a:gd name="T16" fmla="*/ 231 w 1244"/>
                <a:gd name="T17" fmla="*/ 407 h 441"/>
                <a:gd name="T18" fmla="*/ 261 w 1244"/>
                <a:gd name="T19" fmla="*/ 389 h 441"/>
                <a:gd name="T20" fmla="*/ 289 w 1244"/>
                <a:gd name="T21" fmla="*/ 356 h 441"/>
                <a:gd name="T22" fmla="*/ 318 w 1244"/>
                <a:gd name="T23" fmla="*/ 295 h 441"/>
                <a:gd name="T24" fmla="*/ 346 w 1244"/>
                <a:gd name="T25" fmla="*/ 198 h 441"/>
                <a:gd name="T26" fmla="*/ 376 w 1244"/>
                <a:gd name="T27" fmla="*/ 110 h 441"/>
                <a:gd name="T28" fmla="*/ 405 w 1244"/>
                <a:gd name="T29" fmla="*/ 41 h 441"/>
                <a:gd name="T30" fmla="*/ 433 w 1244"/>
                <a:gd name="T31" fmla="*/ 0 h 441"/>
                <a:gd name="T32" fmla="*/ 463 w 1244"/>
                <a:gd name="T33" fmla="*/ 14 h 441"/>
                <a:gd name="T34" fmla="*/ 492 w 1244"/>
                <a:gd name="T35" fmla="*/ 44 h 441"/>
                <a:gd name="T36" fmla="*/ 520 w 1244"/>
                <a:gd name="T37" fmla="*/ 62 h 441"/>
                <a:gd name="T38" fmla="*/ 550 w 1244"/>
                <a:gd name="T39" fmla="*/ 88 h 441"/>
                <a:gd name="T40" fmla="*/ 578 w 1244"/>
                <a:gd name="T41" fmla="*/ 112 h 441"/>
                <a:gd name="T42" fmla="*/ 607 w 1244"/>
                <a:gd name="T43" fmla="*/ 143 h 441"/>
                <a:gd name="T44" fmla="*/ 637 w 1244"/>
                <a:gd name="T45" fmla="*/ 191 h 441"/>
                <a:gd name="T46" fmla="*/ 665 w 1244"/>
                <a:gd name="T47" fmla="*/ 244 h 441"/>
                <a:gd name="T48" fmla="*/ 694 w 1244"/>
                <a:gd name="T49" fmla="*/ 288 h 441"/>
                <a:gd name="T50" fmla="*/ 724 w 1244"/>
                <a:gd name="T51" fmla="*/ 329 h 441"/>
                <a:gd name="T52" fmla="*/ 752 w 1244"/>
                <a:gd name="T53" fmla="*/ 367 h 441"/>
                <a:gd name="T54" fmla="*/ 781 w 1244"/>
                <a:gd name="T55" fmla="*/ 388 h 441"/>
                <a:gd name="T56" fmla="*/ 809 w 1244"/>
                <a:gd name="T57" fmla="*/ 400 h 441"/>
                <a:gd name="T58" fmla="*/ 839 w 1244"/>
                <a:gd name="T59" fmla="*/ 407 h 441"/>
                <a:gd name="T60" fmla="*/ 868 w 1244"/>
                <a:gd name="T61" fmla="*/ 411 h 441"/>
                <a:gd name="T62" fmla="*/ 896 w 1244"/>
                <a:gd name="T63" fmla="*/ 409 h 441"/>
                <a:gd name="T64" fmla="*/ 926 w 1244"/>
                <a:gd name="T65" fmla="*/ 393 h 441"/>
                <a:gd name="T66" fmla="*/ 955 w 1244"/>
                <a:gd name="T67" fmla="*/ 359 h 441"/>
                <a:gd name="T68" fmla="*/ 983 w 1244"/>
                <a:gd name="T69" fmla="*/ 320 h 441"/>
                <a:gd name="T70" fmla="*/ 1013 w 1244"/>
                <a:gd name="T71" fmla="*/ 297 h 441"/>
                <a:gd name="T72" fmla="*/ 1041 w 1244"/>
                <a:gd name="T73" fmla="*/ 267 h 441"/>
                <a:gd name="T74" fmla="*/ 1070 w 1244"/>
                <a:gd name="T75" fmla="*/ 235 h 441"/>
                <a:gd name="T76" fmla="*/ 1099 w 1244"/>
                <a:gd name="T77" fmla="*/ 213 h 441"/>
                <a:gd name="T78" fmla="*/ 1128 w 1244"/>
                <a:gd name="T79" fmla="*/ 196 h 441"/>
                <a:gd name="T80" fmla="*/ 1157 w 1244"/>
                <a:gd name="T81" fmla="*/ 202 h 441"/>
                <a:gd name="T82" fmla="*/ 1186 w 1244"/>
                <a:gd name="T83" fmla="*/ 201 h 441"/>
                <a:gd name="T84" fmla="*/ 1215 w 1244"/>
                <a:gd name="T85" fmla="*/ 204 h 441"/>
                <a:gd name="T86" fmla="*/ 1244 w 1244"/>
                <a:gd name="T87" fmla="*/ 206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41">
                  <a:moveTo>
                    <a:pt x="0" y="57"/>
                  </a:moveTo>
                  <a:lnTo>
                    <a:pt x="29" y="153"/>
                  </a:lnTo>
                  <a:lnTo>
                    <a:pt x="58" y="244"/>
                  </a:lnTo>
                  <a:lnTo>
                    <a:pt x="87" y="318"/>
                  </a:lnTo>
                  <a:lnTo>
                    <a:pt x="115" y="382"/>
                  </a:lnTo>
                  <a:lnTo>
                    <a:pt x="144" y="441"/>
                  </a:lnTo>
                  <a:lnTo>
                    <a:pt x="174" y="437"/>
                  </a:lnTo>
                  <a:lnTo>
                    <a:pt x="202" y="420"/>
                  </a:lnTo>
                  <a:lnTo>
                    <a:pt x="231" y="407"/>
                  </a:lnTo>
                  <a:lnTo>
                    <a:pt x="261" y="389"/>
                  </a:lnTo>
                  <a:lnTo>
                    <a:pt x="289" y="356"/>
                  </a:lnTo>
                  <a:lnTo>
                    <a:pt x="318" y="295"/>
                  </a:lnTo>
                  <a:lnTo>
                    <a:pt x="346" y="198"/>
                  </a:lnTo>
                  <a:lnTo>
                    <a:pt x="376" y="110"/>
                  </a:lnTo>
                  <a:lnTo>
                    <a:pt x="405" y="41"/>
                  </a:lnTo>
                  <a:lnTo>
                    <a:pt x="433" y="0"/>
                  </a:lnTo>
                  <a:lnTo>
                    <a:pt x="463" y="14"/>
                  </a:lnTo>
                  <a:lnTo>
                    <a:pt x="492" y="44"/>
                  </a:lnTo>
                  <a:lnTo>
                    <a:pt x="520" y="62"/>
                  </a:lnTo>
                  <a:lnTo>
                    <a:pt x="550" y="88"/>
                  </a:lnTo>
                  <a:lnTo>
                    <a:pt x="578" y="112"/>
                  </a:lnTo>
                  <a:lnTo>
                    <a:pt x="607" y="143"/>
                  </a:lnTo>
                  <a:lnTo>
                    <a:pt x="637" y="191"/>
                  </a:lnTo>
                  <a:lnTo>
                    <a:pt x="665" y="244"/>
                  </a:lnTo>
                  <a:lnTo>
                    <a:pt x="694" y="288"/>
                  </a:lnTo>
                  <a:lnTo>
                    <a:pt x="724" y="329"/>
                  </a:lnTo>
                  <a:lnTo>
                    <a:pt x="752" y="367"/>
                  </a:lnTo>
                  <a:lnTo>
                    <a:pt x="781" y="388"/>
                  </a:lnTo>
                  <a:lnTo>
                    <a:pt x="809" y="400"/>
                  </a:lnTo>
                  <a:lnTo>
                    <a:pt x="839" y="407"/>
                  </a:lnTo>
                  <a:lnTo>
                    <a:pt x="868" y="411"/>
                  </a:lnTo>
                  <a:lnTo>
                    <a:pt x="896" y="409"/>
                  </a:lnTo>
                  <a:lnTo>
                    <a:pt x="926" y="393"/>
                  </a:lnTo>
                  <a:lnTo>
                    <a:pt x="955" y="359"/>
                  </a:lnTo>
                  <a:lnTo>
                    <a:pt x="983" y="320"/>
                  </a:lnTo>
                  <a:lnTo>
                    <a:pt x="1013" y="297"/>
                  </a:lnTo>
                  <a:lnTo>
                    <a:pt x="1041" y="267"/>
                  </a:lnTo>
                  <a:lnTo>
                    <a:pt x="1070" y="235"/>
                  </a:lnTo>
                  <a:lnTo>
                    <a:pt x="1099" y="213"/>
                  </a:lnTo>
                  <a:lnTo>
                    <a:pt x="1128" y="196"/>
                  </a:lnTo>
                  <a:lnTo>
                    <a:pt x="1157" y="202"/>
                  </a:lnTo>
                  <a:lnTo>
                    <a:pt x="1186" y="201"/>
                  </a:lnTo>
                  <a:lnTo>
                    <a:pt x="1215" y="204"/>
                  </a:lnTo>
                  <a:lnTo>
                    <a:pt x="1244" y="20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13" name="Freeform 74">
              <a:extLst>
                <a:ext uri="{FF2B5EF4-FFF2-40B4-BE49-F238E27FC236}">
                  <a16:creationId xmlns="" xmlns:a16="http://schemas.microsoft.com/office/drawing/2014/main" id="{23843058-A5A0-445E-BB92-1E8C573112E0}"/>
                </a:ext>
              </a:extLst>
            </p:cNvPr>
            <p:cNvSpPr>
              <a:spLocks/>
            </p:cNvSpPr>
            <p:nvPr/>
          </p:nvSpPr>
          <p:spPr bwMode="auto">
            <a:xfrm>
              <a:off x="4144963" y="4057650"/>
              <a:ext cx="1928813" cy="735013"/>
            </a:xfrm>
            <a:custGeom>
              <a:avLst/>
              <a:gdLst>
                <a:gd name="T0" fmla="*/ 0 w 1215"/>
                <a:gd name="T1" fmla="*/ 350 h 463"/>
                <a:gd name="T2" fmla="*/ 29 w 1215"/>
                <a:gd name="T3" fmla="*/ 208 h 463"/>
                <a:gd name="T4" fmla="*/ 58 w 1215"/>
                <a:gd name="T5" fmla="*/ 133 h 463"/>
                <a:gd name="T6" fmla="*/ 87 w 1215"/>
                <a:gd name="T7" fmla="*/ 101 h 463"/>
                <a:gd name="T8" fmla="*/ 115 w 1215"/>
                <a:gd name="T9" fmla="*/ 63 h 463"/>
                <a:gd name="T10" fmla="*/ 144 w 1215"/>
                <a:gd name="T11" fmla="*/ 21 h 463"/>
                <a:gd name="T12" fmla="*/ 174 w 1215"/>
                <a:gd name="T13" fmla="*/ 0 h 463"/>
                <a:gd name="T14" fmla="*/ 202 w 1215"/>
                <a:gd name="T15" fmla="*/ 25 h 463"/>
                <a:gd name="T16" fmla="*/ 231 w 1215"/>
                <a:gd name="T17" fmla="*/ 94 h 463"/>
                <a:gd name="T18" fmla="*/ 261 w 1215"/>
                <a:gd name="T19" fmla="*/ 182 h 463"/>
                <a:gd name="T20" fmla="*/ 289 w 1215"/>
                <a:gd name="T21" fmla="*/ 273 h 463"/>
                <a:gd name="T22" fmla="*/ 318 w 1215"/>
                <a:gd name="T23" fmla="*/ 335 h 463"/>
                <a:gd name="T24" fmla="*/ 346 w 1215"/>
                <a:gd name="T25" fmla="*/ 383 h 463"/>
                <a:gd name="T26" fmla="*/ 376 w 1215"/>
                <a:gd name="T27" fmla="*/ 419 h 463"/>
                <a:gd name="T28" fmla="*/ 405 w 1215"/>
                <a:gd name="T29" fmla="*/ 442 h 463"/>
                <a:gd name="T30" fmla="*/ 433 w 1215"/>
                <a:gd name="T31" fmla="*/ 452 h 463"/>
                <a:gd name="T32" fmla="*/ 463 w 1215"/>
                <a:gd name="T33" fmla="*/ 443 h 463"/>
                <a:gd name="T34" fmla="*/ 492 w 1215"/>
                <a:gd name="T35" fmla="*/ 428 h 463"/>
                <a:gd name="T36" fmla="*/ 520 w 1215"/>
                <a:gd name="T37" fmla="*/ 422 h 463"/>
                <a:gd name="T38" fmla="*/ 550 w 1215"/>
                <a:gd name="T39" fmla="*/ 416 h 463"/>
                <a:gd name="T40" fmla="*/ 578 w 1215"/>
                <a:gd name="T41" fmla="*/ 398 h 463"/>
                <a:gd name="T42" fmla="*/ 607 w 1215"/>
                <a:gd name="T43" fmla="*/ 358 h 463"/>
                <a:gd name="T44" fmla="*/ 637 w 1215"/>
                <a:gd name="T45" fmla="*/ 286 h 463"/>
                <a:gd name="T46" fmla="*/ 665 w 1215"/>
                <a:gd name="T47" fmla="*/ 209 h 463"/>
                <a:gd name="T48" fmla="*/ 694 w 1215"/>
                <a:gd name="T49" fmla="*/ 155 h 463"/>
                <a:gd name="T50" fmla="*/ 724 w 1215"/>
                <a:gd name="T51" fmla="*/ 125 h 463"/>
                <a:gd name="T52" fmla="*/ 752 w 1215"/>
                <a:gd name="T53" fmla="*/ 118 h 463"/>
                <a:gd name="T54" fmla="*/ 781 w 1215"/>
                <a:gd name="T55" fmla="*/ 125 h 463"/>
                <a:gd name="T56" fmla="*/ 809 w 1215"/>
                <a:gd name="T57" fmla="*/ 146 h 463"/>
                <a:gd name="T58" fmla="*/ 839 w 1215"/>
                <a:gd name="T59" fmla="*/ 165 h 463"/>
                <a:gd name="T60" fmla="*/ 868 w 1215"/>
                <a:gd name="T61" fmla="*/ 177 h 463"/>
                <a:gd name="T62" fmla="*/ 896 w 1215"/>
                <a:gd name="T63" fmla="*/ 197 h 463"/>
                <a:gd name="T64" fmla="*/ 926 w 1215"/>
                <a:gd name="T65" fmla="*/ 225 h 463"/>
                <a:gd name="T66" fmla="*/ 955 w 1215"/>
                <a:gd name="T67" fmla="*/ 273 h 463"/>
                <a:gd name="T68" fmla="*/ 983 w 1215"/>
                <a:gd name="T69" fmla="*/ 320 h 463"/>
                <a:gd name="T70" fmla="*/ 1013 w 1215"/>
                <a:gd name="T71" fmla="*/ 361 h 463"/>
                <a:gd name="T72" fmla="*/ 1041 w 1215"/>
                <a:gd name="T73" fmla="*/ 409 h 463"/>
                <a:gd name="T74" fmla="*/ 1070 w 1215"/>
                <a:gd name="T75" fmla="*/ 448 h 463"/>
                <a:gd name="T76" fmla="*/ 1099 w 1215"/>
                <a:gd name="T77" fmla="*/ 463 h 463"/>
                <a:gd name="T78" fmla="*/ 1128 w 1215"/>
                <a:gd name="T79" fmla="*/ 454 h 463"/>
                <a:gd name="T80" fmla="*/ 1157 w 1215"/>
                <a:gd name="T81" fmla="*/ 428 h 463"/>
                <a:gd name="T82" fmla="*/ 1186 w 1215"/>
                <a:gd name="T83" fmla="*/ 414 h 463"/>
                <a:gd name="T84" fmla="*/ 1215 w 1215"/>
                <a:gd name="T85" fmla="*/ 40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63">
                  <a:moveTo>
                    <a:pt x="0" y="350"/>
                  </a:moveTo>
                  <a:lnTo>
                    <a:pt x="29" y="208"/>
                  </a:lnTo>
                  <a:lnTo>
                    <a:pt x="58" y="133"/>
                  </a:lnTo>
                  <a:lnTo>
                    <a:pt x="87" y="101"/>
                  </a:lnTo>
                  <a:lnTo>
                    <a:pt x="115" y="63"/>
                  </a:lnTo>
                  <a:lnTo>
                    <a:pt x="144" y="21"/>
                  </a:lnTo>
                  <a:lnTo>
                    <a:pt x="174" y="0"/>
                  </a:lnTo>
                  <a:lnTo>
                    <a:pt x="202" y="25"/>
                  </a:lnTo>
                  <a:lnTo>
                    <a:pt x="231" y="94"/>
                  </a:lnTo>
                  <a:lnTo>
                    <a:pt x="261" y="182"/>
                  </a:lnTo>
                  <a:lnTo>
                    <a:pt x="289" y="273"/>
                  </a:lnTo>
                  <a:lnTo>
                    <a:pt x="318" y="335"/>
                  </a:lnTo>
                  <a:lnTo>
                    <a:pt x="346" y="383"/>
                  </a:lnTo>
                  <a:lnTo>
                    <a:pt x="376" y="419"/>
                  </a:lnTo>
                  <a:lnTo>
                    <a:pt x="405" y="442"/>
                  </a:lnTo>
                  <a:lnTo>
                    <a:pt x="433" y="452"/>
                  </a:lnTo>
                  <a:lnTo>
                    <a:pt x="463" y="443"/>
                  </a:lnTo>
                  <a:lnTo>
                    <a:pt x="492" y="428"/>
                  </a:lnTo>
                  <a:lnTo>
                    <a:pt x="520" y="422"/>
                  </a:lnTo>
                  <a:lnTo>
                    <a:pt x="550" y="416"/>
                  </a:lnTo>
                  <a:lnTo>
                    <a:pt x="578" y="398"/>
                  </a:lnTo>
                  <a:lnTo>
                    <a:pt x="607" y="358"/>
                  </a:lnTo>
                  <a:lnTo>
                    <a:pt x="637" y="286"/>
                  </a:lnTo>
                  <a:lnTo>
                    <a:pt x="665" y="209"/>
                  </a:lnTo>
                  <a:lnTo>
                    <a:pt x="694" y="155"/>
                  </a:lnTo>
                  <a:lnTo>
                    <a:pt x="724" y="125"/>
                  </a:lnTo>
                  <a:lnTo>
                    <a:pt x="752" y="118"/>
                  </a:lnTo>
                  <a:lnTo>
                    <a:pt x="781" y="125"/>
                  </a:lnTo>
                  <a:lnTo>
                    <a:pt x="809" y="146"/>
                  </a:lnTo>
                  <a:lnTo>
                    <a:pt x="839" y="165"/>
                  </a:lnTo>
                  <a:lnTo>
                    <a:pt x="868" y="177"/>
                  </a:lnTo>
                  <a:lnTo>
                    <a:pt x="896" y="197"/>
                  </a:lnTo>
                  <a:lnTo>
                    <a:pt x="926" y="225"/>
                  </a:lnTo>
                  <a:lnTo>
                    <a:pt x="955" y="273"/>
                  </a:lnTo>
                  <a:lnTo>
                    <a:pt x="983" y="320"/>
                  </a:lnTo>
                  <a:lnTo>
                    <a:pt x="1013" y="361"/>
                  </a:lnTo>
                  <a:lnTo>
                    <a:pt x="1041" y="409"/>
                  </a:lnTo>
                  <a:lnTo>
                    <a:pt x="1070" y="448"/>
                  </a:lnTo>
                  <a:lnTo>
                    <a:pt x="1099" y="463"/>
                  </a:lnTo>
                  <a:lnTo>
                    <a:pt x="1128" y="454"/>
                  </a:lnTo>
                  <a:lnTo>
                    <a:pt x="1157" y="428"/>
                  </a:lnTo>
                  <a:lnTo>
                    <a:pt x="1186" y="414"/>
                  </a:lnTo>
                  <a:lnTo>
                    <a:pt x="1215" y="40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14" name="Freeform 75">
              <a:extLst>
                <a:ext uri="{FF2B5EF4-FFF2-40B4-BE49-F238E27FC236}">
                  <a16:creationId xmlns="" xmlns:a16="http://schemas.microsoft.com/office/drawing/2014/main" id="{C483F192-4D94-46C0-97F9-8758953BF00F}"/>
                </a:ext>
              </a:extLst>
            </p:cNvPr>
            <p:cNvSpPr>
              <a:spLocks/>
            </p:cNvSpPr>
            <p:nvPr/>
          </p:nvSpPr>
          <p:spPr bwMode="auto">
            <a:xfrm>
              <a:off x="4144963" y="4130675"/>
              <a:ext cx="2019300" cy="712788"/>
            </a:xfrm>
            <a:custGeom>
              <a:avLst/>
              <a:gdLst>
                <a:gd name="T0" fmla="*/ 0 w 1272"/>
                <a:gd name="T1" fmla="*/ 225 h 449"/>
                <a:gd name="T2" fmla="*/ 29 w 1272"/>
                <a:gd name="T3" fmla="*/ 320 h 449"/>
                <a:gd name="T4" fmla="*/ 58 w 1272"/>
                <a:gd name="T5" fmla="*/ 374 h 449"/>
                <a:gd name="T6" fmla="*/ 87 w 1272"/>
                <a:gd name="T7" fmla="*/ 395 h 449"/>
                <a:gd name="T8" fmla="*/ 115 w 1272"/>
                <a:gd name="T9" fmla="*/ 429 h 449"/>
                <a:gd name="T10" fmla="*/ 144 w 1272"/>
                <a:gd name="T11" fmla="*/ 449 h 449"/>
                <a:gd name="T12" fmla="*/ 174 w 1272"/>
                <a:gd name="T13" fmla="*/ 429 h 449"/>
                <a:gd name="T14" fmla="*/ 202 w 1272"/>
                <a:gd name="T15" fmla="*/ 373 h 449"/>
                <a:gd name="T16" fmla="*/ 231 w 1272"/>
                <a:gd name="T17" fmla="*/ 278 h 449"/>
                <a:gd name="T18" fmla="*/ 261 w 1272"/>
                <a:gd name="T19" fmla="*/ 182 h 449"/>
                <a:gd name="T20" fmla="*/ 289 w 1272"/>
                <a:gd name="T21" fmla="*/ 101 h 449"/>
                <a:gd name="T22" fmla="*/ 318 w 1272"/>
                <a:gd name="T23" fmla="*/ 37 h 449"/>
                <a:gd name="T24" fmla="*/ 346 w 1272"/>
                <a:gd name="T25" fmla="*/ 4 h 449"/>
                <a:gd name="T26" fmla="*/ 376 w 1272"/>
                <a:gd name="T27" fmla="*/ 0 h 449"/>
                <a:gd name="T28" fmla="*/ 405 w 1272"/>
                <a:gd name="T29" fmla="*/ 13 h 449"/>
                <a:gd name="T30" fmla="*/ 433 w 1272"/>
                <a:gd name="T31" fmla="*/ 43 h 449"/>
                <a:gd name="T32" fmla="*/ 463 w 1272"/>
                <a:gd name="T33" fmla="*/ 80 h 449"/>
                <a:gd name="T34" fmla="*/ 492 w 1272"/>
                <a:gd name="T35" fmla="*/ 127 h 449"/>
                <a:gd name="T36" fmla="*/ 520 w 1272"/>
                <a:gd name="T37" fmla="*/ 176 h 449"/>
                <a:gd name="T38" fmla="*/ 550 w 1272"/>
                <a:gd name="T39" fmla="*/ 224 h 449"/>
                <a:gd name="T40" fmla="*/ 578 w 1272"/>
                <a:gd name="T41" fmla="*/ 269 h 449"/>
                <a:gd name="T42" fmla="*/ 607 w 1272"/>
                <a:gd name="T43" fmla="*/ 315 h 449"/>
                <a:gd name="T44" fmla="*/ 637 w 1272"/>
                <a:gd name="T45" fmla="*/ 352 h 449"/>
                <a:gd name="T46" fmla="*/ 665 w 1272"/>
                <a:gd name="T47" fmla="*/ 378 h 449"/>
                <a:gd name="T48" fmla="*/ 694 w 1272"/>
                <a:gd name="T49" fmla="*/ 401 h 449"/>
                <a:gd name="T50" fmla="*/ 724 w 1272"/>
                <a:gd name="T51" fmla="*/ 414 h 449"/>
                <a:gd name="T52" fmla="*/ 752 w 1272"/>
                <a:gd name="T53" fmla="*/ 412 h 449"/>
                <a:gd name="T54" fmla="*/ 781 w 1272"/>
                <a:gd name="T55" fmla="*/ 406 h 449"/>
                <a:gd name="T56" fmla="*/ 809 w 1272"/>
                <a:gd name="T57" fmla="*/ 389 h 449"/>
                <a:gd name="T58" fmla="*/ 839 w 1272"/>
                <a:gd name="T59" fmla="*/ 368 h 449"/>
                <a:gd name="T60" fmla="*/ 868 w 1272"/>
                <a:gd name="T61" fmla="*/ 339 h 449"/>
                <a:gd name="T62" fmla="*/ 896 w 1272"/>
                <a:gd name="T63" fmla="*/ 293 h 449"/>
                <a:gd name="T64" fmla="*/ 926 w 1272"/>
                <a:gd name="T65" fmla="*/ 243 h 449"/>
                <a:gd name="T66" fmla="*/ 955 w 1272"/>
                <a:gd name="T67" fmla="*/ 200 h 449"/>
                <a:gd name="T68" fmla="*/ 983 w 1272"/>
                <a:gd name="T69" fmla="*/ 176 h 449"/>
                <a:gd name="T70" fmla="*/ 1013 w 1272"/>
                <a:gd name="T71" fmla="*/ 154 h 449"/>
                <a:gd name="T72" fmla="*/ 1041 w 1272"/>
                <a:gd name="T73" fmla="*/ 141 h 449"/>
                <a:gd name="T74" fmla="*/ 1070 w 1272"/>
                <a:gd name="T75" fmla="*/ 138 h 449"/>
                <a:gd name="T76" fmla="*/ 1099 w 1272"/>
                <a:gd name="T77" fmla="*/ 151 h 449"/>
                <a:gd name="T78" fmla="*/ 1128 w 1272"/>
                <a:gd name="T79" fmla="*/ 170 h 449"/>
                <a:gd name="T80" fmla="*/ 1157 w 1272"/>
                <a:gd name="T81" fmla="*/ 182 h 449"/>
                <a:gd name="T82" fmla="*/ 1186 w 1272"/>
                <a:gd name="T83" fmla="*/ 205 h 449"/>
                <a:gd name="T84" fmla="*/ 1215 w 1272"/>
                <a:gd name="T85" fmla="*/ 205 h 449"/>
                <a:gd name="T86" fmla="*/ 1244 w 1272"/>
                <a:gd name="T87" fmla="*/ 236 h 449"/>
                <a:gd name="T88" fmla="*/ 1272 w 1272"/>
                <a:gd name="T89" fmla="*/ 294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449">
                  <a:moveTo>
                    <a:pt x="0" y="225"/>
                  </a:moveTo>
                  <a:lnTo>
                    <a:pt x="29" y="320"/>
                  </a:lnTo>
                  <a:lnTo>
                    <a:pt x="58" y="374"/>
                  </a:lnTo>
                  <a:lnTo>
                    <a:pt x="87" y="395"/>
                  </a:lnTo>
                  <a:lnTo>
                    <a:pt x="115" y="429"/>
                  </a:lnTo>
                  <a:lnTo>
                    <a:pt x="144" y="449"/>
                  </a:lnTo>
                  <a:lnTo>
                    <a:pt x="174" y="429"/>
                  </a:lnTo>
                  <a:lnTo>
                    <a:pt x="202" y="373"/>
                  </a:lnTo>
                  <a:lnTo>
                    <a:pt x="231" y="278"/>
                  </a:lnTo>
                  <a:lnTo>
                    <a:pt x="261" y="182"/>
                  </a:lnTo>
                  <a:lnTo>
                    <a:pt x="289" y="101"/>
                  </a:lnTo>
                  <a:lnTo>
                    <a:pt x="318" y="37"/>
                  </a:lnTo>
                  <a:lnTo>
                    <a:pt x="346" y="4"/>
                  </a:lnTo>
                  <a:lnTo>
                    <a:pt x="376" y="0"/>
                  </a:lnTo>
                  <a:lnTo>
                    <a:pt x="405" y="13"/>
                  </a:lnTo>
                  <a:lnTo>
                    <a:pt x="433" y="43"/>
                  </a:lnTo>
                  <a:lnTo>
                    <a:pt x="463" y="80"/>
                  </a:lnTo>
                  <a:lnTo>
                    <a:pt x="492" y="127"/>
                  </a:lnTo>
                  <a:lnTo>
                    <a:pt x="520" y="176"/>
                  </a:lnTo>
                  <a:lnTo>
                    <a:pt x="550" y="224"/>
                  </a:lnTo>
                  <a:lnTo>
                    <a:pt x="578" y="269"/>
                  </a:lnTo>
                  <a:lnTo>
                    <a:pt x="607" y="315"/>
                  </a:lnTo>
                  <a:lnTo>
                    <a:pt x="637" y="352"/>
                  </a:lnTo>
                  <a:lnTo>
                    <a:pt x="665" y="378"/>
                  </a:lnTo>
                  <a:lnTo>
                    <a:pt x="694" y="401"/>
                  </a:lnTo>
                  <a:lnTo>
                    <a:pt x="724" y="414"/>
                  </a:lnTo>
                  <a:lnTo>
                    <a:pt x="752" y="412"/>
                  </a:lnTo>
                  <a:lnTo>
                    <a:pt x="781" y="406"/>
                  </a:lnTo>
                  <a:lnTo>
                    <a:pt x="809" y="389"/>
                  </a:lnTo>
                  <a:lnTo>
                    <a:pt x="839" y="368"/>
                  </a:lnTo>
                  <a:lnTo>
                    <a:pt x="868" y="339"/>
                  </a:lnTo>
                  <a:lnTo>
                    <a:pt x="896" y="293"/>
                  </a:lnTo>
                  <a:lnTo>
                    <a:pt x="926" y="243"/>
                  </a:lnTo>
                  <a:lnTo>
                    <a:pt x="955" y="200"/>
                  </a:lnTo>
                  <a:lnTo>
                    <a:pt x="983" y="176"/>
                  </a:lnTo>
                  <a:lnTo>
                    <a:pt x="1013" y="154"/>
                  </a:lnTo>
                  <a:lnTo>
                    <a:pt x="1041" y="141"/>
                  </a:lnTo>
                  <a:lnTo>
                    <a:pt x="1070" y="138"/>
                  </a:lnTo>
                  <a:lnTo>
                    <a:pt x="1099" y="151"/>
                  </a:lnTo>
                  <a:lnTo>
                    <a:pt x="1128" y="170"/>
                  </a:lnTo>
                  <a:lnTo>
                    <a:pt x="1157" y="182"/>
                  </a:lnTo>
                  <a:lnTo>
                    <a:pt x="1186" y="205"/>
                  </a:lnTo>
                  <a:lnTo>
                    <a:pt x="1215" y="205"/>
                  </a:lnTo>
                  <a:lnTo>
                    <a:pt x="1244" y="236"/>
                  </a:lnTo>
                  <a:lnTo>
                    <a:pt x="1272" y="29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15" name="Freeform 76">
              <a:extLst>
                <a:ext uri="{FF2B5EF4-FFF2-40B4-BE49-F238E27FC236}">
                  <a16:creationId xmlns="" xmlns:a16="http://schemas.microsoft.com/office/drawing/2014/main" id="{5F7F3107-F335-4AA4-A11C-030D1F3309EB}"/>
                </a:ext>
              </a:extLst>
            </p:cNvPr>
            <p:cNvSpPr>
              <a:spLocks/>
            </p:cNvSpPr>
            <p:nvPr/>
          </p:nvSpPr>
          <p:spPr bwMode="auto">
            <a:xfrm>
              <a:off x="4144963" y="4044950"/>
              <a:ext cx="2019300" cy="809625"/>
            </a:xfrm>
            <a:custGeom>
              <a:avLst/>
              <a:gdLst>
                <a:gd name="T0" fmla="*/ 0 w 1272"/>
                <a:gd name="T1" fmla="*/ 109 h 510"/>
                <a:gd name="T2" fmla="*/ 29 w 1272"/>
                <a:gd name="T3" fmla="*/ 76 h 510"/>
                <a:gd name="T4" fmla="*/ 58 w 1272"/>
                <a:gd name="T5" fmla="*/ 30 h 510"/>
                <a:gd name="T6" fmla="*/ 87 w 1272"/>
                <a:gd name="T7" fmla="*/ 0 h 510"/>
                <a:gd name="T8" fmla="*/ 115 w 1272"/>
                <a:gd name="T9" fmla="*/ 18 h 510"/>
                <a:gd name="T10" fmla="*/ 144 w 1272"/>
                <a:gd name="T11" fmla="*/ 62 h 510"/>
                <a:gd name="T12" fmla="*/ 174 w 1272"/>
                <a:gd name="T13" fmla="*/ 155 h 510"/>
                <a:gd name="T14" fmla="*/ 202 w 1272"/>
                <a:gd name="T15" fmla="*/ 258 h 510"/>
                <a:gd name="T16" fmla="*/ 231 w 1272"/>
                <a:gd name="T17" fmla="*/ 333 h 510"/>
                <a:gd name="T18" fmla="*/ 261 w 1272"/>
                <a:gd name="T19" fmla="*/ 386 h 510"/>
                <a:gd name="T20" fmla="*/ 289 w 1272"/>
                <a:gd name="T21" fmla="*/ 432 h 510"/>
                <a:gd name="T22" fmla="*/ 318 w 1272"/>
                <a:gd name="T23" fmla="*/ 460 h 510"/>
                <a:gd name="T24" fmla="*/ 346 w 1272"/>
                <a:gd name="T25" fmla="*/ 467 h 510"/>
                <a:gd name="T26" fmla="*/ 376 w 1272"/>
                <a:gd name="T27" fmla="*/ 456 h 510"/>
                <a:gd name="T28" fmla="*/ 405 w 1272"/>
                <a:gd name="T29" fmla="*/ 435 h 510"/>
                <a:gd name="T30" fmla="*/ 433 w 1272"/>
                <a:gd name="T31" fmla="*/ 425 h 510"/>
                <a:gd name="T32" fmla="*/ 463 w 1272"/>
                <a:gd name="T33" fmla="*/ 417 h 510"/>
                <a:gd name="T34" fmla="*/ 492 w 1272"/>
                <a:gd name="T35" fmla="*/ 390 h 510"/>
                <a:gd name="T36" fmla="*/ 520 w 1272"/>
                <a:gd name="T37" fmla="*/ 334 h 510"/>
                <a:gd name="T38" fmla="*/ 550 w 1272"/>
                <a:gd name="T39" fmla="*/ 252 h 510"/>
                <a:gd name="T40" fmla="*/ 578 w 1272"/>
                <a:gd name="T41" fmla="*/ 165 h 510"/>
                <a:gd name="T42" fmla="*/ 607 w 1272"/>
                <a:gd name="T43" fmla="*/ 109 h 510"/>
                <a:gd name="T44" fmla="*/ 637 w 1272"/>
                <a:gd name="T45" fmla="*/ 98 h 510"/>
                <a:gd name="T46" fmla="*/ 665 w 1272"/>
                <a:gd name="T47" fmla="*/ 106 h 510"/>
                <a:gd name="T48" fmla="*/ 694 w 1272"/>
                <a:gd name="T49" fmla="*/ 130 h 510"/>
                <a:gd name="T50" fmla="*/ 724 w 1272"/>
                <a:gd name="T51" fmla="*/ 158 h 510"/>
                <a:gd name="T52" fmla="*/ 752 w 1272"/>
                <a:gd name="T53" fmla="*/ 177 h 510"/>
                <a:gd name="T54" fmla="*/ 781 w 1272"/>
                <a:gd name="T55" fmla="*/ 199 h 510"/>
                <a:gd name="T56" fmla="*/ 809 w 1272"/>
                <a:gd name="T57" fmla="*/ 222 h 510"/>
                <a:gd name="T58" fmla="*/ 839 w 1272"/>
                <a:gd name="T59" fmla="*/ 257 h 510"/>
                <a:gd name="T60" fmla="*/ 868 w 1272"/>
                <a:gd name="T61" fmla="*/ 301 h 510"/>
                <a:gd name="T62" fmla="*/ 896 w 1272"/>
                <a:gd name="T63" fmla="*/ 349 h 510"/>
                <a:gd name="T64" fmla="*/ 926 w 1272"/>
                <a:gd name="T65" fmla="*/ 387 h 510"/>
                <a:gd name="T66" fmla="*/ 955 w 1272"/>
                <a:gd name="T67" fmla="*/ 427 h 510"/>
                <a:gd name="T68" fmla="*/ 983 w 1272"/>
                <a:gd name="T69" fmla="*/ 470 h 510"/>
                <a:gd name="T70" fmla="*/ 1013 w 1272"/>
                <a:gd name="T71" fmla="*/ 499 h 510"/>
                <a:gd name="T72" fmla="*/ 1041 w 1272"/>
                <a:gd name="T73" fmla="*/ 510 h 510"/>
                <a:gd name="T74" fmla="*/ 1070 w 1272"/>
                <a:gd name="T75" fmla="*/ 498 h 510"/>
                <a:gd name="T76" fmla="*/ 1099 w 1272"/>
                <a:gd name="T77" fmla="*/ 475 h 510"/>
                <a:gd name="T78" fmla="*/ 1128 w 1272"/>
                <a:gd name="T79" fmla="*/ 433 h 510"/>
                <a:gd name="T80" fmla="*/ 1157 w 1272"/>
                <a:gd name="T81" fmla="*/ 387 h 510"/>
                <a:gd name="T82" fmla="*/ 1186 w 1272"/>
                <a:gd name="T83" fmla="*/ 353 h 510"/>
                <a:gd name="T84" fmla="*/ 1215 w 1272"/>
                <a:gd name="T85" fmla="*/ 334 h 510"/>
                <a:gd name="T86" fmla="*/ 1244 w 1272"/>
                <a:gd name="T87" fmla="*/ 334 h 510"/>
                <a:gd name="T88" fmla="*/ 1272 w 1272"/>
                <a:gd name="T89" fmla="*/ 325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510">
                  <a:moveTo>
                    <a:pt x="0" y="109"/>
                  </a:moveTo>
                  <a:lnTo>
                    <a:pt x="29" y="76"/>
                  </a:lnTo>
                  <a:lnTo>
                    <a:pt x="58" y="30"/>
                  </a:lnTo>
                  <a:lnTo>
                    <a:pt x="87" y="0"/>
                  </a:lnTo>
                  <a:lnTo>
                    <a:pt x="115" y="18"/>
                  </a:lnTo>
                  <a:lnTo>
                    <a:pt x="144" y="62"/>
                  </a:lnTo>
                  <a:lnTo>
                    <a:pt x="174" y="155"/>
                  </a:lnTo>
                  <a:lnTo>
                    <a:pt x="202" y="258"/>
                  </a:lnTo>
                  <a:lnTo>
                    <a:pt x="231" y="333"/>
                  </a:lnTo>
                  <a:lnTo>
                    <a:pt x="261" y="386"/>
                  </a:lnTo>
                  <a:lnTo>
                    <a:pt x="289" y="432"/>
                  </a:lnTo>
                  <a:lnTo>
                    <a:pt x="318" y="460"/>
                  </a:lnTo>
                  <a:lnTo>
                    <a:pt x="346" y="467"/>
                  </a:lnTo>
                  <a:lnTo>
                    <a:pt x="376" y="456"/>
                  </a:lnTo>
                  <a:lnTo>
                    <a:pt x="405" y="435"/>
                  </a:lnTo>
                  <a:lnTo>
                    <a:pt x="433" y="425"/>
                  </a:lnTo>
                  <a:lnTo>
                    <a:pt x="463" y="417"/>
                  </a:lnTo>
                  <a:lnTo>
                    <a:pt x="492" y="390"/>
                  </a:lnTo>
                  <a:lnTo>
                    <a:pt x="520" y="334"/>
                  </a:lnTo>
                  <a:lnTo>
                    <a:pt x="550" y="252"/>
                  </a:lnTo>
                  <a:lnTo>
                    <a:pt x="578" y="165"/>
                  </a:lnTo>
                  <a:lnTo>
                    <a:pt x="607" y="109"/>
                  </a:lnTo>
                  <a:lnTo>
                    <a:pt x="637" y="98"/>
                  </a:lnTo>
                  <a:lnTo>
                    <a:pt x="665" y="106"/>
                  </a:lnTo>
                  <a:lnTo>
                    <a:pt x="694" y="130"/>
                  </a:lnTo>
                  <a:lnTo>
                    <a:pt x="724" y="158"/>
                  </a:lnTo>
                  <a:lnTo>
                    <a:pt x="752" y="177"/>
                  </a:lnTo>
                  <a:lnTo>
                    <a:pt x="781" y="199"/>
                  </a:lnTo>
                  <a:lnTo>
                    <a:pt x="809" y="222"/>
                  </a:lnTo>
                  <a:lnTo>
                    <a:pt x="839" y="257"/>
                  </a:lnTo>
                  <a:lnTo>
                    <a:pt x="868" y="301"/>
                  </a:lnTo>
                  <a:lnTo>
                    <a:pt x="896" y="349"/>
                  </a:lnTo>
                  <a:lnTo>
                    <a:pt x="926" y="387"/>
                  </a:lnTo>
                  <a:lnTo>
                    <a:pt x="955" y="427"/>
                  </a:lnTo>
                  <a:lnTo>
                    <a:pt x="983" y="470"/>
                  </a:lnTo>
                  <a:lnTo>
                    <a:pt x="1013" y="499"/>
                  </a:lnTo>
                  <a:lnTo>
                    <a:pt x="1041" y="510"/>
                  </a:lnTo>
                  <a:lnTo>
                    <a:pt x="1070" y="498"/>
                  </a:lnTo>
                  <a:lnTo>
                    <a:pt x="1099" y="475"/>
                  </a:lnTo>
                  <a:lnTo>
                    <a:pt x="1128" y="433"/>
                  </a:lnTo>
                  <a:lnTo>
                    <a:pt x="1157" y="387"/>
                  </a:lnTo>
                  <a:lnTo>
                    <a:pt x="1186" y="353"/>
                  </a:lnTo>
                  <a:lnTo>
                    <a:pt x="1215" y="334"/>
                  </a:lnTo>
                  <a:lnTo>
                    <a:pt x="1244" y="334"/>
                  </a:lnTo>
                  <a:lnTo>
                    <a:pt x="1272" y="32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16" name="Freeform 77">
              <a:extLst>
                <a:ext uri="{FF2B5EF4-FFF2-40B4-BE49-F238E27FC236}">
                  <a16:creationId xmlns="" xmlns:a16="http://schemas.microsoft.com/office/drawing/2014/main" id="{76BA79DF-FCF3-4ECE-A48B-C7611CC3B2A6}"/>
                </a:ext>
              </a:extLst>
            </p:cNvPr>
            <p:cNvSpPr>
              <a:spLocks/>
            </p:cNvSpPr>
            <p:nvPr/>
          </p:nvSpPr>
          <p:spPr bwMode="auto">
            <a:xfrm>
              <a:off x="4144963" y="4057650"/>
              <a:ext cx="2065338" cy="787400"/>
            </a:xfrm>
            <a:custGeom>
              <a:avLst/>
              <a:gdLst>
                <a:gd name="T0" fmla="*/ 0 w 1301"/>
                <a:gd name="T1" fmla="*/ 409 h 496"/>
                <a:gd name="T2" fmla="*/ 29 w 1301"/>
                <a:gd name="T3" fmla="*/ 486 h 496"/>
                <a:gd name="T4" fmla="*/ 58 w 1301"/>
                <a:gd name="T5" fmla="*/ 496 h 496"/>
                <a:gd name="T6" fmla="*/ 87 w 1301"/>
                <a:gd name="T7" fmla="*/ 474 h 496"/>
                <a:gd name="T8" fmla="*/ 115 w 1301"/>
                <a:gd name="T9" fmla="*/ 444 h 496"/>
                <a:gd name="T10" fmla="*/ 144 w 1301"/>
                <a:gd name="T11" fmla="*/ 382 h 496"/>
                <a:gd name="T12" fmla="*/ 174 w 1301"/>
                <a:gd name="T13" fmla="*/ 280 h 496"/>
                <a:gd name="T14" fmla="*/ 202 w 1301"/>
                <a:gd name="T15" fmla="*/ 171 h 496"/>
                <a:gd name="T16" fmla="*/ 231 w 1301"/>
                <a:gd name="T17" fmla="*/ 70 h 496"/>
                <a:gd name="T18" fmla="*/ 261 w 1301"/>
                <a:gd name="T19" fmla="*/ 10 h 496"/>
                <a:gd name="T20" fmla="*/ 289 w 1301"/>
                <a:gd name="T21" fmla="*/ 0 h 496"/>
                <a:gd name="T22" fmla="*/ 318 w 1301"/>
                <a:gd name="T23" fmla="*/ 24 h 496"/>
                <a:gd name="T24" fmla="*/ 346 w 1301"/>
                <a:gd name="T25" fmla="*/ 84 h 496"/>
                <a:gd name="T26" fmla="*/ 376 w 1301"/>
                <a:gd name="T27" fmla="*/ 152 h 496"/>
                <a:gd name="T28" fmla="*/ 405 w 1301"/>
                <a:gd name="T29" fmla="*/ 218 h 496"/>
                <a:gd name="T30" fmla="*/ 433 w 1301"/>
                <a:gd name="T31" fmla="*/ 276 h 496"/>
                <a:gd name="T32" fmla="*/ 463 w 1301"/>
                <a:gd name="T33" fmla="*/ 299 h 496"/>
                <a:gd name="T34" fmla="*/ 492 w 1301"/>
                <a:gd name="T35" fmla="*/ 330 h 496"/>
                <a:gd name="T36" fmla="*/ 520 w 1301"/>
                <a:gd name="T37" fmla="*/ 363 h 496"/>
                <a:gd name="T38" fmla="*/ 550 w 1301"/>
                <a:gd name="T39" fmla="*/ 389 h 496"/>
                <a:gd name="T40" fmla="*/ 578 w 1301"/>
                <a:gd name="T41" fmla="*/ 414 h 496"/>
                <a:gd name="T42" fmla="*/ 607 w 1301"/>
                <a:gd name="T43" fmla="*/ 426 h 496"/>
                <a:gd name="T44" fmla="*/ 637 w 1301"/>
                <a:gd name="T45" fmla="*/ 437 h 496"/>
                <a:gd name="T46" fmla="*/ 665 w 1301"/>
                <a:gd name="T47" fmla="*/ 433 h 496"/>
                <a:gd name="T48" fmla="*/ 694 w 1301"/>
                <a:gd name="T49" fmla="*/ 431 h 496"/>
                <a:gd name="T50" fmla="*/ 724 w 1301"/>
                <a:gd name="T51" fmla="*/ 432 h 496"/>
                <a:gd name="T52" fmla="*/ 752 w 1301"/>
                <a:gd name="T53" fmla="*/ 415 h 496"/>
                <a:gd name="T54" fmla="*/ 781 w 1301"/>
                <a:gd name="T55" fmla="*/ 394 h 496"/>
                <a:gd name="T56" fmla="*/ 809 w 1301"/>
                <a:gd name="T57" fmla="*/ 356 h 496"/>
                <a:gd name="T58" fmla="*/ 839 w 1301"/>
                <a:gd name="T59" fmla="*/ 302 h 496"/>
                <a:gd name="T60" fmla="*/ 868 w 1301"/>
                <a:gd name="T61" fmla="*/ 259 h 496"/>
                <a:gd name="T62" fmla="*/ 896 w 1301"/>
                <a:gd name="T63" fmla="*/ 207 h 496"/>
                <a:gd name="T64" fmla="*/ 926 w 1301"/>
                <a:gd name="T65" fmla="*/ 179 h 496"/>
                <a:gd name="T66" fmla="*/ 955 w 1301"/>
                <a:gd name="T67" fmla="*/ 171 h 496"/>
                <a:gd name="T68" fmla="*/ 983 w 1301"/>
                <a:gd name="T69" fmla="*/ 168 h 496"/>
                <a:gd name="T70" fmla="*/ 1013 w 1301"/>
                <a:gd name="T71" fmla="*/ 176 h 496"/>
                <a:gd name="T72" fmla="*/ 1041 w 1301"/>
                <a:gd name="T73" fmla="*/ 186 h 496"/>
                <a:gd name="T74" fmla="*/ 1070 w 1301"/>
                <a:gd name="T75" fmla="*/ 198 h 496"/>
                <a:gd name="T76" fmla="*/ 1099 w 1301"/>
                <a:gd name="T77" fmla="*/ 219 h 496"/>
                <a:gd name="T78" fmla="*/ 1128 w 1301"/>
                <a:gd name="T79" fmla="*/ 240 h 496"/>
                <a:gd name="T80" fmla="*/ 1157 w 1301"/>
                <a:gd name="T81" fmla="*/ 261 h 496"/>
                <a:gd name="T82" fmla="*/ 1186 w 1301"/>
                <a:gd name="T83" fmla="*/ 275 h 496"/>
                <a:gd name="T84" fmla="*/ 1215 w 1301"/>
                <a:gd name="T85" fmla="*/ 291 h 496"/>
                <a:gd name="T86" fmla="*/ 1244 w 1301"/>
                <a:gd name="T87" fmla="*/ 283 h 496"/>
                <a:gd name="T88" fmla="*/ 1272 w 1301"/>
                <a:gd name="T89" fmla="*/ 272 h 496"/>
                <a:gd name="T90" fmla="*/ 1301 w 1301"/>
                <a:gd name="T91" fmla="*/ 313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1" h="496">
                  <a:moveTo>
                    <a:pt x="0" y="409"/>
                  </a:moveTo>
                  <a:lnTo>
                    <a:pt x="29" y="486"/>
                  </a:lnTo>
                  <a:lnTo>
                    <a:pt x="58" y="496"/>
                  </a:lnTo>
                  <a:lnTo>
                    <a:pt x="87" y="474"/>
                  </a:lnTo>
                  <a:lnTo>
                    <a:pt x="115" y="444"/>
                  </a:lnTo>
                  <a:lnTo>
                    <a:pt x="144" y="382"/>
                  </a:lnTo>
                  <a:lnTo>
                    <a:pt x="174" y="280"/>
                  </a:lnTo>
                  <a:lnTo>
                    <a:pt x="202" y="171"/>
                  </a:lnTo>
                  <a:lnTo>
                    <a:pt x="231" y="70"/>
                  </a:lnTo>
                  <a:lnTo>
                    <a:pt x="261" y="10"/>
                  </a:lnTo>
                  <a:lnTo>
                    <a:pt x="289" y="0"/>
                  </a:lnTo>
                  <a:lnTo>
                    <a:pt x="318" y="24"/>
                  </a:lnTo>
                  <a:lnTo>
                    <a:pt x="346" y="84"/>
                  </a:lnTo>
                  <a:lnTo>
                    <a:pt x="376" y="152"/>
                  </a:lnTo>
                  <a:lnTo>
                    <a:pt x="405" y="218"/>
                  </a:lnTo>
                  <a:lnTo>
                    <a:pt x="433" y="276"/>
                  </a:lnTo>
                  <a:lnTo>
                    <a:pt x="463" y="299"/>
                  </a:lnTo>
                  <a:lnTo>
                    <a:pt x="492" y="330"/>
                  </a:lnTo>
                  <a:lnTo>
                    <a:pt x="520" y="363"/>
                  </a:lnTo>
                  <a:lnTo>
                    <a:pt x="550" y="389"/>
                  </a:lnTo>
                  <a:lnTo>
                    <a:pt x="578" y="414"/>
                  </a:lnTo>
                  <a:lnTo>
                    <a:pt x="607" y="426"/>
                  </a:lnTo>
                  <a:lnTo>
                    <a:pt x="637" y="437"/>
                  </a:lnTo>
                  <a:lnTo>
                    <a:pt x="665" y="433"/>
                  </a:lnTo>
                  <a:lnTo>
                    <a:pt x="694" y="431"/>
                  </a:lnTo>
                  <a:lnTo>
                    <a:pt x="724" y="432"/>
                  </a:lnTo>
                  <a:lnTo>
                    <a:pt x="752" y="415"/>
                  </a:lnTo>
                  <a:lnTo>
                    <a:pt x="781" y="394"/>
                  </a:lnTo>
                  <a:lnTo>
                    <a:pt x="809" y="356"/>
                  </a:lnTo>
                  <a:lnTo>
                    <a:pt x="839" y="302"/>
                  </a:lnTo>
                  <a:lnTo>
                    <a:pt x="868" y="259"/>
                  </a:lnTo>
                  <a:lnTo>
                    <a:pt x="896" y="207"/>
                  </a:lnTo>
                  <a:lnTo>
                    <a:pt x="926" y="179"/>
                  </a:lnTo>
                  <a:lnTo>
                    <a:pt x="955" y="171"/>
                  </a:lnTo>
                  <a:lnTo>
                    <a:pt x="983" y="168"/>
                  </a:lnTo>
                  <a:lnTo>
                    <a:pt x="1013" y="176"/>
                  </a:lnTo>
                  <a:lnTo>
                    <a:pt x="1041" y="186"/>
                  </a:lnTo>
                  <a:lnTo>
                    <a:pt x="1070" y="198"/>
                  </a:lnTo>
                  <a:lnTo>
                    <a:pt x="1099" y="219"/>
                  </a:lnTo>
                  <a:lnTo>
                    <a:pt x="1128" y="240"/>
                  </a:lnTo>
                  <a:lnTo>
                    <a:pt x="1157" y="261"/>
                  </a:lnTo>
                  <a:lnTo>
                    <a:pt x="1186" y="275"/>
                  </a:lnTo>
                  <a:lnTo>
                    <a:pt x="1215" y="291"/>
                  </a:lnTo>
                  <a:lnTo>
                    <a:pt x="1244" y="283"/>
                  </a:lnTo>
                  <a:lnTo>
                    <a:pt x="1272" y="272"/>
                  </a:lnTo>
                  <a:lnTo>
                    <a:pt x="1301" y="31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17" name="Freeform 78">
              <a:extLst>
                <a:ext uri="{FF2B5EF4-FFF2-40B4-BE49-F238E27FC236}">
                  <a16:creationId xmlns="" xmlns:a16="http://schemas.microsoft.com/office/drawing/2014/main" id="{C7C48640-4BA5-4CE4-86A9-914B70B792D8}"/>
                </a:ext>
              </a:extLst>
            </p:cNvPr>
            <p:cNvSpPr>
              <a:spLocks/>
            </p:cNvSpPr>
            <p:nvPr/>
          </p:nvSpPr>
          <p:spPr bwMode="auto">
            <a:xfrm>
              <a:off x="4144963" y="4090988"/>
              <a:ext cx="1974850" cy="733425"/>
            </a:xfrm>
            <a:custGeom>
              <a:avLst/>
              <a:gdLst>
                <a:gd name="T0" fmla="*/ 0 w 1244"/>
                <a:gd name="T1" fmla="*/ 21 h 462"/>
                <a:gd name="T2" fmla="*/ 29 w 1244"/>
                <a:gd name="T3" fmla="*/ 14 h 462"/>
                <a:gd name="T4" fmla="*/ 58 w 1244"/>
                <a:gd name="T5" fmla="*/ 0 h 462"/>
                <a:gd name="T6" fmla="*/ 87 w 1244"/>
                <a:gd name="T7" fmla="*/ 32 h 462"/>
                <a:gd name="T8" fmla="*/ 115 w 1244"/>
                <a:gd name="T9" fmla="*/ 102 h 462"/>
                <a:gd name="T10" fmla="*/ 144 w 1244"/>
                <a:gd name="T11" fmla="*/ 211 h 462"/>
                <a:gd name="T12" fmla="*/ 174 w 1244"/>
                <a:gd name="T13" fmla="*/ 327 h 462"/>
                <a:gd name="T14" fmla="*/ 202 w 1244"/>
                <a:gd name="T15" fmla="*/ 404 h 462"/>
                <a:gd name="T16" fmla="*/ 231 w 1244"/>
                <a:gd name="T17" fmla="*/ 441 h 462"/>
                <a:gd name="T18" fmla="*/ 261 w 1244"/>
                <a:gd name="T19" fmla="*/ 438 h 462"/>
                <a:gd name="T20" fmla="*/ 289 w 1244"/>
                <a:gd name="T21" fmla="*/ 423 h 462"/>
                <a:gd name="T22" fmla="*/ 318 w 1244"/>
                <a:gd name="T23" fmla="*/ 416 h 462"/>
                <a:gd name="T24" fmla="*/ 346 w 1244"/>
                <a:gd name="T25" fmla="*/ 396 h 462"/>
                <a:gd name="T26" fmla="*/ 376 w 1244"/>
                <a:gd name="T27" fmla="*/ 372 h 462"/>
                <a:gd name="T28" fmla="*/ 405 w 1244"/>
                <a:gd name="T29" fmla="*/ 316 h 462"/>
                <a:gd name="T30" fmla="*/ 433 w 1244"/>
                <a:gd name="T31" fmla="*/ 235 h 462"/>
                <a:gd name="T32" fmla="*/ 463 w 1244"/>
                <a:gd name="T33" fmla="*/ 156 h 462"/>
                <a:gd name="T34" fmla="*/ 492 w 1244"/>
                <a:gd name="T35" fmla="*/ 90 h 462"/>
                <a:gd name="T36" fmla="*/ 520 w 1244"/>
                <a:gd name="T37" fmla="*/ 61 h 462"/>
                <a:gd name="T38" fmla="*/ 550 w 1244"/>
                <a:gd name="T39" fmla="*/ 67 h 462"/>
                <a:gd name="T40" fmla="*/ 578 w 1244"/>
                <a:gd name="T41" fmla="*/ 85 h 462"/>
                <a:gd name="T42" fmla="*/ 607 w 1244"/>
                <a:gd name="T43" fmla="*/ 104 h 462"/>
                <a:gd name="T44" fmla="*/ 637 w 1244"/>
                <a:gd name="T45" fmla="*/ 123 h 462"/>
                <a:gd name="T46" fmla="*/ 665 w 1244"/>
                <a:gd name="T47" fmla="*/ 150 h 462"/>
                <a:gd name="T48" fmla="*/ 694 w 1244"/>
                <a:gd name="T49" fmla="*/ 187 h 462"/>
                <a:gd name="T50" fmla="*/ 724 w 1244"/>
                <a:gd name="T51" fmla="*/ 227 h 462"/>
                <a:gd name="T52" fmla="*/ 752 w 1244"/>
                <a:gd name="T53" fmla="*/ 266 h 462"/>
                <a:gd name="T54" fmla="*/ 781 w 1244"/>
                <a:gd name="T55" fmla="*/ 305 h 462"/>
                <a:gd name="T56" fmla="*/ 809 w 1244"/>
                <a:gd name="T57" fmla="*/ 343 h 462"/>
                <a:gd name="T58" fmla="*/ 839 w 1244"/>
                <a:gd name="T59" fmla="*/ 384 h 462"/>
                <a:gd name="T60" fmla="*/ 868 w 1244"/>
                <a:gd name="T61" fmla="*/ 417 h 462"/>
                <a:gd name="T62" fmla="*/ 896 w 1244"/>
                <a:gd name="T63" fmla="*/ 439 h 462"/>
                <a:gd name="T64" fmla="*/ 926 w 1244"/>
                <a:gd name="T65" fmla="*/ 455 h 462"/>
                <a:gd name="T66" fmla="*/ 955 w 1244"/>
                <a:gd name="T67" fmla="*/ 462 h 462"/>
                <a:gd name="T68" fmla="*/ 983 w 1244"/>
                <a:gd name="T69" fmla="*/ 446 h 462"/>
                <a:gd name="T70" fmla="*/ 1013 w 1244"/>
                <a:gd name="T71" fmla="*/ 431 h 462"/>
                <a:gd name="T72" fmla="*/ 1041 w 1244"/>
                <a:gd name="T73" fmla="*/ 390 h 462"/>
                <a:gd name="T74" fmla="*/ 1070 w 1244"/>
                <a:gd name="T75" fmla="*/ 339 h 462"/>
                <a:gd name="T76" fmla="*/ 1099 w 1244"/>
                <a:gd name="T77" fmla="*/ 305 h 462"/>
                <a:gd name="T78" fmla="*/ 1128 w 1244"/>
                <a:gd name="T79" fmla="*/ 272 h 462"/>
                <a:gd name="T80" fmla="*/ 1157 w 1244"/>
                <a:gd name="T81" fmla="*/ 276 h 462"/>
                <a:gd name="T82" fmla="*/ 1186 w 1244"/>
                <a:gd name="T83" fmla="*/ 288 h 462"/>
                <a:gd name="T84" fmla="*/ 1215 w 1244"/>
                <a:gd name="T85" fmla="*/ 296 h 462"/>
                <a:gd name="T86" fmla="*/ 1244 w 1244"/>
                <a:gd name="T87" fmla="*/ 308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62">
                  <a:moveTo>
                    <a:pt x="0" y="21"/>
                  </a:moveTo>
                  <a:lnTo>
                    <a:pt x="29" y="14"/>
                  </a:lnTo>
                  <a:lnTo>
                    <a:pt x="58" y="0"/>
                  </a:lnTo>
                  <a:lnTo>
                    <a:pt x="87" y="32"/>
                  </a:lnTo>
                  <a:lnTo>
                    <a:pt x="115" y="102"/>
                  </a:lnTo>
                  <a:lnTo>
                    <a:pt x="144" y="211"/>
                  </a:lnTo>
                  <a:lnTo>
                    <a:pt x="174" y="327"/>
                  </a:lnTo>
                  <a:lnTo>
                    <a:pt x="202" y="404"/>
                  </a:lnTo>
                  <a:lnTo>
                    <a:pt x="231" y="441"/>
                  </a:lnTo>
                  <a:lnTo>
                    <a:pt x="261" y="438"/>
                  </a:lnTo>
                  <a:lnTo>
                    <a:pt x="289" y="423"/>
                  </a:lnTo>
                  <a:lnTo>
                    <a:pt x="318" y="416"/>
                  </a:lnTo>
                  <a:lnTo>
                    <a:pt x="346" y="396"/>
                  </a:lnTo>
                  <a:lnTo>
                    <a:pt x="376" y="372"/>
                  </a:lnTo>
                  <a:lnTo>
                    <a:pt x="405" y="316"/>
                  </a:lnTo>
                  <a:lnTo>
                    <a:pt x="433" y="235"/>
                  </a:lnTo>
                  <a:lnTo>
                    <a:pt x="463" y="156"/>
                  </a:lnTo>
                  <a:lnTo>
                    <a:pt x="492" y="90"/>
                  </a:lnTo>
                  <a:lnTo>
                    <a:pt x="520" y="61"/>
                  </a:lnTo>
                  <a:lnTo>
                    <a:pt x="550" y="67"/>
                  </a:lnTo>
                  <a:lnTo>
                    <a:pt x="578" y="85"/>
                  </a:lnTo>
                  <a:lnTo>
                    <a:pt x="607" y="104"/>
                  </a:lnTo>
                  <a:lnTo>
                    <a:pt x="637" y="123"/>
                  </a:lnTo>
                  <a:lnTo>
                    <a:pt x="665" y="150"/>
                  </a:lnTo>
                  <a:lnTo>
                    <a:pt x="694" y="187"/>
                  </a:lnTo>
                  <a:lnTo>
                    <a:pt x="724" y="227"/>
                  </a:lnTo>
                  <a:lnTo>
                    <a:pt x="752" y="266"/>
                  </a:lnTo>
                  <a:lnTo>
                    <a:pt x="781" y="305"/>
                  </a:lnTo>
                  <a:lnTo>
                    <a:pt x="809" y="343"/>
                  </a:lnTo>
                  <a:lnTo>
                    <a:pt x="839" y="384"/>
                  </a:lnTo>
                  <a:lnTo>
                    <a:pt x="868" y="417"/>
                  </a:lnTo>
                  <a:lnTo>
                    <a:pt x="896" y="439"/>
                  </a:lnTo>
                  <a:lnTo>
                    <a:pt x="926" y="455"/>
                  </a:lnTo>
                  <a:lnTo>
                    <a:pt x="955" y="462"/>
                  </a:lnTo>
                  <a:lnTo>
                    <a:pt x="983" y="446"/>
                  </a:lnTo>
                  <a:lnTo>
                    <a:pt x="1013" y="431"/>
                  </a:lnTo>
                  <a:lnTo>
                    <a:pt x="1041" y="390"/>
                  </a:lnTo>
                  <a:lnTo>
                    <a:pt x="1070" y="339"/>
                  </a:lnTo>
                  <a:lnTo>
                    <a:pt x="1099" y="305"/>
                  </a:lnTo>
                  <a:lnTo>
                    <a:pt x="1128" y="272"/>
                  </a:lnTo>
                  <a:lnTo>
                    <a:pt x="1157" y="276"/>
                  </a:lnTo>
                  <a:lnTo>
                    <a:pt x="1186" y="288"/>
                  </a:lnTo>
                  <a:lnTo>
                    <a:pt x="1215" y="296"/>
                  </a:lnTo>
                  <a:lnTo>
                    <a:pt x="1244" y="30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18" name="Freeform 79">
              <a:extLst>
                <a:ext uri="{FF2B5EF4-FFF2-40B4-BE49-F238E27FC236}">
                  <a16:creationId xmlns="" xmlns:a16="http://schemas.microsoft.com/office/drawing/2014/main" id="{EBAF506A-AD7A-4D72-B01A-5BAB791C27A6}"/>
                </a:ext>
              </a:extLst>
            </p:cNvPr>
            <p:cNvSpPr>
              <a:spLocks/>
            </p:cNvSpPr>
            <p:nvPr/>
          </p:nvSpPr>
          <p:spPr bwMode="auto">
            <a:xfrm>
              <a:off x="4144963" y="4057650"/>
              <a:ext cx="1928813" cy="828675"/>
            </a:xfrm>
            <a:custGeom>
              <a:avLst/>
              <a:gdLst>
                <a:gd name="T0" fmla="*/ 0 w 1215"/>
                <a:gd name="T1" fmla="*/ 522 h 522"/>
                <a:gd name="T2" fmla="*/ 29 w 1215"/>
                <a:gd name="T3" fmla="*/ 507 h 522"/>
                <a:gd name="T4" fmla="*/ 58 w 1215"/>
                <a:gd name="T5" fmla="*/ 444 h 522"/>
                <a:gd name="T6" fmla="*/ 87 w 1215"/>
                <a:gd name="T7" fmla="*/ 374 h 522"/>
                <a:gd name="T8" fmla="*/ 115 w 1215"/>
                <a:gd name="T9" fmla="*/ 291 h 522"/>
                <a:gd name="T10" fmla="*/ 144 w 1215"/>
                <a:gd name="T11" fmla="*/ 176 h 522"/>
                <a:gd name="T12" fmla="*/ 174 w 1215"/>
                <a:gd name="T13" fmla="*/ 89 h 522"/>
                <a:gd name="T14" fmla="*/ 202 w 1215"/>
                <a:gd name="T15" fmla="*/ 30 h 522"/>
                <a:gd name="T16" fmla="*/ 231 w 1215"/>
                <a:gd name="T17" fmla="*/ 0 h 522"/>
                <a:gd name="T18" fmla="*/ 261 w 1215"/>
                <a:gd name="T19" fmla="*/ 0 h 522"/>
                <a:gd name="T20" fmla="*/ 289 w 1215"/>
                <a:gd name="T21" fmla="*/ 46 h 522"/>
                <a:gd name="T22" fmla="*/ 318 w 1215"/>
                <a:gd name="T23" fmla="*/ 120 h 522"/>
                <a:gd name="T24" fmla="*/ 346 w 1215"/>
                <a:gd name="T25" fmla="*/ 200 h 522"/>
                <a:gd name="T26" fmla="*/ 376 w 1215"/>
                <a:gd name="T27" fmla="*/ 272 h 522"/>
                <a:gd name="T28" fmla="*/ 405 w 1215"/>
                <a:gd name="T29" fmla="*/ 317 h 522"/>
                <a:gd name="T30" fmla="*/ 433 w 1215"/>
                <a:gd name="T31" fmla="*/ 347 h 522"/>
                <a:gd name="T32" fmla="*/ 463 w 1215"/>
                <a:gd name="T33" fmla="*/ 371 h 522"/>
                <a:gd name="T34" fmla="*/ 492 w 1215"/>
                <a:gd name="T35" fmla="*/ 383 h 522"/>
                <a:gd name="T36" fmla="*/ 520 w 1215"/>
                <a:gd name="T37" fmla="*/ 401 h 522"/>
                <a:gd name="T38" fmla="*/ 550 w 1215"/>
                <a:gd name="T39" fmla="*/ 412 h 522"/>
                <a:gd name="T40" fmla="*/ 578 w 1215"/>
                <a:gd name="T41" fmla="*/ 417 h 522"/>
                <a:gd name="T42" fmla="*/ 607 w 1215"/>
                <a:gd name="T43" fmla="*/ 427 h 522"/>
                <a:gd name="T44" fmla="*/ 637 w 1215"/>
                <a:gd name="T45" fmla="*/ 427 h 522"/>
                <a:gd name="T46" fmla="*/ 665 w 1215"/>
                <a:gd name="T47" fmla="*/ 416 h 522"/>
                <a:gd name="T48" fmla="*/ 694 w 1215"/>
                <a:gd name="T49" fmla="*/ 396 h 522"/>
                <a:gd name="T50" fmla="*/ 724 w 1215"/>
                <a:gd name="T51" fmla="*/ 361 h 522"/>
                <a:gd name="T52" fmla="*/ 752 w 1215"/>
                <a:gd name="T53" fmla="*/ 312 h 522"/>
                <a:gd name="T54" fmla="*/ 781 w 1215"/>
                <a:gd name="T55" fmla="*/ 260 h 522"/>
                <a:gd name="T56" fmla="*/ 809 w 1215"/>
                <a:gd name="T57" fmla="*/ 203 h 522"/>
                <a:gd name="T58" fmla="*/ 839 w 1215"/>
                <a:gd name="T59" fmla="*/ 168 h 522"/>
                <a:gd name="T60" fmla="*/ 868 w 1215"/>
                <a:gd name="T61" fmla="*/ 160 h 522"/>
                <a:gd name="T62" fmla="*/ 896 w 1215"/>
                <a:gd name="T63" fmla="*/ 157 h 522"/>
                <a:gd name="T64" fmla="*/ 926 w 1215"/>
                <a:gd name="T65" fmla="*/ 166 h 522"/>
                <a:gd name="T66" fmla="*/ 955 w 1215"/>
                <a:gd name="T67" fmla="*/ 179 h 522"/>
                <a:gd name="T68" fmla="*/ 983 w 1215"/>
                <a:gd name="T69" fmla="*/ 208 h 522"/>
                <a:gd name="T70" fmla="*/ 1013 w 1215"/>
                <a:gd name="T71" fmla="*/ 256 h 522"/>
                <a:gd name="T72" fmla="*/ 1041 w 1215"/>
                <a:gd name="T73" fmla="*/ 301 h 522"/>
                <a:gd name="T74" fmla="*/ 1070 w 1215"/>
                <a:gd name="T75" fmla="*/ 347 h 522"/>
                <a:gd name="T76" fmla="*/ 1099 w 1215"/>
                <a:gd name="T77" fmla="*/ 388 h 522"/>
                <a:gd name="T78" fmla="*/ 1128 w 1215"/>
                <a:gd name="T79" fmla="*/ 406 h 522"/>
                <a:gd name="T80" fmla="*/ 1157 w 1215"/>
                <a:gd name="T81" fmla="*/ 422 h 522"/>
                <a:gd name="T82" fmla="*/ 1186 w 1215"/>
                <a:gd name="T83" fmla="*/ 415 h 522"/>
                <a:gd name="T84" fmla="*/ 1215 w 1215"/>
                <a:gd name="T85" fmla="*/ 387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522">
                  <a:moveTo>
                    <a:pt x="0" y="522"/>
                  </a:moveTo>
                  <a:lnTo>
                    <a:pt x="29" y="507"/>
                  </a:lnTo>
                  <a:lnTo>
                    <a:pt x="58" y="444"/>
                  </a:lnTo>
                  <a:lnTo>
                    <a:pt x="87" y="374"/>
                  </a:lnTo>
                  <a:lnTo>
                    <a:pt x="115" y="291"/>
                  </a:lnTo>
                  <a:lnTo>
                    <a:pt x="144" y="176"/>
                  </a:lnTo>
                  <a:lnTo>
                    <a:pt x="174" y="89"/>
                  </a:lnTo>
                  <a:lnTo>
                    <a:pt x="202" y="30"/>
                  </a:lnTo>
                  <a:lnTo>
                    <a:pt x="231" y="0"/>
                  </a:lnTo>
                  <a:lnTo>
                    <a:pt x="261" y="0"/>
                  </a:lnTo>
                  <a:lnTo>
                    <a:pt x="289" y="46"/>
                  </a:lnTo>
                  <a:lnTo>
                    <a:pt x="318" y="120"/>
                  </a:lnTo>
                  <a:lnTo>
                    <a:pt x="346" y="200"/>
                  </a:lnTo>
                  <a:lnTo>
                    <a:pt x="376" y="272"/>
                  </a:lnTo>
                  <a:lnTo>
                    <a:pt x="405" y="317"/>
                  </a:lnTo>
                  <a:lnTo>
                    <a:pt x="433" y="347"/>
                  </a:lnTo>
                  <a:lnTo>
                    <a:pt x="463" y="371"/>
                  </a:lnTo>
                  <a:lnTo>
                    <a:pt x="492" y="383"/>
                  </a:lnTo>
                  <a:lnTo>
                    <a:pt x="520" y="401"/>
                  </a:lnTo>
                  <a:lnTo>
                    <a:pt x="550" y="412"/>
                  </a:lnTo>
                  <a:lnTo>
                    <a:pt x="578" y="417"/>
                  </a:lnTo>
                  <a:lnTo>
                    <a:pt x="607" y="427"/>
                  </a:lnTo>
                  <a:lnTo>
                    <a:pt x="637" y="427"/>
                  </a:lnTo>
                  <a:lnTo>
                    <a:pt x="665" y="416"/>
                  </a:lnTo>
                  <a:lnTo>
                    <a:pt x="694" y="396"/>
                  </a:lnTo>
                  <a:lnTo>
                    <a:pt x="724" y="361"/>
                  </a:lnTo>
                  <a:lnTo>
                    <a:pt x="752" y="312"/>
                  </a:lnTo>
                  <a:lnTo>
                    <a:pt x="781" y="260"/>
                  </a:lnTo>
                  <a:lnTo>
                    <a:pt x="809" y="203"/>
                  </a:lnTo>
                  <a:lnTo>
                    <a:pt x="839" y="168"/>
                  </a:lnTo>
                  <a:lnTo>
                    <a:pt x="868" y="160"/>
                  </a:lnTo>
                  <a:lnTo>
                    <a:pt x="896" y="157"/>
                  </a:lnTo>
                  <a:lnTo>
                    <a:pt x="926" y="166"/>
                  </a:lnTo>
                  <a:lnTo>
                    <a:pt x="955" y="179"/>
                  </a:lnTo>
                  <a:lnTo>
                    <a:pt x="983" y="208"/>
                  </a:lnTo>
                  <a:lnTo>
                    <a:pt x="1013" y="256"/>
                  </a:lnTo>
                  <a:lnTo>
                    <a:pt x="1041" y="301"/>
                  </a:lnTo>
                  <a:lnTo>
                    <a:pt x="1070" y="347"/>
                  </a:lnTo>
                  <a:lnTo>
                    <a:pt x="1099" y="388"/>
                  </a:lnTo>
                  <a:lnTo>
                    <a:pt x="1128" y="406"/>
                  </a:lnTo>
                  <a:lnTo>
                    <a:pt x="1157" y="422"/>
                  </a:lnTo>
                  <a:lnTo>
                    <a:pt x="1186" y="415"/>
                  </a:lnTo>
                  <a:lnTo>
                    <a:pt x="1215" y="38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19" name="Freeform 80">
              <a:extLst>
                <a:ext uri="{FF2B5EF4-FFF2-40B4-BE49-F238E27FC236}">
                  <a16:creationId xmlns="" xmlns:a16="http://schemas.microsoft.com/office/drawing/2014/main" id="{D5E6B9FF-85A8-4CC2-9C9D-5FF3DAB5C1CF}"/>
                </a:ext>
              </a:extLst>
            </p:cNvPr>
            <p:cNvSpPr>
              <a:spLocks/>
            </p:cNvSpPr>
            <p:nvPr/>
          </p:nvSpPr>
          <p:spPr bwMode="auto">
            <a:xfrm>
              <a:off x="4144963" y="4162425"/>
              <a:ext cx="1928813" cy="623888"/>
            </a:xfrm>
            <a:custGeom>
              <a:avLst/>
              <a:gdLst>
                <a:gd name="T0" fmla="*/ 0 w 1215"/>
                <a:gd name="T1" fmla="*/ 0 h 393"/>
                <a:gd name="T2" fmla="*/ 29 w 1215"/>
                <a:gd name="T3" fmla="*/ 40 h 393"/>
                <a:gd name="T4" fmla="*/ 58 w 1215"/>
                <a:gd name="T5" fmla="*/ 114 h 393"/>
                <a:gd name="T6" fmla="*/ 87 w 1215"/>
                <a:gd name="T7" fmla="*/ 180 h 393"/>
                <a:gd name="T8" fmla="*/ 115 w 1215"/>
                <a:gd name="T9" fmla="*/ 247 h 393"/>
                <a:gd name="T10" fmla="*/ 144 w 1215"/>
                <a:gd name="T11" fmla="*/ 337 h 393"/>
                <a:gd name="T12" fmla="*/ 174 w 1215"/>
                <a:gd name="T13" fmla="*/ 378 h 393"/>
                <a:gd name="T14" fmla="*/ 202 w 1215"/>
                <a:gd name="T15" fmla="*/ 393 h 393"/>
                <a:gd name="T16" fmla="*/ 231 w 1215"/>
                <a:gd name="T17" fmla="*/ 387 h 393"/>
                <a:gd name="T18" fmla="*/ 261 w 1215"/>
                <a:gd name="T19" fmla="*/ 374 h 393"/>
                <a:gd name="T20" fmla="*/ 289 w 1215"/>
                <a:gd name="T21" fmla="*/ 364 h 393"/>
                <a:gd name="T22" fmla="*/ 318 w 1215"/>
                <a:gd name="T23" fmla="*/ 332 h 393"/>
                <a:gd name="T24" fmla="*/ 346 w 1215"/>
                <a:gd name="T25" fmla="*/ 264 h 393"/>
                <a:gd name="T26" fmla="*/ 376 w 1215"/>
                <a:gd name="T27" fmla="*/ 179 h 393"/>
                <a:gd name="T28" fmla="*/ 405 w 1215"/>
                <a:gd name="T29" fmla="*/ 88 h 393"/>
                <a:gd name="T30" fmla="*/ 433 w 1215"/>
                <a:gd name="T31" fmla="*/ 22 h 393"/>
                <a:gd name="T32" fmla="*/ 463 w 1215"/>
                <a:gd name="T33" fmla="*/ 6 h 393"/>
                <a:gd name="T34" fmla="*/ 492 w 1215"/>
                <a:gd name="T35" fmla="*/ 22 h 393"/>
                <a:gd name="T36" fmla="*/ 520 w 1215"/>
                <a:gd name="T37" fmla="*/ 45 h 393"/>
                <a:gd name="T38" fmla="*/ 550 w 1215"/>
                <a:gd name="T39" fmla="*/ 66 h 393"/>
                <a:gd name="T40" fmla="*/ 578 w 1215"/>
                <a:gd name="T41" fmla="*/ 77 h 393"/>
                <a:gd name="T42" fmla="*/ 607 w 1215"/>
                <a:gd name="T43" fmla="*/ 84 h 393"/>
                <a:gd name="T44" fmla="*/ 637 w 1215"/>
                <a:gd name="T45" fmla="*/ 118 h 393"/>
                <a:gd name="T46" fmla="*/ 665 w 1215"/>
                <a:gd name="T47" fmla="*/ 159 h 393"/>
                <a:gd name="T48" fmla="*/ 694 w 1215"/>
                <a:gd name="T49" fmla="*/ 196 h 393"/>
                <a:gd name="T50" fmla="*/ 724 w 1215"/>
                <a:gd name="T51" fmla="*/ 238 h 393"/>
                <a:gd name="T52" fmla="*/ 752 w 1215"/>
                <a:gd name="T53" fmla="*/ 273 h 393"/>
                <a:gd name="T54" fmla="*/ 781 w 1215"/>
                <a:gd name="T55" fmla="*/ 300 h 393"/>
                <a:gd name="T56" fmla="*/ 809 w 1215"/>
                <a:gd name="T57" fmla="*/ 328 h 393"/>
                <a:gd name="T58" fmla="*/ 839 w 1215"/>
                <a:gd name="T59" fmla="*/ 340 h 393"/>
                <a:gd name="T60" fmla="*/ 868 w 1215"/>
                <a:gd name="T61" fmla="*/ 339 h 393"/>
                <a:gd name="T62" fmla="*/ 896 w 1215"/>
                <a:gd name="T63" fmla="*/ 348 h 393"/>
                <a:gd name="T64" fmla="*/ 926 w 1215"/>
                <a:gd name="T65" fmla="*/ 362 h 393"/>
                <a:gd name="T66" fmla="*/ 955 w 1215"/>
                <a:gd name="T67" fmla="*/ 366 h 393"/>
                <a:gd name="T68" fmla="*/ 983 w 1215"/>
                <a:gd name="T69" fmla="*/ 360 h 393"/>
                <a:gd name="T70" fmla="*/ 1013 w 1215"/>
                <a:gd name="T71" fmla="*/ 342 h 393"/>
                <a:gd name="T72" fmla="*/ 1041 w 1215"/>
                <a:gd name="T73" fmla="*/ 305 h 393"/>
                <a:gd name="T74" fmla="*/ 1070 w 1215"/>
                <a:gd name="T75" fmla="*/ 276 h 393"/>
                <a:gd name="T76" fmla="*/ 1099 w 1215"/>
                <a:gd name="T77" fmla="*/ 257 h 393"/>
                <a:gd name="T78" fmla="*/ 1128 w 1215"/>
                <a:gd name="T79" fmla="*/ 235 h 393"/>
                <a:gd name="T80" fmla="*/ 1157 w 1215"/>
                <a:gd name="T81" fmla="*/ 242 h 393"/>
                <a:gd name="T82" fmla="*/ 1186 w 1215"/>
                <a:gd name="T83" fmla="*/ 231 h 393"/>
                <a:gd name="T84" fmla="*/ 1215 w 1215"/>
                <a:gd name="T85" fmla="*/ 204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93">
                  <a:moveTo>
                    <a:pt x="0" y="0"/>
                  </a:moveTo>
                  <a:lnTo>
                    <a:pt x="29" y="40"/>
                  </a:lnTo>
                  <a:lnTo>
                    <a:pt x="58" y="114"/>
                  </a:lnTo>
                  <a:lnTo>
                    <a:pt x="87" y="180"/>
                  </a:lnTo>
                  <a:lnTo>
                    <a:pt x="115" y="247"/>
                  </a:lnTo>
                  <a:lnTo>
                    <a:pt x="144" y="337"/>
                  </a:lnTo>
                  <a:lnTo>
                    <a:pt x="174" y="378"/>
                  </a:lnTo>
                  <a:lnTo>
                    <a:pt x="202" y="393"/>
                  </a:lnTo>
                  <a:lnTo>
                    <a:pt x="231" y="387"/>
                  </a:lnTo>
                  <a:lnTo>
                    <a:pt x="261" y="374"/>
                  </a:lnTo>
                  <a:lnTo>
                    <a:pt x="289" y="364"/>
                  </a:lnTo>
                  <a:lnTo>
                    <a:pt x="318" y="332"/>
                  </a:lnTo>
                  <a:lnTo>
                    <a:pt x="346" y="264"/>
                  </a:lnTo>
                  <a:lnTo>
                    <a:pt x="376" y="179"/>
                  </a:lnTo>
                  <a:lnTo>
                    <a:pt x="405" y="88"/>
                  </a:lnTo>
                  <a:lnTo>
                    <a:pt x="433" y="22"/>
                  </a:lnTo>
                  <a:lnTo>
                    <a:pt x="463" y="6"/>
                  </a:lnTo>
                  <a:lnTo>
                    <a:pt x="492" y="22"/>
                  </a:lnTo>
                  <a:lnTo>
                    <a:pt x="520" y="45"/>
                  </a:lnTo>
                  <a:lnTo>
                    <a:pt x="550" y="66"/>
                  </a:lnTo>
                  <a:lnTo>
                    <a:pt x="578" y="77"/>
                  </a:lnTo>
                  <a:lnTo>
                    <a:pt x="607" y="84"/>
                  </a:lnTo>
                  <a:lnTo>
                    <a:pt x="637" y="118"/>
                  </a:lnTo>
                  <a:lnTo>
                    <a:pt x="665" y="159"/>
                  </a:lnTo>
                  <a:lnTo>
                    <a:pt x="694" y="196"/>
                  </a:lnTo>
                  <a:lnTo>
                    <a:pt x="724" y="238"/>
                  </a:lnTo>
                  <a:lnTo>
                    <a:pt x="752" y="273"/>
                  </a:lnTo>
                  <a:lnTo>
                    <a:pt x="781" y="300"/>
                  </a:lnTo>
                  <a:lnTo>
                    <a:pt x="809" y="328"/>
                  </a:lnTo>
                  <a:lnTo>
                    <a:pt x="839" y="340"/>
                  </a:lnTo>
                  <a:lnTo>
                    <a:pt x="868" y="339"/>
                  </a:lnTo>
                  <a:lnTo>
                    <a:pt x="896" y="348"/>
                  </a:lnTo>
                  <a:lnTo>
                    <a:pt x="926" y="362"/>
                  </a:lnTo>
                  <a:lnTo>
                    <a:pt x="955" y="366"/>
                  </a:lnTo>
                  <a:lnTo>
                    <a:pt x="983" y="360"/>
                  </a:lnTo>
                  <a:lnTo>
                    <a:pt x="1013" y="342"/>
                  </a:lnTo>
                  <a:lnTo>
                    <a:pt x="1041" y="305"/>
                  </a:lnTo>
                  <a:lnTo>
                    <a:pt x="1070" y="276"/>
                  </a:lnTo>
                  <a:lnTo>
                    <a:pt x="1099" y="257"/>
                  </a:lnTo>
                  <a:lnTo>
                    <a:pt x="1128" y="235"/>
                  </a:lnTo>
                  <a:lnTo>
                    <a:pt x="1157" y="242"/>
                  </a:lnTo>
                  <a:lnTo>
                    <a:pt x="1186" y="231"/>
                  </a:lnTo>
                  <a:lnTo>
                    <a:pt x="1215" y="20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20" name="Freeform 81">
              <a:extLst>
                <a:ext uri="{FF2B5EF4-FFF2-40B4-BE49-F238E27FC236}">
                  <a16:creationId xmlns="" xmlns:a16="http://schemas.microsoft.com/office/drawing/2014/main" id="{88CD5308-1A36-4B5A-AD89-F917126FE199}"/>
                </a:ext>
              </a:extLst>
            </p:cNvPr>
            <p:cNvSpPr>
              <a:spLocks/>
            </p:cNvSpPr>
            <p:nvPr/>
          </p:nvSpPr>
          <p:spPr bwMode="auto">
            <a:xfrm>
              <a:off x="4144963" y="4122738"/>
              <a:ext cx="1974850" cy="720725"/>
            </a:xfrm>
            <a:custGeom>
              <a:avLst/>
              <a:gdLst>
                <a:gd name="T0" fmla="*/ 0 w 1244"/>
                <a:gd name="T1" fmla="*/ 170 h 454"/>
                <a:gd name="T2" fmla="*/ 29 w 1244"/>
                <a:gd name="T3" fmla="*/ 247 h 454"/>
                <a:gd name="T4" fmla="*/ 58 w 1244"/>
                <a:gd name="T5" fmla="*/ 319 h 454"/>
                <a:gd name="T6" fmla="*/ 87 w 1244"/>
                <a:gd name="T7" fmla="*/ 368 h 454"/>
                <a:gd name="T8" fmla="*/ 115 w 1244"/>
                <a:gd name="T9" fmla="*/ 412 h 454"/>
                <a:gd name="T10" fmla="*/ 144 w 1244"/>
                <a:gd name="T11" fmla="*/ 454 h 454"/>
                <a:gd name="T12" fmla="*/ 174 w 1244"/>
                <a:gd name="T13" fmla="*/ 444 h 454"/>
                <a:gd name="T14" fmla="*/ 202 w 1244"/>
                <a:gd name="T15" fmla="*/ 405 h 454"/>
                <a:gd name="T16" fmla="*/ 231 w 1244"/>
                <a:gd name="T17" fmla="*/ 337 h 454"/>
                <a:gd name="T18" fmla="*/ 261 w 1244"/>
                <a:gd name="T19" fmla="*/ 253 h 454"/>
                <a:gd name="T20" fmla="*/ 289 w 1244"/>
                <a:gd name="T21" fmla="*/ 159 h 454"/>
                <a:gd name="T22" fmla="*/ 318 w 1244"/>
                <a:gd name="T23" fmla="*/ 75 h 454"/>
                <a:gd name="T24" fmla="*/ 346 w 1244"/>
                <a:gd name="T25" fmla="*/ 23 h 454"/>
                <a:gd name="T26" fmla="*/ 376 w 1244"/>
                <a:gd name="T27" fmla="*/ 0 h 454"/>
                <a:gd name="T28" fmla="*/ 405 w 1244"/>
                <a:gd name="T29" fmla="*/ 7 h 454"/>
                <a:gd name="T30" fmla="*/ 433 w 1244"/>
                <a:gd name="T31" fmla="*/ 25 h 454"/>
                <a:gd name="T32" fmla="*/ 463 w 1244"/>
                <a:gd name="T33" fmla="*/ 60 h 454"/>
                <a:gd name="T34" fmla="*/ 492 w 1244"/>
                <a:gd name="T35" fmla="*/ 111 h 454"/>
                <a:gd name="T36" fmla="*/ 520 w 1244"/>
                <a:gd name="T37" fmla="*/ 156 h 454"/>
                <a:gd name="T38" fmla="*/ 550 w 1244"/>
                <a:gd name="T39" fmla="*/ 197 h 454"/>
                <a:gd name="T40" fmla="*/ 578 w 1244"/>
                <a:gd name="T41" fmla="*/ 225 h 454"/>
                <a:gd name="T42" fmla="*/ 607 w 1244"/>
                <a:gd name="T43" fmla="*/ 255 h 454"/>
                <a:gd name="T44" fmla="*/ 637 w 1244"/>
                <a:gd name="T45" fmla="*/ 279 h 454"/>
                <a:gd name="T46" fmla="*/ 665 w 1244"/>
                <a:gd name="T47" fmla="*/ 290 h 454"/>
                <a:gd name="T48" fmla="*/ 694 w 1244"/>
                <a:gd name="T49" fmla="*/ 312 h 454"/>
                <a:gd name="T50" fmla="*/ 724 w 1244"/>
                <a:gd name="T51" fmla="*/ 328 h 454"/>
                <a:gd name="T52" fmla="*/ 752 w 1244"/>
                <a:gd name="T53" fmla="*/ 335 h 454"/>
                <a:gd name="T54" fmla="*/ 781 w 1244"/>
                <a:gd name="T55" fmla="*/ 338 h 454"/>
                <a:gd name="T56" fmla="*/ 809 w 1244"/>
                <a:gd name="T57" fmla="*/ 338 h 454"/>
                <a:gd name="T58" fmla="*/ 839 w 1244"/>
                <a:gd name="T59" fmla="*/ 338 h 454"/>
                <a:gd name="T60" fmla="*/ 868 w 1244"/>
                <a:gd name="T61" fmla="*/ 353 h 454"/>
                <a:gd name="T62" fmla="*/ 896 w 1244"/>
                <a:gd name="T63" fmla="*/ 367 h 454"/>
                <a:gd name="T64" fmla="*/ 926 w 1244"/>
                <a:gd name="T65" fmla="*/ 364 h 454"/>
                <a:gd name="T66" fmla="*/ 955 w 1244"/>
                <a:gd name="T67" fmla="*/ 354 h 454"/>
                <a:gd name="T68" fmla="*/ 983 w 1244"/>
                <a:gd name="T69" fmla="*/ 319 h 454"/>
                <a:gd name="T70" fmla="*/ 1013 w 1244"/>
                <a:gd name="T71" fmla="*/ 271 h 454"/>
                <a:gd name="T72" fmla="*/ 1041 w 1244"/>
                <a:gd name="T73" fmla="*/ 231 h 454"/>
                <a:gd name="T74" fmla="*/ 1070 w 1244"/>
                <a:gd name="T75" fmla="*/ 203 h 454"/>
                <a:gd name="T76" fmla="*/ 1099 w 1244"/>
                <a:gd name="T77" fmla="*/ 184 h 454"/>
                <a:gd name="T78" fmla="*/ 1128 w 1244"/>
                <a:gd name="T79" fmla="*/ 177 h 454"/>
                <a:gd name="T80" fmla="*/ 1157 w 1244"/>
                <a:gd name="T81" fmla="*/ 192 h 454"/>
                <a:gd name="T82" fmla="*/ 1186 w 1244"/>
                <a:gd name="T83" fmla="*/ 200 h 454"/>
                <a:gd name="T84" fmla="*/ 1215 w 1244"/>
                <a:gd name="T85" fmla="*/ 231 h 454"/>
                <a:gd name="T86" fmla="*/ 1244 w 1244"/>
                <a:gd name="T87" fmla="*/ 267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54">
                  <a:moveTo>
                    <a:pt x="0" y="170"/>
                  </a:moveTo>
                  <a:lnTo>
                    <a:pt x="29" y="247"/>
                  </a:lnTo>
                  <a:lnTo>
                    <a:pt x="58" y="319"/>
                  </a:lnTo>
                  <a:lnTo>
                    <a:pt x="87" y="368"/>
                  </a:lnTo>
                  <a:lnTo>
                    <a:pt x="115" y="412"/>
                  </a:lnTo>
                  <a:lnTo>
                    <a:pt x="144" y="454"/>
                  </a:lnTo>
                  <a:lnTo>
                    <a:pt x="174" y="444"/>
                  </a:lnTo>
                  <a:lnTo>
                    <a:pt x="202" y="405"/>
                  </a:lnTo>
                  <a:lnTo>
                    <a:pt x="231" y="337"/>
                  </a:lnTo>
                  <a:lnTo>
                    <a:pt x="261" y="253"/>
                  </a:lnTo>
                  <a:lnTo>
                    <a:pt x="289" y="159"/>
                  </a:lnTo>
                  <a:lnTo>
                    <a:pt x="318" y="75"/>
                  </a:lnTo>
                  <a:lnTo>
                    <a:pt x="346" y="23"/>
                  </a:lnTo>
                  <a:lnTo>
                    <a:pt x="376" y="0"/>
                  </a:lnTo>
                  <a:lnTo>
                    <a:pt x="405" y="7"/>
                  </a:lnTo>
                  <a:lnTo>
                    <a:pt x="433" y="25"/>
                  </a:lnTo>
                  <a:lnTo>
                    <a:pt x="463" y="60"/>
                  </a:lnTo>
                  <a:lnTo>
                    <a:pt x="492" y="111"/>
                  </a:lnTo>
                  <a:lnTo>
                    <a:pt x="520" y="156"/>
                  </a:lnTo>
                  <a:lnTo>
                    <a:pt x="550" y="197"/>
                  </a:lnTo>
                  <a:lnTo>
                    <a:pt x="578" y="225"/>
                  </a:lnTo>
                  <a:lnTo>
                    <a:pt x="607" y="255"/>
                  </a:lnTo>
                  <a:lnTo>
                    <a:pt x="637" y="279"/>
                  </a:lnTo>
                  <a:lnTo>
                    <a:pt x="665" y="290"/>
                  </a:lnTo>
                  <a:lnTo>
                    <a:pt x="694" y="312"/>
                  </a:lnTo>
                  <a:lnTo>
                    <a:pt x="724" y="328"/>
                  </a:lnTo>
                  <a:lnTo>
                    <a:pt x="752" y="335"/>
                  </a:lnTo>
                  <a:lnTo>
                    <a:pt x="781" y="338"/>
                  </a:lnTo>
                  <a:lnTo>
                    <a:pt x="809" y="338"/>
                  </a:lnTo>
                  <a:lnTo>
                    <a:pt x="839" y="338"/>
                  </a:lnTo>
                  <a:lnTo>
                    <a:pt x="868" y="353"/>
                  </a:lnTo>
                  <a:lnTo>
                    <a:pt x="896" y="367"/>
                  </a:lnTo>
                  <a:lnTo>
                    <a:pt x="926" y="364"/>
                  </a:lnTo>
                  <a:lnTo>
                    <a:pt x="955" y="354"/>
                  </a:lnTo>
                  <a:lnTo>
                    <a:pt x="983" y="319"/>
                  </a:lnTo>
                  <a:lnTo>
                    <a:pt x="1013" y="271"/>
                  </a:lnTo>
                  <a:lnTo>
                    <a:pt x="1041" y="231"/>
                  </a:lnTo>
                  <a:lnTo>
                    <a:pt x="1070" y="203"/>
                  </a:lnTo>
                  <a:lnTo>
                    <a:pt x="1099" y="184"/>
                  </a:lnTo>
                  <a:lnTo>
                    <a:pt x="1128" y="177"/>
                  </a:lnTo>
                  <a:lnTo>
                    <a:pt x="1157" y="192"/>
                  </a:lnTo>
                  <a:lnTo>
                    <a:pt x="1186" y="200"/>
                  </a:lnTo>
                  <a:lnTo>
                    <a:pt x="1215" y="231"/>
                  </a:lnTo>
                  <a:lnTo>
                    <a:pt x="1244" y="26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21" name="Freeform 82">
              <a:extLst>
                <a:ext uri="{FF2B5EF4-FFF2-40B4-BE49-F238E27FC236}">
                  <a16:creationId xmlns="" xmlns:a16="http://schemas.microsoft.com/office/drawing/2014/main" id="{42C35899-2D25-45E5-8F07-C97FB4723145}"/>
                </a:ext>
              </a:extLst>
            </p:cNvPr>
            <p:cNvSpPr>
              <a:spLocks/>
            </p:cNvSpPr>
            <p:nvPr/>
          </p:nvSpPr>
          <p:spPr bwMode="auto">
            <a:xfrm>
              <a:off x="4144963" y="4070350"/>
              <a:ext cx="2065338" cy="703263"/>
            </a:xfrm>
            <a:custGeom>
              <a:avLst/>
              <a:gdLst>
                <a:gd name="T0" fmla="*/ 0 w 1301"/>
                <a:gd name="T1" fmla="*/ 166 h 443"/>
                <a:gd name="T2" fmla="*/ 29 w 1301"/>
                <a:gd name="T3" fmla="*/ 146 h 443"/>
                <a:gd name="T4" fmla="*/ 58 w 1301"/>
                <a:gd name="T5" fmla="*/ 117 h 443"/>
                <a:gd name="T6" fmla="*/ 87 w 1301"/>
                <a:gd name="T7" fmla="*/ 71 h 443"/>
                <a:gd name="T8" fmla="*/ 115 w 1301"/>
                <a:gd name="T9" fmla="*/ 37 h 443"/>
                <a:gd name="T10" fmla="*/ 144 w 1301"/>
                <a:gd name="T11" fmla="*/ 0 h 443"/>
                <a:gd name="T12" fmla="*/ 174 w 1301"/>
                <a:gd name="T13" fmla="*/ 13 h 443"/>
                <a:gd name="T14" fmla="*/ 202 w 1301"/>
                <a:gd name="T15" fmla="*/ 75 h 443"/>
                <a:gd name="T16" fmla="*/ 231 w 1301"/>
                <a:gd name="T17" fmla="*/ 156 h 443"/>
                <a:gd name="T18" fmla="*/ 261 w 1301"/>
                <a:gd name="T19" fmla="*/ 241 h 443"/>
                <a:gd name="T20" fmla="*/ 289 w 1301"/>
                <a:gd name="T21" fmla="*/ 311 h 443"/>
                <a:gd name="T22" fmla="*/ 318 w 1301"/>
                <a:gd name="T23" fmla="*/ 369 h 443"/>
                <a:gd name="T24" fmla="*/ 346 w 1301"/>
                <a:gd name="T25" fmla="*/ 418 h 443"/>
                <a:gd name="T26" fmla="*/ 376 w 1301"/>
                <a:gd name="T27" fmla="*/ 439 h 443"/>
                <a:gd name="T28" fmla="*/ 405 w 1301"/>
                <a:gd name="T29" fmla="*/ 443 h 443"/>
                <a:gd name="T30" fmla="*/ 433 w 1301"/>
                <a:gd name="T31" fmla="*/ 432 h 443"/>
                <a:gd name="T32" fmla="*/ 463 w 1301"/>
                <a:gd name="T33" fmla="*/ 419 h 443"/>
                <a:gd name="T34" fmla="*/ 492 w 1301"/>
                <a:gd name="T35" fmla="*/ 416 h 443"/>
                <a:gd name="T36" fmla="*/ 520 w 1301"/>
                <a:gd name="T37" fmla="*/ 393 h 443"/>
                <a:gd name="T38" fmla="*/ 550 w 1301"/>
                <a:gd name="T39" fmla="*/ 348 h 443"/>
                <a:gd name="T40" fmla="*/ 578 w 1301"/>
                <a:gd name="T41" fmla="*/ 278 h 443"/>
                <a:gd name="T42" fmla="*/ 607 w 1301"/>
                <a:gd name="T43" fmla="*/ 192 h 443"/>
                <a:gd name="T44" fmla="*/ 637 w 1301"/>
                <a:gd name="T45" fmla="*/ 133 h 443"/>
                <a:gd name="T46" fmla="*/ 665 w 1301"/>
                <a:gd name="T47" fmla="*/ 99 h 443"/>
                <a:gd name="T48" fmla="*/ 694 w 1301"/>
                <a:gd name="T49" fmla="*/ 90 h 443"/>
                <a:gd name="T50" fmla="*/ 724 w 1301"/>
                <a:gd name="T51" fmla="*/ 101 h 443"/>
                <a:gd name="T52" fmla="*/ 752 w 1301"/>
                <a:gd name="T53" fmla="*/ 124 h 443"/>
                <a:gd name="T54" fmla="*/ 781 w 1301"/>
                <a:gd name="T55" fmla="*/ 158 h 443"/>
                <a:gd name="T56" fmla="*/ 809 w 1301"/>
                <a:gd name="T57" fmla="*/ 187 h 443"/>
                <a:gd name="T58" fmla="*/ 839 w 1301"/>
                <a:gd name="T59" fmla="*/ 213 h 443"/>
                <a:gd name="T60" fmla="*/ 868 w 1301"/>
                <a:gd name="T61" fmla="*/ 229 h 443"/>
                <a:gd name="T62" fmla="*/ 896 w 1301"/>
                <a:gd name="T63" fmla="*/ 245 h 443"/>
                <a:gd name="T64" fmla="*/ 926 w 1301"/>
                <a:gd name="T65" fmla="*/ 278 h 443"/>
                <a:gd name="T66" fmla="*/ 955 w 1301"/>
                <a:gd name="T67" fmla="*/ 309 h 443"/>
                <a:gd name="T68" fmla="*/ 983 w 1301"/>
                <a:gd name="T69" fmla="*/ 328 h 443"/>
                <a:gd name="T70" fmla="*/ 1013 w 1301"/>
                <a:gd name="T71" fmla="*/ 339 h 443"/>
                <a:gd name="T72" fmla="*/ 1041 w 1301"/>
                <a:gd name="T73" fmla="*/ 350 h 443"/>
                <a:gd name="T74" fmla="*/ 1070 w 1301"/>
                <a:gd name="T75" fmla="*/ 368 h 443"/>
                <a:gd name="T76" fmla="*/ 1099 w 1301"/>
                <a:gd name="T77" fmla="*/ 379 h 443"/>
                <a:gd name="T78" fmla="*/ 1128 w 1301"/>
                <a:gd name="T79" fmla="*/ 380 h 443"/>
                <a:gd name="T80" fmla="*/ 1157 w 1301"/>
                <a:gd name="T81" fmla="*/ 388 h 443"/>
                <a:gd name="T82" fmla="*/ 1186 w 1301"/>
                <a:gd name="T83" fmla="*/ 371 h 443"/>
                <a:gd name="T84" fmla="*/ 1215 w 1301"/>
                <a:gd name="T85" fmla="*/ 365 h 443"/>
                <a:gd name="T86" fmla="*/ 1244 w 1301"/>
                <a:gd name="T87" fmla="*/ 353 h 443"/>
                <a:gd name="T88" fmla="*/ 1272 w 1301"/>
                <a:gd name="T89" fmla="*/ 290 h 443"/>
                <a:gd name="T90" fmla="*/ 1301 w 1301"/>
                <a:gd name="T91" fmla="*/ 24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1" h="443">
                  <a:moveTo>
                    <a:pt x="0" y="166"/>
                  </a:moveTo>
                  <a:lnTo>
                    <a:pt x="29" y="146"/>
                  </a:lnTo>
                  <a:lnTo>
                    <a:pt x="58" y="117"/>
                  </a:lnTo>
                  <a:lnTo>
                    <a:pt x="87" y="71"/>
                  </a:lnTo>
                  <a:lnTo>
                    <a:pt x="115" y="37"/>
                  </a:lnTo>
                  <a:lnTo>
                    <a:pt x="144" y="0"/>
                  </a:lnTo>
                  <a:lnTo>
                    <a:pt x="174" y="13"/>
                  </a:lnTo>
                  <a:lnTo>
                    <a:pt x="202" y="75"/>
                  </a:lnTo>
                  <a:lnTo>
                    <a:pt x="231" y="156"/>
                  </a:lnTo>
                  <a:lnTo>
                    <a:pt x="261" y="241"/>
                  </a:lnTo>
                  <a:lnTo>
                    <a:pt x="289" y="311"/>
                  </a:lnTo>
                  <a:lnTo>
                    <a:pt x="318" y="369"/>
                  </a:lnTo>
                  <a:lnTo>
                    <a:pt x="346" y="418"/>
                  </a:lnTo>
                  <a:lnTo>
                    <a:pt x="376" y="439"/>
                  </a:lnTo>
                  <a:lnTo>
                    <a:pt x="405" y="443"/>
                  </a:lnTo>
                  <a:lnTo>
                    <a:pt x="433" y="432"/>
                  </a:lnTo>
                  <a:lnTo>
                    <a:pt x="463" y="419"/>
                  </a:lnTo>
                  <a:lnTo>
                    <a:pt x="492" y="416"/>
                  </a:lnTo>
                  <a:lnTo>
                    <a:pt x="520" y="393"/>
                  </a:lnTo>
                  <a:lnTo>
                    <a:pt x="550" y="348"/>
                  </a:lnTo>
                  <a:lnTo>
                    <a:pt x="578" y="278"/>
                  </a:lnTo>
                  <a:lnTo>
                    <a:pt x="607" y="192"/>
                  </a:lnTo>
                  <a:lnTo>
                    <a:pt x="637" y="133"/>
                  </a:lnTo>
                  <a:lnTo>
                    <a:pt x="665" y="99"/>
                  </a:lnTo>
                  <a:lnTo>
                    <a:pt x="694" y="90"/>
                  </a:lnTo>
                  <a:lnTo>
                    <a:pt x="724" y="101"/>
                  </a:lnTo>
                  <a:lnTo>
                    <a:pt x="752" y="124"/>
                  </a:lnTo>
                  <a:lnTo>
                    <a:pt x="781" y="158"/>
                  </a:lnTo>
                  <a:lnTo>
                    <a:pt x="809" y="187"/>
                  </a:lnTo>
                  <a:lnTo>
                    <a:pt x="839" y="213"/>
                  </a:lnTo>
                  <a:lnTo>
                    <a:pt x="868" y="229"/>
                  </a:lnTo>
                  <a:lnTo>
                    <a:pt x="896" y="245"/>
                  </a:lnTo>
                  <a:lnTo>
                    <a:pt x="926" y="278"/>
                  </a:lnTo>
                  <a:lnTo>
                    <a:pt x="955" y="309"/>
                  </a:lnTo>
                  <a:lnTo>
                    <a:pt x="983" y="328"/>
                  </a:lnTo>
                  <a:lnTo>
                    <a:pt x="1013" y="339"/>
                  </a:lnTo>
                  <a:lnTo>
                    <a:pt x="1041" y="350"/>
                  </a:lnTo>
                  <a:lnTo>
                    <a:pt x="1070" y="368"/>
                  </a:lnTo>
                  <a:lnTo>
                    <a:pt x="1099" y="379"/>
                  </a:lnTo>
                  <a:lnTo>
                    <a:pt x="1128" y="380"/>
                  </a:lnTo>
                  <a:lnTo>
                    <a:pt x="1157" y="388"/>
                  </a:lnTo>
                  <a:lnTo>
                    <a:pt x="1186" y="371"/>
                  </a:lnTo>
                  <a:lnTo>
                    <a:pt x="1215" y="365"/>
                  </a:lnTo>
                  <a:lnTo>
                    <a:pt x="1244" y="353"/>
                  </a:lnTo>
                  <a:lnTo>
                    <a:pt x="1272" y="290"/>
                  </a:lnTo>
                  <a:lnTo>
                    <a:pt x="1301" y="24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22" name="Freeform 83">
              <a:extLst>
                <a:ext uri="{FF2B5EF4-FFF2-40B4-BE49-F238E27FC236}">
                  <a16:creationId xmlns="" xmlns:a16="http://schemas.microsoft.com/office/drawing/2014/main" id="{51CDEE4E-6616-47FE-801F-7FC7C3038C02}"/>
                </a:ext>
              </a:extLst>
            </p:cNvPr>
            <p:cNvSpPr>
              <a:spLocks/>
            </p:cNvSpPr>
            <p:nvPr/>
          </p:nvSpPr>
          <p:spPr bwMode="auto">
            <a:xfrm>
              <a:off x="4144963" y="4117975"/>
              <a:ext cx="2019300" cy="719138"/>
            </a:xfrm>
            <a:custGeom>
              <a:avLst/>
              <a:gdLst>
                <a:gd name="T0" fmla="*/ 0 w 1272"/>
                <a:gd name="T1" fmla="*/ 250 h 453"/>
                <a:gd name="T2" fmla="*/ 29 w 1272"/>
                <a:gd name="T3" fmla="*/ 335 h 453"/>
                <a:gd name="T4" fmla="*/ 58 w 1272"/>
                <a:gd name="T5" fmla="*/ 410 h 453"/>
                <a:gd name="T6" fmla="*/ 87 w 1272"/>
                <a:gd name="T7" fmla="*/ 453 h 453"/>
                <a:gd name="T8" fmla="*/ 115 w 1272"/>
                <a:gd name="T9" fmla="*/ 453 h 453"/>
                <a:gd name="T10" fmla="*/ 144 w 1272"/>
                <a:gd name="T11" fmla="*/ 426 h 453"/>
                <a:gd name="T12" fmla="*/ 174 w 1272"/>
                <a:gd name="T13" fmla="*/ 356 h 453"/>
                <a:gd name="T14" fmla="*/ 202 w 1272"/>
                <a:gd name="T15" fmla="*/ 263 h 453"/>
                <a:gd name="T16" fmla="*/ 231 w 1272"/>
                <a:gd name="T17" fmla="*/ 175 h 453"/>
                <a:gd name="T18" fmla="*/ 261 w 1272"/>
                <a:gd name="T19" fmla="*/ 94 h 453"/>
                <a:gd name="T20" fmla="*/ 289 w 1272"/>
                <a:gd name="T21" fmla="*/ 30 h 453"/>
                <a:gd name="T22" fmla="*/ 318 w 1272"/>
                <a:gd name="T23" fmla="*/ 2 h 453"/>
                <a:gd name="T24" fmla="*/ 346 w 1272"/>
                <a:gd name="T25" fmla="*/ 0 h 453"/>
                <a:gd name="T26" fmla="*/ 376 w 1272"/>
                <a:gd name="T27" fmla="*/ 18 h 453"/>
                <a:gd name="T28" fmla="*/ 405 w 1272"/>
                <a:gd name="T29" fmla="*/ 47 h 453"/>
                <a:gd name="T30" fmla="*/ 433 w 1272"/>
                <a:gd name="T31" fmla="*/ 88 h 453"/>
                <a:gd name="T32" fmla="*/ 463 w 1272"/>
                <a:gd name="T33" fmla="*/ 137 h 453"/>
                <a:gd name="T34" fmla="*/ 492 w 1272"/>
                <a:gd name="T35" fmla="*/ 187 h 453"/>
                <a:gd name="T36" fmla="*/ 520 w 1272"/>
                <a:gd name="T37" fmla="*/ 227 h 453"/>
                <a:gd name="T38" fmla="*/ 550 w 1272"/>
                <a:gd name="T39" fmla="*/ 258 h 453"/>
                <a:gd name="T40" fmla="*/ 578 w 1272"/>
                <a:gd name="T41" fmla="*/ 283 h 453"/>
                <a:gd name="T42" fmla="*/ 607 w 1272"/>
                <a:gd name="T43" fmla="*/ 302 h 453"/>
                <a:gd name="T44" fmla="*/ 637 w 1272"/>
                <a:gd name="T45" fmla="*/ 329 h 453"/>
                <a:gd name="T46" fmla="*/ 665 w 1272"/>
                <a:gd name="T47" fmla="*/ 351 h 453"/>
                <a:gd name="T48" fmla="*/ 694 w 1272"/>
                <a:gd name="T49" fmla="*/ 366 h 453"/>
                <a:gd name="T50" fmla="*/ 724 w 1272"/>
                <a:gd name="T51" fmla="*/ 382 h 453"/>
                <a:gd name="T52" fmla="*/ 752 w 1272"/>
                <a:gd name="T53" fmla="*/ 388 h 453"/>
                <a:gd name="T54" fmla="*/ 781 w 1272"/>
                <a:gd name="T55" fmla="*/ 384 h 453"/>
                <a:gd name="T56" fmla="*/ 809 w 1272"/>
                <a:gd name="T57" fmla="*/ 386 h 453"/>
                <a:gd name="T58" fmla="*/ 839 w 1272"/>
                <a:gd name="T59" fmla="*/ 368 h 453"/>
                <a:gd name="T60" fmla="*/ 868 w 1272"/>
                <a:gd name="T61" fmla="*/ 334 h 453"/>
                <a:gd name="T62" fmla="*/ 896 w 1272"/>
                <a:gd name="T63" fmla="*/ 282 h 453"/>
                <a:gd name="T64" fmla="*/ 926 w 1272"/>
                <a:gd name="T65" fmla="*/ 219 h 453"/>
                <a:gd name="T66" fmla="*/ 955 w 1272"/>
                <a:gd name="T67" fmla="*/ 164 h 453"/>
                <a:gd name="T68" fmla="*/ 983 w 1272"/>
                <a:gd name="T69" fmla="*/ 122 h 453"/>
                <a:gd name="T70" fmla="*/ 1013 w 1272"/>
                <a:gd name="T71" fmla="*/ 93 h 453"/>
                <a:gd name="T72" fmla="*/ 1041 w 1272"/>
                <a:gd name="T73" fmla="*/ 90 h 453"/>
                <a:gd name="T74" fmla="*/ 1070 w 1272"/>
                <a:gd name="T75" fmla="*/ 116 h 453"/>
                <a:gd name="T76" fmla="*/ 1099 w 1272"/>
                <a:gd name="T77" fmla="*/ 159 h 453"/>
                <a:gd name="T78" fmla="*/ 1128 w 1272"/>
                <a:gd name="T79" fmla="*/ 196 h 453"/>
                <a:gd name="T80" fmla="*/ 1157 w 1272"/>
                <a:gd name="T81" fmla="*/ 215 h 453"/>
                <a:gd name="T82" fmla="*/ 1186 w 1272"/>
                <a:gd name="T83" fmla="*/ 226 h 453"/>
                <a:gd name="T84" fmla="*/ 1215 w 1272"/>
                <a:gd name="T85" fmla="*/ 232 h 453"/>
                <a:gd name="T86" fmla="*/ 1244 w 1272"/>
                <a:gd name="T87" fmla="*/ 239 h 453"/>
                <a:gd name="T88" fmla="*/ 1272 w 1272"/>
                <a:gd name="T89" fmla="*/ 25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453">
                  <a:moveTo>
                    <a:pt x="0" y="250"/>
                  </a:moveTo>
                  <a:lnTo>
                    <a:pt x="29" y="335"/>
                  </a:lnTo>
                  <a:lnTo>
                    <a:pt x="58" y="410"/>
                  </a:lnTo>
                  <a:lnTo>
                    <a:pt x="87" y="453"/>
                  </a:lnTo>
                  <a:lnTo>
                    <a:pt x="115" y="453"/>
                  </a:lnTo>
                  <a:lnTo>
                    <a:pt x="144" y="426"/>
                  </a:lnTo>
                  <a:lnTo>
                    <a:pt x="174" y="356"/>
                  </a:lnTo>
                  <a:lnTo>
                    <a:pt x="202" y="263"/>
                  </a:lnTo>
                  <a:lnTo>
                    <a:pt x="231" y="175"/>
                  </a:lnTo>
                  <a:lnTo>
                    <a:pt x="261" y="94"/>
                  </a:lnTo>
                  <a:lnTo>
                    <a:pt x="289" y="30"/>
                  </a:lnTo>
                  <a:lnTo>
                    <a:pt x="318" y="2"/>
                  </a:lnTo>
                  <a:lnTo>
                    <a:pt x="346" y="0"/>
                  </a:lnTo>
                  <a:lnTo>
                    <a:pt x="376" y="18"/>
                  </a:lnTo>
                  <a:lnTo>
                    <a:pt x="405" y="47"/>
                  </a:lnTo>
                  <a:lnTo>
                    <a:pt x="433" y="88"/>
                  </a:lnTo>
                  <a:lnTo>
                    <a:pt x="463" y="137"/>
                  </a:lnTo>
                  <a:lnTo>
                    <a:pt x="492" y="187"/>
                  </a:lnTo>
                  <a:lnTo>
                    <a:pt x="520" y="227"/>
                  </a:lnTo>
                  <a:lnTo>
                    <a:pt x="550" y="258"/>
                  </a:lnTo>
                  <a:lnTo>
                    <a:pt x="578" y="283"/>
                  </a:lnTo>
                  <a:lnTo>
                    <a:pt x="607" y="302"/>
                  </a:lnTo>
                  <a:lnTo>
                    <a:pt x="637" y="329"/>
                  </a:lnTo>
                  <a:lnTo>
                    <a:pt x="665" y="351"/>
                  </a:lnTo>
                  <a:lnTo>
                    <a:pt x="694" y="366"/>
                  </a:lnTo>
                  <a:lnTo>
                    <a:pt x="724" y="382"/>
                  </a:lnTo>
                  <a:lnTo>
                    <a:pt x="752" y="388"/>
                  </a:lnTo>
                  <a:lnTo>
                    <a:pt x="781" y="384"/>
                  </a:lnTo>
                  <a:lnTo>
                    <a:pt x="809" y="386"/>
                  </a:lnTo>
                  <a:lnTo>
                    <a:pt x="839" y="368"/>
                  </a:lnTo>
                  <a:lnTo>
                    <a:pt x="868" y="334"/>
                  </a:lnTo>
                  <a:lnTo>
                    <a:pt x="896" y="282"/>
                  </a:lnTo>
                  <a:lnTo>
                    <a:pt x="926" y="219"/>
                  </a:lnTo>
                  <a:lnTo>
                    <a:pt x="955" y="164"/>
                  </a:lnTo>
                  <a:lnTo>
                    <a:pt x="983" y="122"/>
                  </a:lnTo>
                  <a:lnTo>
                    <a:pt x="1013" y="93"/>
                  </a:lnTo>
                  <a:lnTo>
                    <a:pt x="1041" y="90"/>
                  </a:lnTo>
                  <a:lnTo>
                    <a:pt x="1070" y="116"/>
                  </a:lnTo>
                  <a:lnTo>
                    <a:pt x="1099" y="159"/>
                  </a:lnTo>
                  <a:lnTo>
                    <a:pt x="1128" y="196"/>
                  </a:lnTo>
                  <a:lnTo>
                    <a:pt x="1157" y="215"/>
                  </a:lnTo>
                  <a:lnTo>
                    <a:pt x="1186" y="226"/>
                  </a:lnTo>
                  <a:lnTo>
                    <a:pt x="1215" y="232"/>
                  </a:lnTo>
                  <a:lnTo>
                    <a:pt x="1244" y="239"/>
                  </a:lnTo>
                  <a:lnTo>
                    <a:pt x="1272" y="25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23" name="Freeform 84">
              <a:extLst>
                <a:ext uri="{FF2B5EF4-FFF2-40B4-BE49-F238E27FC236}">
                  <a16:creationId xmlns="" xmlns:a16="http://schemas.microsoft.com/office/drawing/2014/main" id="{3F981B67-BFBB-4BA7-A5F6-D7441E5BC2F7}"/>
                </a:ext>
              </a:extLst>
            </p:cNvPr>
            <p:cNvSpPr>
              <a:spLocks/>
            </p:cNvSpPr>
            <p:nvPr/>
          </p:nvSpPr>
          <p:spPr bwMode="auto">
            <a:xfrm>
              <a:off x="4144963" y="4022725"/>
              <a:ext cx="2019300" cy="760413"/>
            </a:xfrm>
            <a:custGeom>
              <a:avLst/>
              <a:gdLst>
                <a:gd name="T0" fmla="*/ 0 w 1272"/>
                <a:gd name="T1" fmla="*/ 105 h 479"/>
                <a:gd name="T2" fmla="*/ 29 w 1272"/>
                <a:gd name="T3" fmla="*/ 27 h 479"/>
                <a:gd name="T4" fmla="*/ 58 w 1272"/>
                <a:gd name="T5" fmla="*/ 0 h 479"/>
                <a:gd name="T6" fmla="*/ 87 w 1272"/>
                <a:gd name="T7" fmla="*/ 15 h 479"/>
                <a:gd name="T8" fmla="*/ 115 w 1272"/>
                <a:gd name="T9" fmla="*/ 53 h 479"/>
                <a:gd name="T10" fmla="*/ 144 w 1272"/>
                <a:gd name="T11" fmla="*/ 127 h 479"/>
                <a:gd name="T12" fmla="*/ 174 w 1272"/>
                <a:gd name="T13" fmla="*/ 238 h 479"/>
                <a:gd name="T14" fmla="*/ 202 w 1272"/>
                <a:gd name="T15" fmla="*/ 336 h 479"/>
                <a:gd name="T16" fmla="*/ 231 w 1272"/>
                <a:gd name="T17" fmla="*/ 425 h 479"/>
                <a:gd name="T18" fmla="*/ 261 w 1272"/>
                <a:gd name="T19" fmla="*/ 470 h 479"/>
                <a:gd name="T20" fmla="*/ 289 w 1272"/>
                <a:gd name="T21" fmla="*/ 479 h 479"/>
                <a:gd name="T22" fmla="*/ 318 w 1272"/>
                <a:gd name="T23" fmla="*/ 479 h 479"/>
                <a:gd name="T24" fmla="*/ 346 w 1272"/>
                <a:gd name="T25" fmla="*/ 468 h 479"/>
                <a:gd name="T26" fmla="*/ 376 w 1272"/>
                <a:gd name="T27" fmla="*/ 460 h 479"/>
                <a:gd name="T28" fmla="*/ 405 w 1272"/>
                <a:gd name="T29" fmla="*/ 453 h 479"/>
                <a:gd name="T30" fmla="*/ 433 w 1272"/>
                <a:gd name="T31" fmla="*/ 427 h 479"/>
                <a:gd name="T32" fmla="*/ 463 w 1272"/>
                <a:gd name="T33" fmla="*/ 375 h 479"/>
                <a:gd name="T34" fmla="*/ 492 w 1272"/>
                <a:gd name="T35" fmla="*/ 295 h 479"/>
                <a:gd name="T36" fmla="*/ 520 w 1272"/>
                <a:gd name="T37" fmla="*/ 203 h 479"/>
                <a:gd name="T38" fmla="*/ 550 w 1272"/>
                <a:gd name="T39" fmla="*/ 139 h 479"/>
                <a:gd name="T40" fmla="*/ 578 w 1272"/>
                <a:gd name="T41" fmla="*/ 106 h 479"/>
                <a:gd name="T42" fmla="*/ 607 w 1272"/>
                <a:gd name="T43" fmla="*/ 105 h 479"/>
                <a:gd name="T44" fmla="*/ 637 w 1272"/>
                <a:gd name="T45" fmla="*/ 123 h 479"/>
                <a:gd name="T46" fmla="*/ 665 w 1272"/>
                <a:gd name="T47" fmla="*/ 133 h 479"/>
                <a:gd name="T48" fmla="*/ 694 w 1272"/>
                <a:gd name="T49" fmla="*/ 154 h 479"/>
                <a:gd name="T50" fmla="*/ 724 w 1272"/>
                <a:gd name="T51" fmla="*/ 179 h 479"/>
                <a:gd name="T52" fmla="*/ 752 w 1272"/>
                <a:gd name="T53" fmla="*/ 204 h 479"/>
                <a:gd name="T54" fmla="*/ 781 w 1272"/>
                <a:gd name="T55" fmla="*/ 239 h 479"/>
                <a:gd name="T56" fmla="*/ 809 w 1272"/>
                <a:gd name="T57" fmla="*/ 263 h 479"/>
                <a:gd name="T58" fmla="*/ 839 w 1272"/>
                <a:gd name="T59" fmla="*/ 295 h 479"/>
                <a:gd name="T60" fmla="*/ 868 w 1272"/>
                <a:gd name="T61" fmla="*/ 324 h 479"/>
                <a:gd name="T62" fmla="*/ 896 w 1272"/>
                <a:gd name="T63" fmla="*/ 346 h 479"/>
                <a:gd name="T64" fmla="*/ 926 w 1272"/>
                <a:gd name="T65" fmla="*/ 358 h 479"/>
                <a:gd name="T66" fmla="*/ 955 w 1272"/>
                <a:gd name="T67" fmla="*/ 362 h 479"/>
                <a:gd name="T68" fmla="*/ 983 w 1272"/>
                <a:gd name="T69" fmla="*/ 369 h 479"/>
                <a:gd name="T70" fmla="*/ 1013 w 1272"/>
                <a:gd name="T71" fmla="*/ 383 h 479"/>
                <a:gd name="T72" fmla="*/ 1041 w 1272"/>
                <a:gd name="T73" fmla="*/ 401 h 479"/>
                <a:gd name="T74" fmla="*/ 1070 w 1272"/>
                <a:gd name="T75" fmla="*/ 406 h 479"/>
                <a:gd name="T76" fmla="*/ 1099 w 1272"/>
                <a:gd name="T77" fmla="*/ 409 h 479"/>
                <a:gd name="T78" fmla="*/ 1128 w 1272"/>
                <a:gd name="T79" fmla="*/ 401 h 479"/>
                <a:gd name="T80" fmla="*/ 1157 w 1272"/>
                <a:gd name="T81" fmla="*/ 389 h 479"/>
                <a:gd name="T82" fmla="*/ 1186 w 1272"/>
                <a:gd name="T83" fmla="*/ 393 h 479"/>
                <a:gd name="T84" fmla="*/ 1215 w 1272"/>
                <a:gd name="T85" fmla="*/ 384 h 479"/>
                <a:gd name="T86" fmla="*/ 1244 w 1272"/>
                <a:gd name="T87" fmla="*/ 384 h 479"/>
                <a:gd name="T88" fmla="*/ 1272 w 1272"/>
                <a:gd name="T89" fmla="*/ 39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479">
                  <a:moveTo>
                    <a:pt x="0" y="105"/>
                  </a:moveTo>
                  <a:lnTo>
                    <a:pt x="29" y="27"/>
                  </a:lnTo>
                  <a:lnTo>
                    <a:pt x="58" y="0"/>
                  </a:lnTo>
                  <a:lnTo>
                    <a:pt x="87" y="15"/>
                  </a:lnTo>
                  <a:lnTo>
                    <a:pt x="115" y="53"/>
                  </a:lnTo>
                  <a:lnTo>
                    <a:pt x="144" y="127"/>
                  </a:lnTo>
                  <a:lnTo>
                    <a:pt x="174" y="238"/>
                  </a:lnTo>
                  <a:lnTo>
                    <a:pt x="202" y="336"/>
                  </a:lnTo>
                  <a:lnTo>
                    <a:pt x="231" y="425"/>
                  </a:lnTo>
                  <a:lnTo>
                    <a:pt x="261" y="470"/>
                  </a:lnTo>
                  <a:lnTo>
                    <a:pt x="289" y="479"/>
                  </a:lnTo>
                  <a:lnTo>
                    <a:pt x="318" y="479"/>
                  </a:lnTo>
                  <a:lnTo>
                    <a:pt x="346" y="468"/>
                  </a:lnTo>
                  <a:lnTo>
                    <a:pt x="376" y="460"/>
                  </a:lnTo>
                  <a:lnTo>
                    <a:pt x="405" y="453"/>
                  </a:lnTo>
                  <a:lnTo>
                    <a:pt x="433" y="427"/>
                  </a:lnTo>
                  <a:lnTo>
                    <a:pt x="463" y="375"/>
                  </a:lnTo>
                  <a:lnTo>
                    <a:pt x="492" y="295"/>
                  </a:lnTo>
                  <a:lnTo>
                    <a:pt x="520" y="203"/>
                  </a:lnTo>
                  <a:lnTo>
                    <a:pt x="550" y="139"/>
                  </a:lnTo>
                  <a:lnTo>
                    <a:pt x="578" y="106"/>
                  </a:lnTo>
                  <a:lnTo>
                    <a:pt x="607" y="105"/>
                  </a:lnTo>
                  <a:lnTo>
                    <a:pt x="637" y="123"/>
                  </a:lnTo>
                  <a:lnTo>
                    <a:pt x="665" y="133"/>
                  </a:lnTo>
                  <a:lnTo>
                    <a:pt x="694" y="154"/>
                  </a:lnTo>
                  <a:lnTo>
                    <a:pt x="724" y="179"/>
                  </a:lnTo>
                  <a:lnTo>
                    <a:pt x="752" y="204"/>
                  </a:lnTo>
                  <a:lnTo>
                    <a:pt x="781" y="239"/>
                  </a:lnTo>
                  <a:lnTo>
                    <a:pt x="809" y="263"/>
                  </a:lnTo>
                  <a:lnTo>
                    <a:pt x="839" y="295"/>
                  </a:lnTo>
                  <a:lnTo>
                    <a:pt x="868" y="324"/>
                  </a:lnTo>
                  <a:lnTo>
                    <a:pt x="896" y="346"/>
                  </a:lnTo>
                  <a:lnTo>
                    <a:pt x="926" y="358"/>
                  </a:lnTo>
                  <a:lnTo>
                    <a:pt x="955" y="362"/>
                  </a:lnTo>
                  <a:lnTo>
                    <a:pt x="983" y="369"/>
                  </a:lnTo>
                  <a:lnTo>
                    <a:pt x="1013" y="383"/>
                  </a:lnTo>
                  <a:lnTo>
                    <a:pt x="1041" y="401"/>
                  </a:lnTo>
                  <a:lnTo>
                    <a:pt x="1070" y="406"/>
                  </a:lnTo>
                  <a:lnTo>
                    <a:pt x="1099" y="409"/>
                  </a:lnTo>
                  <a:lnTo>
                    <a:pt x="1128" y="401"/>
                  </a:lnTo>
                  <a:lnTo>
                    <a:pt x="1157" y="389"/>
                  </a:lnTo>
                  <a:lnTo>
                    <a:pt x="1186" y="393"/>
                  </a:lnTo>
                  <a:lnTo>
                    <a:pt x="1215" y="384"/>
                  </a:lnTo>
                  <a:lnTo>
                    <a:pt x="1244" y="384"/>
                  </a:lnTo>
                  <a:lnTo>
                    <a:pt x="1272" y="39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24" name="Freeform 85">
              <a:extLst>
                <a:ext uri="{FF2B5EF4-FFF2-40B4-BE49-F238E27FC236}">
                  <a16:creationId xmlns="" xmlns:a16="http://schemas.microsoft.com/office/drawing/2014/main" id="{A7D85E5B-D5CA-453D-88C9-637D4CB98E43}"/>
                </a:ext>
              </a:extLst>
            </p:cNvPr>
            <p:cNvSpPr>
              <a:spLocks/>
            </p:cNvSpPr>
            <p:nvPr/>
          </p:nvSpPr>
          <p:spPr bwMode="auto">
            <a:xfrm>
              <a:off x="4144963" y="4087813"/>
              <a:ext cx="2065338" cy="806450"/>
            </a:xfrm>
            <a:custGeom>
              <a:avLst/>
              <a:gdLst>
                <a:gd name="T0" fmla="*/ 0 w 1301"/>
                <a:gd name="T1" fmla="*/ 473 h 508"/>
                <a:gd name="T2" fmla="*/ 29 w 1301"/>
                <a:gd name="T3" fmla="*/ 508 h 508"/>
                <a:gd name="T4" fmla="*/ 58 w 1301"/>
                <a:gd name="T5" fmla="*/ 472 h 508"/>
                <a:gd name="T6" fmla="*/ 87 w 1301"/>
                <a:gd name="T7" fmla="*/ 417 h 508"/>
                <a:gd name="T8" fmla="*/ 115 w 1301"/>
                <a:gd name="T9" fmla="*/ 354 h 508"/>
                <a:gd name="T10" fmla="*/ 144 w 1301"/>
                <a:gd name="T11" fmla="*/ 238 h 508"/>
                <a:gd name="T12" fmla="*/ 174 w 1301"/>
                <a:gd name="T13" fmla="*/ 124 h 508"/>
                <a:gd name="T14" fmla="*/ 202 w 1301"/>
                <a:gd name="T15" fmla="*/ 43 h 508"/>
                <a:gd name="T16" fmla="*/ 231 w 1301"/>
                <a:gd name="T17" fmla="*/ 0 h 508"/>
                <a:gd name="T18" fmla="*/ 261 w 1301"/>
                <a:gd name="T19" fmla="*/ 0 h 508"/>
                <a:gd name="T20" fmla="*/ 289 w 1301"/>
                <a:gd name="T21" fmla="*/ 11 h 508"/>
                <a:gd name="T22" fmla="*/ 318 w 1301"/>
                <a:gd name="T23" fmla="*/ 37 h 508"/>
                <a:gd name="T24" fmla="*/ 346 w 1301"/>
                <a:gd name="T25" fmla="*/ 88 h 508"/>
                <a:gd name="T26" fmla="*/ 376 w 1301"/>
                <a:gd name="T27" fmla="*/ 157 h 508"/>
                <a:gd name="T28" fmla="*/ 405 w 1301"/>
                <a:gd name="T29" fmla="*/ 231 h 508"/>
                <a:gd name="T30" fmla="*/ 433 w 1301"/>
                <a:gd name="T31" fmla="*/ 289 h 508"/>
                <a:gd name="T32" fmla="*/ 463 w 1301"/>
                <a:gd name="T33" fmla="*/ 331 h 508"/>
                <a:gd name="T34" fmla="*/ 492 w 1301"/>
                <a:gd name="T35" fmla="*/ 368 h 508"/>
                <a:gd name="T36" fmla="*/ 520 w 1301"/>
                <a:gd name="T37" fmla="*/ 387 h 508"/>
                <a:gd name="T38" fmla="*/ 550 w 1301"/>
                <a:gd name="T39" fmla="*/ 393 h 508"/>
                <a:gd name="T40" fmla="*/ 578 w 1301"/>
                <a:gd name="T41" fmla="*/ 402 h 508"/>
                <a:gd name="T42" fmla="*/ 607 w 1301"/>
                <a:gd name="T43" fmla="*/ 412 h 508"/>
                <a:gd name="T44" fmla="*/ 637 w 1301"/>
                <a:gd name="T45" fmla="*/ 417 h 508"/>
                <a:gd name="T46" fmla="*/ 665 w 1301"/>
                <a:gd name="T47" fmla="*/ 412 h 508"/>
                <a:gd name="T48" fmla="*/ 694 w 1301"/>
                <a:gd name="T49" fmla="*/ 402 h 508"/>
                <a:gd name="T50" fmla="*/ 724 w 1301"/>
                <a:gd name="T51" fmla="*/ 380 h 508"/>
                <a:gd name="T52" fmla="*/ 752 w 1301"/>
                <a:gd name="T53" fmla="*/ 341 h 508"/>
                <a:gd name="T54" fmla="*/ 781 w 1301"/>
                <a:gd name="T55" fmla="*/ 291 h 508"/>
                <a:gd name="T56" fmla="*/ 809 w 1301"/>
                <a:gd name="T57" fmla="*/ 237 h 508"/>
                <a:gd name="T58" fmla="*/ 839 w 1301"/>
                <a:gd name="T59" fmla="*/ 192 h 508"/>
                <a:gd name="T60" fmla="*/ 868 w 1301"/>
                <a:gd name="T61" fmla="*/ 150 h 508"/>
                <a:gd name="T62" fmla="*/ 896 w 1301"/>
                <a:gd name="T63" fmla="*/ 114 h 508"/>
                <a:gd name="T64" fmla="*/ 926 w 1301"/>
                <a:gd name="T65" fmla="*/ 95 h 508"/>
                <a:gd name="T66" fmla="*/ 955 w 1301"/>
                <a:gd name="T67" fmla="*/ 95 h 508"/>
                <a:gd name="T68" fmla="*/ 983 w 1301"/>
                <a:gd name="T69" fmla="*/ 107 h 508"/>
                <a:gd name="T70" fmla="*/ 1013 w 1301"/>
                <a:gd name="T71" fmla="*/ 127 h 508"/>
                <a:gd name="T72" fmla="*/ 1041 w 1301"/>
                <a:gd name="T73" fmla="*/ 165 h 508"/>
                <a:gd name="T74" fmla="*/ 1070 w 1301"/>
                <a:gd name="T75" fmla="*/ 208 h 508"/>
                <a:gd name="T76" fmla="*/ 1099 w 1301"/>
                <a:gd name="T77" fmla="*/ 241 h 508"/>
                <a:gd name="T78" fmla="*/ 1128 w 1301"/>
                <a:gd name="T79" fmla="*/ 269 h 508"/>
                <a:gd name="T80" fmla="*/ 1157 w 1301"/>
                <a:gd name="T81" fmla="*/ 274 h 508"/>
                <a:gd name="T82" fmla="*/ 1186 w 1301"/>
                <a:gd name="T83" fmla="*/ 277 h 508"/>
                <a:gd name="T84" fmla="*/ 1215 w 1301"/>
                <a:gd name="T85" fmla="*/ 280 h 508"/>
                <a:gd name="T86" fmla="*/ 1244 w 1301"/>
                <a:gd name="T87" fmla="*/ 278 h 508"/>
                <a:gd name="T88" fmla="*/ 1272 w 1301"/>
                <a:gd name="T89" fmla="*/ 284 h 508"/>
                <a:gd name="T90" fmla="*/ 1301 w 1301"/>
                <a:gd name="T91" fmla="*/ 30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1" h="508">
                  <a:moveTo>
                    <a:pt x="0" y="473"/>
                  </a:moveTo>
                  <a:lnTo>
                    <a:pt x="29" y="508"/>
                  </a:lnTo>
                  <a:lnTo>
                    <a:pt x="58" y="472"/>
                  </a:lnTo>
                  <a:lnTo>
                    <a:pt x="87" y="417"/>
                  </a:lnTo>
                  <a:lnTo>
                    <a:pt x="115" y="354"/>
                  </a:lnTo>
                  <a:lnTo>
                    <a:pt x="144" y="238"/>
                  </a:lnTo>
                  <a:lnTo>
                    <a:pt x="174" y="124"/>
                  </a:lnTo>
                  <a:lnTo>
                    <a:pt x="202" y="43"/>
                  </a:lnTo>
                  <a:lnTo>
                    <a:pt x="231" y="0"/>
                  </a:lnTo>
                  <a:lnTo>
                    <a:pt x="261" y="0"/>
                  </a:lnTo>
                  <a:lnTo>
                    <a:pt x="289" y="11"/>
                  </a:lnTo>
                  <a:lnTo>
                    <a:pt x="318" y="37"/>
                  </a:lnTo>
                  <a:lnTo>
                    <a:pt x="346" y="88"/>
                  </a:lnTo>
                  <a:lnTo>
                    <a:pt x="376" y="157"/>
                  </a:lnTo>
                  <a:lnTo>
                    <a:pt x="405" y="231"/>
                  </a:lnTo>
                  <a:lnTo>
                    <a:pt x="433" y="289"/>
                  </a:lnTo>
                  <a:lnTo>
                    <a:pt x="463" y="331"/>
                  </a:lnTo>
                  <a:lnTo>
                    <a:pt x="492" y="368"/>
                  </a:lnTo>
                  <a:lnTo>
                    <a:pt x="520" y="387"/>
                  </a:lnTo>
                  <a:lnTo>
                    <a:pt x="550" y="393"/>
                  </a:lnTo>
                  <a:lnTo>
                    <a:pt x="578" y="402"/>
                  </a:lnTo>
                  <a:lnTo>
                    <a:pt x="607" y="412"/>
                  </a:lnTo>
                  <a:lnTo>
                    <a:pt x="637" y="417"/>
                  </a:lnTo>
                  <a:lnTo>
                    <a:pt x="665" y="412"/>
                  </a:lnTo>
                  <a:lnTo>
                    <a:pt x="694" y="402"/>
                  </a:lnTo>
                  <a:lnTo>
                    <a:pt x="724" y="380"/>
                  </a:lnTo>
                  <a:lnTo>
                    <a:pt x="752" y="341"/>
                  </a:lnTo>
                  <a:lnTo>
                    <a:pt x="781" y="291"/>
                  </a:lnTo>
                  <a:lnTo>
                    <a:pt x="809" y="237"/>
                  </a:lnTo>
                  <a:lnTo>
                    <a:pt x="839" y="192"/>
                  </a:lnTo>
                  <a:lnTo>
                    <a:pt x="868" y="150"/>
                  </a:lnTo>
                  <a:lnTo>
                    <a:pt x="896" y="114"/>
                  </a:lnTo>
                  <a:lnTo>
                    <a:pt x="926" y="95"/>
                  </a:lnTo>
                  <a:lnTo>
                    <a:pt x="955" y="95"/>
                  </a:lnTo>
                  <a:lnTo>
                    <a:pt x="983" y="107"/>
                  </a:lnTo>
                  <a:lnTo>
                    <a:pt x="1013" y="127"/>
                  </a:lnTo>
                  <a:lnTo>
                    <a:pt x="1041" y="165"/>
                  </a:lnTo>
                  <a:lnTo>
                    <a:pt x="1070" y="208"/>
                  </a:lnTo>
                  <a:lnTo>
                    <a:pt x="1099" y="241"/>
                  </a:lnTo>
                  <a:lnTo>
                    <a:pt x="1128" y="269"/>
                  </a:lnTo>
                  <a:lnTo>
                    <a:pt x="1157" y="274"/>
                  </a:lnTo>
                  <a:lnTo>
                    <a:pt x="1186" y="277"/>
                  </a:lnTo>
                  <a:lnTo>
                    <a:pt x="1215" y="280"/>
                  </a:lnTo>
                  <a:lnTo>
                    <a:pt x="1244" y="278"/>
                  </a:lnTo>
                  <a:lnTo>
                    <a:pt x="1272" y="284"/>
                  </a:lnTo>
                  <a:lnTo>
                    <a:pt x="1301" y="30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25" name="Freeform 86">
              <a:extLst>
                <a:ext uri="{FF2B5EF4-FFF2-40B4-BE49-F238E27FC236}">
                  <a16:creationId xmlns="" xmlns:a16="http://schemas.microsoft.com/office/drawing/2014/main" id="{3C433271-95A3-4B62-8D50-695E331EAF99}"/>
                </a:ext>
              </a:extLst>
            </p:cNvPr>
            <p:cNvSpPr>
              <a:spLocks/>
            </p:cNvSpPr>
            <p:nvPr/>
          </p:nvSpPr>
          <p:spPr bwMode="auto">
            <a:xfrm>
              <a:off x="4144963" y="4129088"/>
              <a:ext cx="2019300" cy="669925"/>
            </a:xfrm>
            <a:custGeom>
              <a:avLst/>
              <a:gdLst>
                <a:gd name="T0" fmla="*/ 0 w 1272"/>
                <a:gd name="T1" fmla="*/ 0 h 422"/>
                <a:gd name="T2" fmla="*/ 29 w 1272"/>
                <a:gd name="T3" fmla="*/ 77 h 422"/>
                <a:gd name="T4" fmla="*/ 58 w 1272"/>
                <a:gd name="T5" fmla="*/ 152 h 422"/>
                <a:gd name="T6" fmla="*/ 87 w 1272"/>
                <a:gd name="T7" fmla="*/ 222 h 422"/>
                <a:gd name="T8" fmla="*/ 115 w 1272"/>
                <a:gd name="T9" fmla="*/ 307 h 422"/>
                <a:gd name="T10" fmla="*/ 144 w 1272"/>
                <a:gd name="T11" fmla="*/ 388 h 422"/>
                <a:gd name="T12" fmla="*/ 174 w 1272"/>
                <a:gd name="T13" fmla="*/ 420 h 422"/>
                <a:gd name="T14" fmla="*/ 202 w 1272"/>
                <a:gd name="T15" fmla="*/ 422 h 422"/>
                <a:gd name="T16" fmla="*/ 231 w 1272"/>
                <a:gd name="T17" fmla="*/ 407 h 422"/>
                <a:gd name="T18" fmla="*/ 261 w 1272"/>
                <a:gd name="T19" fmla="*/ 392 h 422"/>
                <a:gd name="T20" fmla="*/ 289 w 1272"/>
                <a:gd name="T21" fmla="*/ 381 h 422"/>
                <a:gd name="T22" fmla="*/ 318 w 1272"/>
                <a:gd name="T23" fmla="*/ 364 h 422"/>
                <a:gd name="T24" fmla="*/ 346 w 1272"/>
                <a:gd name="T25" fmla="*/ 323 h 422"/>
                <a:gd name="T26" fmla="*/ 376 w 1272"/>
                <a:gd name="T27" fmla="*/ 252 h 422"/>
                <a:gd name="T28" fmla="*/ 405 w 1272"/>
                <a:gd name="T29" fmla="*/ 161 h 422"/>
                <a:gd name="T30" fmla="*/ 433 w 1272"/>
                <a:gd name="T31" fmla="*/ 82 h 422"/>
                <a:gd name="T32" fmla="*/ 463 w 1272"/>
                <a:gd name="T33" fmla="*/ 30 h 422"/>
                <a:gd name="T34" fmla="*/ 492 w 1272"/>
                <a:gd name="T35" fmla="*/ 8 h 422"/>
                <a:gd name="T36" fmla="*/ 520 w 1272"/>
                <a:gd name="T37" fmla="*/ 13 h 422"/>
                <a:gd name="T38" fmla="*/ 550 w 1272"/>
                <a:gd name="T39" fmla="*/ 44 h 422"/>
                <a:gd name="T40" fmla="*/ 578 w 1272"/>
                <a:gd name="T41" fmla="*/ 92 h 422"/>
                <a:gd name="T42" fmla="*/ 607 w 1272"/>
                <a:gd name="T43" fmla="*/ 118 h 422"/>
                <a:gd name="T44" fmla="*/ 637 w 1272"/>
                <a:gd name="T45" fmla="*/ 130 h 422"/>
                <a:gd name="T46" fmla="*/ 665 w 1272"/>
                <a:gd name="T47" fmla="*/ 136 h 422"/>
                <a:gd name="T48" fmla="*/ 694 w 1272"/>
                <a:gd name="T49" fmla="*/ 157 h 422"/>
                <a:gd name="T50" fmla="*/ 724 w 1272"/>
                <a:gd name="T51" fmla="*/ 206 h 422"/>
                <a:gd name="T52" fmla="*/ 752 w 1272"/>
                <a:gd name="T53" fmla="*/ 251 h 422"/>
                <a:gd name="T54" fmla="*/ 781 w 1272"/>
                <a:gd name="T55" fmla="*/ 285 h 422"/>
                <a:gd name="T56" fmla="*/ 809 w 1272"/>
                <a:gd name="T57" fmla="*/ 323 h 422"/>
                <a:gd name="T58" fmla="*/ 839 w 1272"/>
                <a:gd name="T59" fmla="*/ 354 h 422"/>
                <a:gd name="T60" fmla="*/ 868 w 1272"/>
                <a:gd name="T61" fmla="*/ 369 h 422"/>
                <a:gd name="T62" fmla="*/ 896 w 1272"/>
                <a:gd name="T63" fmla="*/ 382 h 422"/>
                <a:gd name="T64" fmla="*/ 926 w 1272"/>
                <a:gd name="T65" fmla="*/ 390 h 422"/>
                <a:gd name="T66" fmla="*/ 955 w 1272"/>
                <a:gd name="T67" fmla="*/ 392 h 422"/>
                <a:gd name="T68" fmla="*/ 983 w 1272"/>
                <a:gd name="T69" fmla="*/ 386 h 422"/>
                <a:gd name="T70" fmla="*/ 1013 w 1272"/>
                <a:gd name="T71" fmla="*/ 359 h 422"/>
                <a:gd name="T72" fmla="*/ 1041 w 1272"/>
                <a:gd name="T73" fmla="*/ 321 h 422"/>
                <a:gd name="T74" fmla="*/ 1070 w 1272"/>
                <a:gd name="T75" fmla="*/ 291 h 422"/>
                <a:gd name="T76" fmla="*/ 1099 w 1272"/>
                <a:gd name="T77" fmla="*/ 268 h 422"/>
                <a:gd name="T78" fmla="*/ 1128 w 1272"/>
                <a:gd name="T79" fmla="*/ 252 h 422"/>
                <a:gd name="T80" fmla="*/ 1157 w 1272"/>
                <a:gd name="T81" fmla="*/ 244 h 422"/>
                <a:gd name="T82" fmla="*/ 1186 w 1272"/>
                <a:gd name="T83" fmla="*/ 237 h 422"/>
                <a:gd name="T84" fmla="*/ 1215 w 1272"/>
                <a:gd name="T85" fmla="*/ 238 h 422"/>
                <a:gd name="T86" fmla="*/ 1244 w 1272"/>
                <a:gd name="T87" fmla="*/ 232 h 422"/>
                <a:gd name="T88" fmla="*/ 1272 w 1272"/>
                <a:gd name="T89" fmla="*/ 22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422">
                  <a:moveTo>
                    <a:pt x="0" y="0"/>
                  </a:moveTo>
                  <a:lnTo>
                    <a:pt x="29" y="77"/>
                  </a:lnTo>
                  <a:lnTo>
                    <a:pt x="58" y="152"/>
                  </a:lnTo>
                  <a:lnTo>
                    <a:pt x="87" y="222"/>
                  </a:lnTo>
                  <a:lnTo>
                    <a:pt x="115" y="307"/>
                  </a:lnTo>
                  <a:lnTo>
                    <a:pt x="144" y="388"/>
                  </a:lnTo>
                  <a:lnTo>
                    <a:pt x="174" y="420"/>
                  </a:lnTo>
                  <a:lnTo>
                    <a:pt x="202" y="422"/>
                  </a:lnTo>
                  <a:lnTo>
                    <a:pt x="231" y="407"/>
                  </a:lnTo>
                  <a:lnTo>
                    <a:pt x="261" y="392"/>
                  </a:lnTo>
                  <a:lnTo>
                    <a:pt x="289" y="381"/>
                  </a:lnTo>
                  <a:lnTo>
                    <a:pt x="318" y="364"/>
                  </a:lnTo>
                  <a:lnTo>
                    <a:pt x="346" y="323"/>
                  </a:lnTo>
                  <a:lnTo>
                    <a:pt x="376" y="252"/>
                  </a:lnTo>
                  <a:lnTo>
                    <a:pt x="405" y="161"/>
                  </a:lnTo>
                  <a:lnTo>
                    <a:pt x="433" y="82"/>
                  </a:lnTo>
                  <a:lnTo>
                    <a:pt x="463" y="30"/>
                  </a:lnTo>
                  <a:lnTo>
                    <a:pt x="492" y="8"/>
                  </a:lnTo>
                  <a:lnTo>
                    <a:pt x="520" y="13"/>
                  </a:lnTo>
                  <a:lnTo>
                    <a:pt x="550" y="44"/>
                  </a:lnTo>
                  <a:lnTo>
                    <a:pt x="578" y="92"/>
                  </a:lnTo>
                  <a:lnTo>
                    <a:pt x="607" y="118"/>
                  </a:lnTo>
                  <a:lnTo>
                    <a:pt x="637" y="130"/>
                  </a:lnTo>
                  <a:lnTo>
                    <a:pt x="665" y="136"/>
                  </a:lnTo>
                  <a:lnTo>
                    <a:pt x="694" y="157"/>
                  </a:lnTo>
                  <a:lnTo>
                    <a:pt x="724" y="206"/>
                  </a:lnTo>
                  <a:lnTo>
                    <a:pt x="752" y="251"/>
                  </a:lnTo>
                  <a:lnTo>
                    <a:pt x="781" y="285"/>
                  </a:lnTo>
                  <a:lnTo>
                    <a:pt x="809" y="323"/>
                  </a:lnTo>
                  <a:lnTo>
                    <a:pt x="839" y="354"/>
                  </a:lnTo>
                  <a:lnTo>
                    <a:pt x="868" y="369"/>
                  </a:lnTo>
                  <a:lnTo>
                    <a:pt x="896" y="382"/>
                  </a:lnTo>
                  <a:lnTo>
                    <a:pt x="926" y="390"/>
                  </a:lnTo>
                  <a:lnTo>
                    <a:pt x="955" y="392"/>
                  </a:lnTo>
                  <a:lnTo>
                    <a:pt x="983" y="386"/>
                  </a:lnTo>
                  <a:lnTo>
                    <a:pt x="1013" y="359"/>
                  </a:lnTo>
                  <a:lnTo>
                    <a:pt x="1041" y="321"/>
                  </a:lnTo>
                  <a:lnTo>
                    <a:pt x="1070" y="291"/>
                  </a:lnTo>
                  <a:lnTo>
                    <a:pt x="1099" y="268"/>
                  </a:lnTo>
                  <a:lnTo>
                    <a:pt x="1128" y="252"/>
                  </a:lnTo>
                  <a:lnTo>
                    <a:pt x="1157" y="244"/>
                  </a:lnTo>
                  <a:lnTo>
                    <a:pt x="1186" y="237"/>
                  </a:lnTo>
                  <a:lnTo>
                    <a:pt x="1215" y="238"/>
                  </a:lnTo>
                  <a:lnTo>
                    <a:pt x="1244" y="232"/>
                  </a:lnTo>
                  <a:lnTo>
                    <a:pt x="1272" y="22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26" name="Freeform 87">
              <a:extLst>
                <a:ext uri="{FF2B5EF4-FFF2-40B4-BE49-F238E27FC236}">
                  <a16:creationId xmlns="" xmlns:a16="http://schemas.microsoft.com/office/drawing/2014/main" id="{19FB641B-3E2B-40B4-B4C6-ED3CF914A72E}"/>
                </a:ext>
              </a:extLst>
            </p:cNvPr>
            <p:cNvSpPr>
              <a:spLocks/>
            </p:cNvSpPr>
            <p:nvPr/>
          </p:nvSpPr>
          <p:spPr bwMode="auto">
            <a:xfrm>
              <a:off x="4144963" y="4065588"/>
              <a:ext cx="2019300" cy="693738"/>
            </a:xfrm>
            <a:custGeom>
              <a:avLst/>
              <a:gdLst>
                <a:gd name="T0" fmla="*/ 0 w 1272"/>
                <a:gd name="T1" fmla="*/ 312 h 437"/>
                <a:gd name="T2" fmla="*/ 29 w 1272"/>
                <a:gd name="T3" fmla="*/ 227 h 437"/>
                <a:gd name="T4" fmla="*/ 58 w 1272"/>
                <a:gd name="T5" fmla="*/ 158 h 437"/>
                <a:gd name="T6" fmla="*/ 87 w 1272"/>
                <a:gd name="T7" fmla="*/ 111 h 437"/>
                <a:gd name="T8" fmla="*/ 115 w 1272"/>
                <a:gd name="T9" fmla="*/ 75 h 437"/>
                <a:gd name="T10" fmla="*/ 144 w 1272"/>
                <a:gd name="T11" fmla="*/ 21 h 437"/>
                <a:gd name="T12" fmla="*/ 174 w 1272"/>
                <a:gd name="T13" fmla="*/ 0 h 437"/>
                <a:gd name="T14" fmla="*/ 202 w 1272"/>
                <a:gd name="T15" fmla="*/ 9 h 437"/>
                <a:gd name="T16" fmla="*/ 231 w 1272"/>
                <a:gd name="T17" fmla="*/ 57 h 437"/>
                <a:gd name="T18" fmla="*/ 261 w 1272"/>
                <a:gd name="T19" fmla="*/ 134 h 437"/>
                <a:gd name="T20" fmla="*/ 289 w 1272"/>
                <a:gd name="T21" fmla="*/ 229 h 437"/>
                <a:gd name="T22" fmla="*/ 318 w 1272"/>
                <a:gd name="T23" fmla="*/ 304 h 437"/>
                <a:gd name="T24" fmla="*/ 346 w 1272"/>
                <a:gd name="T25" fmla="*/ 350 h 437"/>
                <a:gd name="T26" fmla="*/ 376 w 1272"/>
                <a:gd name="T27" fmla="*/ 378 h 437"/>
                <a:gd name="T28" fmla="*/ 405 w 1272"/>
                <a:gd name="T29" fmla="*/ 396 h 437"/>
                <a:gd name="T30" fmla="*/ 433 w 1272"/>
                <a:gd name="T31" fmla="*/ 416 h 437"/>
                <a:gd name="T32" fmla="*/ 463 w 1272"/>
                <a:gd name="T33" fmla="*/ 432 h 437"/>
                <a:gd name="T34" fmla="*/ 492 w 1272"/>
                <a:gd name="T35" fmla="*/ 437 h 437"/>
                <a:gd name="T36" fmla="*/ 520 w 1272"/>
                <a:gd name="T37" fmla="*/ 433 h 437"/>
                <a:gd name="T38" fmla="*/ 550 w 1272"/>
                <a:gd name="T39" fmla="*/ 432 h 437"/>
                <a:gd name="T40" fmla="*/ 578 w 1272"/>
                <a:gd name="T41" fmla="*/ 422 h 437"/>
                <a:gd name="T42" fmla="*/ 607 w 1272"/>
                <a:gd name="T43" fmla="*/ 404 h 437"/>
                <a:gd name="T44" fmla="*/ 637 w 1272"/>
                <a:gd name="T45" fmla="*/ 371 h 437"/>
                <a:gd name="T46" fmla="*/ 665 w 1272"/>
                <a:gd name="T47" fmla="*/ 307 h 437"/>
                <a:gd name="T48" fmla="*/ 694 w 1272"/>
                <a:gd name="T49" fmla="*/ 235 h 437"/>
                <a:gd name="T50" fmla="*/ 724 w 1272"/>
                <a:gd name="T51" fmla="*/ 180 h 437"/>
                <a:gd name="T52" fmla="*/ 752 w 1272"/>
                <a:gd name="T53" fmla="*/ 141 h 437"/>
                <a:gd name="T54" fmla="*/ 781 w 1272"/>
                <a:gd name="T55" fmla="*/ 125 h 437"/>
                <a:gd name="T56" fmla="*/ 809 w 1272"/>
                <a:gd name="T57" fmla="*/ 125 h 437"/>
                <a:gd name="T58" fmla="*/ 839 w 1272"/>
                <a:gd name="T59" fmla="*/ 127 h 437"/>
                <a:gd name="T60" fmla="*/ 868 w 1272"/>
                <a:gd name="T61" fmla="*/ 134 h 437"/>
                <a:gd name="T62" fmla="*/ 896 w 1272"/>
                <a:gd name="T63" fmla="*/ 155 h 437"/>
                <a:gd name="T64" fmla="*/ 926 w 1272"/>
                <a:gd name="T65" fmla="*/ 168 h 437"/>
                <a:gd name="T66" fmla="*/ 955 w 1272"/>
                <a:gd name="T67" fmla="*/ 191 h 437"/>
                <a:gd name="T68" fmla="*/ 983 w 1272"/>
                <a:gd name="T69" fmla="*/ 228 h 437"/>
                <a:gd name="T70" fmla="*/ 1013 w 1272"/>
                <a:gd name="T71" fmla="*/ 246 h 437"/>
                <a:gd name="T72" fmla="*/ 1041 w 1272"/>
                <a:gd name="T73" fmla="*/ 277 h 437"/>
                <a:gd name="T74" fmla="*/ 1070 w 1272"/>
                <a:gd name="T75" fmla="*/ 309 h 437"/>
                <a:gd name="T76" fmla="*/ 1099 w 1272"/>
                <a:gd name="T77" fmla="*/ 324 h 437"/>
                <a:gd name="T78" fmla="*/ 1128 w 1272"/>
                <a:gd name="T79" fmla="*/ 331 h 437"/>
                <a:gd name="T80" fmla="*/ 1157 w 1272"/>
                <a:gd name="T81" fmla="*/ 329 h 437"/>
                <a:gd name="T82" fmla="*/ 1186 w 1272"/>
                <a:gd name="T83" fmla="*/ 319 h 437"/>
                <a:gd name="T84" fmla="*/ 1215 w 1272"/>
                <a:gd name="T85" fmla="*/ 328 h 437"/>
                <a:gd name="T86" fmla="*/ 1244 w 1272"/>
                <a:gd name="T87" fmla="*/ 331 h 437"/>
                <a:gd name="T88" fmla="*/ 1272 w 1272"/>
                <a:gd name="T89" fmla="*/ 33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437">
                  <a:moveTo>
                    <a:pt x="0" y="312"/>
                  </a:moveTo>
                  <a:lnTo>
                    <a:pt x="29" y="227"/>
                  </a:lnTo>
                  <a:lnTo>
                    <a:pt x="58" y="158"/>
                  </a:lnTo>
                  <a:lnTo>
                    <a:pt x="87" y="111"/>
                  </a:lnTo>
                  <a:lnTo>
                    <a:pt x="115" y="75"/>
                  </a:lnTo>
                  <a:lnTo>
                    <a:pt x="144" y="21"/>
                  </a:lnTo>
                  <a:lnTo>
                    <a:pt x="174" y="0"/>
                  </a:lnTo>
                  <a:lnTo>
                    <a:pt x="202" y="9"/>
                  </a:lnTo>
                  <a:lnTo>
                    <a:pt x="231" y="57"/>
                  </a:lnTo>
                  <a:lnTo>
                    <a:pt x="261" y="134"/>
                  </a:lnTo>
                  <a:lnTo>
                    <a:pt x="289" y="229"/>
                  </a:lnTo>
                  <a:lnTo>
                    <a:pt x="318" y="304"/>
                  </a:lnTo>
                  <a:lnTo>
                    <a:pt x="346" y="350"/>
                  </a:lnTo>
                  <a:lnTo>
                    <a:pt x="376" y="378"/>
                  </a:lnTo>
                  <a:lnTo>
                    <a:pt x="405" y="396"/>
                  </a:lnTo>
                  <a:lnTo>
                    <a:pt x="433" y="416"/>
                  </a:lnTo>
                  <a:lnTo>
                    <a:pt x="463" y="432"/>
                  </a:lnTo>
                  <a:lnTo>
                    <a:pt x="492" y="437"/>
                  </a:lnTo>
                  <a:lnTo>
                    <a:pt x="520" y="433"/>
                  </a:lnTo>
                  <a:lnTo>
                    <a:pt x="550" y="432"/>
                  </a:lnTo>
                  <a:lnTo>
                    <a:pt x="578" y="422"/>
                  </a:lnTo>
                  <a:lnTo>
                    <a:pt x="607" y="404"/>
                  </a:lnTo>
                  <a:lnTo>
                    <a:pt x="637" y="371"/>
                  </a:lnTo>
                  <a:lnTo>
                    <a:pt x="665" y="307"/>
                  </a:lnTo>
                  <a:lnTo>
                    <a:pt x="694" y="235"/>
                  </a:lnTo>
                  <a:lnTo>
                    <a:pt x="724" y="180"/>
                  </a:lnTo>
                  <a:lnTo>
                    <a:pt x="752" y="141"/>
                  </a:lnTo>
                  <a:lnTo>
                    <a:pt x="781" y="125"/>
                  </a:lnTo>
                  <a:lnTo>
                    <a:pt x="809" y="125"/>
                  </a:lnTo>
                  <a:lnTo>
                    <a:pt x="839" y="127"/>
                  </a:lnTo>
                  <a:lnTo>
                    <a:pt x="868" y="134"/>
                  </a:lnTo>
                  <a:lnTo>
                    <a:pt x="896" y="155"/>
                  </a:lnTo>
                  <a:lnTo>
                    <a:pt x="926" y="168"/>
                  </a:lnTo>
                  <a:lnTo>
                    <a:pt x="955" y="191"/>
                  </a:lnTo>
                  <a:lnTo>
                    <a:pt x="983" y="228"/>
                  </a:lnTo>
                  <a:lnTo>
                    <a:pt x="1013" y="246"/>
                  </a:lnTo>
                  <a:lnTo>
                    <a:pt x="1041" y="277"/>
                  </a:lnTo>
                  <a:lnTo>
                    <a:pt x="1070" y="309"/>
                  </a:lnTo>
                  <a:lnTo>
                    <a:pt x="1099" y="324"/>
                  </a:lnTo>
                  <a:lnTo>
                    <a:pt x="1128" y="331"/>
                  </a:lnTo>
                  <a:lnTo>
                    <a:pt x="1157" y="329"/>
                  </a:lnTo>
                  <a:lnTo>
                    <a:pt x="1186" y="319"/>
                  </a:lnTo>
                  <a:lnTo>
                    <a:pt x="1215" y="328"/>
                  </a:lnTo>
                  <a:lnTo>
                    <a:pt x="1244" y="331"/>
                  </a:lnTo>
                  <a:lnTo>
                    <a:pt x="1272" y="33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27" name="Freeform 88">
              <a:extLst>
                <a:ext uri="{FF2B5EF4-FFF2-40B4-BE49-F238E27FC236}">
                  <a16:creationId xmlns="" xmlns:a16="http://schemas.microsoft.com/office/drawing/2014/main" id="{2922E2CD-B653-495E-ABE8-518BFB18A4DD}"/>
                </a:ext>
              </a:extLst>
            </p:cNvPr>
            <p:cNvSpPr>
              <a:spLocks/>
            </p:cNvSpPr>
            <p:nvPr/>
          </p:nvSpPr>
          <p:spPr bwMode="auto">
            <a:xfrm>
              <a:off x="4144963" y="4122738"/>
              <a:ext cx="1882775" cy="741363"/>
            </a:xfrm>
            <a:custGeom>
              <a:avLst/>
              <a:gdLst>
                <a:gd name="T0" fmla="*/ 0 w 1186"/>
                <a:gd name="T1" fmla="*/ 193 h 467"/>
                <a:gd name="T2" fmla="*/ 29 w 1186"/>
                <a:gd name="T3" fmla="*/ 293 h 467"/>
                <a:gd name="T4" fmla="*/ 58 w 1186"/>
                <a:gd name="T5" fmla="*/ 371 h 467"/>
                <a:gd name="T6" fmla="*/ 87 w 1186"/>
                <a:gd name="T7" fmla="*/ 412 h 467"/>
                <a:gd name="T8" fmla="*/ 115 w 1186"/>
                <a:gd name="T9" fmla="*/ 444 h 467"/>
                <a:gd name="T10" fmla="*/ 144 w 1186"/>
                <a:gd name="T11" fmla="*/ 467 h 467"/>
                <a:gd name="T12" fmla="*/ 174 w 1186"/>
                <a:gd name="T13" fmla="*/ 432 h 467"/>
                <a:gd name="T14" fmla="*/ 202 w 1186"/>
                <a:gd name="T15" fmla="*/ 379 h 467"/>
                <a:gd name="T16" fmla="*/ 231 w 1186"/>
                <a:gd name="T17" fmla="*/ 304 h 467"/>
                <a:gd name="T18" fmla="*/ 261 w 1186"/>
                <a:gd name="T19" fmla="*/ 214 h 467"/>
                <a:gd name="T20" fmla="*/ 289 w 1186"/>
                <a:gd name="T21" fmla="*/ 129 h 467"/>
                <a:gd name="T22" fmla="*/ 318 w 1186"/>
                <a:gd name="T23" fmla="*/ 49 h 467"/>
                <a:gd name="T24" fmla="*/ 346 w 1186"/>
                <a:gd name="T25" fmla="*/ 1 h 467"/>
                <a:gd name="T26" fmla="*/ 376 w 1186"/>
                <a:gd name="T27" fmla="*/ 0 h 467"/>
                <a:gd name="T28" fmla="*/ 405 w 1186"/>
                <a:gd name="T29" fmla="*/ 22 h 467"/>
                <a:gd name="T30" fmla="*/ 433 w 1186"/>
                <a:gd name="T31" fmla="*/ 44 h 467"/>
                <a:gd name="T32" fmla="*/ 463 w 1186"/>
                <a:gd name="T33" fmla="*/ 70 h 467"/>
                <a:gd name="T34" fmla="*/ 492 w 1186"/>
                <a:gd name="T35" fmla="*/ 106 h 467"/>
                <a:gd name="T36" fmla="*/ 520 w 1186"/>
                <a:gd name="T37" fmla="*/ 150 h 467"/>
                <a:gd name="T38" fmla="*/ 550 w 1186"/>
                <a:gd name="T39" fmla="*/ 200 h 467"/>
                <a:gd name="T40" fmla="*/ 578 w 1186"/>
                <a:gd name="T41" fmla="*/ 247 h 467"/>
                <a:gd name="T42" fmla="*/ 607 w 1186"/>
                <a:gd name="T43" fmla="*/ 288 h 467"/>
                <a:gd name="T44" fmla="*/ 637 w 1186"/>
                <a:gd name="T45" fmla="*/ 327 h 467"/>
                <a:gd name="T46" fmla="*/ 665 w 1186"/>
                <a:gd name="T47" fmla="*/ 364 h 467"/>
                <a:gd name="T48" fmla="*/ 694 w 1186"/>
                <a:gd name="T49" fmla="*/ 397 h 467"/>
                <a:gd name="T50" fmla="*/ 724 w 1186"/>
                <a:gd name="T51" fmla="*/ 422 h 467"/>
                <a:gd name="T52" fmla="*/ 752 w 1186"/>
                <a:gd name="T53" fmla="*/ 434 h 467"/>
                <a:gd name="T54" fmla="*/ 781 w 1186"/>
                <a:gd name="T55" fmla="*/ 432 h 467"/>
                <a:gd name="T56" fmla="*/ 809 w 1186"/>
                <a:gd name="T57" fmla="*/ 418 h 467"/>
                <a:gd name="T58" fmla="*/ 839 w 1186"/>
                <a:gd name="T59" fmla="*/ 401 h 467"/>
                <a:gd name="T60" fmla="*/ 868 w 1186"/>
                <a:gd name="T61" fmla="*/ 383 h 467"/>
                <a:gd name="T62" fmla="*/ 896 w 1186"/>
                <a:gd name="T63" fmla="*/ 349 h 467"/>
                <a:gd name="T64" fmla="*/ 926 w 1186"/>
                <a:gd name="T65" fmla="*/ 300 h 467"/>
                <a:gd name="T66" fmla="*/ 955 w 1186"/>
                <a:gd name="T67" fmla="*/ 239 h 467"/>
                <a:gd name="T68" fmla="*/ 983 w 1186"/>
                <a:gd name="T69" fmla="*/ 178 h 467"/>
                <a:gd name="T70" fmla="*/ 1013 w 1186"/>
                <a:gd name="T71" fmla="*/ 140 h 467"/>
                <a:gd name="T72" fmla="*/ 1041 w 1186"/>
                <a:gd name="T73" fmla="*/ 118 h 467"/>
                <a:gd name="T74" fmla="*/ 1070 w 1186"/>
                <a:gd name="T75" fmla="*/ 116 h 467"/>
                <a:gd name="T76" fmla="*/ 1099 w 1186"/>
                <a:gd name="T77" fmla="*/ 125 h 467"/>
                <a:gd name="T78" fmla="*/ 1128 w 1186"/>
                <a:gd name="T79" fmla="*/ 132 h 467"/>
                <a:gd name="T80" fmla="*/ 1157 w 1186"/>
                <a:gd name="T81" fmla="*/ 140 h 467"/>
                <a:gd name="T82" fmla="*/ 1186 w 1186"/>
                <a:gd name="T83" fmla="*/ 162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67">
                  <a:moveTo>
                    <a:pt x="0" y="193"/>
                  </a:moveTo>
                  <a:lnTo>
                    <a:pt x="29" y="293"/>
                  </a:lnTo>
                  <a:lnTo>
                    <a:pt x="58" y="371"/>
                  </a:lnTo>
                  <a:lnTo>
                    <a:pt x="87" y="412"/>
                  </a:lnTo>
                  <a:lnTo>
                    <a:pt x="115" y="444"/>
                  </a:lnTo>
                  <a:lnTo>
                    <a:pt x="144" y="467"/>
                  </a:lnTo>
                  <a:lnTo>
                    <a:pt x="174" y="432"/>
                  </a:lnTo>
                  <a:lnTo>
                    <a:pt x="202" y="379"/>
                  </a:lnTo>
                  <a:lnTo>
                    <a:pt x="231" y="304"/>
                  </a:lnTo>
                  <a:lnTo>
                    <a:pt x="261" y="214"/>
                  </a:lnTo>
                  <a:lnTo>
                    <a:pt x="289" y="129"/>
                  </a:lnTo>
                  <a:lnTo>
                    <a:pt x="318" y="49"/>
                  </a:lnTo>
                  <a:lnTo>
                    <a:pt x="346" y="1"/>
                  </a:lnTo>
                  <a:lnTo>
                    <a:pt x="376" y="0"/>
                  </a:lnTo>
                  <a:lnTo>
                    <a:pt x="405" y="22"/>
                  </a:lnTo>
                  <a:lnTo>
                    <a:pt x="433" y="44"/>
                  </a:lnTo>
                  <a:lnTo>
                    <a:pt x="463" y="70"/>
                  </a:lnTo>
                  <a:lnTo>
                    <a:pt x="492" y="106"/>
                  </a:lnTo>
                  <a:lnTo>
                    <a:pt x="520" y="150"/>
                  </a:lnTo>
                  <a:lnTo>
                    <a:pt x="550" y="200"/>
                  </a:lnTo>
                  <a:lnTo>
                    <a:pt x="578" y="247"/>
                  </a:lnTo>
                  <a:lnTo>
                    <a:pt x="607" y="288"/>
                  </a:lnTo>
                  <a:lnTo>
                    <a:pt x="637" y="327"/>
                  </a:lnTo>
                  <a:lnTo>
                    <a:pt x="665" y="364"/>
                  </a:lnTo>
                  <a:lnTo>
                    <a:pt x="694" y="397"/>
                  </a:lnTo>
                  <a:lnTo>
                    <a:pt x="724" y="422"/>
                  </a:lnTo>
                  <a:lnTo>
                    <a:pt x="752" y="434"/>
                  </a:lnTo>
                  <a:lnTo>
                    <a:pt x="781" y="432"/>
                  </a:lnTo>
                  <a:lnTo>
                    <a:pt x="809" y="418"/>
                  </a:lnTo>
                  <a:lnTo>
                    <a:pt x="839" y="401"/>
                  </a:lnTo>
                  <a:lnTo>
                    <a:pt x="868" y="383"/>
                  </a:lnTo>
                  <a:lnTo>
                    <a:pt x="896" y="349"/>
                  </a:lnTo>
                  <a:lnTo>
                    <a:pt x="926" y="300"/>
                  </a:lnTo>
                  <a:lnTo>
                    <a:pt x="955" y="239"/>
                  </a:lnTo>
                  <a:lnTo>
                    <a:pt x="983" y="178"/>
                  </a:lnTo>
                  <a:lnTo>
                    <a:pt x="1013" y="140"/>
                  </a:lnTo>
                  <a:lnTo>
                    <a:pt x="1041" y="118"/>
                  </a:lnTo>
                  <a:lnTo>
                    <a:pt x="1070" y="116"/>
                  </a:lnTo>
                  <a:lnTo>
                    <a:pt x="1099" y="125"/>
                  </a:lnTo>
                  <a:lnTo>
                    <a:pt x="1128" y="132"/>
                  </a:lnTo>
                  <a:lnTo>
                    <a:pt x="1157" y="140"/>
                  </a:lnTo>
                  <a:lnTo>
                    <a:pt x="1186" y="16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28" name="Freeform 89">
              <a:extLst>
                <a:ext uri="{FF2B5EF4-FFF2-40B4-BE49-F238E27FC236}">
                  <a16:creationId xmlns="" xmlns:a16="http://schemas.microsoft.com/office/drawing/2014/main" id="{690B1B0E-873E-4E48-ACAA-2F97376F47C2}"/>
                </a:ext>
              </a:extLst>
            </p:cNvPr>
            <p:cNvSpPr>
              <a:spLocks/>
            </p:cNvSpPr>
            <p:nvPr/>
          </p:nvSpPr>
          <p:spPr bwMode="auto">
            <a:xfrm>
              <a:off x="4144963" y="4071938"/>
              <a:ext cx="1928813" cy="798513"/>
            </a:xfrm>
            <a:custGeom>
              <a:avLst/>
              <a:gdLst>
                <a:gd name="T0" fmla="*/ 0 w 1215"/>
                <a:gd name="T1" fmla="*/ 97 h 503"/>
                <a:gd name="T2" fmla="*/ 29 w 1215"/>
                <a:gd name="T3" fmla="*/ 45 h 503"/>
                <a:gd name="T4" fmla="*/ 58 w 1215"/>
                <a:gd name="T5" fmla="*/ 9 h 503"/>
                <a:gd name="T6" fmla="*/ 87 w 1215"/>
                <a:gd name="T7" fmla="*/ 0 h 503"/>
                <a:gd name="T8" fmla="*/ 115 w 1215"/>
                <a:gd name="T9" fmla="*/ 2 h 503"/>
                <a:gd name="T10" fmla="*/ 144 w 1215"/>
                <a:gd name="T11" fmla="*/ 39 h 503"/>
                <a:gd name="T12" fmla="*/ 174 w 1215"/>
                <a:gd name="T13" fmla="*/ 111 h 503"/>
                <a:gd name="T14" fmla="*/ 202 w 1215"/>
                <a:gd name="T15" fmla="*/ 199 h 503"/>
                <a:gd name="T16" fmla="*/ 231 w 1215"/>
                <a:gd name="T17" fmla="*/ 292 h 503"/>
                <a:gd name="T18" fmla="*/ 261 w 1215"/>
                <a:gd name="T19" fmla="*/ 365 h 503"/>
                <a:gd name="T20" fmla="*/ 289 w 1215"/>
                <a:gd name="T21" fmla="*/ 419 h 503"/>
                <a:gd name="T22" fmla="*/ 318 w 1215"/>
                <a:gd name="T23" fmla="*/ 445 h 503"/>
                <a:gd name="T24" fmla="*/ 346 w 1215"/>
                <a:gd name="T25" fmla="*/ 450 h 503"/>
                <a:gd name="T26" fmla="*/ 376 w 1215"/>
                <a:gd name="T27" fmla="*/ 437 h 503"/>
                <a:gd name="T28" fmla="*/ 405 w 1215"/>
                <a:gd name="T29" fmla="*/ 424 h 503"/>
                <a:gd name="T30" fmla="*/ 433 w 1215"/>
                <a:gd name="T31" fmla="*/ 419 h 503"/>
                <a:gd name="T32" fmla="*/ 463 w 1215"/>
                <a:gd name="T33" fmla="*/ 415 h 503"/>
                <a:gd name="T34" fmla="*/ 492 w 1215"/>
                <a:gd name="T35" fmla="*/ 391 h 503"/>
                <a:gd name="T36" fmla="*/ 520 w 1215"/>
                <a:gd name="T37" fmla="*/ 322 h 503"/>
                <a:gd name="T38" fmla="*/ 550 w 1215"/>
                <a:gd name="T39" fmla="*/ 241 h 503"/>
                <a:gd name="T40" fmla="*/ 578 w 1215"/>
                <a:gd name="T41" fmla="*/ 164 h 503"/>
                <a:gd name="T42" fmla="*/ 607 w 1215"/>
                <a:gd name="T43" fmla="*/ 113 h 503"/>
                <a:gd name="T44" fmla="*/ 637 w 1215"/>
                <a:gd name="T45" fmla="*/ 97 h 503"/>
                <a:gd name="T46" fmla="*/ 665 w 1215"/>
                <a:gd name="T47" fmla="*/ 87 h 503"/>
                <a:gd name="T48" fmla="*/ 694 w 1215"/>
                <a:gd name="T49" fmla="*/ 93 h 503"/>
                <a:gd name="T50" fmla="*/ 724 w 1215"/>
                <a:gd name="T51" fmla="*/ 112 h 503"/>
                <a:gd name="T52" fmla="*/ 752 w 1215"/>
                <a:gd name="T53" fmla="*/ 133 h 503"/>
                <a:gd name="T54" fmla="*/ 781 w 1215"/>
                <a:gd name="T55" fmla="*/ 164 h 503"/>
                <a:gd name="T56" fmla="*/ 809 w 1215"/>
                <a:gd name="T57" fmla="*/ 197 h 503"/>
                <a:gd name="T58" fmla="*/ 839 w 1215"/>
                <a:gd name="T59" fmla="*/ 228 h 503"/>
                <a:gd name="T60" fmla="*/ 868 w 1215"/>
                <a:gd name="T61" fmla="*/ 267 h 503"/>
                <a:gd name="T62" fmla="*/ 896 w 1215"/>
                <a:gd name="T63" fmla="*/ 303 h 503"/>
                <a:gd name="T64" fmla="*/ 926 w 1215"/>
                <a:gd name="T65" fmla="*/ 344 h 503"/>
                <a:gd name="T66" fmla="*/ 955 w 1215"/>
                <a:gd name="T67" fmla="*/ 397 h 503"/>
                <a:gd name="T68" fmla="*/ 983 w 1215"/>
                <a:gd name="T69" fmla="*/ 442 h 503"/>
                <a:gd name="T70" fmla="*/ 1013 w 1215"/>
                <a:gd name="T71" fmla="*/ 479 h 503"/>
                <a:gd name="T72" fmla="*/ 1041 w 1215"/>
                <a:gd name="T73" fmla="*/ 499 h 503"/>
                <a:gd name="T74" fmla="*/ 1070 w 1215"/>
                <a:gd name="T75" fmla="*/ 503 h 503"/>
                <a:gd name="T76" fmla="*/ 1099 w 1215"/>
                <a:gd name="T77" fmla="*/ 486 h 503"/>
                <a:gd name="T78" fmla="*/ 1128 w 1215"/>
                <a:gd name="T79" fmla="*/ 451 h 503"/>
                <a:gd name="T80" fmla="*/ 1157 w 1215"/>
                <a:gd name="T81" fmla="*/ 428 h 503"/>
                <a:gd name="T82" fmla="*/ 1186 w 1215"/>
                <a:gd name="T83" fmla="*/ 397 h 503"/>
                <a:gd name="T84" fmla="*/ 1215 w 1215"/>
                <a:gd name="T85" fmla="*/ 381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503">
                  <a:moveTo>
                    <a:pt x="0" y="97"/>
                  </a:moveTo>
                  <a:lnTo>
                    <a:pt x="29" y="45"/>
                  </a:lnTo>
                  <a:lnTo>
                    <a:pt x="58" y="9"/>
                  </a:lnTo>
                  <a:lnTo>
                    <a:pt x="87" y="0"/>
                  </a:lnTo>
                  <a:lnTo>
                    <a:pt x="115" y="2"/>
                  </a:lnTo>
                  <a:lnTo>
                    <a:pt x="144" y="39"/>
                  </a:lnTo>
                  <a:lnTo>
                    <a:pt x="174" y="111"/>
                  </a:lnTo>
                  <a:lnTo>
                    <a:pt x="202" y="199"/>
                  </a:lnTo>
                  <a:lnTo>
                    <a:pt x="231" y="292"/>
                  </a:lnTo>
                  <a:lnTo>
                    <a:pt x="261" y="365"/>
                  </a:lnTo>
                  <a:lnTo>
                    <a:pt x="289" y="419"/>
                  </a:lnTo>
                  <a:lnTo>
                    <a:pt x="318" y="445"/>
                  </a:lnTo>
                  <a:lnTo>
                    <a:pt x="346" y="450"/>
                  </a:lnTo>
                  <a:lnTo>
                    <a:pt x="376" y="437"/>
                  </a:lnTo>
                  <a:lnTo>
                    <a:pt x="405" y="424"/>
                  </a:lnTo>
                  <a:lnTo>
                    <a:pt x="433" y="419"/>
                  </a:lnTo>
                  <a:lnTo>
                    <a:pt x="463" y="415"/>
                  </a:lnTo>
                  <a:lnTo>
                    <a:pt x="492" y="391"/>
                  </a:lnTo>
                  <a:lnTo>
                    <a:pt x="520" y="322"/>
                  </a:lnTo>
                  <a:lnTo>
                    <a:pt x="550" y="241"/>
                  </a:lnTo>
                  <a:lnTo>
                    <a:pt x="578" y="164"/>
                  </a:lnTo>
                  <a:lnTo>
                    <a:pt x="607" y="113"/>
                  </a:lnTo>
                  <a:lnTo>
                    <a:pt x="637" y="97"/>
                  </a:lnTo>
                  <a:lnTo>
                    <a:pt x="665" y="87"/>
                  </a:lnTo>
                  <a:lnTo>
                    <a:pt x="694" y="93"/>
                  </a:lnTo>
                  <a:lnTo>
                    <a:pt x="724" y="112"/>
                  </a:lnTo>
                  <a:lnTo>
                    <a:pt x="752" y="133"/>
                  </a:lnTo>
                  <a:lnTo>
                    <a:pt x="781" y="164"/>
                  </a:lnTo>
                  <a:lnTo>
                    <a:pt x="809" y="197"/>
                  </a:lnTo>
                  <a:lnTo>
                    <a:pt x="839" y="228"/>
                  </a:lnTo>
                  <a:lnTo>
                    <a:pt x="868" y="267"/>
                  </a:lnTo>
                  <a:lnTo>
                    <a:pt x="896" y="303"/>
                  </a:lnTo>
                  <a:lnTo>
                    <a:pt x="926" y="344"/>
                  </a:lnTo>
                  <a:lnTo>
                    <a:pt x="955" y="397"/>
                  </a:lnTo>
                  <a:lnTo>
                    <a:pt x="983" y="442"/>
                  </a:lnTo>
                  <a:lnTo>
                    <a:pt x="1013" y="479"/>
                  </a:lnTo>
                  <a:lnTo>
                    <a:pt x="1041" y="499"/>
                  </a:lnTo>
                  <a:lnTo>
                    <a:pt x="1070" y="503"/>
                  </a:lnTo>
                  <a:lnTo>
                    <a:pt x="1099" y="486"/>
                  </a:lnTo>
                  <a:lnTo>
                    <a:pt x="1128" y="451"/>
                  </a:lnTo>
                  <a:lnTo>
                    <a:pt x="1157" y="428"/>
                  </a:lnTo>
                  <a:lnTo>
                    <a:pt x="1186" y="397"/>
                  </a:lnTo>
                  <a:lnTo>
                    <a:pt x="1215" y="38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29" name="Freeform 90">
              <a:extLst>
                <a:ext uri="{FF2B5EF4-FFF2-40B4-BE49-F238E27FC236}">
                  <a16:creationId xmlns="" xmlns:a16="http://schemas.microsoft.com/office/drawing/2014/main" id="{7560B716-5B54-45D1-B308-822406589644}"/>
                </a:ext>
              </a:extLst>
            </p:cNvPr>
            <p:cNvSpPr>
              <a:spLocks/>
            </p:cNvSpPr>
            <p:nvPr/>
          </p:nvSpPr>
          <p:spPr bwMode="auto">
            <a:xfrm>
              <a:off x="4144963" y="4079875"/>
              <a:ext cx="1928813" cy="731838"/>
            </a:xfrm>
            <a:custGeom>
              <a:avLst/>
              <a:gdLst>
                <a:gd name="T0" fmla="*/ 0 w 1215"/>
                <a:gd name="T1" fmla="*/ 277 h 461"/>
                <a:gd name="T2" fmla="*/ 29 w 1215"/>
                <a:gd name="T3" fmla="*/ 359 h 461"/>
                <a:gd name="T4" fmla="*/ 58 w 1215"/>
                <a:gd name="T5" fmla="*/ 424 h 461"/>
                <a:gd name="T6" fmla="*/ 87 w 1215"/>
                <a:gd name="T7" fmla="*/ 461 h 461"/>
                <a:gd name="T8" fmla="*/ 115 w 1215"/>
                <a:gd name="T9" fmla="*/ 461 h 461"/>
                <a:gd name="T10" fmla="*/ 144 w 1215"/>
                <a:gd name="T11" fmla="*/ 432 h 461"/>
                <a:gd name="T12" fmla="*/ 174 w 1215"/>
                <a:gd name="T13" fmla="*/ 354 h 461"/>
                <a:gd name="T14" fmla="*/ 202 w 1215"/>
                <a:gd name="T15" fmla="*/ 241 h 461"/>
                <a:gd name="T16" fmla="*/ 231 w 1215"/>
                <a:gd name="T17" fmla="*/ 134 h 461"/>
                <a:gd name="T18" fmla="*/ 261 w 1215"/>
                <a:gd name="T19" fmla="*/ 58 h 461"/>
                <a:gd name="T20" fmla="*/ 289 w 1215"/>
                <a:gd name="T21" fmla="*/ 5 h 461"/>
                <a:gd name="T22" fmla="*/ 318 w 1215"/>
                <a:gd name="T23" fmla="*/ 0 h 461"/>
                <a:gd name="T24" fmla="*/ 346 w 1215"/>
                <a:gd name="T25" fmla="*/ 23 h 461"/>
                <a:gd name="T26" fmla="*/ 376 w 1215"/>
                <a:gd name="T27" fmla="*/ 60 h 461"/>
                <a:gd name="T28" fmla="*/ 405 w 1215"/>
                <a:gd name="T29" fmla="*/ 119 h 461"/>
                <a:gd name="T30" fmla="*/ 433 w 1215"/>
                <a:gd name="T31" fmla="*/ 192 h 461"/>
                <a:gd name="T32" fmla="*/ 463 w 1215"/>
                <a:gd name="T33" fmla="*/ 252 h 461"/>
                <a:gd name="T34" fmla="*/ 492 w 1215"/>
                <a:gd name="T35" fmla="*/ 303 h 461"/>
                <a:gd name="T36" fmla="*/ 520 w 1215"/>
                <a:gd name="T37" fmla="*/ 346 h 461"/>
                <a:gd name="T38" fmla="*/ 550 w 1215"/>
                <a:gd name="T39" fmla="*/ 376 h 461"/>
                <a:gd name="T40" fmla="*/ 578 w 1215"/>
                <a:gd name="T41" fmla="*/ 412 h 461"/>
                <a:gd name="T42" fmla="*/ 607 w 1215"/>
                <a:gd name="T43" fmla="*/ 433 h 461"/>
                <a:gd name="T44" fmla="*/ 637 w 1215"/>
                <a:gd name="T45" fmla="*/ 443 h 461"/>
                <a:gd name="T46" fmla="*/ 665 w 1215"/>
                <a:gd name="T47" fmla="*/ 443 h 461"/>
                <a:gd name="T48" fmla="*/ 694 w 1215"/>
                <a:gd name="T49" fmla="*/ 439 h 461"/>
                <a:gd name="T50" fmla="*/ 724 w 1215"/>
                <a:gd name="T51" fmla="*/ 439 h 461"/>
                <a:gd name="T52" fmla="*/ 752 w 1215"/>
                <a:gd name="T53" fmla="*/ 423 h 461"/>
                <a:gd name="T54" fmla="*/ 781 w 1215"/>
                <a:gd name="T55" fmla="*/ 396 h 461"/>
                <a:gd name="T56" fmla="*/ 809 w 1215"/>
                <a:gd name="T57" fmla="*/ 347 h 461"/>
                <a:gd name="T58" fmla="*/ 839 w 1215"/>
                <a:gd name="T59" fmla="*/ 272 h 461"/>
                <a:gd name="T60" fmla="*/ 868 w 1215"/>
                <a:gd name="T61" fmla="*/ 216 h 461"/>
                <a:gd name="T62" fmla="*/ 896 w 1215"/>
                <a:gd name="T63" fmla="*/ 176 h 461"/>
                <a:gd name="T64" fmla="*/ 926 w 1215"/>
                <a:gd name="T65" fmla="*/ 156 h 461"/>
                <a:gd name="T66" fmla="*/ 955 w 1215"/>
                <a:gd name="T67" fmla="*/ 150 h 461"/>
                <a:gd name="T68" fmla="*/ 983 w 1215"/>
                <a:gd name="T69" fmla="*/ 150 h 461"/>
                <a:gd name="T70" fmla="*/ 1013 w 1215"/>
                <a:gd name="T71" fmla="*/ 160 h 461"/>
                <a:gd name="T72" fmla="*/ 1041 w 1215"/>
                <a:gd name="T73" fmla="*/ 165 h 461"/>
                <a:gd name="T74" fmla="*/ 1070 w 1215"/>
                <a:gd name="T75" fmla="*/ 186 h 461"/>
                <a:gd name="T76" fmla="*/ 1099 w 1215"/>
                <a:gd name="T77" fmla="*/ 209 h 461"/>
                <a:gd name="T78" fmla="*/ 1128 w 1215"/>
                <a:gd name="T79" fmla="*/ 227 h 461"/>
                <a:gd name="T80" fmla="*/ 1157 w 1215"/>
                <a:gd name="T81" fmla="*/ 256 h 461"/>
                <a:gd name="T82" fmla="*/ 1186 w 1215"/>
                <a:gd name="T83" fmla="*/ 278 h 461"/>
                <a:gd name="T84" fmla="*/ 1215 w 1215"/>
                <a:gd name="T85" fmla="*/ 298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61">
                  <a:moveTo>
                    <a:pt x="0" y="277"/>
                  </a:moveTo>
                  <a:lnTo>
                    <a:pt x="29" y="359"/>
                  </a:lnTo>
                  <a:lnTo>
                    <a:pt x="58" y="424"/>
                  </a:lnTo>
                  <a:lnTo>
                    <a:pt x="87" y="461"/>
                  </a:lnTo>
                  <a:lnTo>
                    <a:pt x="115" y="461"/>
                  </a:lnTo>
                  <a:lnTo>
                    <a:pt x="144" y="432"/>
                  </a:lnTo>
                  <a:lnTo>
                    <a:pt x="174" y="354"/>
                  </a:lnTo>
                  <a:lnTo>
                    <a:pt x="202" y="241"/>
                  </a:lnTo>
                  <a:lnTo>
                    <a:pt x="231" y="134"/>
                  </a:lnTo>
                  <a:lnTo>
                    <a:pt x="261" y="58"/>
                  </a:lnTo>
                  <a:lnTo>
                    <a:pt x="289" y="5"/>
                  </a:lnTo>
                  <a:lnTo>
                    <a:pt x="318" y="0"/>
                  </a:lnTo>
                  <a:lnTo>
                    <a:pt x="346" y="23"/>
                  </a:lnTo>
                  <a:lnTo>
                    <a:pt x="376" y="60"/>
                  </a:lnTo>
                  <a:lnTo>
                    <a:pt x="405" y="119"/>
                  </a:lnTo>
                  <a:lnTo>
                    <a:pt x="433" y="192"/>
                  </a:lnTo>
                  <a:lnTo>
                    <a:pt x="463" y="252"/>
                  </a:lnTo>
                  <a:lnTo>
                    <a:pt x="492" y="303"/>
                  </a:lnTo>
                  <a:lnTo>
                    <a:pt x="520" y="346"/>
                  </a:lnTo>
                  <a:lnTo>
                    <a:pt x="550" y="376"/>
                  </a:lnTo>
                  <a:lnTo>
                    <a:pt x="578" y="412"/>
                  </a:lnTo>
                  <a:lnTo>
                    <a:pt x="607" y="433"/>
                  </a:lnTo>
                  <a:lnTo>
                    <a:pt x="637" y="443"/>
                  </a:lnTo>
                  <a:lnTo>
                    <a:pt x="665" y="443"/>
                  </a:lnTo>
                  <a:lnTo>
                    <a:pt x="694" y="439"/>
                  </a:lnTo>
                  <a:lnTo>
                    <a:pt x="724" y="439"/>
                  </a:lnTo>
                  <a:lnTo>
                    <a:pt x="752" y="423"/>
                  </a:lnTo>
                  <a:lnTo>
                    <a:pt x="781" y="396"/>
                  </a:lnTo>
                  <a:lnTo>
                    <a:pt x="809" y="347"/>
                  </a:lnTo>
                  <a:lnTo>
                    <a:pt x="839" y="272"/>
                  </a:lnTo>
                  <a:lnTo>
                    <a:pt x="868" y="216"/>
                  </a:lnTo>
                  <a:lnTo>
                    <a:pt x="896" y="176"/>
                  </a:lnTo>
                  <a:lnTo>
                    <a:pt x="926" y="156"/>
                  </a:lnTo>
                  <a:lnTo>
                    <a:pt x="955" y="150"/>
                  </a:lnTo>
                  <a:lnTo>
                    <a:pt x="983" y="150"/>
                  </a:lnTo>
                  <a:lnTo>
                    <a:pt x="1013" y="160"/>
                  </a:lnTo>
                  <a:lnTo>
                    <a:pt x="1041" y="165"/>
                  </a:lnTo>
                  <a:lnTo>
                    <a:pt x="1070" y="186"/>
                  </a:lnTo>
                  <a:lnTo>
                    <a:pt x="1099" y="209"/>
                  </a:lnTo>
                  <a:lnTo>
                    <a:pt x="1128" y="227"/>
                  </a:lnTo>
                  <a:lnTo>
                    <a:pt x="1157" y="256"/>
                  </a:lnTo>
                  <a:lnTo>
                    <a:pt x="1186" y="278"/>
                  </a:lnTo>
                  <a:lnTo>
                    <a:pt x="1215" y="29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30" name="Freeform 91">
              <a:extLst>
                <a:ext uri="{FF2B5EF4-FFF2-40B4-BE49-F238E27FC236}">
                  <a16:creationId xmlns="" xmlns:a16="http://schemas.microsoft.com/office/drawing/2014/main" id="{8F944A42-B03F-499A-BD03-88E3B0739C02}"/>
                </a:ext>
              </a:extLst>
            </p:cNvPr>
            <p:cNvSpPr>
              <a:spLocks/>
            </p:cNvSpPr>
            <p:nvPr/>
          </p:nvSpPr>
          <p:spPr bwMode="auto">
            <a:xfrm>
              <a:off x="4144963" y="3916363"/>
              <a:ext cx="1928813" cy="901700"/>
            </a:xfrm>
            <a:custGeom>
              <a:avLst/>
              <a:gdLst>
                <a:gd name="T0" fmla="*/ 0 w 1215"/>
                <a:gd name="T1" fmla="*/ 0 h 568"/>
                <a:gd name="T2" fmla="*/ 29 w 1215"/>
                <a:gd name="T3" fmla="*/ 29 h 568"/>
                <a:gd name="T4" fmla="*/ 58 w 1215"/>
                <a:gd name="T5" fmla="*/ 86 h 568"/>
                <a:gd name="T6" fmla="*/ 87 w 1215"/>
                <a:gd name="T7" fmla="*/ 143 h 568"/>
                <a:gd name="T8" fmla="*/ 115 w 1215"/>
                <a:gd name="T9" fmla="*/ 214 h 568"/>
                <a:gd name="T10" fmla="*/ 144 w 1215"/>
                <a:gd name="T11" fmla="*/ 324 h 568"/>
                <a:gd name="T12" fmla="*/ 174 w 1215"/>
                <a:gd name="T13" fmla="*/ 419 h 568"/>
                <a:gd name="T14" fmla="*/ 202 w 1215"/>
                <a:gd name="T15" fmla="*/ 493 h 568"/>
                <a:gd name="T16" fmla="*/ 231 w 1215"/>
                <a:gd name="T17" fmla="*/ 542 h 568"/>
                <a:gd name="T18" fmla="*/ 261 w 1215"/>
                <a:gd name="T19" fmla="*/ 559 h 568"/>
                <a:gd name="T20" fmla="*/ 289 w 1215"/>
                <a:gd name="T21" fmla="*/ 552 h 568"/>
                <a:gd name="T22" fmla="*/ 318 w 1215"/>
                <a:gd name="T23" fmla="*/ 532 h 568"/>
                <a:gd name="T24" fmla="*/ 346 w 1215"/>
                <a:gd name="T25" fmla="*/ 508 h 568"/>
                <a:gd name="T26" fmla="*/ 376 w 1215"/>
                <a:gd name="T27" fmla="*/ 499 h 568"/>
                <a:gd name="T28" fmla="*/ 405 w 1215"/>
                <a:gd name="T29" fmla="*/ 482 h 568"/>
                <a:gd name="T30" fmla="*/ 433 w 1215"/>
                <a:gd name="T31" fmla="*/ 437 h 568"/>
                <a:gd name="T32" fmla="*/ 463 w 1215"/>
                <a:gd name="T33" fmla="*/ 371 h 568"/>
                <a:gd name="T34" fmla="*/ 492 w 1215"/>
                <a:gd name="T35" fmla="*/ 280 h 568"/>
                <a:gd name="T36" fmla="*/ 520 w 1215"/>
                <a:gd name="T37" fmla="*/ 211 h 568"/>
                <a:gd name="T38" fmla="*/ 550 w 1215"/>
                <a:gd name="T39" fmla="*/ 174 h 568"/>
                <a:gd name="T40" fmla="*/ 578 w 1215"/>
                <a:gd name="T41" fmla="*/ 172 h 568"/>
                <a:gd name="T42" fmla="*/ 607 w 1215"/>
                <a:gd name="T43" fmla="*/ 191 h 568"/>
                <a:gd name="T44" fmla="*/ 637 w 1215"/>
                <a:gd name="T45" fmla="*/ 212 h 568"/>
                <a:gd name="T46" fmla="*/ 665 w 1215"/>
                <a:gd name="T47" fmla="*/ 230 h 568"/>
                <a:gd name="T48" fmla="*/ 694 w 1215"/>
                <a:gd name="T49" fmla="*/ 242 h 568"/>
                <a:gd name="T50" fmla="*/ 724 w 1215"/>
                <a:gd name="T51" fmla="*/ 268 h 568"/>
                <a:gd name="T52" fmla="*/ 752 w 1215"/>
                <a:gd name="T53" fmla="*/ 311 h 568"/>
                <a:gd name="T54" fmla="*/ 781 w 1215"/>
                <a:gd name="T55" fmla="*/ 360 h 568"/>
                <a:gd name="T56" fmla="*/ 809 w 1215"/>
                <a:gd name="T57" fmla="*/ 415 h 568"/>
                <a:gd name="T58" fmla="*/ 839 w 1215"/>
                <a:gd name="T59" fmla="*/ 462 h 568"/>
                <a:gd name="T60" fmla="*/ 868 w 1215"/>
                <a:gd name="T61" fmla="*/ 503 h 568"/>
                <a:gd name="T62" fmla="*/ 896 w 1215"/>
                <a:gd name="T63" fmla="*/ 536 h 568"/>
                <a:gd name="T64" fmla="*/ 926 w 1215"/>
                <a:gd name="T65" fmla="*/ 553 h 568"/>
                <a:gd name="T66" fmla="*/ 955 w 1215"/>
                <a:gd name="T67" fmla="*/ 567 h 568"/>
                <a:gd name="T68" fmla="*/ 983 w 1215"/>
                <a:gd name="T69" fmla="*/ 568 h 568"/>
                <a:gd name="T70" fmla="*/ 1013 w 1215"/>
                <a:gd name="T71" fmla="*/ 562 h 568"/>
                <a:gd name="T72" fmla="*/ 1041 w 1215"/>
                <a:gd name="T73" fmla="*/ 537 h 568"/>
                <a:gd name="T74" fmla="*/ 1070 w 1215"/>
                <a:gd name="T75" fmla="*/ 493 h 568"/>
                <a:gd name="T76" fmla="*/ 1099 w 1215"/>
                <a:gd name="T77" fmla="*/ 450 h 568"/>
                <a:gd name="T78" fmla="*/ 1128 w 1215"/>
                <a:gd name="T79" fmla="*/ 418 h 568"/>
                <a:gd name="T80" fmla="*/ 1157 w 1215"/>
                <a:gd name="T81" fmla="*/ 402 h 568"/>
                <a:gd name="T82" fmla="*/ 1186 w 1215"/>
                <a:gd name="T83" fmla="*/ 393 h 568"/>
                <a:gd name="T84" fmla="*/ 1215 w 1215"/>
                <a:gd name="T85" fmla="*/ 392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568">
                  <a:moveTo>
                    <a:pt x="0" y="0"/>
                  </a:moveTo>
                  <a:lnTo>
                    <a:pt x="29" y="29"/>
                  </a:lnTo>
                  <a:lnTo>
                    <a:pt x="58" y="86"/>
                  </a:lnTo>
                  <a:lnTo>
                    <a:pt x="87" y="143"/>
                  </a:lnTo>
                  <a:lnTo>
                    <a:pt x="115" y="214"/>
                  </a:lnTo>
                  <a:lnTo>
                    <a:pt x="144" y="324"/>
                  </a:lnTo>
                  <a:lnTo>
                    <a:pt x="174" y="419"/>
                  </a:lnTo>
                  <a:lnTo>
                    <a:pt x="202" y="493"/>
                  </a:lnTo>
                  <a:lnTo>
                    <a:pt x="231" y="542"/>
                  </a:lnTo>
                  <a:lnTo>
                    <a:pt x="261" y="559"/>
                  </a:lnTo>
                  <a:lnTo>
                    <a:pt x="289" y="552"/>
                  </a:lnTo>
                  <a:lnTo>
                    <a:pt x="318" y="532"/>
                  </a:lnTo>
                  <a:lnTo>
                    <a:pt x="346" y="508"/>
                  </a:lnTo>
                  <a:lnTo>
                    <a:pt x="376" y="499"/>
                  </a:lnTo>
                  <a:lnTo>
                    <a:pt x="405" y="482"/>
                  </a:lnTo>
                  <a:lnTo>
                    <a:pt x="433" y="437"/>
                  </a:lnTo>
                  <a:lnTo>
                    <a:pt x="463" y="371"/>
                  </a:lnTo>
                  <a:lnTo>
                    <a:pt x="492" y="280"/>
                  </a:lnTo>
                  <a:lnTo>
                    <a:pt x="520" y="211"/>
                  </a:lnTo>
                  <a:lnTo>
                    <a:pt x="550" y="174"/>
                  </a:lnTo>
                  <a:lnTo>
                    <a:pt x="578" y="172"/>
                  </a:lnTo>
                  <a:lnTo>
                    <a:pt x="607" y="191"/>
                  </a:lnTo>
                  <a:lnTo>
                    <a:pt x="637" y="212"/>
                  </a:lnTo>
                  <a:lnTo>
                    <a:pt x="665" y="230"/>
                  </a:lnTo>
                  <a:lnTo>
                    <a:pt x="694" y="242"/>
                  </a:lnTo>
                  <a:lnTo>
                    <a:pt x="724" y="268"/>
                  </a:lnTo>
                  <a:lnTo>
                    <a:pt x="752" y="311"/>
                  </a:lnTo>
                  <a:lnTo>
                    <a:pt x="781" y="360"/>
                  </a:lnTo>
                  <a:lnTo>
                    <a:pt x="809" y="415"/>
                  </a:lnTo>
                  <a:lnTo>
                    <a:pt x="839" y="462"/>
                  </a:lnTo>
                  <a:lnTo>
                    <a:pt x="868" y="503"/>
                  </a:lnTo>
                  <a:lnTo>
                    <a:pt x="896" y="536"/>
                  </a:lnTo>
                  <a:lnTo>
                    <a:pt x="926" y="553"/>
                  </a:lnTo>
                  <a:lnTo>
                    <a:pt x="955" y="567"/>
                  </a:lnTo>
                  <a:lnTo>
                    <a:pt x="983" y="568"/>
                  </a:lnTo>
                  <a:lnTo>
                    <a:pt x="1013" y="562"/>
                  </a:lnTo>
                  <a:lnTo>
                    <a:pt x="1041" y="537"/>
                  </a:lnTo>
                  <a:lnTo>
                    <a:pt x="1070" y="493"/>
                  </a:lnTo>
                  <a:lnTo>
                    <a:pt x="1099" y="450"/>
                  </a:lnTo>
                  <a:lnTo>
                    <a:pt x="1128" y="418"/>
                  </a:lnTo>
                  <a:lnTo>
                    <a:pt x="1157" y="402"/>
                  </a:lnTo>
                  <a:lnTo>
                    <a:pt x="1186" y="393"/>
                  </a:lnTo>
                  <a:lnTo>
                    <a:pt x="1215" y="39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31" name="Freeform 92">
              <a:extLst>
                <a:ext uri="{FF2B5EF4-FFF2-40B4-BE49-F238E27FC236}">
                  <a16:creationId xmlns="" xmlns:a16="http://schemas.microsoft.com/office/drawing/2014/main" id="{FC17DC21-C0E0-4DAB-82FC-CA638687BE0E}"/>
                </a:ext>
              </a:extLst>
            </p:cNvPr>
            <p:cNvSpPr>
              <a:spLocks/>
            </p:cNvSpPr>
            <p:nvPr/>
          </p:nvSpPr>
          <p:spPr bwMode="auto">
            <a:xfrm>
              <a:off x="4144963" y="4086225"/>
              <a:ext cx="1882775" cy="768350"/>
            </a:xfrm>
            <a:custGeom>
              <a:avLst/>
              <a:gdLst>
                <a:gd name="T0" fmla="*/ 0 w 1186"/>
                <a:gd name="T1" fmla="*/ 484 h 484"/>
                <a:gd name="T2" fmla="*/ 29 w 1186"/>
                <a:gd name="T3" fmla="*/ 449 h 484"/>
                <a:gd name="T4" fmla="*/ 58 w 1186"/>
                <a:gd name="T5" fmla="*/ 383 h 484"/>
                <a:gd name="T6" fmla="*/ 87 w 1186"/>
                <a:gd name="T7" fmla="*/ 319 h 484"/>
                <a:gd name="T8" fmla="*/ 115 w 1186"/>
                <a:gd name="T9" fmla="*/ 241 h 484"/>
                <a:gd name="T10" fmla="*/ 144 w 1186"/>
                <a:gd name="T11" fmla="*/ 144 h 484"/>
                <a:gd name="T12" fmla="*/ 174 w 1186"/>
                <a:gd name="T13" fmla="*/ 77 h 484"/>
                <a:gd name="T14" fmla="*/ 202 w 1186"/>
                <a:gd name="T15" fmla="*/ 27 h 484"/>
                <a:gd name="T16" fmla="*/ 231 w 1186"/>
                <a:gd name="T17" fmla="*/ 0 h 484"/>
                <a:gd name="T18" fmla="*/ 261 w 1186"/>
                <a:gd name="T19" fmla="*/ 8 h 484"/>
                <a:gd name="T20" fmla="*/ 289 w 1186"/>
                <a:gd name="T21" fmla="*/ 45 h 484"/>
                <a:gd name="T22" fmla="*/ 318 w 1186"/>
                <a:gd name="T23" fmla="*/ 113 h 484"/>
                <a:gd name="T24" fmla="*/ 346 w 1186"/>
                <a:gd name="T25" fmla="*/ 191 h 484"/>
                <a:gd name="T26" fmla="*/ 376 w 1186"/>
                <a:gd name="T27" fmla="*/ 258 h 484"/>
                <a:gd name="T28" fmla="*/ 405 w 1186"/>
                <a:gd name="T29" fmla="*/ 305 h 484"/>
                <a:gd name="T30" fmla="*/ 433 w 1186"/>
                <a:gd name="T31" fmla="*/ 346 h 484"/>
                <a:gd name="T32" fmla="*/ 463 w 1186"/>
                <a:gd name="T33" fmla="*/ 374 h 484"/>
                <a:gd name="T34" fmla="*/ 492 w 1186"/>
                <a:gd name="T35" fmla="*/ 390 h 484"/>
                <a:gd name="T36" fmla="*/ 520 w 1186"/>
                <a:gd name="T37" fmla="*/ 410 h 484"/>
                <a:gd name="T38" fmla="*/ 550 w 1186"/>
                <a:gd name="T39" fmla="*/ 422 h 484"/>
                <a:gd name="T40" fmla="*/ 578 w 1186"/>
                <a:gd name="T41" fmla="*/ 429 h 484"/>
                <a:gd name="T42" fmla="*/ 607 w 1186"/>
                <a:gd name="T43" fmla="*/ 424 h 484"/>
                <a:gd name="T44" fmla="*/ 637 w 1186"/>
                <a:gd name="T45" fmla="*/ 413 h 484"/>
                <a:gd name="T46" fmla="*/ 665 w 1186"/>
                <a:gd name="T47" fmla="*/ 397 h 484"/>
                <a:gd name="T48" fmla="*/ 694 w 1186"/>
                <a:gd name="T49" fmla="*/ 375 h 484"/>
                <a:gd name="T50" fmla="*/ 724 w 1186"/>
                <a:gd name="T51" fmla="*/ 330 h 484"/>
                <a:gd name="T52" fmla="*/ 752 w 1186"/>
                <a:gd name="T53" fmla="*/ 275 h 484"/>
                <a:gd name="T54" fmla="*/ 781 w 1186"/>
                <a:gd name="T55" fmla="*/ 221 h 484"/>
                <a:gd name="T56" fmla="*/ 809 w 1186"/>
                <a:gd name="T57" fmla="*/ 183 h 484"/>
                <a:gd name="T58" fmla="*/ 839 w 1186"/>
                <a:gd name="T59" fmla="*/ 171 h 484"/>
                <a:gd name="T60" fmla="*/ 868 w 1186"/>
                <a:gd name="T61" fmla="*/ 156 h 484"/>
                <a:gd name="T62" fmla="*/ 896 w 1186"/>
                <a:gd name="T63" fmla="*/ 152 h 484"/>
                <a:gd name="T64" fmla="*/ 926 w 1186"/>
                <a:gd name="T65" fmla="*/ 147 h 484"/>
                <a:gd name="T66" fmla="*/ 955 w 1186"/>
                <a:gd name="T67" fmla="*/ 145 h 484"/>
                <a:gd name="T68" fmla="*/ 983 w 1186"/>
                <a:gd name="T69" fmla="*/ 169 h 484"/>
                <a:gd name="T70" fmla="*/ 1013 w 1186"/>
                <a:gd name="T71" fmla="*/ 206 h 484"/>
                <a:gd name="T72" fmla="*/ 1041 w 1186"/>
                <a:gd name="T73" fmla="*/ 255 h 484"/>
                <a:gd name="T74" fmla="*/ 1070 w 1186"/>
                <a:gd name="T75" fmla="*/ 303 h 484"/>
                <a:gd name="T76" fmla="*/ 1099 w 1186"/>
                <a:gd name="T77" fmla="*/ 326 h 484"/>
                <a:gd name="T78" fmla="*/ 1128 w 1186"/>
                <a:gd name="T79" fmla="*/ 345 h 484"/>
                <a:gd name="T80" fmla="*/ 1157 w 1186"/>
                <a:gd name="T81" fmla="*/ 342 h 484"/>
                <a:gd name="T82" fmla="*/ 1186 w 1186"/>
                <a:gd name="T83" fmla="*/ 311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84">
                  <a:moveTo>
                    <a:pt x="0" y="484"/>
                  </a:moveTo>
                  <a:lnTo>
                    <a:pt x="29" y="449"/>
                  </a:lnTo>
                  <a:lnTo>
                    <a:pt x="58" y="383"/>
                  </a:lnTo>
                  <a:lnTo>
                    <a:pt x="87" y="319"/>
                  </a:lnTo>
                  <a:lnTo>
                    <a:pt x="115" y="241"/>
                  </a:lnTo>
                  <a:lnTo>
                    <a:pt x="144" y="144"/>
                  </a:lnTo>
                  <a:lnTo>
                    <a:pt x="174" y="77"/>
                  </a:lnTo>
                  <a:lnTo>
                    <a:pt x="202" y="27"/>
                  </a:lnTo>
                  <a:lnTo>
                    <a:pt x="231" y="0"/>
                  </a:lnTo>
                  <a:lnTo>
                    <a:pt x="261" y="8"/>
                  </a:lnTo>
                  <a:lnTo>
                    <a:pt x="289" y="45"/>
                  </a:lnTo>
                  <a:lnTo>
                    <a:pt x="318" y="113"/>
                  </a:lnTo>
                  <a:lnTo>
                    <a:pt x="346" y="191"/>
                  </a:lnTo>
                  <a:lnTo>
                    <a:pt x="376" y="258"/>
                  </a:lnTo>
                  <a:lnTo>
                    <a:pt x="405" y="305"/>
                  </a:lnTo>
                  <a:lnTo>
                    <a:pt x="433" y="346"/>
                  </a:lnTo>
                  <a:lnTo>
                    <a:pt x="463" y="374"/>
                  </a:lnTo>
                  <a:lnTo>
                    <a:pt x="492" y="390"/>
                  </a:lnTo>
                  <a:lnTo>
                    <a:pt x="520" y="410"/>
                  </a:lnTo>
                  <a:lnTo>
                    <a:pt x="550" y="422"/>
                  </a:lnTo>
                  <a:lnTo>
                    <a:pt x="578" y="429"/>
                  </a:lnTo>
                  <a:lnTo>
                    <a:pt x="607" y="424"/>
                  </a:lnTo>
                  <a:lnTo>
                    <a:pt x="637" y="413"/>
                  </a:lnTo>
                  <a:lnTo>
                    <a:pt x="665" y="397"/>
                  </a:lnTo>
                  <a:lnTo>
                    <a:pt x="694" y="375"/>
                  </a:lnTo>
                  <a:lnTo>
                    <a:pt x="724" y="330"/>
                  </a:lnTo>
                  <a:lnTo>
                    <a:pt x="752" y="275"/>
                  </a:lnTo>
                  <a:lnTo>
                    <a:pt x="781" y="221"/>
                  </a:lnTo>
                  <a:lnTo>
                    <a:pt x="809" y="183"/>
                  </a:lnTo>
                  <a:lnTo>
                    <a:pt x="839" y="171"/>
                  </a:lnTo>
                  <a:lnTo>
                    <a:pt x="868" y="156"/>
                  </a:lnTo>
                  <a:lnTo>
                    <a:pt x="896" y="152"/>
                  </a:lnTo>
                  <a:lnTo>
                    <a:pt x="926" y="147"/>
                  </a:lnTo>
                  <a:lnTo>
                    <a:pt x="955" y="145"/>
                  </a:lnTo>
                  <a:lnTo>
                    <a:pt x="983" y="169"/>
                  </a:lnTo>
                  <a:lnTo>
                    <a:pt x="1013" y="206"/>
                  </a:lnTo>
                  <a:lnTo>
                    <a:pt x="1041" y="255"/>
                  </a:lnTo>
                  <a:lnTo>
                    <a:pt x="1070" y="303"/>
                  </a:lnTo>
                  <a:lnTo>
                    <a:pt x="1099" y="326"/>
                  </a:lnTo>
                  <a:lnTo>
                    <a:pt x="1128" y="345"/>
                  </a:lnTo>
                  <a:lnTo>
                    <a:pt x="1157" y="342"/>
                  </a:lnTo>
                  <a:lnTo>
                    <a:pt x="1186" y="31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32" name="Freeform 93">
              <a:extLst>
                <a:ext uri="{FF2B5EF4-FFF2-40B4-BE49-F238E27FC236}">
                  <a16:creationId xmlns="" xmlns:a16="http://schemas.microsoft.com/office/drawing/2014/main" id="{10741976-879F-472E-8BE1-12EEB33349D3}"/>
                </a:ext>
              </a:extLst>
            </p:cNvPr>
            <p:cNvSpPr>
              <a:spLocks/>
            </p:cNvSpPr>
            <p:nvPr/>
          </p:nvSpPr>
          <p:spPr bwMode="auto">
            <a:xfrm>
              <a:off x="4144963" y="4137025"/>
              <a:ext cx="1928813" cy="655638"/>
            </a:xfrm>
            <a:custGeom>
              <a:avLst/>
              <a:gdLst>
                <a:gd name="T0" fmla="*/ 0 w 1215"/>
                <a:gd name="T1" fmla="*/ 0 h 413"/>
                <a:gd name="T2" fmla="*/ 29 w 1215"/>
                <a:gd name="T3" fmla="*/ 86 h 413"/>
                <a:gd name="T4" fmla="*/ 58 w 1215"/>
                <a:gd name="T5" fmla="*/ 168 h 413"/>
                <a:gd name="T6" fmla="*/ 87 w 1215"/>
                <a:gd name="T7" fmla="*/ 231 h 413"/>
                <a:gd name="T8" fmla="*/ 115 w 1215"/>
                <a:gd name="T9" fmla="*/ 278 h 413"/>
                <a:gd name="T10" fmla="*/ 144 w 1215"/>
                <a:gd name="T11" fmla="*/ 355 h 413"/>
                <a:gd name="T12" fmla="*/ 174 w 1215"/>
                <a:gd name="T13" fmla="*/ 401 h 413"/>
                <a:gd name="T14" fmla="*/ 202 w 1215"/>
                <a:gd name="T15" fmla="*/ 413 h 413"/>
                <a:gd name="T16" fmla="*/ 231 w 1215"/>
                <a:gd name="T17" fmla="*/ 406 h 413"/>
                <a:gd name="T18" fmla="*/ 261 w 1215"/>
                <a:gd name="T19" fmla="*/ 392 h 413"/>
                <a:gd name="T20" fmla="*/ 289 w 1215"/>
                <a:gd name="T21" fmla="*/ 382 h 413"/>
                <a:gd name="T22" fmla="*/ 318 w 1215"/>
                <a:gd name="T23" fmla="*/ 365 h 413"/>
                <a:gd name="T24" fmla="*/ 346 w 1215"/>
                <a:gd name="T25" fmla="*/ 316 h 413"/>
                <a:gd name="T26" fmla="*/ 376 w 1215"/>
                <a:gd name="T27" fmla="*/ 225 h 413"/>
                <a:gd name="T28" fmla="*/ 405 w 1215"/>
                <a:gd name="T29" fmla="*/ 135 h 413"/>
                <a:gd name="T30" fmla="*/ 433 w 1215"/>
                <a:gd name="T31" fmla="*/ 68 h 413"/>
                <a:gd name="T32" fmla="*/ 463 w 1215"/>
                <a:gd name="T33" fmla="*/ 28 h 413"/>
                <a:gd name="T34" fmla="*/ 492 w 1215"/>
                <a:gd name="T35" fmla="*/ 29 h 413"/>
                <a:gd name="T36" fmla="*/ 520 w 1215"/>
                <a:gd name="T37" fmla="*/ 44 h 413"/>
                <a:gd name="T38" fmla="*/ 550 w 1215"/>
                <a:gd name="T39" fmla="*/ 61 h 413"/>
                <a:gd name="T40" fmla="*/ 578 w 1215"/>
                <a:gd name="T41" fmla="*/ 87 h 413"/>
                <a:gd name="T42" fmla="*/ 607 w 1215"/>
                <a:gd name="T43" fmla="*/ 97 h 413"/>
                <a:gd name="T44" fmla="*/ 637 w 1215"/>
                <a:gd name="T45" fmla="*/ 112 h 413"/>
                <a:gd name="T46" fmla="*/ 665 w 1215"/>
                <a:gd name="T47" fmla="*/ 152 h 413"/>
                <a:gd name="T48" fmla="*/ 694 w 1215"/>
                <a:gd name="T49" fmla="*/ 206 h 413"/>
                <a:gd name="T50" fmla="*/ 724 w 1215"/>
                <a:gd name="T51" fmla="*/ 262 h 413"/>
                <a:gd name="T52" fmla="*/ 752 w 1215"/>
                <a:gd name="T53" fmla="*/ 303 h 413"/>
                <a:gd name="T54" fmla="*/ 781 w 1215"/>
                <a:gd name="T55" fmla="*/ 332 h 413"/>
                <a:gd name="T56" fmla="*/ 809 w 1215"/>
                <a:gd name="T57" fmla="*/ 356 h 413"/>
                <a:gd name="T58" fmla="*/ 839 w 1215"/>
                <a:gd name="T59" fmla="*/ 382 h 413"/>
                <a:gd name="T60" fmla="*/ 868 w 1215"/>
                <a:gd name="T61" fmla="*/ 390 h 413"/>
                <a:gd name="T62" fmla="*/ 896 w 1215"/>
                <a:gd name="T63" fmla="*/ 392 h 413"/>
                <a:gd name="T64" fmla="*/ 926 w 1215"/>
                <a:gd name="T65" fmla="*/ 397 h 413"/>
                <a:gd name="T66" fmla="*/ 955 w 1215"/>
                <a:gd name="T67" fmla="*/ 396 h 413"/>
                <a:gd name="T68" fmla="*/ 983 w 1215"/>
                <a:gd name="T69" fmla="*/ 383 h 413"/>
                <a:gd name="T70" fmla="*/ 1013 w 1215"/>
                <a:gd name="T71" fmla="*/ 350 h 413"/>
                <a:gd name="T72" fmla="*/ 1041 w 1215"/>
                <a:gd name="T73" fmla="*/ 318 h 413"/>
                <a:gd name="T74" fmla="*/ 1070 w 1215"/>
                <a:gd name="T75" fmla="*/ 300 h 413"/>
                <a:gd name="T76" fmla="*/ 1099 w 1215"/>
                <a:gd name="T77" fmla="*/ 274 h 413"/>
                <a:gd name="T78" fmla="*/ 1128 w 1215"/>
                <a:gd name="T79" fmla="*/ 253 h 413"/>
                <a:gd name="T80" fmla="*/ 1157 w 1215"/>
                <a:gd name="T81" fmla="*/ 221 h 413"/>
                <a:gd name="T82" fmla="*/ 1186 w 1215"/>
                <a:gd name="T83" fmla="*/ 203 h 413"/>
                <a:gd name="T84" fmla="*/ 1215 w 1215"/>
                <a:gd name="T85" fmla="*/ 230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13">
                  <a:moveTo>
                    <a:pt x="0" y="0"/>
                  </a:moveTo>
                  <a:lnTo>
                    <a:pt x="29" y="86"/>
                  </a:lnTo>
                  <a:lnTo>
                    <a:pt x="58" y="168"/>
                  </a:lnTo>
                  <a:lnTo>
                    <a:pt x="87" y="231"/>
                  </a:lnTo>
                  <a:lnTo>
                    <a:pt x="115" y="278"/>
                  </a:lnTo>
                  <a:lnTo>
                    <a:pt x="144" y="355"/>
                  </a:lnTo>
                  <a:lnTo>
                    <a:pt x="174" y="401"/>
                  </a:lnTo>
                  <a:lnTo>
                    <a:pt x="202" y="413"/>
                  </a:lnTo>
                  <a:lnTo>
                    <a:pt x="231" y="406"/>
                  </a:lnTo>
                  <a:lnTo>
                    <a:pt x="261" y="392"/>
                  </a:lnTo>
                  <a:lnTo>
                    <a:pt x="289" y="382"/>
                  </a:lnTo>
                  <a:lnTo>
                    <a:pt x="318" y="365"/>
                  </a:lnTo>
                  <a:lnTo>
                    <a:pt x="346" y="316"/>
                  </a:lnTo>
                  <a:lnTo>
                    <a:pt x="376" y="225"/>
                  </a:lnTo>
                  <a:lnTo>
                    <a:pt x="405" y="135"/>
                  </a:lnTo>
                  <a:lnTo>
                    <a:pt x="433" y="68"/>
                  </a:lnTo>
                  <a:lnTo>
                    <a:pt x="463" y="28"/>
                  </a:lnTo>
                  <a:lnTo>
                    <a:pt x="492" y="29"/>
                  </a:lnTo>
                  <a:lnTo>
                    <a:pt x="520" y="44"/>
                  </a:lnTo>
                  <a:lnTo>
                    <a:pt x="550" y="61"/>
                  </a:lnTo>
                  <a:lnTo>
                    <a:pt x="578" y="87"/>
                  </a:lnTo>
                  <a:lnTo>
                    <a:pt x="607" y="97"/>
                  </a:lnTo>
                  <a:lnTo>
                    <a:pt x="637" y="112"/>
                  </a:lnTo>
                  <a:lnTo>
                    <a:pt x="665" y="152"/>
                  </a:lnTo>
                  <a:lnTo>
                    <a:pt x="694" y="206"/>
                  </a:lnTo>
                  <a:lnTo>
                    <a:pt x="724" y="262"/>
                  </a:lnTo>
                  <a:lnTo>
                    <a:pt x="752" y="303"/>
                  </a:lnTo>
                  <a:lnTo>
                    <a:pt x="781" y="332"/>
                  </a:lnTo>
                  <a:lnTo>
                    <a:pt x="809" y="356"/>
                  </a:lnTo>
                  <a:lnTo>
                    <a:pt x="839" y="382"/>
                  </a:lnTo>
                  <a:lnTo>
                    <a:pt x="868" y="390"/>
                  </a:lnTo>
                  <a:lnTo>
                    <a:pt x="896" y="392"/>
                  </a:lnTo>
                  <a:lnTo>
                    <a:pt x="926" y="397"/>
                  </a:lnTo>
                  <a:lnTo>
                    <a:pt x="955" y="396"/>
                  </a:lnTo>
                  <a:lnTo>
                    <a:pt x="983" y="383"/>
                  </a:lnTo>
                  <a:lnTo>
                    <a:pt x="1013" y="350"/>
                  </a:lnTo>
                  <a:lnTo>
                    <a:pt x="1041" y="318"/>
                  </a:lnTo>
                  <a:lnTo>
                    <a:pt x="1070" y="300"/>
                  </a:lnTo>
                  <a:lnTo>
                    <a:pt x="1099" y="274"/>
                  </a:lnTo>
                  <a:lnTo>
                    <a:pt x="1128" y="253"/>
                  </a:lnTo>
                  <a:lnTo>
                    <a:pt x="1157" y="221"/>
                  </a:lnTo>
                  <a:lnTo>
                    <a:pt x="1186" y="203"/>
                  </a:lnTo>
                  <a:lnTo>
                    <a:pt x="1215" y="23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33" name="Freeform 94">
              <a:extLst>
                <a:ext uri="{FF2B5EF4-FFF2-40B4-BE49-F238E27FC236}">
                  <a16:creationId xmlns="" xmlns:a16="http://schemas.microsoft.com/office/drawing/2014/main" id="{81DDF840-AC30-4831-AC38-605CEC4126CB}"/>
                </a:ext>
              </a:extLst>
            </p:cNvPr>
            <p:cNvSpPr>
              <a:spLocks/>
            </p:cNvSpPr>
            <p:nvPr/>
          </p:nvSpPr>
          <p:spPr bwMode="auto">
            <a:xfrm>
              <a:off x="4144963" y="4075113"/>
              <a:ext cx="1974850" cy="673100"/>
            </a:xfrm>
            <a:custGeom>
              <a:avLst/>
              <a:gdLst>
                <a:gd name="T0" fmla="*/ 0 w 1244"/>
                <a:gd name="T1" fmla="*/ 274 h 424"/>
                <a:gd name="T2" fmla="*/ 29 w 1244"/>
                <a:gd name="T3" fmla="*/ 165 h 424"/>
                <a:gd name="T4" fmla="*/ 58 w 1244"/>
                <a:gd name="T5" fmla="*/ 88 h 424"/>
                <a:gd name="T6" fmla="*/ 87 w 1244"/>
                <a:gd name="T7" fmla="*/ 66 h 424"/>
                <a:gd name="T8" fmla="*/ 115 w 1244"/>
                <a:gd name="T9" fmla="*/ 47 h 424"/>
                <a:gd name="T10" fmla="*/ 144 w 1244"/>
                <a:gd name="T11" fmla="*/ 16 h 424"/>
                <a:gd name="T12" fmla="*/ 174 w 1244"/>
                <a:gd name="T13" fmla="*/ 0 h 424"/>
                <a:gd name="T14" fmla="*/ 202 w 1244"/>
                <a:gd name="T15" fmla="*/ 20 h 424"/>
                <a:gd name="T16" fmla="*/ 231 w 1244"/>
                <a:gd name="T17" fmla="*/ 87 h 424"/>
                <a:gd name="T18" fmla="*/ 261 w 1244"/>
                <a:gd name="T19" fmla="*/ 174 h 424"/>
                <a:gd name="T20" fmla="*/ 289 w 1244"/>
                <a:gd name="T21" fmla="*/ 261 h 424"/>
                <a:gd name="T22" fmla="*/ 318 w 1244"/>
                <a:gd name="T23" fmla="*/ 313 h 424"/>
                <a:gd name="T24" fmla="*/ 346 w 1244"/>
                <a:gd name="T25" fmla="*/ 340 h 424"/>
                <a:gd name="T26" fmla="*/ 376 w 1244"/>
                <a:gd name="T27" fmla="*/ 366 h 424"/>
                <a:gd name="T28" fmla="*/ 405 w 1244"/>
                <a:gd name="T29" fmla="*/ 382 h 424"/>
                <a:gd name="T30" fmla="*/ 433 w 1244"/>
                <a:gd name="T31" fmla="*/ 399 h 424"/>
                <a:gd name="T32" fmla="*/ 463 w 1244"/>
                <a:gd name="T33" fmla="*/ 415 h 424"/>
                <a:gd name="T34" fmla="*/ 492 w 1244"/>
                <a:gd name="T35" fmla="*/ 422 h 424"/>
                <a:gd name="T36" fmla="*/ 520 w 1244"/>
                <a:gd name="T37" fmla="*/ 424 h 424"/>
                <a:gd name="T38" fmla="*/ 550 w 1244"/>
                <a:gd name="T39" fmla="*/ 419 h 424"/>
                <a:gd name="T40" fmla="*/ 578 w 1244"/>
                <a:gd name="T41" fmla="*/ 409 h 424"/>
                <a:gd name="T42" fmla="*/ 607 w 1244"/>
                <a:gd name="T43" fmla="*/ 385 h 424"/>
                <a:gd name="T44" fmla="*/ 637 w 1244"/>
                <a:gd name="T45" fmla="*/ 341 h 424"/>
                <a:gd name="T46" fmla="*/ 665 w 1244"/>
                <a:gd name="T47" fmla="*/ 290 h 424"/>
                <a:gd name="T48" fmla="*/ 694 w 1244"/>
                <a:gd name="T49" fmla="*/ 226 h 424"/>
                <a:gd name="T50" fmla="*/ 724 w 1244"/>
                <a:gd name="T51" fmla="*/ 168 h 424"/>
                <a:gd name="T52" fmla="*/ 752 w 1244"/>
                <a:gd name="T53" fmla="*/ 133 h 424"/>
                <a:gd name="T54" fmla="*/ 781 w 1244"/>
                <a:gd name="T55" fmla="*/ 120 h 424"/>
                <a:gd name="T56" fmla="*/ 809 w 1244"/>
                <a:gd name="T57" fmla="*/ 130 h 424"/>
                <a:gd name="T58" fmla="*/ 839 w 1244"/>
                <a:gd name="T59" fmla="*/ 142 h 424"/>
                <a:gd name="T60" fmla="*/ 868 w 1244"/>
                <a:gd name="T61" fmla="*/ 151 h 424"/>
                <a:gd name="T62" fmla="*/ 896 w 1244"/>
                <a:gd name="T63" fmla="*/ 163 h 424"/>
                <a:gd name="T64" fmla="*/ 926 w 1244"/>
                <a:gd name="T65" fmla="*/ 194 h 424"/>
                <a:gd name="T66" fmla="*/ 955 w 1244"/>
                <a:gd name="T67" fmla="*/ 233 h 424"/>
                <a:gd name="T68" fmla="*/ 983 w 1244"/>
                <a:gd name="T69" fmla="*/ 282 h 424"/>
                <a:gd name="T70" fmla="*/ 1013 w 1244"/>
                <a:gd name="T71" fmla="*/ 323 h 424"/>
                <a:gd name="T72" fmla="*/ 1041 w 1244"/>
                <a:gd name="T73" fmla="*/ 352 h 424"/>
                <a:gd name="T74" fmla="*/ 1070 w 1244"/>
                <a:gd name="T75" fmla="*/ 383 h 424"/>
                <a:gd name="T76" fmla="*/ 1099 w 1244"/>
                <a:gd name="T77" fmla="*/ 385 h 424"/>
                <a:gd name="T78" fmla="*/ 1128 w 1244"/>
                <a:gd name="T79" fmla="*/ 392 h 424"/>
                <a:gd name="T80" fmla="*/ 1157 w 1244"/>
                <a:gd name="T81" fmla="*/ 387 h 424"/>
                <a:gd name="T82" fmla="*/ 1186 w 1244"/>
                <a:gd name="T83" fmla="*/ 383 h 424"/>
                <a:gd name="T84" fmla="*/ 1215 w 1244"/>
                <a:gd name="T85" fmla="*/ 381 h 424"/>
                <a:gd name="T86" fmla="*/ 1244 w 1244"/>
                <a:gd name="T87" fmla="*/ 365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24">
                  <a:moveTo>
                    <a:pt x="0" y="274"/>
                  </a:moveTo>
                  <a:lnTo>
                    <a:pt x="29" y="165"/>
                  </a:lnTo>
                  <a:lnTo>
                    <a:pt x="58" y="88"/>
                  </a:lnTo>
                  <a:lnTo>
                    <a:pt x="87" y="66"/>
                  </a:lnTo>
                  <a:lnTo>
                    <a:pt x="115" y="47"/>
                  </a:lnTo>
                  <a:lnTo>
                    <a:pt x="144" y="16"/>
                  </a:lnTo>
                  <a:lnTo>
                    <a:pt x="174" y="0"/>
                  </a:lnTo>
                  <a:lnTo>
                    <a:pt x="202" y="20"/>
                  </a:lnTo>
                  <a:lnTo>
                    <a:pt x="231" y="87"/>
                  </a:lnTo>
                  <a:lnTo>
                    <a:pt x="261" y="174"/>
                  </a:lnTo>
                  <a:lnTo>
                    <a:pt x="289" y="261"/>
                  </a:lnTo>
                  <a:lnTo>
                    <a:pt x="318" y="313"/>
                  </a:lnTo>
                  <a:lnTo>
                    <a:pt x="346" y="340"/>
                  </a:lnTo>
                  <a:lnTo>
                    <a:pt x="376" y="366"/>
                  </a:lnTo>
                  <a:lnTo>
                    <a:pt x="405" y="382"/>
                  </a:lnTo>
                  <a:lnTo>
                    <a:pt x="433" y="399"/>
                  </a:lnTo>
                  <a:lnTo>
                    <a:pt x="463" y="415"/>
                  </a:lnTo>
                  <a:lnTo>
                    <a:pt x="492" y="422"/>
                  </a:lnTo>
                  <a:lnTo>
                    <a:pt x="520" y="424"/>
                  </a:lnTo>
                  <a:lnTo>
                    <a:pt x="550" y="419"/>
                  </a:lnTo>
                  <a:lnTo>
                    <a:pt x="578" y="409"/>
                  </a:lnTo>
                  <a:lnTo>
                    <a:pt x="607" y="385"/>
                  </a:lnTo>
                  <a:lnTo>
                    <a:pt x="637" y="341"/>
                  </a:lnTo>
                  <a:lnTo>
                    <a:pt x="665" y="290"/>
                  </a:lnTo>
                  <a:lnTo>
                    <a:pt x="694" y="226"/>
                  </a:lnTo>
                  <a:lnTo>
                    <a:pt x="724" y="168"/>
                  </a:lnTo>
                  <a:lnTo>
                    <a:pt x="752" y="133"/>
                  </a:lnTo>
                  <a:lnTo>
                    <a:pt x="781" y="120"/>
                  </a:lnTo>
                  <a:lnTo>
                    <a:pt x="809" y="130"/>
                  </a:lnTo>
                  <a:lnTo>
                    <a:pt x="839" y="142"/>
                  </a:lnTo>
                  <a:lnTo>
                    <a:pt x="868" y="151"/>
                  </a:lnTo>
                  <a:lnTo>
                    <a:pt x="896" y="163"/>
                  </a:lnTo>
                  <a:lnTo>
                    <a:pt x="926" y="194"/>
                  </a:lnTo>
                  <a:lnTo>
                    <a:pt x="955" y="233"/>
                  </a:lnTo>
                  <a:lnTo>
                    <a:pt x="983" y="282"/>
                  </a:lnTo>
                  <a:lnTo>
                    <a:pt x="1013" y="323"/>
                  </a:lnTo>
                  <a:lnTo>
                    <a:pt x="1041" y="352"/>
                  </a:lnTo>
                  <a:lnTo>
                    <a:pt x="1070" y="383"/>
                  </a:lnTo>
                  <a:lnTo>
                    <a:pt x="1099" y="385"/>
                  </a:lnTo>
                  <a:lnTo>
                    <a:pt x="1128" y="392"/>
                  </a:lnTo>
                  <a:lnTo>
                    <a:pt x="1157" y="387"/>
                  </a:lnTo>
                  <a:lnTo>
                    <a:pt x="1186" y="383"/>
                  </a:lnTo>
                  <a:lnTo>
                    <a:pt x="1215" y="381"/>
                  </a:lnTo>
                  <a:lnTo>
                    <a:pt x="1244" y="36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34" name="Freeform 95">
              <a:extLst>
                <a:ext uri="{FF2B5EF4-FFF2-40B4-BE49-F238E27FC236}">
                  <a16:creationId xmlns="" xmlns:a16="http://schemas.microsoft.com/office/drawing/2014/main" id="{D857FB80-551A-466A-868B-89E213782AA3}"/>
                </a:ext>
              </a:extLst>
            </p:cNvPr>
            <p:cNvSpPr>
              <a:spLocks/>
            </p:cNvSpPr>
            <p:nvPr/>
          </p:nvSpPr>
          <p:spPr bwMode="auto">
            <a:xfrm>
              <a:off x="4144963" y="4137025"/>
              <a:ext cx="1974850" cy="757238"/>
            </a:xfrm>
            <a:custGeom>
              <a:avLst/>
              <a:gdLst>
                <a:gd name="T0" fmla="*/ 0 w 1244"/>
                <a:gd name="T1" fmla="*/ 190 h 477"/>
                <a:gd name="T2" fmla="*/ 29 w 1244"/>
                <a:gd name="T3" fmla="*/ 258 h 477"/>
                <a:gd name="T4" fmla="*/ 58 w 1244"/>
                <a:gd name="T5" fmla="*/ 335 h 477"/>
                <a:gd name="T6" fmla="*/ 87 w 1244"/>
                <a:gd name="T7" fmla="*/ 398 h 477"/>
                <a:gd name="T8" fmla="*/ 115 w 1244"/>
                <a:gd name="T9" fmla="*/ 440 h 477"/>
                <a:gd name="T10" fmla="*/ 144 w 1244"/>
                <a:gd name="T11" fmla="*/ 477 h 477"/>
                <a:gd name="T12" fmla="*/ 174 w 1244"/>
                <a:gd name="T13" fmla="*/ 451 h 477"/>
                <a:gd name="T14" fmla="*/ 202 w 1244"/>
                <a:gd name="T15" fmla="*/ 386 h 477"/>
                <a:gd name="T16" fmla="*/ 231 w 1244"/>
                <a:gd name="T17" fmla="*/ 301 h 477"/>
                <a:gd name="T18" fmla="*/ 261 w 1244"/>
                <a:gd name="T19" fmla="*/ 211 h 477"/>
                <a:gd name="T20" fmla="*/ 289 w 1244"/>
                <a:gd name="T21" fmla="*/ 130 h 477"/>
                <a:gd name="T22" fmla="*/ 318 w 1244"/>
                <a:gd name="T23" fmla="*/ 52 h 477"/>
                <a:gd name="T24" fmla="*/ 346 w 1244"/>
                <a:gd name="T25" fmla="*/ 12 h 477"/>
                <a:gd name="T26" fmla="*/ 376 w 1244"/>
                <a:gd name="T27" fmla="*/ 0 h 477"/>
                <a:gd name="T28" fmla="*/ 405 w 1244"/>
                <a:gd name="T29" fmla="*/ 12 h 477"/>
                <a:gd name="T30" fmla="*/ 433 w 1244"/>
                <a:gd name="T31" fmla="*/ 48 h 477"/>
                <a:gd name="T32" fmla="*/ 463 w 1244"/>
                <a:gd name="T33" fmla="*/ 75 h 477"/>
                <a:gd name="T34" fmla="*/ 492 w 1244"/>
                <a:gd name="T35" fmla="*/ 105 h 477"/>
                <a:gd name="T36" fmla="*/ 520 w 1244"/>
                <a:gd name="T37" fmla="*/ 136 h 477"/>
                <a:gd name="T38" fmla="*/ 550 w 1244"/>
                <a:gd name="T39" fmla="*/ 168 h 477"/>
                <a:gd name="T40" fmla="*/ 578 w 1244"/>
                <a:gd name="T41" fmla="*/ 207 h 477"/>
                <a:gd name="T42" fmla="*/ 607 w 1244"/>
                <a:gd name="T43" fmla="*/ 242 h 477"/>
                <a:gd name="T44" fmla="*/ 637 w 1244"/>
                <a:gd name="T45" fmla="*/ 274 h 477"/>
                <a:gd name="T46" fmla="*/ 665 w 1244"/>
                <a:gd name="T47" fmla="*/ 303 h 477"/>
                <a:gd name="T48" fmla="*/ 694 w 1244"/>
                <a:gd name="T49" fmla="*/ 333 h 477"/>
                <a:gd name="T50" fmla="*/ 724 w 1244"/>
                <a:gd name="T51" fmla="*/ 360 h 477"/>
                <a:gd name="T52" fmla="*/ 752 w 1244"/>
                <a:gd name="T53" fmla="*/ 376 h 477"/>
                <a:gd name="T54" fmla="*/ 781 w 1244"/>
                <a:gd name="T55" fmla="*/ 381 h 477"/>
                <a:gd name="T56" fmla="*/ 809 w 1244"/>
                <a:gd name="T57" fmla="*/ 377 h 477"/>
                <a:gd name="T58" fmla="*/ 839 w 1244"/>
                <a:gd name="T59" fmla="*/ 377 h 477"/>
                <a:gd name="T60" fmla="*/ 868 w 1244"/>
                <a:gd name="T61" fmla="*/ 382 h 477"/>
                <a:gd name="T62" fmla="*/ 896 w 1244"/>
                <a:gd name="T63" fmla="*/ 376 h 477"/>
                <a:gd name="T64" fmla="*/ 926 w 1244"/>
                <a:gd name="T65" fmla="*/ 354 h 477"/>
                <a:gd name="T66" fmla="*/ 955 w 1244"/>
                <a:gd name="T67" fmla="*/ 317 h 477"/>
                <a:gd name="T68" fmla="*/ 983 w 1244"/>
                <a:gd name="T69" fmla="*/ 263 h 477"/>
                <a:gd name="T70" fmla="*/ 1013 w 1244"/>
                <a:gd name="T71" fmla="*/ 226 h 477"/>
                <a:gd name="T72" fmla="*/ 1041 w 1244"/>
                <a:gd name="T73" fmla="*/ 204 h 477"/>
                <a:gd name="T74" fmla="*/ 1070 w 1244"/>
                <a:gd name="T75" fmla="*/ 184 h 477"/>
                <a:gd name="T76" fmla="*/ 1099 w 1244"/>
                <a:gd name="T77" fmla="*/ 169 h 477"/>
                <a:gd name="T78" fmla="*/ 1128 w 1244"/>
                <a:gd name="T79" fmla="*/ 163 h 477"/>
                <a:gd name="T80" fmla="*/ 1157 w 1244"/>
                <a:gd name="T81" fmla="*/ 173 h 477"/>
                <a:gd name="T82" fmla="*/ 1186 w 1244"/>
                <a:gd name="T83" fmla="*/ 189 h 477"/>
                <a:gd name="T84" fmla="*/ 1215 w 1244"/>
                <a:gd name="T85" fmla="*/ 222 h 477"/>
                <a:gd name="T86" fmla="*/ 1244 w 1244"/>
                <a:gd name="T87" fmla="*/ 237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77">
                  <a:moveTo>
                    <a:pt x="0" y="190"/>
                  </a:moveTo>
                  <a:lnTo>
                    <a:pt x="29" y="258"/>
                  </a:lnTo>
                  <a:lnTo>
                    <a:pt x="58" y="335"/>
                  </a:lnTo>
                  <a:lnTo>
                    <a:pt x="87" y="398"/>
                  </a:lnTo>
                  <a:lnTo>
                    <a:pt x="115" y="440"/>
                  </a:lnTo>
                  <a:lnTo>
                    <a:pt x="144" y="477"/>
                  </a:lnTo>
                  <a:lnTo>
                    <a:pt x="174" y="451"/>
                  </a:lnTo>
                  <a:lnTo>
                    <a:pt x="202" y="386"/>
                  </a:lnTo>
                  <a:lnTo>
                    <a:pt x="231" y="301"/>
                  </a:lnTo>
                  <a:lnTo>
                    <a:pt x="261" y="211"/>
                  </a:lnTo>
                  <a:lnTo>
                    <a:pt x="289" y="130"/>
                  </a:lnTo>
                  <a:lnTo>
                    <a:pt x="318" y="52"/>
                  </a:lnTo>
                  <a:lnTo>
                    <a:pt x="346" y="12"/>
                  </a:lnTo>
                  <a:lnTo>
                    <a:pt x="376" y="0"/>
                  </a:lnTo>
                  <a:lnTo>
                    <a:pt x="405" y="12"/>
                  </a:lnTo>
                  <a:lnTo>
                    <a:pt x="433" y="48"/>
                  </a:lnTo>
                  <a:lnTo>
                    <a:pt x="463" y="75"/>
                  </a:lnTo>
                  <a:lnTo>
                    <a:pt x="492" y="105"/>
                  </a:lnTo>
                  <a:lnTo>
                    <a:pt x="520" y="136"/>
                  </a:lnTo>
                  <a:lnTo>
                    <a:pt x="550" y="168"/>
                  </a:lnTo>
                  <a:lnTo>
                    <a:pt x="578" y="207"/>
                  </a:lnTo>
                  <a:lnTo>
                    <a:pt x="607" y="242"/>
                  </a:lnTo>
                  <a:lnTo>
                    <a:pt x="637" y="274"/>
                  </a:lnTo>
                  <a:lnTo>
                    <a:pt x="665" y="303"/>
                  </a:lnTo>
                  <a:lnTo>
                    <a:pt x="694" y="333"/>
                  </a:lnTo>
                  <a:lnTo>
                    <a:pt x="724" y="360"/>
                  </a:lnTo>
                  <a:lnTo>
                    <a:pt x="752" y="376"/>
                  </a:lnTo>
                  <a:lnTo>
                    <a:pt x="781" y="381"/>
                  </a:lnTo>
                  <a:lnTo>
                    <a:pt x="809" y="377"/>
                  </a:lnTo>
                  <a:lnTo>
                    <a:pt x="839" y="377"/>
                  </a:lnTo>
                  <a:lnTo>
                    <a:pt x="868" y="382"/>
                  </a:lnTo>
                  <a:lnTo>
                    <a:pt x="896" y="376"/>
                  </a:lnTo>
                  <a:lnTo>
                    <a:pt x="926" y="354"/>
                  </a:lnTo>
                  <a:lnTo>
                    <a:pt x="955" y="317"/>
                  </a:lnTo>
                  <a:lnTo>
                    <a:pt x="983" y="263"/>
                  </a:lnTo>
                  <a:lnTo>
                    <a:pt x="1013" y="226"/>
                  </a:lnTo>
                  <a:lnTo>
                    <a:pt x="1041" y="204"/>
                  </a:lnTo>
                  <a:lnTo>
                    <a:pt x="1070" y="184"/>
                  </a:lnTo>
                  <a:lnTo>
                    <a:pt x="1099" y="169"/>
                  </a:lnTo>
                  <a:lnTo>
                    <a:pt x="1128" y="163"/>
                  </a:lnTo>
                  <a:lnTo>
                    <a:pt x="1157" y="173"/>
                  </a:lnTo>
                  <a:lnTo>
                    <a:pt x="1186" y="189"/>
                  </a:lnTo>
                  <a:lnTo>
                    <a:pt x="1215" y="222"/>
                  </a:lnTo>
                  <a:lnTo>
                    <a:pt x="1244" y="23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35" name="Freeform 96">
              <a:extLst>
                <a:ext uri="{FF2B5EF4-FFF2-40B4-BE49-F238E27FC236}">
                  <a16:creationId xmlns="" xmlns:a16="http://schemas.microsoft.com/office/drawing/2014/main" id="{2CDDA16F-21D8-4892-85CD-FE497DA61142}"/>
                </a:ext>
              </a:extLst>
            </p:cNvPr>
            <p:cNvSpPr>
              <a:spLocks/>
            </p:cNvSpPr>
            <p:nvPr/>
          </p:nvSpPr>
          <p:spPr bwMode="auto">
            <a:xfrm>
              <a:off x="4144963" y="4073525"/>
              <a:ext cx="1974850" cy="733425"/>
            </a:xfrm>
            <a:custGeom>
              <a:avLst/>
              <a:gdLst>
                <a:gd name="T0" fmla="*/ 0 w 1244"/>
                <a:gd name="T1" fmla="*/ 176 h 462"/>
                <a:gd name="T2" fmla="*/ 29 w 1244"/>
                <a:gd name="T3" fmla="*/ 147 h 462"/>
                <a:gd name="T4" fmla="*/ 58 w 1244"/>
                <a:gd name="T5" fmla="*/ 110 h 462"/>
                <a:gd name="T6" fmla="*/ 87 w 1244"/>
                <a:gd name="T7" fmla="*/ 65 h 462"/>
                <a:gd name="T8" fmla="*/ 115 w 1244"/>
                <a:gd name="T9" fmla="*/ 24 h 462"/>
                <a:gd name="T10" fmla="*/ 144 w 1244"/>
                <a:gd name="T11" fmla="*/ 0 h 462"/>
                <a:gd name="T12" fmla="*/ 174 w 1244"/>
                <a:gd name="T13" fmla="*/ 43 h 462"/>
                <a:gd name="T14" fmla="*/ 202 w 1244"/>
                <a:gd name="T15" fmla="*/ 131 h 462"/>
                <a:gd name="T16" fmla="*/ 231 w 1244"/>
                <a:gd name="T17" fmla="*/ 225 h 462"/>
                <a:gd name="T18" fmla="*/ 261 w 1244"/>
                <a:gd name="T19" fmla="*/ 304 h 462"/>
                <a:gd name="T20" fmla="*/ 289 w 1244"/>
                <a:gd name="T21" fmla="*/ 362 h 462"/>
                <a:gd name="T22" fmla="*/ 318 w 1244"/>
                <a:gd name="T23" fmla="*/ 410 h 462"/>
                <a:gd name="T24" fmla="*/ 346 w 1244"/>
                <a:gd name="T25" fmla="*/ 441 h 462"/>
                <a:gd name="T26" fmla="*/ 376 w 1244"/>
                <a:gd name="T27" fmla="*/ 447 h 462"/>
                <a:gd name="T28" fmla="*/ 405 w 1244"/>
                <a:gd name="T29" fmla="*/ 442 h 462"/>
                <a:gd name="T30" fmla="*/ 433 w 1244"/>
                <a:gd name="T31" fmla="*/ 431 h 462"/>
                <a:gd name="T32" fmla="*/ 463 w 1244"/>
                <a:gd name="T33" fmla="*/ 431 h 462"/>
                <a:gd name="T34" fmla="*/ 492 w 1244"/>
                <a:gd name="T35" fmla="*/ 416 h 462"/>
                <a:gd name="T36" fmla="*/ 520 w 1244"/>
                <a:gd name="T37" fmla="*/ 363 h 462"/>
                <a:gd name="T38" fmla="*/ 550 w 1244"/>
                <a:gd name="T39" fmla="*/ 284 h 462"/>
                <a:gd name="T40" fmla="*/ 578 w 1244"/>
                <a:gd name="T41" fmla="*/ 195 h 462"/>
                <a:gd name="T42" fmla="*/ 607 w 1244"/>
                <a:gd name="T43" fmla="*/ 137 h 462"/>
                <a:gd name="T44" fmla="*/ 637 w 1244"/>
                <a:gd name="T45" fmla="*/ 115 h 462"/>
                <a:gd name="T46" fmla="*/ 665 w 1244"/>
                <a:gd name="T47" fmla="*/ 108 h 462"/>
                <a:gd name="T48" fmla="*/ 694 w 1244"/>
                <a:gd name="T49" fmla="*/ 112 h 462"/>
                <a:gd name="T50" fmla="*/ 724 w 1244"/>
                <a:gd name="T51" fmla="*/ 120 h 462"/>
                <a:gd name="T52" fmla="*/ 752 w 1244"/>
                <a:gd name="T53" fmla="*/ 132 h 462"/>
                <a:gd name="T54" fmla="*/ 781 w 1244"/>
                <a:gd name="T55" fmla="*/ 150 h 462"/>
                <a:gd name="T56" fmla="*/ 809 w 1244"/>
                <a:gd name="T57" fmla="*/ 169 h 462"/>
                <a:gd name="T58" fmla="*/ 839 w 1244"/>
                <a:gd name="T59" fmla="*/ 203 h 462"/>
                <a:gd name="T60" fmla="*/ 868 w 1244"/>
                <a:gd name="T61" fmla="*/ 235 h 462"/>
                <a:gd name="T62" fmla="*/ 896 w 1244"/>
                <a:gd name="T63" fmla="*/ 265 h 462"/>
                <a:gd name="T64" fmla="*/ 926 w 1244"/>
                <a:gd name="T65" fmla="*/ 298 h 462"/>
                <a:gd name="T66" fmla="*/ 955 w 1244"/>
                <a:gd name="T67" fmla="*/ 329 h 462"/>
                <a:gd name="T68" fmla="*/ 983 w 1244"/>
                <a:gd name="T69" fmla="*/ 367 h 462"/>
                <a:gd name="T70" fmla="*/ 1013 w 1244"/>
                <a:gd name="T71" fmla="*/ 410 h 462"/>
                <a:gd name="T72" fmla="*/ 1041 w 1244"/>
                <a:gd name="T73" fmla="*/ 441 h 462"/>
                <a:gd name="T74" fmla="*/ 1070 w 1244"/>
                <a:gd name="T75" fmla="*/ 457 h 462"/>
                <a:gd name="T76" fmla="*/ 1099 w 1244"/>
                <a:gd name="T77" fmla="*/ 462 h 462"/>
                <a:gd name="T78" fmla="*/ 1128 w 1244"/>
                <a:gd name="T79" fmla="*/ 442 h 462"/>
                <a:gd name="T80" fmla="*/ 1157 w 1244"/>
                <a:gd name="T81" fmla="*/ 412 h 462"/>
                <a:gd name="T82" fmla="*/ 1186 w 1244"/>
                <a:gd name="T83" fmla="*/ 400 h 462"/>
                <a:gd name="T84" fmla="*/ 1215 w 1244"/>
                <a:gd name="T85" fmla="*/ 373 h 462"/>
                <a:gd name="T86" fmla="*/ 1244 w 1244"/>
                <a:gd name="T87" fmla="*/ 33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62">
                  <a:moveTo>
                    <a:pt x="0" y="176"/>
                  </a:moveTo>
                  <a:lnTo>
                    <a:pt x="29" y="147"/>
                  </a:lnTo>
                  <a:lnTo>
                    <a:pt x="58" y="110"/>
                  </a:lnTo>
                  <a:lnTo>
                    <a:pt x="87" y="65"/>
                  </a:lnTo>
                  <a:lnTo>
                    <a:pt x="115" y="24"/>
                  </a:lnTo>
                  <a:lnTo>
                    <a:pt x="144" y="0"/>
                  </a:lnTo>
                  <a:lnTo>
                    <a:pt x="174" y="43"/>
                  </a:lnTo>
                  <a:lnTo>
                    <a:pt x="202" y="131"/>
                  </a:lnTo>
                  <a:lnTo>
                    <a:pt x="231" y="225"/>
                  </a:lnTo>
                  <a:lnTo>
                    <a:pt x="261" y="304"/>
                  </a:lnTo>
                  <a:lnTo>
                    <a:pt x="289" y="362"/>
                  </a:lnTo>
                  <a:lnTo>
                    <a:pt x="318" y="410"/>
                  </a:lnTo>
                  <a:lnTo>
                    <a:pt x="346" y="441"/>
                  </a:lnTo>
                  <a:lnTo>
                    <a:pt x="376" y="447"/>
                  </a:lnTo>
                  <a:lnTo>
                    <a:pt x="405" y="442"/>
                  </a:lnTo>
                  <a:lnTo>
                    <a:pt x="433" y="431"/>
                  </a:lnTo>
                  <a:lnTo>
                    <a:pt x="463" y="431"/>
                  </a:lnTo>
                  <a:lnTo>
                    <a:pt x="492" y="416"/>
                  </a:lnTo>
                  <a:lnTo>
                    <a:pt x="520" y="363"/>
                  </a:lnTo>
                  <a:lnTo>
                    <a:pt x="550" y="284"/>
                  </a:lnTo>
                  <a:lnTo>
                    <a:pt x="578" y="195"/>
                  </a:lnTo>
                  <a:lnTo>
                    <a:pt x="607" y="137"/>
                  </a:lnTo>
                  <a:lnTo>
                    <a:pt x="637" y="115"/>
                  </a:lnTo>
                  <a:lnTo>
                    <a:pt x="665" y="108"/>
                  </a:lnTo>
                  <a:lnTo>
                    <a:pt x="694" y="112"/>
                  </a:lnTo>
                  <a:lnTo>
                    <a:pt x="724" y="120"/>
                  </a:lnTo>
                  <a:lnTo>
                    <a:pt x="752" y="132"/>
                  </a:lnTo>
                  <a:lnTo>
                    <a:pt x="781" y="150"/>
                  </a:lnTo>
                  <a:lnTo>
                    <a:pt x="809" y="169"/>
                  </a:lnTo>
                  <a:lnTo>
                    <a:pt x="839" y="203"/>
                  </a:lnTo>
                  <a:lnTo>
                    <a:pt x="868" y="235"/>
                  </a:lnTo>
                  <a:lnTo>
                    <a:pt x="896" y="265"/>
                  </a:lnTo>
                  <a:lnTo>
                    <a:pt x="926" y="298"/>
                  </a:lnTo>
                  <a:lnTo>
                    <a:pt x="955" y="329"/>
                  </a:lnTo>
                  <a:lnTo>
                    <a:pt x="983" y="367"/>
                  </a:lnTo>
                  <a:lnTo>
                    <a:pt x="1013" y="410"/>
                  </a:lnTo>
                  <a:lnTo>
                    <a:pt x="1041" y="441"/>
                  </a:lnTo>
                  <a:lnTo>
                    <a:pt x="1070" y="457"/>
                  </a:lnTo>
                  <a:lnTo>
                    <a:pt x="1099" y="462"/>
                  </a:lnTo>
                  <a:lnTo>
                    <a:pt x="1128" y="442"/>
                  </a:lnTo>
                  <a:lnTo>
                    <a:pt x="1157" y="412"/>
                  </a:lnTo>
                  <a:lnTo>
                    <a:pt x="1186" y="400"/>
                  </a:lnTo>
                  <a:lnTo>
                    <a:pt x="1215" y="373"/>
                  </a:lnTo>
                  <a:lnTo>
                    <a:pt x="1244" y="33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36" name="Freeform 97">
              <a:extLst>
                <a:ext uri="{FF2B5EF4-FFF2-40B4-BE49-F238E27FC236}">
                  <a16:creationId xmlns="" xmlns:a16="http://schemas.microsoft.com/office/drawing/2014/main" id="{35F56A24-81B5-48FA-9EDB-171A86917CAC}"/>
                </a:ext>
              </a:extLst>
            </p:cNvPr>
            <p:cNvSpPr>
              <a:spLocks/>
            </p:cNvSpPr>
            <p:nvPr/>
          </p:nvSpPr>
          <p:spPr bwMode="auto">
            <a:xfrm>
              <a:off x="4144963" y="4130675"/>
              <a:ext cx="1974850" cy="685800"/>
            </a:xfrm>
            <a:custGeom>
              <a:avLst/>
              <a:gdLst>
                <a:gd name="T0" fmla="*/ 0 w 1244"/>
                <a:gd name="T1" fmla="*/ 309 h 432"/>
                <a:gd name="T2" fmla="*/ 29 w 1244"/>
                <a:gd name="T3" fmla="*/ 366 h 432"/>
                <a:gd name="T4" fmla="*/ 58 w 1244"/>
                <a:gd name="T5" fmla="*/ 391 h 432"/>
                <a:gd name="T6" fmla="*/ 87 w 1244"/>
                <a:gd name="T7" fmla="*/ 411 h 432"/>
                <a:gd name="T8" fmla="*/ 115 w 1244"/>
                <a:gd name="T9" fmla="*/ 432 h 432"/>
                <a:gd name="T10" fmla="*/ 144 w 1244"/>
                <a:gd name="T11" fmla="*/ 428 h 432"/>
                <a:gd name="T12" fmla="*/ 174 w 1244"/>
                <a:gd name="T13" fmla="*/ 391 h 432"/>
                <a:gd name="T14" fmla="*/ 202 w 1244"/>
                <a:gd name="T15" fmla="*/ 320 h 432"/>
                <a:gd name="T16" fmla="*/ 231 w 1244"/>
                <a:gd name="T17" fmla="*/ 223 h 432"/>
                <a:gd name="T18" fmla="*/ 261 w 1244"/>
                <a:gd name="T19" fmla="*/ 128 h 432"/>
                <a:gd name="T20" fmla="*/ 289 w 1244"/>
                <a:gd name="T21" fmla="*/ 48 h 432"/>
                <a:gd name="T22" fmla="*/ 318 w 1244"/>
                <a:gd name="T23" fmla="*/ 5 h 432"/>
                <a:gd name="T24" fmla="*/ 346 w 1244"/>
                <a:gd name="T25" fmla="*/ 0 h 432"/>
                <a:gd name="T26" fmla="*/ 376 w 1244"/>
                <a:gd name="T27" fmla="*/ 15 h 432"/>
                <a:gd name="T28" fmla="*/ 405 w 1244"/>
                <a:gd name="T29" fmla="*/ 38 h 432"/>
                <a:gd name="T30" fmla="*/ 433 w 1244"/>
                <a:gd name="T31" fmla="*/ 71 h 432"/>
                <a:gd name="T32" fmla="*/ 463 w 1244"/>
                <a:gd name="T33" fmla="*/ 113 h 432"/>
                <a:gd name="T34" fmla="*/ 492 w 1244"/>
                <a:gd name="T35" fmla="*/ 167 h 432"/>
                <a:gd name="T36" fmla="*/ 520 w 1244"/>
                <a:gd name="T37" fmla="*/ 215 h 432"/>
                <a:gd name="T38" fmla="*/ 550 w 1244"/>
                <a:gd name="T39" fmla="*/ 258 h 432"/>
                <a:gd name="T40" fmla="*/ 578 w 1244"/>
                <a:gd name="T41" fmla="*/ 302 h 432"/>
                <a:gd name="T42" fmla="*/ 607 w 1244"/>
                <a:gd name="T43" fmla="*/ 347 h 432"/>
                <a:gd name="T44" fmla="*/ 637 w 1244"/>
                <a:gd name="T45" fmla="*/ 378 h 432"/>
                <a:gd name="T46" fmla="*/ 665 w 1244"/>
                <a:gd name="T47" fmla="*/ 398 h 432"/>
                <a:gd name="T48" fmla="*/ 694 w 1244"/>
                <a:gd name="T49" fmla="*/ 416 h 432"/>
                <a:gd name="T50" fmla="*/ 724 w 1244"/>
                <a:gd name="T51" fmla="*/ 416 h 432"/>
                <a:gd name="T52" fmla="*/ 752 w 1244"/>
                <a:gd name="T53" fmla="*/ 414 h 432"/>
                <a:gd name="T54" fmla="*/ 781 w 1244"/>
                <a:gd name="T55" fmla="*/ 392 h 432"/>
                <a:gd name="T56" fmla="*/ 809 w 1244"/>
                <a:gd name="T57" fmla="*/ 348 h 432"/>
                <a:gd name="T58" fmla="*/ 839 w 1244"/>
                <a:gd name="T59" fmla="*/ 301 h 432"/>
                <a:gd name="T60" fmla="*/ 868 w 1244"/>
                <a:gd name="T61" fmla="*/ 253 h 432"/>
                <a:gd name="T62" fmla="*/ 896 w 1244"/>
                <a:gd name="T63" fmla="*/ 205 h 432"/>
                <a:gd name="T64" fmla="*/ 926 w 1244"/>
                <a:gd name="T65" fmla="*/ 171 h 432"/>
                <a:gd name="T66" fmla="*/ 955 w 1244"/>
                <a:gd name="T67" fmla="*/ 140 h 432"/>
                <a:gd name="T68" fmla="*/ 983 w 1244"/>
                <a:gd name="T69" fmla="*/ 116 h 432"/>
                <a:gd name="T70" fmla="*/ 1013 w 1244"/>
                <a:gd name="T71" fmla="*/ 111 h 432"/>
                <a:gd name="T72" fmla="*/ 1041 w 1244"/>
                <a:gd name="T73" fmla="*/ 113 h 432"/>
                <a:gd name="T74" fmla="*/ 1070 w 1244"/>
                <a:gd name="T75" fmla="*/ 127 h 432"/>
                <a:gd name="T76" fmla="*/ 1099 w 1244"/>
                <a:gd name="T77" fmla="*/ 144 h 432"/>
                <a:gd name="T78" fmla="*/ 1128 w 1244"/>
                <a:gd name="T79" fmla="*/ 161 h 432"/>
                <a:gd name="T80" fmla="*/ 1157 w 1244"/>
                <a:gd name="T81" fmla="*/ 195 h 432"/>
                <a:gd name="T82" fmla="*/ 1186 w 1244"/>
                <a:gd name="T83" fmla="*/ 216 h 432"/>
                <a:gd name="T84" fmla="*/ 1215 w 1244"/>
                <a:gd name="T85" fmla="*/ 248 h 432"/>
                <a:gd name="T86" fmla="*/ 1244 w 1244"/>
                <a:gd name="T87" fmla="*/ 278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32">
                  <a:moveTo>
                    <a:pt x="0" y="309"/>
                  </a:moveTo>
                  <a:lnTo>
                    <a:pt x="29" y="366"/>
                  </a:lnTo>
                  <a:lnTo>
                    <a:pt x="58" y="391"/>
                  </a:lnTo>
                  <a:lnTo>
                    <a:pt x="87" y="411"/>
                  </a:lnTo>
                  <a:lnTo>
                    <a:pt x="115" y="432"/>
                  </a:lnTo>
                  <a:lnTo>
                    <a:pt x="144" y="428"/>
                  </a:lnTo>
                  <a:lnTo>
                    <a:pt x="174" y="391"/>
                  </a:lnTo>
                  <a:lnTo>
                    <a:pt x="202" y="320"/>
                  </a:lnTo>
                  <a:lnTo>
                    <a:pt x="231" y="223"/>
                  </a:lnTo>
                  <a:lnTo>
                    <a:pt x="261" y="128"/>
                  </a:lnTo>
                  <a:lnTo>
                    <a:pt x="289" y="48"/>
                  </a:lnTo>
                  <a:lnTo>
                    <a:pt x="318" y="5"/>
                  </a:lnTo>
                  <a:lnTo>
                    <a:pt x="346" y="0"/>
                  </a:lnTo>
                  <a:lnTo>
                    <a:pt x="376" y="15"/>
                  </a:lnTo>
                  <a:lnTo>
                    <a:pt x="405" y="38"/>
                  </a:lnTo>
                  <a:lnTo>
                    <a:pt x="433" y="71"/>
                  </a:lnTo>
                  <a:lnTo>
                    <a:pt x="463" y="113"/>
                  </a:lnTo>
                  <a:lnTo>
                    <a:pt x="492" y="167"/>
                  </a:lnTo>
                  <a:lnTo>
                    <a:pt x="520" y="215"/>
                  </a:lnTo>
                  <a:lnTo>
                    <a:pt x="550" y="258"/>
                  </a:lnTo>
                  <a:lnTo>
                    <a:pt x="578" y="302"/>
                  </a:lnTo>
                  <a:lnTo>
                    <a:pt x="607" y="347"/>
                  </a:lnTo>
                  <a:lnTo>
                    <a:pt x="637" y="378"/>
                  </a:lnTo>
                  <a:lnTo>
                    <a:pt x="665" y="398"/>
                  </a:lnTo>
                  <a:lnTo>
                    <a:pt x="694" y="416"/>
                  </a:lnTo>
                  <a:lnTo>
                    <a:pt x="724" y="416"/>
                  </a:lnTo>
                  <a:lnTo>
                    <a:pt x="752" y="414"/>
                  </a:lnTo>
                  <a:lnTo>
                    <a:pt x="781" y="392"/>
                  </a:lnTo>
                  <a:lnTo>
                    <a:pt x="809" y="348"/>
                  </a:lnTo>
                  <a:lnTo>
                    <a:pt x="839" y="301"/>
                  </a:lnTo>
                  <a:lnTo>
                    <a:pt x="868" y="253"/>
                  </a:lnTo>
                  <a:lnTo>
                    <a:pt x="896" y="205"/>
                  </a:lnTo>
                  <a:lnTo>
                    <a:pt x="926" y="171"/>
                  </a:lnTo>
                  <a:lnTo>
                    <a:pt x="955" y="140"/>
                  </a:lnTo>
                  <a:lnTo>
                    <a:pt x="983" y="116"/>
                  </a:lnTo>
                  <a:lnTo>
                    <a:pt x="1013" y="111"/>
                  </a:lnTo>
                  <a:lnTo>
                    <a:pt x="1041" y="113"/>
                  </a:lnTo>
                  <a:lnTo>
                    <a:pt x="1070" y="127"/>
                  </a:lnTo>
                  <a:lnTo>
                    <a:pt x="1099" y="144"/>
                  </a:lnTo>
                  <a:lnTo>
                    <a:pt x="1128" y="161"/>
                  </a:lnTo>
                  <a:lnTo>
                    <a:pt x="1157" y="195"/>
                  </a:lnTo>
                  <a:lnTo>
                    <a:pt x="1186" y="216"/>
                  </a:lnTo>
                  <a:lnTo>
                    <a:pt x="1215" y="248"/>
                  </a:lnTo>
                  <a:lnTo>
                    <a:pt x="1244" y="27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37" name="Freeform 98">
              <a:extLst>
                <a:ext uri="{FF2B5EF4-FFF2-40B4-BE49-F238E27FC236}">
                  <a16:creationId xmlns="" xmlns:a16="http://schemas.microsoft.com/office/drawing/2014/main" id="{8FD6733C-CBD5-4CAD-A11F-E9ED8389A3E9}"/>
                </a:ext>
              </a:extLst>
            </p:cNvPr>
            <p:cNvSpPr>
              <a:spLocks/>
            </p:cNvSpPr>
            <p:nvPr/>
          </p:nvSpPr>
          <p:spPr bwMode="auto">
            <a:xfrm>
              <a:off x="4144963" y="3998913"/>
              <a:ext cx="1882775" cy="774700"/>
            </a:xfrm>
            <a:custGeom>
              <a:avLst/>
              <a:gdLst>
                <a:gd name="T0" fmla="*/ 0 w 1186"/>
                <a:gd name="T1" fmla="*/ 72 h 488"/>
                <a:gd name="T2" fmla="*/ 29 w 1186"/>
                <a:gd name="T3" fmla="*/ 0 h 488"/>
                <a:gd name="T4" fmla="*/ 58 w 1186"/>
                <a:gd name="T5" fmla="*/ 2 h 488"/>
                <a:gd name="T6" fmla="*/ 87 w 1186"/>
                <a:gd name="T7" fmla="*/ 41 h 488"/>
                <a:gd name="T8" fmla="*/ 115 w 1186"/>
                <a:gd name="T9" fmla="*/ 88 h 488"/>
                <a:gd name="T10" fmla="*/ 144 w 1186"/>
                <a:gd name="T11" fmla="*/ 171 h 488"/>
                <a:gd name="T12" fmla="*/ 174 w 1186"/>
                <a:gd name="T13" fmla="*/ 262 h 488"/>
                <a:gd name="T14" fmla="*/ 202 w 1186"/>
                <a:gd name="T15" fmla="*/ 350 h 488"/>
                <a:gd name="T16" fmla="*/ 231 w 1186"/>
                <a:gd name="T17" fmla="*/ 422 h 488"/>
                <a:gd name="T18" fmla="*/ 261 w 1186"/>
                <a:gd name="T19" fmla="*/ 468 h 488"/>
                <a:gd name="T20" fmla="*/ 289 w 1186"/>
                <a:gd name="T21" fmla="*/ 488 h 488"/>
                <a:gd name="T22" fmla="*/ 318 w 1186"/>
                <a:gd name="T23" fmla="*/ 483 h 488"/>
                <a:gd name="T24" fmla="*/ 346 w 1186"/>
                <a:gd name="T25" fmla="*/ 473 h 488"/>
                <a:gd name="T26" fmla="*/ 376 w 1186"/>
                <a:gd name="T27" fmla="*/ 461 h 488"/>
                <a:gd name="T28" fmla="*/ 405 w 1186"/>
                <a:gd name="T29" fmla="*/ 453 h 488"/>
                <a:gd name="T30" fmla="*/ 433 w 1186"/>
                <a:gd name="T31" fmla="*/ 452 h 488"/>
                <a:gd name="T32" fmla="*/ 463 w 1186"/>
                <a:gd name="T33" fmla="*/ 435 h 488"/>
                <a:gd name="T34" fmla="*/ 492 w 1186"/>
                <a:gd name="T35" fmla="*/ 390 h 488"/>
                <a:gd name="T36" fmla="*/ 520 w 1186"/>
                <a:gd name="T37" fmla="*/ 312 h 488"/>
                <a:gd name="T38" fmla="*/ 550 w 1186"/>
                <a:gd name="T39" fmla="*/ 227 h 488"/>
                <a:gd name="T40" fmla="*/ 578 w 1186"/>
                <a:gd name="T41" fmla="*/ 162 h 488"/>
                <a:gd name="T42" fmla="*/ 607 w 1186"/>
                <a:gd name="T43" fmla="*/ 125 h 488"/>
                <a:gd name="T44" fmla="*/ 637 w 1186"/>
                <a:gd name="T45" fmla="*/ 130 h 488"/>
                <a:gd name="T46" fmla="*/ 665 w 1186"/>
                <a:gd name="T47" fmla="*/ 151 h 488"/>
                <a:gd name="T48" fmla="*/ 694 w 1186"/>
                <a:gd name="T49" fmla="*/ 181 h 488"/>
                <a:gd name="T50" fmla="*/ 724 w 1186"/>
                <a:gd name="T51" fmla="*/ 202 h 488"/>
                <a:gd name="T52" fmla="*/ 752 w 1186"/>
                <a:gd name="T53" fmla="*/ 203 h 488"/>
                <a:gd name="T54" fmla="*/ 781 w 1186"/>
                <a:gd name="T55" fmla="*/ 222 h 488"/>
                <a:gd name="T56" fmla="*/ 809 w 1186"/>
                <a:gd name="T57" fmla="*/ 255 h 488"/>
                <a:gd name="T58" fmla="*/ 839 w 1186"/>
                <a:gd name="T59" fmla="*/ 298 h 488"/>
                <a:gd name="T60" fmla="*/ 868 w 1186"/>
                <a:gd name="T61" fmla="*/ 339 h 488"/>
                <a:gd name="T62" fmla="*/ 896 w 1186"/>
                <a:gd name="T63" fmla="*/ 368 h 488"/>
                <a:gd name="T64" fmla="*/ 926 w 1186"/>
                <a:gd name="T65" fmla="*/ 397 h 488"/>
                <a:gd name="T66" fmla="*/ 955 w 1186"/>
                <a:gd name="T67" fmla="*/ 422 h 488"/>
                <a:gd name="T68" fmla="*/ 983 w 1186"/>
                <a:gd name="T69" fmla="*/ 438 h 488"/>
                <a:gd name="T70" fmla="*/ 1013 w 1186"/>
                <a:gd name="T71" fmla="*/ 452 h 488"/>
                <a:gd name="T72" fmla="*/ 1041 w 1186"/>
                <a:gd name="T73" fmla="*/ 467 h 488"/>
                <a:gd name="T74" fmla="*/ 1070 w 1186"/>
                <a:gd name="T75" fmla="*/ 477 h 488"/>
                <a:gd name="T76" fmla="*/ 1099 w 1186"/>
                <a:gd name="T77" fmla="*/ 473 h 488"/>
                <a:gd name="T78" fmla="*/ 1128 w 1186"/>
                <a:gd name="T79" fmla="*/ 454 h 488"/>
                <a:gd name="T80" fmla="*/ 1157 w 1186"/>
                <a:gd name="T81" fmla="*/ 430 h 488"/>
                <a:gd name="T82" fmla="*/ 1186 w 1186"/>
                <a:gd name="T83" fmla="*/ 411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88">
                  <a:moveTo>
                    <a:pt x="0" y="72"/>
                  </a:moveTo>
                  <a:lnTo>
                    <a:pt x="29" y="0"/>
                  </a:lnTo>
                  <a:lnTo>
                    <a:pt x="58" y="2"/>
                  </a:lnTo>
                  <a:lnTo>
                    <a:pt x="87" y="41"/>
                  </a:lnTo>
                  <a:lnTo>
                    <a:pt x="115" y="88"/>
                  </a:lnTo>
                  <a:lnTo>
                    <a:pt x="144" y="171"/>
                  </a:lnTo>
                  <a:lnTo>
                    <a:pt x="174" y="262"/>
                  </a:lnTo>
                  <a:lnTo>
                    <a:pt x="202" y="350"/>
                  </a:lnTo>
                  <a:lnTo>
                    <a:pt x="231" y="422"/>
                  </a:lnTo>
                  <a:lnTo>
                    <a:pt x="261" y="468"/>
                  </a:lnTo>
                  <a:lnTo>
                    <a:pt x="289" y="488"/>
                  </a:lnTo>
                  <a:lnTo>
                    <a:pt x="318" y="483"/>
                  </a:lnTo>
                  <a:lnTo>
                    <a:pt x="346" y="473"/>
                  </a:lnTo>
                  <a:lnTo>
                    <a:pt x="376" y="461"/>
                  </a:lnTo>
                  <a:lnTo>
                    <a:pt x="405" y="453"/>
                  </a:lnTo>
                  <a:lnTo>
                    <a:pt x="433" y="452"/>
                  </a:lnTo>
                  <a:lnTo>
                    <a:pt x="463" y="435"/>
                  </a:lnTo>
                  <a:lnTo>
                    <a:pt x="492" y="390"/>
                  </a:lnTo>
                  <a:lnTo>
                    <a:pt x="520" y="312"/>
                  </a:lnTo>
                  <a:lnTo>
                    <a:pt x="550" y="227"/>
                  </a:lnTo>
                  <a:lnTo>
                    <a:pt x="578" y="162"/>
                  </a:lnTo>
                  <a:lnTo>
                    <a:pt x="607" y="125"/>
                  </a:lnTo>
                  <a:lnTo>
                    <a:pt x="637" y="130"/>
                  </a:lnTo>
                  <a:lnTo>
                    <a:pt x="665" y="151"/>
                  </a:lnTo>
                  <a:lnTo>
                    <a:pt x="694" y="181"/>
                  </a:lnTo>
                  <a:lnTo>
                    <a:pt x="724" y="202"/>
                  </a:lnTo>
                  <a:lnTo>
                    <a:pt x="752" y="203"/>
                  </a:lnTo>
                  <a:lnTo>
                    <a:pt x="781" y="222"/>
                  </a:lnTo>
                  <a:lnTo>
                    <a:pt x="809" y="255"/>
                  </a:lnTo>
                  <a:lnTo>
                    <a:pt x="839" y="298"/>
                  </a:lnTo>
                  <a:lnTo>
                    <a:pt x="868" y="339"/>
                  </a:lnTo>
                  <a:lnTo>
                    <a:pt x="896" y="368"/>
                  </a:lnTo>
                  <a:lnTo>
                    <a:pt x="926" y="397"/>
                  </a:lnTo>
                  <a:lnTo>
                    <a:pt x="955" y="422"/>
                  </a:lnTo>
                  <a:lnTo>
                    <a:pt x="983" y="438"/>
                  </a:lnTo>
                  <a:lnTo>
                    <a:pt x="1013" y="452"/>
                  </a:lnTo>
                  <a:lnTo>
                    <a:pt x="1041" y="467"/>
                  </a:lnTo>
                  <a:lnTo>
                    <a:pt x="1070" y="477"/>
                  </a:lnTo>
                  <a:lnTo>
                    <a:pt x="1099" y="473"/>
                  </a:lnTo>
                  <a:lnTo>
                    <a:pt x="1128" y="454"/>
                  </a:lnTo>
                  <a:lnTo>
                    <a:pt x="1157" y="430"/>
                  </a:lnTo>
                  <a:lnTo>
                    <a:pt x="1186" y="41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38" name="Freeform 99">
              <a:extLst>
                <a:ext uri="{FF2B5EF4-FFF2-40B4-BE49-F238E27FC236}">
                  <a16:creationId xmlns="" xmlns:a16="http://schemas.microsoft.com/office/drawing/2014/main" id="{221D56B3-9C39-479D-937C-697A8D74590F}"/>
                </a:ext>
              </a:extLst>
            </p:cNvPr>
            <p:cNvSpPr>
              <a:spLocks/>
            </p:cNvSpPr>
            <p:nvPr/>
          </p:nvSpPr>
          <p:spPr bwMode="auto">
            <a:xfrm>
              <a:off x="4144963" y="4006850"/>
              <a:ext cx="1974850" cy="811213"/>
            </a:xfrm>
            <a:custGeom>
              <a:avLst/>
              <a:gdLst>
                <a:gd name="T0" fmla="*/ 0 w 1244"/>
                <a:gd name="T1" fmla="*/ 508 h 511"/>
                <a:gd name="T2" fmla="*/ 29 w 1244"/>
                <a:gd name="T3" fmla="*/ 511 h 511"/>
                <a:gd name="T4" fmla="*/ 58 w 1244"/>
                <a:gd name="T5" fmla="*/ 481 h 511"/>
                <a:gd name="T6" fmla="*/ 87 w 1244"/>
                <a:gd name="T7" fmla="*/ 417 h 511"/>
                <a:gd name="T8" fmla="*/ 115 w 1244"/>
                <a:gd name="T9" fmla="*/ 329 h 511"/>
                <a:gd name="T10" fmla="*/ 144 w 1244"/>
                <a:gd name="T11" fmla="*/ 209 h 511"/>
                <a:gd name="T12" fmla="*/ 174 w 1244"/>
                <a:gd name="T13" fmla="*/ 105 h 511"/>
                <a:gd name="T14" fmla="*/ 202 w 1244"/>
                <a:gd name="T15" fmla="*/ 30 h 511"/>
                <a:gd name="T16" fmla="*/ 231 w 1244"/>
                <a:gd name="T17" fmla="*/ 0 h 511"/>
                <a:gd name="T18" fmla="*/ 261 w 1244"/>
                <a:gd name="T19" fmla="*/ 30 h 511"/>
                <a:gd name="T20" fmla="*/ 289 w 1244"/>
                <a:gd name="T21" fmla="*/ 106 h 511"/>
                <a:gd name="T22" fmla="*/ 318 w 1244"/>
                <a:gd name="T23" fmla="*/ 198 h 511"/>
                <a:gd name="T24" fmla="*/ 346 w 1244"/>
                <a:gd name="T25" fmla="*/ 270 h 511"/>
                <a:gd name="T26" fmla="*/ 376 w 1244"/>
                <a:gd name="T27" fmla="*/ 308 h 511"/>
                <a:gd name="T28" fmla="*/ 405 w 1244"/>
                <a:gd name="T29" fmla="*/ 333 h 511"/>
                <a:gd name="T30" fmla="*/ 433 w 1244"/>
                <a:gd name="T31" fmla="*/ 360 h 511"/>
                <a:gd name="T32" fmla="*/ 463 w 1244"/>
                <a:gd name="T33" fmla="*/ 383 h 511"/>
                <a:gd name="T34" fmla="*/ 492 w 1244"/>
                <a:gd name="T35" fmla="*/ 405 h 511"/>
                <a:gd name="T36" fmla="*/ 520 w 1244"/>
                <a:gd name="T37" fmla="*/ 424 h 511"/>
                <a:gd name="T38" fmla="*/ 550 w 1244"/>
                <a:gd name="T39" fmla="*/ 433 h 511"/>
                <a:gd name="T40" fmla="*/ 578 w 1244"/>
                <a:gd name="T41" fmla="*/ 447 h 511"/>
                <a:gd name="T42" fmla="*/ 607 w 1244"/>
                <a:gd name="T43" fmla="*/ 457 h 511"/>
                <a:gd name="T44" fmla="*/ 637 w 1244"/>
                <a:gd name="T45" fmla="*/ 465 h 511"/>
                <a:gd name="T46" fmla="*/ 665 w 1244"/>
                <a:gd name="T47" fmla="*/ 468 h 511"/>
                <a:gd name="T48" fmla="*/ 694 w 1244"/>
                <a:gd name="T49" fmla="*/ 460 h 511"/>
                <a:gd name="T50" fmla="*/ 724 w 1244"/>
                <a:gd name="T51" fmla="*/ 440 h 511"/>
                <a:gd name="T52" fmla="*/ 752 w 1244"/>
                <a:gd name="T53" fmla="*/ 404 h 511"/>
                <a:gd name="T54" fmla="*/ 781 w 1244"/>
                <a:gd name="T55" fmla="*/ 362 h 511"/>
                <a:gd name="T56" fmla="*/ 809 w 1244"/>
                <a:gd name="T57" fmla="*/ 309 h 511"/>
                <a:gd name="T58" fmla="*/ 839 w 1244"/>
                <a:gd name="T59" fmla="*/ 266 h 511"/>
                <a:gd name="T60" fmla="*/ 868 w 1244"/>
                <a:gd name="T61" fmla="*/ 228 h 511"/>
                <a:gd name="T62" fmla="*/ 896 w 1244"/>
                <a:gd name="T63" fmla="*/ 195 h 511"/>
                <a:gd name="T64" fmla="*/ 926 w 1244"/>
                <a:gd name="T65" fmla="*/ 179 h 511"/>
                <a:gd name="T66" fmla="*/ 955 w 1244"/>
                <a:gd name="T67" fmla="*/ 173 h 511"/>
                <a:gd name="T68" fmla="*/ 983 w 1244"/>
                <a:gd name="T69" fmla="*/ 174 h 511"/>
                <a:gd name="T70" fmla="*/ 1013 w 1244"/>
                <a:gd name="T71" fmla="*/ 184 h 511"/>
                <a:gd name="T72" fmla="*/ 1041 w 1244"/>
                <a:gd name="T73" fmla="*/ 214 h 511"/>
                <a:gd name="T74" fmla="*/ 1070 w 1244"/>
                <a:gd name="T75" fmla="*/ 256 h 511"/>
                <a:gd name="T76" fmla="*/ 1099 w 1244"/>
                <a:gd name="T77" fmla="*/ 297 h 511"/>
                <a:gd name="T78" fmla="*/ 1128 w 1244"/>
                <a:gd name="T79" fmla="*/ 321 h 511"/>
                <a:gd name="T80" fmla="*/ 1157 w 1244"/>
                <a:gd name="T81" fmla="*/ 320 h 511"/>
                <a:gd name="T82" fmla="*/ 1186 w 1244"/>
                <a:gd name="T83" fmla="*/ 320 h 511"/>
                <a:gd name="T84" fmla="*/ 1215 w 1244"/>
                <a:gd name="T85" fmla="*/ 321 h 511"/>
                <a:gd name="T86" fmla="*/ 1244 w 1244"/>
                <a:gd name="T87" fmla="*/ 320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511">
                  <a:moveTo>
                    <a:pt x="0" y="508"/>
                  </a:moveTo>
                  <a:lnTo>
                    <a:pt x="29" y="511"/>
                  </a:lnTo>
                  <a:lnTo>
                    <a:pt x="58" y="481"/>
                  </a:lnTo>
                  <a:lnTo>
                    <a:pt x="87" y="417"/>
                  </a:lnTo>
                  <a:lnTo>
                    <a:pt x="115" y="329"/>
                  </a:lnTo>
                  <a:lnTo>
                    <a:pt x="144" y="209"/>
                  </a:lnTo>
                  <a:lnTo>
                    <a:pt x="174" y="105"/>
                  </a:lnTo>
                  <a:lnTo>
                    <a:pt x="202" y="30"/>
                  </a:lnTo>
                  <a:lnTo>
                    <a:pt x="231" y="0"/>
                  </a:lnTo>
                  <a:lnTo>
                    <a:pt x="261" y="30"/>
                  </a:lnTo>
                  <a:lnTo>
                    <a:pt x="289" y="106"/>
                  </a:lnTo>
                  <a:lnTo>
                    <a:pt x="318" y="198"/>
                  </a:lnTo>
                  <a:lnTo>
                    <a:pt x="346" y="270"/>
                  </a:lnTo>
                  <a:lnTo>
                    <a:pt x="376" y="308"/>
                  </a:lnTo>
                  <a:lnTo>
                    <a:pt x="405" y="333"/>
                  </a:lnTo>
                  <a:lnTo>
                    <a:pt x="433" y="360"/>
                  </a:lnTo>
                  <a:lnTo>
                    <a:pt x="463" y="383"/>
                  </a:lnTo>
                  <a:lnTo>
                    <a:pt x="492" y="405"/>
                  </a:lnTo>
                  <a:lnTo>
                    <a:pt x="520" y="424"/>
                  </a:lnTo>
                  <a:lnTo>
                    <a:pt x="550" y="433"/>
                  </a:lnTo>
                  <a:lnTo>
                    <a:pt x="578" y="447"/>
                  </a:lnTo>
                  <a:lnTo>
                    <a:pt x="607" y="457"/>
                  </a:lnTo>
                  <a:lnTo>
                    <a:pt x="637" y="465"/>
                  </a:lnTo>
                  <a:lnTo>
                    <a:pt x="665" y="468"/>
                  </a:lnTo>
                  <a:lnTo>
                    <a:pt x="694" y="460"/>
                  </a:lnTo>
                  <a:lnTo>
                    <a:pt x="724" y="440"/>
                  </a:lnTo>
                  <a:lnTo>
                    <a:pt x="752" y="404"/>
                  </a:lnTo>
                  <a:lnTo>
                    <a:pt x="781" y="362"/>
                  </a:lnTo>
                  <a:lnTo>
                    <a:pt x="809" y="309"/>
                  </a:lnTo>
                  <a:lnTo>
                    <a:pt x="839" y="266"/>
                  </a:lnTo>
                  <a:lnTo>
                    <a:pt x="868" y="228"/>
                  </a:lnTo>
                  <a:lnTo>
                    <a:pt x="896" y="195"/>
                  </a:lnTo>
                  <a:lnTo>
                    <a:pt x="926" y="179"/>
                  </a:lnTo>
                  <a:lnTo>
                    <a:pt x="955" y="173"/>
                  </a:lnTo>
                  <a:lnTo>
                    <a:pt x="983" y="174"/>
                  </a:lnTo>
                  <a:lnTo>
                    <a:pt x="1013" y="184"/>
                  </a:lnTo>
                  <a:lnTo>
                    <a:pt x="1041" y="214"/>
                  </a:lnTo>
                  <a:lnTo>
                    <a:pt x="1070" y="256"/>
                  </a:lnTo>
                  <a:lnTo>
                    <a:pt x="1099" y="297"/>
                  </a:lnTo>
                  <a:lnTo>
                    <a:pt x="1128" y="321"/>
                  </a:lnTo>
                  <a:lnTo>
                    <a:pt x="1157" y="320"/>
                  </a:lnTo>
                  <a:lnTo>
                    <a:pt x="1186" y="320"/>
                  </a:lnTo>
                  <a:lnTo>
                    <a:pt x="1215" y="321"/>
                  </a:lnTo>
                  <a:lnTo>
                    <a:pt x="1244" y="32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39" name="Freeform 100">
              <a:extLst>
                <a:ext uri="{FF2B5EF4-FFF2-40B4-BE49-F238E27FC236}">
                  <a16:creationId xmlns="" xmlns:a16="http://schemas.microsoft.com/office/drawing/2014/main" id="{9316570A-EBB7-4F77-9C95-9CAFE98CD028}"/>
                </a:ext>
              </a:extLst>
            </p:cNvPr>
            <p:cNvSpPr>
              <a:spLocks/>
            </p:cNvSpPr>
            <p:nvPr/>
          </p:nvSpPr>
          <p:spPr bwMode="auto">
            <a:xfrm>
              <a:off x="4144963" y="3970338"/>
              <a:ext cx="1836738" cy="822325"/>
            </a:xfrm>
            <a:custGeom>
              <a:avLst/>
              <a:gdLst>
                <a:gd name="T0" fmla="*/ 0 w 1157"/>
                <a:gd name="T1" fmla="*/ 0 h 518"/>
                <a:gd name="T2" fmla="*/ 29 w 1157"/>
                <a:gd name="T3" fmla="*/ 15 h 518"/>
                <a:gd name="T4" fmla="*/ 58 w 1157"/>
                <a:gd name="T5" fmla="*/ 122 h 518"/>
                <a:gd name="T6" fmla="*/ 87 w 1157"/>
                <a:gd name="T7" fmla="*/ 228 h 518"/>
                <a:gd name="T8" fmla="*/ 115 w 1157"/>
                <a:gd name="T9" fmla="*/ 321 h 518"/>
                <a:gd name="T10" fmla="*/ 144 w 1157"/>
                <a:gd name="T11" fmla="*/ 443 h 518"/>
                <a:gd name="T12" fmla="*/ 174 w 1157"/>
                <a:gd name="T13" fmla="*/ 488 h 518"/>
                <a:gd name="T14" fmla="*/ 202 w 1157"/>
                <a:gd name="T15" fmla="*/ 506 h 518"/>
                <a:gd name="T16" fmla="*/ 231 w 1157"/>
                <a:gd name="T17" fmla="*/ 518 h 518"/>
                <a:gd name="T18" fmla="*/ 261 w 1157"/>
                <a:gd name="T19" fmla="*/ 515 h 518"/>
                <a:gd name="T20" fmla="*/ 289 w 1157"/>
                <a:gd name="T21" fmla="*/ 513 h 518"/>
                <a:gd name="T22" fmla="*/ 318 w 1157"/>
                <a:gd name="T23" fmla="*/ 469 h 518"/>
                <a:gd name="T24" fmla="*/ 346 w 1157"/>
                <a:gd name="T25" fmla="*/ 392 h 518"/>
                <a:gd name="T26" fmla="*/ 376 w 1157"/>
                <a:gd name="T27" fmla="*/ 295 h 518"/>
                <a:gd name="T28" fmla="*/ 405 w 1157"/>
                <a:gd name="T29" fmla="*/ 193 h 518"/>
                <a:gd name="T30" fmla="*/ 433 w 1157"/>
                <a:gd name="T31" fmla="*/ 128 h 518"/>
                <a:gd name="T32" fmla="*/ 463 w 1157"/>
                <a:gd name="T33" fmla="*/ 106 h 518"/>
                <a:gd name="T34" fmla="*/ 492 w 1157"/>
                <a:gd name="T35" fmla="*/ 121 h 518"/>
                <a:gd name="T36" fmla="*/ 520 w 1157"/>
                <a:gd name="T37" fmla="*/ 149 h 518"/>
                <a:gd name="T38" fmla="*/ 550 w 1157"/>
                <a:gd name="T39" fmla="*/ 175 h 518"/>
                <a:gd name="T40" fmla="*/ 578 w 1157"/>
                <a:gd name="T41" fmla="*/ 207 h 518"/>
                <a:gd name="T42" fmla="*/ 607 w 1157"/>
                <a:gd name="T43" fmla="*/ 244 h 518"/>
                <a:gd name="T44" fmla="*/ 637 w 1157"/>
                <a:gd name="T45" fmla="*/ 278 h 518"/>
                <a:gd name="T46" fmla="*/ 665 w 1157"/>
                <a:gd name="T47" fmla="*/ 312 h 518"/>
                <a:gd name="T48" fmla="*/ 694 w 1157"/>
                <a:gd name="T49" fmla="*/ 338 h 518"/>
                <a:gd name="T50" fmla="*/ 724 w 1157"/>
                <a:gd name="T51" fmla="*/ 364 h 518"/>
                <a:gd name="T52" fmla="*/ 752 w 1157"/>
                <a:gd name="T53" fmla="*/ 396 h 518"/>
                <a:gd name="T54" fmla="*/ 781 w 1157"/>
                <a:gd name="T55" fmla="*/ 415 h 518"/>
                <a:gd name="T56" fmla="*/ 809 w 1157"/>
                <a:gd name="T57" fmla="*/ 431 h 518"/>
                <a:gd name="T58" fmla="*/ 839 w 1157"/>
                <a:gd name="T59" fmla="*/ 450 h 518"/>
                <a:gd name="T60" fmla="*/ 868 w 1157"/>
                <a:gd name="T61" fmla="*/ 465 h 518"/>
                <a:gd name="T62" fmla="*/ 896 w 1157"/>
                <a:gd name="T63" fmla="*/ 475 h 518"/>
                <a:gd name="T64" fmla="*/ 926 w 1157"/>
                <a:gd name="T65" fmla="*/ 481 h 518"/>
                <a:gd name="T66" fmla="*/ 955 w 1157"/>
                <a:gd name="T67" fmla="*/ 480 h 518"/>
                <a:gd name="T68" fmla="*/ 983 w 1157"/>
                <a:gd name="T69" fmla="*/ 479 h 518"/>
                <a:gd name="T70" fmla="*/ 1013 w 1157"/>
                <a:gd name="T71" fmla="*/ 471 h 518"/>
                <a:gd name="T72" fmla="*/ 1041 w 1157"/>
                <a:gd name="T73" fmla="*/ 456 h 518"/>
                <a:gd name="T74" fmla="*/ 1070 w 1157"/>
                <a:gd name="T75" fmla="*/ 444 h 518"/>
                <a:gd name="T76" fmla="*/ 1099 w 1157"/>
                <a:gd name="T77" fmla="*/ 435 h 518"/>
                <a:gd name="T78" fmla="*/ 1128 w 1157"/>
                <a:gd name="T79" fmla="*/ 432 h 518"/>
                <a:gd name="T80" fmla="*/ 1157 w 1157"/>
                <a:gd name="T81" fmla="*/ 42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518">
                  <a:moveTo>
                    <a:pt x="0" y="0"/>
                  </a:moveTo>
                  <a:lnTo>
                    <a:pt x="29" y="15"/>
                  </a:lnTo>
                  <a:lnTo>
                    <a:pt x="58" y="122"/>
                  </a:lnTo>
                  <a:lnTo>
                    <a:pt x="87" y="228"/>
                  </a:lnTo>
                  <a:lnTo>
                    <a:pt x="115" y="321"/>
                  </a:lnTo>
                  <a:lnTo>
                    <a:pt x="144" y="443"/>
                  </a:lnTo>
                  <a:lnTo>
                    <a:pt x="174" y="488"/>
                  </a:lnTo>
                  <a:lnTo>
                    <a:pt x="202" y="506"/>
                  </a:lnTo>
                  <a:lnTo>
                    <a:pt x="231" y="518"/>
                  </a:lnTo>
                  <a:lnTo>
                    <a:pt x="261" y="515"/>
                  </a:lnTo>
                  <a:lnTo>
                    <a:pt x="289" y="513"/>
                  </a:lnTo>
                  <a:lnTo>
                    <a:pt x="318" y="469"/>
                  </a:lnTo>
                  <a:lnTo>
                    <a:pt x="346" y="392"/>
                  </a:lnTo>
                  <a:lnTo>
                    <a:pt x="376" y="295"/>
                  </a:lnTo>
                  <a:lnTo>
                    <a:pt x="405" y="193"/>
                  </a:lnTo>
                  <a:lnTo>
                    <a:pt x="433" y="128"/>
                  </a:lnTo>
                  <a:lnTo>
                    <a:pt x="463" y="106"/>
                  </a:lnTo>
                  <a:lnTo>
                    <a:pt x="492" y="121"/>
                  </a:lnTo>
                  <a:lnTo>
                    <a:pt x="520" y="149"/>
                  </a:lnTo>
                  <a:lnTo>
                    <a:pt x="550" y="175"/>
                  </a:lnTo>
                  <a:lnTo>
                    <a:pt x="578" y="207"/>
                  </a:lnTo>
                  <a:lnTo>
                    <a:pt x="607" y="244"/>
                  </a:lnTo>
                  <a:lnTo>
                    <a:pt x="637" y="278"/>
                  </a:lnTo>
                  <a:lnTo>
                    <a:pt x="665" y="312"/>
                  </a:lnTo>
                  <a:lnTo>
                    <a:pt x="694" y="338"/>
                  </a:lnTo>
                  <a:lnTo>
                    <a:pt x="724" y="364"/>
                  </a:lnTo>
                  <a:lnTo>
                    <a:pt x="752" y="396"/>
                  </a:lnTo>
                  <a:lnTo>
                    <a:pt x="781" y="415"/>
                  </a:lnTo>
                  <a:lnTo>
                    <a:pt x="809" y="431"/>
                  </a:lnTo>
                  <a:lnTo>
                    <a:pt x="839" y="450"/>
                  </a:lnTo>
                  <a:lnTo>
                    <a:pt x="868" y="465"/>
                  </a:lnTo>
                  <a:lnTo>
                    <a:pt x="896" y="475"/>
                  </a:lnTo>
                  <a:lnTo>
                    <a:pt x="926" y="481"/>
                  </a:lnTo>
                  <a:lnTo>
                    <a:pt x="955" y="480"/>
                  </a:lnTo>
                  <a:lnTo>
                    <a:pt x="983" y="479"/>
                  </a:lnTo>
                  <a:lnTo>
                    <a:pt x="1013" y="471"/>
                  </a:lnTo>
                  <a:lnTo>
                    <a:pt x="1041" y="456"/>
                  </a:lnTo>
                  <a:lnTo>
                    <a:pt x="1070" y="444"/>
                  </a:lnTo>
                  <a:lnTo>
                    <a:pt x="1099" y="435"/>
                  </a:lnTo>
                  <a:lnTo>
                    <a:pt x="1128" y="432"/>
                  </a:lnTo>
                  <a:lnTo>
                    <a:pt x="1157" y="42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40" name="Freeform 101">
              <a:extLst>
                <a:ext uri="{FF2B5EF4-FFF2-40B4-BE49-F238E27FC236}">
                  <a16:creationId xmlns="" xmlns:a16="http://schemas.microsoft.com/office/drawing/2014/main" id="{087C0A9B-AAE9-4326-9524-FF490AA825B5}"/>
                </a:ext>
              </a:extLst>
            </p:cNvPr>
            <p:cNvSpPr>
              <a:spLocks/>
            </p:cNvSpPr>
            <p:nvPr/>
          </p:nvSpPr>
          <p:spPr bwMode="auto">
            <a:xfrm>
              <a:off x="4144963" y="4130675"/>
              <a:ext cx="1974850" cy="681038"/>
            </a:xfrm>
            <a:custGeom>
              <a:avLst/>
              <a:gdLst>
                <a:gd name="T0" fmla="*/ 0 w 1244"/>
                <a:gd name="T1" fmla="*/ 100 h 429"/>
                <a:gd name="T2" fmla="*/ 29 w 1244"/>
                <a:gd name="T3" fmla="*/ 163 h 429"/>
                <a:gd name="T4" fmla="*/ 58 w 1244"/>
                <a:gd name="T5" fmla="*/ 251 h 429"/>
                <a:gd name="T6" fmla="*/ 87 w 1244"/>
                <a:gd name="T7" fmla="*/ 323 h 429"/>
                <a:gd name="T8" fmla="*/ 115 w 1244"/>
                <a:gd name="T9" fmla="*/ 370 h 429"/>
                <a:gd name="T10" fmla="*/ 144 w 1244"/>
                <a:gd name="T11" fmla="*/ 423 h 429"/>
                <a:gd name="T12" fmla="*/ 174 w 1244"/>
                <a:gd name="T13" fmla="*/ 429 h 429"/>
                <a:gd name="T14" fmla="*/ 202 w 1244"/>
                <a:gd name="T15" fmla="*/ 429 h 429"/>
                <a:gd name="T16" fmla="*/ 231 w 1244"/>
                <a:gd name="T17" fmla="*/ 403 h 429"/>
                <a:gd name="T18" fmla="*/ 261 w 1244"/>
                <a:gd name="T19" fmla="*/ 337 h 429"/>
                <a:gd name="T20" fmla="*/ 289 w 1244"/>
                <a:gd name="T21" fmla="*/ 234 h 429"/>
                <a:gd name="T22" fmla="*/ 318 w 1244"/>
                <a:gd name="T23" fmla="*/ 131 h 429"/>
                <a:gd name="T24" fmla="*/ 346 w 1244"/>
                <a:gd name="T25" fmla="*/ 60 h 429"/>
                <a:gd name="T26" fmla="*/ 376 w 1244"/>
                <a:gd name="T27" fmla="*/ 15 h 429"/>
                <a:gd name="T28" fmla="*/ 405 w 1244"/>
                <a:gd name="T29" fmla="*/ 0 h 429"/>
                <a:gd name="T30" fmla="*/ 433 w 1244"/>
                <a:gd name="T31" fmla="*/ 4 h 429"/>
                <a:gd name="T32" fmla="*/ 463 w 1244"/>
                <a:gd name="T33" fmla="*/ 33 h 429"/>
                <a:gd name="T34" fmla="*/ 492 w 1244"/>
                <a:gd name="T35" fmla="*/ 79 h 429"/>
                <a:gd name="T36" fmla="*/ 520 w 1244"/>
                <a:gd name="T37" fmla="*/ 116 h 429"/>
                <a:gd name="T38" fmla="*/ 550 w 1244"/>
                <a:gd name="T39" fmla="*/ 149 h 429"/>
                <a:gd name="T40" fmla="*/ 578 w 1244"/>
                <a:gd name="T41" fmla="*/ 187 h 429"/>
                <a:gd name="T42" fmla="*/ 607 w 1244"/>
                <a:gd name="T43" fmla="*/ 220 h 429"/>
                <a:gd name="T44" fmla="*/ 637 w 1244"/>
                <a:gd name="T45" fmla="*/ 243 h 429"/>
                <a:gd name="T46" fmla="*/ 665 w 1244"/>
                <a:gd name="T47" fmla="*/ 271 h 429"/>
                <a:gd name="T48" fmla="*/ 694 w 1244"/>
                <a:gd name="T49" fmla="*/ 285 h 429"/>
                <a:gd name="T50" fmla="*/ 724 w 1244"/>
                <a:gd name="T51" fmla="*/ 300 h 429"/>
                <a:gd name="T52" fmla="*/ 752 w 1244"/>
                <a:gd name="T53" fmla="*/ 323 h 429"/>
                <a:gd name="T54" fmla="*/ 781 w 1244"/>
                <a:gd name="T55" fmla="*/ 341 h 429"/>
                <a:gd name="T56" fmla="*/ 809 w 1244"/>
                <a:gd name="T57" fmla="*/ 355 h 429"/>
                <a:gd name="T58" fmla="*/ 839 w 1244"/>
                <a:gd name="T59" fmla="*/ 362 h 429"/>
                <a:gd name="T60" fmla="*/ 868 w 1244"/>
                <a:gd name="T61" fmla="*/ 366 h 429"/>
                <a:gd name="T62" fmla="*/ 896 w 1244"/>
                <a:gd name="T63" fmla="*/ 359 h 429"/>
                <a:gd name="T64" fmla="*/ 926 w 1244"/>
                <a:gd name="T65" fmla="*/ 355 h 429"/>
                <a:gd name="T66" fmla="*/ 955 w 1244"/>
                <a:gd name="T67" fmla="*/ 337 h 429"/>
                <a:gd name="T68" fmla="*/ 983 w 1244"/>
                <a:gd name="T69" fmla="*/ 295 h 429"/>
                <a:gd name="T70" fmla="*/ 1013 w 1244"/>
                <a:gd name="T71" fmla="*/ 259 h 429"/>
                <a:gd name="T72" fmla="*/ 1041 w 1244"/>
                <a:gd name="T73" fmla="*/ 215 h 429"/>
                <a:gd name="T74" fmla="*/ 1070 w 1244"/>
                <a:gd name="T75" fmla="*/ 187 h 429"/>
                <a:gd name="T76" fmla="*/ 1099 w 1244"/>
                <a:gd name="T77" fmla="*/ 182 h 429"/>
                <a:gd name="T78" fmla="*/ 1128 w 1244"/>
                <a:gd name="T79" fmla="*/ 184 h 429"/>
                <a:gd name="T80" fmla="*/ 1157 w 1244"/>
                <a:gd name="T81" fmla="*/ 197 h 429"/>
                <a:gd name="T82" fmla="*/ 1186 w 1244"/>
                <a:gd name="T83" fmla="*/ 209 h 429"/>
                <a:gd name="T84" fmla="*/ 1215 w 1244"/>
                <a:gd name="T85" fmla="*/ 215 h 429"/>
                <a:gd name="T86" fmla="*/ 1244 w 1244"/>
                <a:gd name="T87" fmla="*/ 21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29">
                  <a:moveTo>
                    <a:pt x="0" y="100"/>
                  </a:moveTo>
                  <a:lnTo>
                    <a:pt x="29" y="163"/>
                  </a:lnTo>
                  <a:lnTo>
                    <a:pt x="58" y="251"/>
                  </a:lnTo>
                  <a:lnTo>
                    <a:pt x="87" y="323"/>
                  </a:lnTo>
                  <a:lnTo>
                    <a:pt x="115" y="370"/>
                  </a:lnTo>
                  <a:lnTo>
                    <a:pt x="144" y="423"/>
                  </a:lnTo>
                  <a:lnTo>
                    <a:pt x="174" y="429"/>
                  </a:lnTo>
                  <a:lnTo>
                    <a:pt x="202" y="429"/>
                  </a:lnTo>
                  <a:lnTo>
                    <a:pt x="231" y="403"/>
                  </a:lnTo>
                  <a:lnTo>
                    <a:pt x="261" y="337"/>
                  </a:lnTo>
                  <a:lnTo>
                    <a:pt x="289" y="234"/>
                  </a:lnTo>
                  <a:lnTo>
                    <a:pt x="318" y="131"/>
                  </a:lnTo>
                  <a:lnTo>
                    <a:pt x="346" y="60"/>
                  </a:lnTo>
                  <a:lnTo>
                    <a:pt x="376" y="15"/>
                  </a:lnTo>
                  <a:lnTo>
                    <a:pt x="405" y="0"/>
                  </a:lnTo>
                  <a:lnTo>
                    <a:pt x="433" y="4"/>
                  </a:lnTo>
                  <a:lnTo>
                    <a:pt x="463" y="33"/>
                  </a:lnTo>
                  <a:lnTo>
                    <a:pt x="492" y="79"/>
                  </a:lnTo>
                  <a:lnTo>
                    <a:pt x="520" y="116"/>
                  </a:lnTo>
                  <a:lnTo>
                    <a:pt x="550" y="149"/>
                  </a:lnTo>
                  <a:lnTo>
                    <a:pt x="578" y="187"/>
                  </a:lnTo>
                  <a:lnTo>
                    <a:pt x="607" y="220"/>
                  </a:lnTo>
                  <a:lnTo>
                    <a:pt x="637" y="243"/>
                  </a:lnTo>
                  <a:lnTo>
                    <a:pt x="665" y="271"/>
                  </a:lnTo>
                  <a:lnTo>
                    <a:pt x="694" y="285"/>
                  </a:lnTo>
                  <a:lnTo>
                    <a:pt x="724" y="300"/>
                  </a:lnTo>
                  <a:lnTo>
                    <a:pt x="752" y="323"/>
                  </a:lnTo>
                  <a:lnTo>
                    <a:pt x="781" y="341"/>
                  </a:lnTo>
                  <a:lnTo>
                    <a:pt x="809" y="355"/>
                  </a:lnTo>
                  <a:lnTo>
                    <a:pt x="839" y="362"/>
                  </a:lnTo>
                  <a:lnTo>
                    <a:pt x="868" y="366"/>
                  </a:lnTo>
                  <a:lnTo>
                    <a:pt x="896" y="359"/>
                  </a:lnTo>
                  <a:lnTo>
                    <a:pt x="926" y="355"/>
                  </a:lnTo>
                  <a:lnTo>
                    <a:pt x="955" y="337"/>
                  </a:lnTo>
                  <a:lnTo>
                    <a:pt x="983" y="295"/>
                  </a:lnTo>
                  <a:lnTo>
                    <a:pt x="1013" y="259"/>
                  </a:lnTo>
                  <a:lnTo>
                    <a:pt x="1041" y="215"/>
                  </a:lnTo>
                  <a:lnTo>
                    <a:pt x="1070" y="187"/>
                  </a:lnTo>
                  <a:lnTo>
                    <a:pt x="1099" y="182"/>
                  </a:lnTo>
                  <a:lnTo>
                    <a:pt x="1128" y="184"/>
                  </a:lnTo>
                  <a:lnTo>
                    <a:pt x="1157" y="197"/>
                  </a:lnTo>
                  <a:lnTo>
                    <a:pt x="1186" y="209"/>
                  </a:lnTo>
                  <a:lnTo>
                    <a:pt x="1215" y="215"/>
                  </a:lnTo>
                  <a:lnTo>
                    <a:pt x="1244" y="21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41" name="Freeform 102">
              <a:extLst>
                <a:ext uri="{FF2B5EF4-FFF2-40B4-BE49-F238E27FC236}">
                  <a16:creationId xmlns="" xmlns:a16="http://schemas.microsoft.com/office/drawing/2014/main" id="{227F3948-8628-4727-B187-A0EC87B3E9CB}"/>
                </a:ext>
              </a:extLst>
            </p:cNvPr>
            <p:cNvSpPr>
              <a:spLocks/>
            </p:cNvSpPr>
            <p:nvPr/>
          </p:nvSpPr>
          <p:spPr bwMode="auto">
            <a:xfrm>
              <a:off x="4144963" y="4029075"/>
              <a:ext cx="2019300" cy="723900"/>
            </a:xfrm>
            <a:custGeom>
              <a:avLst/>
              <a:gdLst>
                <a:gd name="T0" fmla="*/ 0 w 1272"/>
                <a:gd name="T1" fmla="*/ 211 h 456"/>
                <a:gd name="T2" fmla="*/ 29 w 1272"/>
                <a:gd name="T3" fmla="*/ 133 h 456"/>
                <a:gd name="T4" fmla="*/ 58 w 1272"/>
                <a:gd name="T5" fmla="*/ 100 h 456"/>
                <a:gd name="T6" fmla="*/ 87 w 1272"/>
                <a:gd name="T7" fmla="*/ 79 h 456"/>
                <a:gd name="T8" fmla="*/ 115 w 1272"/>
                <a:gd name="T9" fmla="*/ 28 h 456"/>
                <a:gd name="T10" fmla="*/ 144 w 1272"/>
                <a:gd name="T11" fmla="*/ 0 h 456"/>
                <a:gd name="T12" fmla="*/ 174 w 1272"/>
                <a:gd name="T13" fmla="*/ 28 h 456"/>
                <a:gd name="T14" fmla="*/ 202 w 1272"/>
                <a:gd name="T15" fmla="*/ 96 h 456"/>
                <a:gd name="T16" fmla="*/ 231 w 1272"/>
                <a:gd name="T17" fmla="*/ 197 h 456"/>
                <a:gd name="T18" fmla="*/ 261 w 1272"/>
                <a:gd name="T19" fmla="*/ 293 h 456"/>
                <a:gd name="T20" fmla="*/ 289 w 1272"/>
                <a:gd name="T21" fmla="*/ 352 h 456"/>
                <a:gd name="T22" fmla="*/ 318 w 1272"/>
                <a:gd name="T23" fmla="*/ 407 h 456"/>
                <a:gd name="T24" fmla="*/ 346 w 1272"/>
                <a:gd name="T25" fmla="*/ 442 h 456"/>
                <a:gd name="T26" fmla="*/ 376 w 1272"/>
                <a:gd name="T27" fmla="*/ 451 h 456"/>
                <a:gd name="T28" fmla="*/ 405 w 1272"/>
                <a:gd name="T29" fmla="*/ 456 h 456"/>
                <a:gd name="T30" fmla="*/ 433 w 1272"/>
                <a:gd name="T31" fmla="*/ 453 h 456"/>
                <a:gd name="T32" fmla="*/ 463 w 1272"/>
                <a:gd name="T33" fmla="*/ 443 h 456"/>
                <a:gd name="T34" fmla="*/ 492 w 1272"/>
                <a:gd name="T35" fmla="*/ 429 h 456"/>
                <a:gd name="T36" fmla="*/ 520 w 1272"/>
                <a:gd name="T37" fmla="*/ 418 h 456"/>
                <a:gd name="T38" fmla="*/ 550 w 1272"/>
                <a:gd name="T39" fmla="*/ 386 h 456"/>
                <a:gd name="T40" fmla="*/ 578 w 1272"/>
                <a:gd name="T41" fmla="*/ 328 h 456"/>
                <a:gd name="T42" fmla="*/ 607 w 1272"/>
                <a:gd name="T43" fmla="*/ 261 h 456"/>
                <a:gd name="T44" fmla="*/ 637 w 1272"/>
                <a:gd name="T45" fmla="*/ 189 h 456"/>
                <a:gd name="T46" fmla="*/ 665 w 1272"/>
                <a:gd name="T47" fmla="*/ 149 h 456"/>
                <a:gd name="T48" fmla="*/ 694 w 1272"/>
                <a:gd name="T49" fmla="*/ 132 h 456"/>
                <a:gd name="T50" fmla="*/ 724 w 1272"/>
                <a:gd name="T51" fmla="*/ 138 h 456"/>
                <a:gd name="T52" fmla="*/ 752 w 1272"/>
                <a:gd name="T53" fmla="*/ 157 h 456"/>
                <a:gd name="T54" fmla="*/ 781 w 1272"/>
                <a:gd name="T55" fmla="*/ 168 h 456"/>
                <a:gd name="T56" fmla="*/ 809 w 1272"/>
                <a:gd name="T57" fmla="*/ 186 h 456"/>
                <a:gd name="T58" fmla="*/ 839 w 1272"/>
                <a:gd name="T59" fmla="*/ 210 h 456"/>
                <a:gd name="T60" fmla="*/ 868 w 1272"/>
                <a:gd name="T61" fmla="*/ 236 h 456"/>
                <a:gd name="T62" fmla="*/ 896 w 1272"/>
                <a:gd name="T63" fmla="*/ 273 h 456"/>
                <a:gd name="T64" fmla="*/ 926 w 1272"/>
                <a:gd name="T65" fmla="*/ 303 h 456"/>
                <a:gd name="T66" fmla="*/ 955 w 1272"/>
                <a:gd name="T67" fmla="*/ 323 h 456"/>
                <a:gd name="T68" fmla="*/ 983 w 1272"/>
                <a:gd name="T69" fmla="*/ 351 h 456"/>
                <a:gd name="T70" fmla="*/ 1013 w 1272"/>
                <a:gd name="T71" fmla="*/ 364 h 456"/>
                <a:gd name="T72" fmla="*/ 1041 w 1272"/>
                <a:gd name="T73" fmla="*/ 373 h 456"/>
                <a:gd name="T74" fmla="*/ 1070 w 1272"/>
                <a:gd name="T75" fmla="*/ 381 h 456"/>
                <a:gd name="T76" fmla="*/ 1099 w 1272"/>
                <a:gd name="T77" fmla="*/ 378 h 456"/>
                <a:gd name="T78" fmla="*/ 1128 w 1272"/>
                <a:gd name="T79" fmla="*/ 374 h 456"/>
                <a:gd name="T80" fmla="*/ 1157 w 1272"/>
                <a:gd name="T81" fmla="*/ 374 h 456"/>
                <a:gd name="T82" fmla="*/ 1186 w 1272"/>
                <a:gd name="T83" fmla="*/ 373 h 456"/>
                <a:gd name="T84" fmla="*/ 1215 w 1272"/>
                <a:gd name="T85" fmla="*/ 385 h 456"/>
                <a:gd name="T86" fmla="*/ 1244 w 1272"/>
                <a:gd name="T87" fmla="*/ 398 h 456"/>
                <a:gd name="T88" fmla="*/ 1272 w 1272"/>
                <a:gd name="T89" fmla="*/ 401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456">
                  <a:moveTo>
                    <a:pt x="0" y="211"/>
                  </a:moveTo>
                  <a:lnTo>
                    <a:pt x="29" y="133"/>
                  </a:lnTo>
                  <a:lnTo>
                    <a:pt x="58" y="100"/>
                  </a:lnTo>
                  <a:lnTo>
                    <a:pt x="87" y="79"/>
                  </a:lnTo>
                  <a:lnTo>
                    <a:pt x="115" y="28"/>
                  </a:lnTo>
                  <a:lnTo>
                    <a:pt x="144" y="0"/>
                  </a:lnTo>
                  <a:lnTo>
                    <a:pt x="174" y="28"/>
                  </a:lnTo>
                  <a:lnTo>
                    <a:pt x="202" y="96"/>
                  </a:lnTo>
                  <a:lnTo>
                    <a:pt x="231" y="197"/>
                  </a:lnTo>
                  <a:lnTo>
                    <a:pt x="261" y="293"/>
                  </a:lnTo>
                  <a:lnTo>
                    <a:pt x="289" y="352"/>
                  </a:lnTo>
                  <a:lnTo>
                    <a:pt x="318" y="407"/>
                  </a:lnTo>
                  <a:lnTo>
                    <a:pt x="346" y="442"/>
                  </a:lnTo>
                  <a:lnTo>
                    <a:pt x="376" y="451"/>
                  </a:lnTo>
                  <a:lnTo>
                    <a:pt x="405" y="456"/>
                  </a:lnTo>
                  <a:lnTo>
                    <a:pt x="433" y="453"/>
                  </a:lnTo>
                  <a:lnTo>
                    <a:pt x="463" y="443"/>
                  </a:lnTo>
                  <a:lnTo>
                    <a:pt x="492" y="429"/>
                  </a:lnTo>
                  <a:lnTo>
                    <a:pt x="520" y="418"/>
                  </a:lnTo>
                  <a:lnTo>
                    <a:pt x="550" y="386"/>
                  </a:lnTo>
                  <a:lnTo>
                    <a:pt x="578" y="328"/>
                  </a:lnTo>
                  <a:lnTo>
                    <a:pt x="607" y="261"/>
                  </a:lnTo>
                  <a:lnTo>
                    <a:pt x="637" y="189"/>
                  </a:lnTo>
                  <a:lnTo>
                    <a:pt x="665" y="149"/>
                  </a:lnTo>
                  <a:lnTo>
                    <a:pt x="694" y="132"/>
                  </a:lnTo>
                  <a:lnTo>
                    <a:pt x="724" y="138"/>
                  </a:lnTo>
                  <a:lnTo>
                    <a:pt x="752" y="157"/>
                  </a:lnTo>
                  <a:lnTo>
                    <a:pt x="781" y="168"/>
                  </a:lnTo>
                  <a:lnTo>
                    <a:pt x="809" y="186"/>
                  </a:lnTo>
                  <a:lnTo>
                    <a:pt x="839" y="210"/>
                  </a:lnTo>
                  <a:lnTo>
                    <a:pt x="868" y="236"/>
                  </a:lnTo>
                  <a:lnTo>
                    <a:pt x="896" y="273"/>
                  </a:lnTo>
                  <a:lnTo>
                    <a:pt x="926" y="303"/>
                  </a:lnTo>
                  <a:lnTo>
                    <a:pt x="955" y="323"/>
                  </a:lnTo>
                  <a:lnTo>
                    <a:pt x="983" y="351"/>
                  </a:lnTo>
                  <a:lnTo>
                    <a:pt x="1013" y="364"/>
                  </a:lnTo>
                  <a:lnTo>
                    <a:pt x="1041" y="373"/>
                  </a:lnTo>
                  <a:lnTo>
                    <a:pt x="1070" y="381"/>
                  </a:lnTo>
                  <a:lnTo>
                    <a:pt x="1099" y="378"/>
                  </a:lnTo>
                  <a:lnTo>
                    <a:pt x="1128" y="374"/>
                  </a:lnTo>
                  <a:lnTo>
                    <a:pt x="1157" y="374"/>
                  </a:lnTo>
                  <a:lnTo>
                    <a:pt x="1186" y="373"/>
                  </a:lnTo>
                  <a:lnTo>
                    <a:pt x="1215" y="385"/>
                  </a:lnTo>
                  <a:lnTo>
                    <a:pt x="1244" y="398"/>
                  </a:lnTo>
                  <a:lnTo>
                    <a:pt x="1272" y="40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42" name="Freeform 103">
              <a:extLst>
                <a:ext uri="{FF2B5EF4-FFF2-40B4-BE49-F238E27FC236}">
                  <a16:creationId xmlns="" xmlns:a16="http://schemas.microsoft.com/office/drawing/2014/main" id="{D09910BF-6585-4273-92C3-6C930415242D}"/>
                </a:ext>
              </a:extLst>
            </p:cNvPr>
            <p:cNvSpPr>
              <a:spLocks/>
            </p:cNvSpPr>
            <p:nvPr/>
          </p:nvSpPr>
          <p:spPr bwMode="auto">
            <a:xfrm>
              <a:off x="4144963" y="4097338"/>
              <a:ext cx="2065338" cy="755650"/>
            </a:xfrm>
            <a:custGeom>
              <a:avLst/>
              <a:gdLst>
                <a:gd name="T0" fmla="*/ 0 w 1301"/>
                <a:gd name="T1" fmla="*/ 207 h 476"/>
                <a:gd name="T2" fmla="*/ 29 w 1301"/>
                <a:gd name="T3" fmla="*/ 309 h 476"/>
                <a:gd name="T4" fmla="*/ 58 w 1301"/>
                <a:gd name="T5" fmla="*/ 368 h 476"/>
                <a:gd name="T6" fmla="*/ 87 w 1301"/>
                <a:gd name="T7" fmla="*/ 406 h 476"/>
                <a:gd name="T8" fmla="*/ 115 w 1301"/>
                <a:gd name="T9" fmla="*/ 450 h 476"/>
                <a:gd name="T10" fmla="*/ 144 w 1301"/>
                <a:gd name="T11" fmla="*/ 476 h 476"/>
                <a:gd name="T12" fmla="*/ 174 w 1301"/>
                <a:gd name="T13" fmla="*/ 442 h 476"/>
                <a:gd name="T14" fmla="*/ 202 w 1301"/>
                <a:gd name="T15" fmla="*/ 362 h 476"/>
                <a:gd name="T16" fmla="*/ 231 w 1301"/>
                <a:gd name="T17" fmla="*/ 264 h 476"/>
                <a:gd name="T18" fmla="*/ 261 w 1301"/>
                <a:gd name="T19" fmla="*/ 167 h 476"/>
                <a:gd name="T20" fmla="*/ 289 w 1301"/>
                <a:gd name="T21" fmla="*/ 87 h 476"/>
                <a:gd name="T22" fmla="*/ 318 w 1301"/>
                <a:gd name="T23" fmla="*/ 26 h 476"/>
                <a:gd name="T24" fmla="*/ 346 w 1301"/>
                <a:gd name="T25" fmla="*/ 0 h 476"/>
                <a:gd name="T26" fmla="*/ 376 w 1301"/>
                <a:gd name="T27" fmla="*/ 12 h 476"/>
                <a:gd name="T28" fmla="*/ 405 w 1301"/>
                <a:gd name="T29" fmla="*/ 47 h 476"/>
                <a:gd name="T30" fmla="*/ 433 w 1301"/>
                <a:gd name="T31" fmla="*/ 84 h 476"/>
                <a:gd name="T32" fmla="*/ 463 w 1301"/>
                <a:gd name="T33" fmla="*/ 117 h 476"/>
                <a:gd name="T34" fmla="*/ 492 w 1301"/>
                <a:gd name="T35" fmla="*/ 157 h 476"/>
                <a:gd name="T36" fmla="*/ 520 w 1301"/>
                <a:gd name="T37" fmla="*/ 205 h 476"/>
                <a:gd name="T38" fmla="*/ 550 w 1301"/>
                <a:gd name="T39" fmla="*/ 253 h 476"/>
                <a:gd name="T40" fmla="*/ 578 w 1301"/>
                <a:gd name="T41" fmla="*/ 294 h 476"/>
                <a:gd name="T42" fmla="*/ 607 w 1301"/>
                <a:gd name="T43" fmla="*/ 315 h 476"/>
                <a:gd name="T44" fmla="*/ 637 w 1301"/>
                <a:gd name="T45" fmla="*/ 338 h 476"/>
                <a:gd name="T46" fmla="*/ 665 w 1301"/>
                <a:gd name="T47" fmla="*/ 368 h 476"/>
                <a:gd name="T48" fmla="*/ 694 w 1301"/>
                <a:gd name="T49" fmla="*/ 390 h 476"/>
                <a:gd name="T50" fmla="*/ 724 w 1301"/>
                <a:gd name="T51" fmla="*/ 416 h 476"/>
                <a:gd name="T52" fmla="*/ 752 w 1301"/>
                <a:gd name="T53" fmla="*/ 422 h 476"/>
                <a:gd name="T54" fmla="*/ 781 w 1301"/>
                <a:gd name="T55" fmla="*/ 413 h 476"/>
                <a:gd name="T56" fmla="*/ 809 w 1301"/>
                <a:gd name="T57" fmla="*/ 403 h 476"/>
                <a:gd name="T58" fmla="*/ 839 w 1301"/>
                <a:gd name="T59" fmla="*/ 384 h 476"/>
                <a:gd name="T60" fmla="*/ 868 w 1301"/>
                <a:gd name="T61" fmla="*/ 351 h 476"/>
                <a:gd name="T62" fmla="*/ 896 w 1301"/>
                <a:gd name="T63" fmla="*/ 304 h 476"/>
                <a:gd name="T64" fmla="*/ 926 w 1301"/>
                <a:gd name="T65" fmla="*/ 255 h 476"/>
                <a:gd name="T66" fmla="*/ 955 w 1301"/>
                <a:gd name="T67" fmla="*/ 196 h 476"/>
                <a:gd name="T68" fmla="*/ 983 w 1301"/>
                <a:gd name="T69" fmla="*/ 141 h 476"/>
                <a:gd name="T70" fmla="*/ 1013 w 1301"/>
                <a:gd name="T71" fmla="*/ 116 h 476"/>
                <a:gd name="T72" fmla="*/ 1041 w 1301"/>
                <a:gd name="T73" fmla="*/ 106 h 476"/>
                <a:gd name="T74" fmla="*/ 1070 w 1301"/>
                <a:gd name="T75" fmla="*/ 114 h 476"/>
                <a:gd name="T76" fmla="*/ 1099 w 1301"/>
                <a:gd name="T77" fmla="*/ 141 h 476"/>
                <a:gd name="T78" fmla="*/ 1128 w 1301"/>
                <a:gd name="T79" fmla="*/ 167 h 476"/>
                <a:gd name="T80" fmla="*/ 1157 w 1301"/>
                <a:gd name="T81" fmla="*/ 193 h 476"/>
                <a:gd name="T82" fmla="*/ 1186 w 1301"/>
                <a:gd name="T83" fmla="*/ 223 h 476"/>
                <a:gd name="T84" fmla="*/ 1215 w 1301"/>
                <a:gd name="T85" fmla="*/ 240 h 476"/>
                <a:gd name="T86" fmla="*/ 1244 w 1301"/>
                <a:gd name="T87" fmla="*/ 250 h 476"/>
                <a:gd name="T88" fmla="*/ 1272 w 1301"/>
                <a:gd name="T89" fmla="*/ 263 h 476"/>
                <a:gd name="T90" fmla="*/ 1301 w 1301"/>
                <a:gd name="T91" fmla="*/ 26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1" h="476">
                  <a:moveTo>
                    <a:pt x="0" y="207"/>
                  </a:moveTo>
                  <a:lnTo>
                    <a:pt x="29" y="309"/>
                  </a:lnTo>
                  <a:lnTo>
                    <a:pt x="58" y="368"/>
                  </a:lnTo>
                  <a:lnTo>
                    <a:pt x="87" y="406"/>
                  </a:lnTo>
                  <a:lnTo>
                    <a:pt x="115" y="450"/>
                  </a:lnTo>
                  <a:lnTo>
                    <a:pt x="144" y="476"/>
                  </a:lnTo>
                  <a:lnTo>
                    <a:pt x="174" y="442"/>
                  </a:lnTo>
                  <a:lnTo>
                    <a:pt x="202" y="362"/>
                  </a:lnTo>
                  <a:lnTo>
                    <a:pt x="231" y="264"/>
                  </a:lnTo>
                  <a:lnTo>
                    <a:pt x="261" y="167"/>
                  </a:lnTo>
                  <a:lnTo>
                    <a:pt x="289" y="87"/>
                  </a:lnTo>
                  <a:lnTo>
                    <a:pt x="318" y="26"/>
                  </a:lnTo>
                  <a:lnTo>
                    <a:pt x="346" y="0"/>
                  </a:lnTo>
                  <a:lnTo>
                    <a:pt x="376" y="12"/>
                  </a:lnTo>
                  <a:lnTo>
                    <a:pt x="405" y="47"/>
                  </a:lnTo>
                  <a:lnTo>
                    <a:pt x="433" y="84"/>
                  </a:lnTo>
                  <a:lnTo>
                    <a:pt x="463" y="117"/>
                  </a:lnTo>
                  <a:lnTo>
                    <a:pt x="492" y="157"/>
                  </a:lnTo>
                  <a:lnTo>
                    <a:pt x="520" y="205"/>
                  </a:lnTo>
                  <a:lnTo>
                    <a:pt x="550" y="253"/>
                  </a:lnTo>
                  <a:lnTo>
                    <a:pt x="578" y="294"/>
                  </a:lnTo>
                  <a:lnTo>
                    <a:pt x="607" y="315"/>
                  </a:lnTo>
                  <a:lnTo>
                    <a:pt x="637" y="338"/>
                  </a:lnTo>
                  <a:lnTo>
                    <a:pt x="665" y="368"/>
                  </a:lnTo>
                  <a:lnTo>
                    <a:pt x="694" y="390"/>
                  </a:lnTo>
                  <a:lnTo>
                    <a:pt x="724" y="416"/>
                  </a:lnTo>
                  <a:lnTo>
                    <a:pt x="752" y="422"/>
                  </a:lnTo>
                  <a:lnTo>
                    <a:pt x="781" y="413"/>
                  </a:lnTo>
                  <a:lnTo>
                    <a:pt x="809" y="403"/>
                  </a:lnTo>
                  <a:lnTo>
                    <a:pt x="839" y="384"/>
                  </a:lnTo>
                  <a:lnTo>
                    <a:pt x="868" y="351"/>
                  </a:lnTo>
                  <a:lnTo>
                    <a:pt x="896" y="304"/>
                  </a:lnTo>
                  <a:lnTo>
                    <a:pt x="926" y="255"/>
                  </a:lnTo>
                  <a:lnTo>
                    <a:pt x="955" y="196"/>
                  </a:lnTo>
                  <a:lnTo>
                    <a:pt x="983" y="141"/>
                  </a:lnTo>
                  <a:lnTo>
                    <a:pt x="1013" y="116"/>
                  </a:lnTo>
                  <a:lnTo>
                    <a:pt x="1041" y="106"/>
                  </a:lnTo>
                  <a:lnTo>
                    <a:pt x="1070" y="114"/>
                  </a:lnTo>
                  <a:lnTo>
                    <a:pt x="1099" y="141"/>
                  </a:lnTo>
                  <a:lnTo>
                    <a:pt x="1128" y="167"/>
                  </a:lnTo>
                  <a:lnTo>
                    <a:pt x="1157" y="193"/>
                  </a:lnTo>
                  <a:lnTo>
                    <a:pt x="1186" y="223"/>
                  </a:lnTo>
                  <a:lnTo>
                    <a:pt x="1215" y="240"/>
                  </a:lnTo>
                  <a:lnTo>
                    <a:pt x="1244" y="250"/>
                  </a:lnTo>
                  <a:lnTo>
                    <a:pt x="1272" y="263"/>
                  </a:lnTo>
                  <a:lnTo>
                    <a:pt x="1301" y="26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43" name="Freeform 104">
              <a:extLst>
                <a:ext uri="{FF2B5EF4-FFF2-40B4-BE49-F238E27FC236}">
                  <a16:creationId xmlns="" xmlns:a16="http://schemas.microsoft.com/office/drawing/2014/main" id="{A7AD24E9-612B-4964-B08A-F9842BD57C29}"/>
                </a:ext>
              </a:extLst>
            </p:cNvPr>
            <p:cNvSpPr>
              <a:spLocks/>
            </p:cNvSpPr>
            <p:nvPr/>
          </p:nvSpPr>
          <p:spPr bwMode="auto">
            <a:xfrm>
              <a:off x="4144963" y="4049713"/>
              <a:ext cx="2019300" cy="749300"/>
            </a:xfrm>
            <a:custGeom>
              <a:avLst/>
              <a:gdLst>
                <a:gd name="T0" fmla="*/ 0 w 1272"/>
                <a:gd name="T1" fmla="*/ 85 h 472"/>
                <a:gd name="T2" fmla="*/ 29 w 1272"/>
                <a:gd name="T3" fmla="*/ 43 h 472"/>
                <a:gd name="T4" fmla="*/ 58 w 1272"/>
                <a:gd name="T5" fmla="*/ 10 h 472"/>
                <a:gd name="T6" fmla="*/ 87 w 1272"/>
                <a:gd name="T7" fmla="*/ 0 h 472"/>
                <a:gd name="T8" fmla="*/ 115 w 1272"/>
                <a:gd name="T9" fmla="*/ 31 h 472"/>
                <a:gd name="T10" fmla="*/ 144 w 1272"/>
                <a:gd name="T11" fmla="*/ 101 h 472"/>
                <a:gd name="T12" fmla="*/ 174 w 1272"/>
                <a:gd name="T13" fmla="*/ 200 h 472"/>
                <a:gd name="T14" fmla="*/ 202 w 1272"/>
                <a:gd name="T15" fmla="*/ 298 h 472"/>
                <a:gd name="T16" fmla="*/ 231 w 1272"/>
                <a:gd name="T17" fmla="*/ 373 h 472"/>
                <a:gd name="T18" fmla="*/ 261 w 1272"/>
                <a:gd name="T19" fmla="*/ 430 h 472"/>
                <a:gd name="T20" fmla="*/ 289 w 1272"/>
                <a:gd name="T21" fmla="*/ 464 h 472"/>
                <a:gd name="T22" fmla="*/ 318 w 1272"/>
                <a:gd name="T23" fmla="*/ 472 h 472"/>
                <a:gd name="T24" fmla="*/ 346 w 1272"/>
                <a:gd name="T25" fmla="*/ 459 h 472"/>
                <a:gd name="T26" fmla="*/ 376 w 1272"/>
                <a:gd name="T27" fmla="*/ 447 h 472"/>
                <a:gd name="T28" fmla="*/ 405 w 1272"/>
                <a:gd name="T29" fmla="*/ 437 h 472"/>
                <a:gd name="T30" fmla="*/ 433 w 1272"/>
                <a:gd name="T31" fmla="*/ 421 h 472"/>
                <a:gd name="T32" fmla="*/ 463 w 1272"/>
                <a:gd name="T33" fmla="*/ 373 h 472"/>
                <a:gd name="T34" fmla="*/ 492 w 1272"/>
                <a:gd name="T35" fmla="*/ 299 h 472"/>
                <a:gd name="T36" fmla="*/ 520 w 1272"/>
                <a:gd name="T37" fmla="*/ 221 h 472"/>
                <a:gd name="T38" fmla="*/ 550 w 1272"/>
                <a:gd name="T39" fmla="*/ 143 h 472"/>
                <a:gd name="T40" fmla="*/ 578 w 1272"/>
                <a:gd name="T41" fmla="*/ 96 h 472"/>
                <a:gd name="T42" fmla="*/ 607 w 1272"/>
                <a:gd name="T43" fmla="*/ 83 h 472"/>
                <a:gd name="T44" fmla="*/ 637 w 1272"/>
                <a:gd name="T45" fmla="*/ 90 h 472"/>
                <a:gd name="T46" fmla="*/ 665 w 1272"/>
                <a:gd name="T47" fmla="*/ 120 h 472"/>
                <a:gd name="T48" fmla="*/ 694 w 1272"/>
                <a:gd name="T49" fmla="*/ 153 h 472"/>
                <a:gd name="T50" fmla="*/ 724 w 1272"/>
                <a:gd name="T51" fmla="*/ 179 h 472"/>
                <a:gd name="T52" fmla="*/ 752 w 1272"/>
                <a:gd name="T53" fmla="*/ 200 h 472"/>
                <a:gd name="T54" fmla="*/ 781 w 1272"/>
                <a:gd name="T55" fmla="*/ 222 h 472"/>
                <a:gd name="T56" fmla="*/ 809 w 1272"/>
                <a:gd name="T57" fmla="*/ 242 h 472"/>
                <a:gd name="T58" fmla="*/ 839 w 1272"/>
                <a:gd name="T59" fmla="*/ 274 h 472"/>
                <a:gd name="T60" fmla="*/ 868 w 1272"/>
                <a:gd name="T61" fmla="*/ 307 h 472"/>
                <a:gd name="T62" fmla="*/ 896 w 1272"/>
                <a:gd name="T63" fmla="*/ 331 h 472"/>
                <a:gd name="T64" fmla="*/ 926 w 1272"/>
                <a:gd name="T65" fmla="*/ 355 h 472"/>
                <a:gd name="T66" fmla="*/ 955 w 1272"/>
                <a:gd name="T67" fmla="*/ 367 h 472"/>
                <a:gd name="T68" fmla="*/ 983 w 1272"/>
                <a:gd name="T69" fmla="*/ 378 h 472"/>
                <a:gd name="T70" fmla="*/ 1013 w 1272"/>
                <a:gd name="T71" fmla="*/ 392 h 472"/>
                <a:gd name="T72" fmla="*/ 1041 w 1272"/>
                <a:gd name="T73" fmla="*/ 398 h 472"/>
                <a:gd name="T74" fmla="*/ 1070 w 1272"/>
                <a:gd name="T75" fmla="*/ 399 h 472"/>
                <a:gd name="T76" fmla="*/ 1099 w 1272"/>
                <a:gd name="T77" fmla="*/ 398 h 472"/>
                <a:gd name="T78" fmla="*/ 1128 w 1272"/>
                <a:gd name="T79" fmla="*/ 392 h 472"/>
                <a:gd name="T80" fmla="*/ 1157 w 1272"/>
                <a:gd name="T81" fmla="*/ 381 h 472"/>
                <a:gd name="T82" fmla="*/ 1186 w 1272"/>
                <a:gd name="T83" fmla="*/ 365 h 472"/>
                <a:gd name="T84" fmla="*/ 1215 w 1272"/>
                <a:gd name="T85" fmla="*/ 350 h 472"/>
                <a:gd name="T86" fmla="*/ 1244 w 1272"/>
                <a:gd name="T87" fmla="*/ 339 h 472"/>
                <a:gd name="T88" fmla="*/ 1272 w 1272"/>
                <a:gd name="T89" fmla="*/ 333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472">
                  <a:moveTo>
                    <a:pt x="0" y="85"/>
                  </a:moveTo>
                  <a:lnTo>
                    <a:pt x="29" y="43"/>
                  </a:lnTo>
                  <a:lnTo>
                    <a:pt x="58" y="10"/>
                  </a:lnTo>
                  <a:lnTo>
                    <a:pt x="87" y="0"/>
                  </a:lnTo>
                  <a:lnTo>
                    <a:pt x="115" y="31"/>
                  </a:lnTo>
                  <a:lnTo>
                    <a:pt x="144" y="101"/>
                  </a:lnTo>
                  <a:lnTo>
                    <a:pt x="174" y="200"/>
                  </a:lnTo>
                  <a:lnTo>
                    <a:pt x="202" y="298"/>
                  </a:lnTo>
                  <a:lnTo>
                    <a:pt x="231" y="373"/>
                  </a:lnTo>
                  <a:lnTo>
                    <a:pt x="261" y="430"/>
                  </a:lnTo>
                  <a:lnTo>
                    <a:pt x="289" y="464"/>
                  </a:lnTo>
                  <a:lnTo>
                    <a:pt x="318" y="472"/>
                  </a:lnTo>
                  <a:lnTo>
                    <a:pt x="346" y="459"/>
                  </a:lnTo>
                  <a:lnTo>
                    <a:pt x="376" y="447"/>
                  </a:lnTo>
                  <a:lnTo>
                    <a:pt x="405" y="437"/>
                  </a:lnTo>
                  <a:lnTo>
                    <a:pt x="433" y="421"/>
                  </a:lnTo>
                  <a:lnTo>
                    <a:pt x="463" y="373"/>
                  </a:lnTo>
                  <a:lnTo>
                    <a:pt x="492" y="299"/>
                  </a:lnTo>
                  <a:lnTo>
                    <a:pt x="520" y="221"/>
                  </a:lnTo>
                  <a:lnTo>
                    <a:pt x="550" y="143"/>
                  </a:lnTo>
                  <a:lnTo>
                    <a:pt x="578" y="96"/>
                  </a:lnTo>
                  <a:lnTo>
                    <a:pt x="607" y="83"/>
                  </a:lnTo>
                  <a:lnTo>
                    <a:pt x="637" y="90"/>
                  </a:lnTo>
                  <a:lnTo>
                    <a:pt x="665" y="120"/>
                  </a:lnTo>
                  <a:lnTo>
                    <a:pt x="694" y="153"/>
                  </a:lnTo>
                  <a:lnTo>
                    <a:pt x="724" y="179"/>
                  </a:lnTo>
                  <a:lnTo>
                    <a:pt x="752" y="200"/>
                  </a:lnTo>
                  <a:lnTo>
                    <a:pt x="781" y="222"/>
                  </a:lnTo>
                  <a:lnTo>
                    <a:pt x="809" y="242"/>
                  </a:lnTo>
                  <a:lnTo>
                    <a:pt x="839" y="274"/>
                  </a:lnTo>
                  <a:lnTo>
                    <a:pt x="868" y="307"/>
                  </a:lnTo>
                  <a:lnTo>
                    <a:pt x="896" y="331"/>
                  </a:lnTo>
                  <a:lnTo>
                    <a:pt x="926" y="355"/>
                  </a:lnTo>
                  <a:lnTo>
                    <a:pt x="955" y="367"/>
                  </a:lnTo>
                  <a:lnTo>
                    <a:pt x="983" y="378"/>
                  </a:lnTo>
                  <a:lnTo>
                    <a:pt x="1013" y="392"/>
                  </a:lnTo>
                  <a:lnTo>
                    <a:pt x="1041" y="398"/>
                  </a:lnTo>
                  <a:lnTo>
                    <a:pt x="1070" y="399"/>
                  </a:lnTo>
                  <a:lnTo>
                    <a:pt x="1099" y="398"/>
                  </a:lnTo>
                  <a:lnTo>
                    <a:pt x="1128" y="392"/>
                  </a:lnTo>
                  <a:lnTo>
                    <a:pt x="1157" y="381"/>
                  </a:lnTo>
                  <a:lnTo>
                    <a:pt x="1186" y="365"/>
                  </a:lnTo>
                  <a:lnTo>
                    <a:pt x="1215" y="350"/>
                  </a:lnTo>
                  <a:lnTo>
                    <a:pt x="1244" y="339"/>
                  </a:lnTo>
                  <a:lnTo>
                    <a:pt x="1272" y="33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44" name="Freeform 105">
              <a:extLst>
                <a:ext uri="{FF2B5EF4-FFF2-40B4-BE49-F238E27FC236}">
                  <a16:creationId xmlns="" xmlns:a16="http://schemas.microsoft.com/office/drawing/2014/main" id="{5476C5C5-E483-4435-9431-B1D7C2CBB3C3}"/>
                </a:ext>
              </a:extLst>
            </p:cNvPr>
            <p:cNvSpPr>
              <a:spLocks/>
            </p:cNvSpPr>
            <p:nvPr/>
          </p:nvSpPr>
          <p:spPr bwMode="auto">
            <a:xfrm>
              <a:off x="4144963" y="4044950"/>
              <a:ext cx="2065338" cy="768350"/>
            </a:xfrm>
            <a:custGeom>
              <a:avLst/>
              <a:gdLst>
                <a:gd name="T0" fmla="*/ 0 w 1301"/>
                <a:gd name="T1" fmla="*/ 385 h 484"/>
                <a:gd name="T2" fmla="*/ 29 w 1301"/>
                <a:gd name="T3" fmla="*/ 456 h 484"/>
                <a:gd name="T4" fmla="*/ 58 w 1301"/>
                <a:gd name="T5" fmla="*/ 484 h 484"/>
                <a:gd name="T6" fmla="*/ 87 w 1301"/>
                <a:gd name="T7" fmla="*/ 484 h 484"/>
                <a:gd name="T8" fmla="*/ 115 w 1301"/>
                <a:gd name="T9" fmla="*/ 450 h 484"/>
                <a:gd name="T10" fmla="*/ 144 w 1301"/>
                <a:gd name="T11" fmla="*/ 390 h 484"/>
                <a:gd name="T12" fmla="*/ 174 w 1301"/>
                <a:gd name="T13" fmla="*/ 299 h 484"/>
                <a:gd name="T14" fmla="*/ 202 w 1301"/>
                <a:gd name="T15" fmla="*/ 199 h 484"/>
                <a:gd name="T16" fmla="*/ 231 w 1301"/>
                <a:gd name="T17" fmla="*/ 110 h 484"/>
                <a:gd name="T18" fmla="*/ 261 w 1301"/>
                <a:gd name="T19" fmla="*/ 35 h 484"/>
                <a:gd name="T20" fmla="*/ 289 w 1301"/>
                <a:gd name="T21" fmla="*/ 0 h 484"/>
                <a:gd name="T22" fmla="*/ 318 w 1301"/>
                <a:gd name="T23" fmla="*/ 7 h 484"/>
                <a:gd name="T24" fmla="*/ 346 w 1301"/>
                <a:gd name="T25" fmla="*/ 55 h 484"/>
                <a:gd name="T26" fmla="*/ 376 w 1301"/>
                <a:gd name="T27" fmla="*/ 133 h 484"/>
                <a:gd name="T28" fmla="*/ 405 w 1301"/>
                <a:gd name="T29" fmla="*/ 211 h 484"/>
                <a:gd name="T30" fmla="*/ 433 w 1301"/>
                <a:gd name="T31" fmla="*/ 269 h 484"/>
                <a:gd name="T32" fmla="*/ 463 w 1301"/>
                <a:gd name="T33" fmla="*/ 316 h 484"/>
                <a:gd name="T34" fmla="*/ 492 w 1301"/>
                <a:gd name="T35" fmla="*/ 354 h 484"/>
                <a:gd name="T36" fmla="*/ 520 w 1301"/>
                <a:gd name="T37" fmla="*/ 387 h 484"/>
                <a:gd name="T38" fmla="*/ 550 w 1301"/>
                <a:gd name="T39" fmla="*/ 412 h 484"/>
                <a:gd name="T40" fmla="*/ 578 w 1301"/>
                <a:gd name="T41" fmla="*/ 424 h 484"/>
                <a:gd name="T42" fmla="*/ 607 w 1301"/>
                <a:gd name="T43" fmla="*/ 436 h 484"/>
                <a:gd name="T44" fmla="*/ 637 w 1301"/>
                <a:gd name="T45" fmla="*/ 451 h 484"/>
                <a:gd name="T46" fmla="*/ 665 w 1301"/>
                <a:gd name="T47" fmla="*/ 448 h 484"/>
                <a:gd name="T48" fmla="*/ 694 w 1301"/>
                <a:gd name="T49" fmla="*/ 439 h 484"/>
                <a:gd name="T50" fmla="*/ 724 w 1301"/>
                <a:gd name="T51" fmla="*/ 425 h 484"/>
                <a:gd name="T52" fmla="*/ 752 w 1301"/>
                <a:gd name="T53" fmla="*/ 397 h 484"/>
                <a:gd name="T54" fmla="*/ 781 w 1301"/>
                <a:gd name="T55" fmla="*/ 372 h 484"/>
                <a:gd name="T56" fmla="*/ 809 w 1301"/>
                <a:gd name="T57" fmla="*/ 327 h 484"/>
                <a:gd name="T58" fmla="*/ 839 w 1301"/>
                <a:gd name="T59" fmla="*/ 270 h 484"/>
                <a:gd name="T60" fmla="*/ 868 w 1301"/>
                <a:gd name="T61" fmla="*/ 217 h 484"/>
                <a:gd name="T62" fmla="*/ 896 w 1301"/>
                <a:gd name="T63" fmla="*/ 171 h 484"/>
                <a:gd name="T64" fmla="*/ 926 w 1301"/>
                <a:gd name="T65" fmla="*/ 142 h 484"/>
                <a:gd name="T66" fmla="*/ 955 w 1301"/>
                <a:gd name="T67" fmla="*/ 120 h 484"/>
                <a:gd name="T68" fmla="*/ 983 w 1301"/>
                <a:gd name="T69" fmla="*/ 118 h 484"/>
                <a:gd name="T70" fmla="*/ 1013 w 1301"/>
                <a:gd name="T71" fmla="*/ 128 h 484"/>
                <a:gd name="T72" fmla="*/ 1041 w 1301"/>
                <a:gd name="T73" fmla="*/ 160 h 484"/>
                <a:gd name="T74" fmla="*/ 1070 w 1301"/>
                <a:gd name="T75" fmla="*/ 215 h 484"/>
                <a:gd name="T76" fmla="*/ 1099 w 1301"/>
                <a:gd name="T77" fmla="*/ 259 h 484"/>
                <a:gd name="T78" fmla="*/ 1128 w 1301"/>
                <a:gd name="T79" fmla="*/ 285 h 484"/>
                <a:gd name="T80" fmla="*/ 1157 w 1301"/>
                <a:gd name="T81" fmla="*/ 300 h 484"/>
                <a:gd name="T82" fmla="*/ 1186 w 1301"/>
                <a:gd name="T83" fmla="*/ 313 h 484"/>
                <a:gd name="T84" fmla="*/ 1215 w 1301"/>
                <a:gd name="T85" fmla="*/ 333 h 484"/>
                <a:gd name="T86" fmla="*/ 1244 w 1301"/>
                <a:gd name="T87" fmla="*/ 355 h 484"/>
                <a:gd name="T88" fmla="*/ 1272 w 1301"/>
                <a:gd name="T89" fmla="*/ 371 h 484"/>
                <a:gd name="T90" fmla="*/ 1301 w 1301"/>
                <a:gd name="T91" fmla="*/ 361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1" h="484">
                  <a:moveTo>
                    <a:pt x="0" y="385"/>
                  </a:moveTo>
                  <a:lnTo>
                    <a:pt x="29" y="456"/>
                  </a:lnTo>
                  <a:lnTo>
                    <a:pt x="58" y="484"/>
                  </a:lnTo>
                  <a:lnTo>
                    <a:pt x="87" y="484"/>
                  </a:lnTo>
                  <a:lnTo>
                    <a:pt x="115" y="450"/>
                  </a:lnTo>
                  <a:lnTo>
                    <a:pt x="144" y="390"/>
                  </a:lnTo>
                  <a:lnTo>
                    <a:pt x="174" y="299"/>
                  </a:lnTo>
                  <a:lnTo>
                    <a:pt x="202" y="199"/>
                  </a:lnTo>
                  <a:lnTo>
                    <a:pt x="231" y="110"/>
                  </a:lnTo>
                  <a:lnTo>
                    <a:pt x="261" y="35"/>
                  </a:lnTo>
                  <a:lnTo>
                    <a:pt x="289" y="0"/>
                  </a:lnTo>
                  <a:lnTo>
                    <a:pt x="318" y="7"/>
                  </a:lnTo>
                  <a:lnTo>
                    <a:pt x="346" y="55"/>
                  </a:lnTo>
                  <a:lnTo>
                    <a:pt x="376" y="133"/>
                  </a:lnTo>
                  <a:lnTo>
                    <a:pt x="405" y="211"/>
                  </a:lnTo>
                  <a:lnTo>
                    <a:pt x="433" y="269"/>
                  </a:lnTo>
                  <a:lnTo>
                    <a:pt x="463" y="316"/>
                  </a:lnTo>
                  <a:lnTo>
                    <a:pt x="492" y="354"/>
                  </a:lnTo>
                  <a:lnTo>
                    <a:pt x="520" y="387"/>
                  </a:lnTo>
                  <a:lnTo>
                    <a:pt x="550" y="412"/>
                  </a:lnTo>
                  <a:lnTo>
                    <a:pt x="578" y="424"/>
                  </a:lnTo>
                  <a:lnTo>
                    <a:pt x="607" y="436"/>
                  </a:lnTo>
                  <a:lnTo>
                    <a:pt x="637" y="451"/>
                  </a:lnTo>
                  <a:lnTo>
                    <a:pt x="665" y="448"/>
                  </a:lnTo>
                  <a:lnTo>
                    <a:pt x="694" y="439"/>
                  </a:lnTo>
                  <a:lnTo>
                    <a:pt x="724" y="425"/>
                  </a:lnTo>
                  <a:lnTo>
                    <a:pt x="752" y="397"/>
                  </a:lnTo>
                  <a:lnTo>
                    <a:pt x="781" y="372"/>
                  </a:lnTo>
                  <a:lnTo>
                    <a:pt x="809" y="327"/>
                  </a:lnTo>
                  <a:lnTo>
                    <a:pt x="839" y="270"/>
                  </a:lnTo>
                  <a:lnTo>
                    <a:pt x="868" y="217"/>
                  </a:lnTo>
                  <a:lnTo>
                    <a:pt x="896" y="171"/>
                  </a:lnTo>
                  <a:lnTo>
                    <a:pt x="926" y="142"/>
                  </a:lnTo>
                  <a:lnTo>
                    <a:pt x="955" y="120"/>
                  </a:lnTo>
                  <a:lnTo>
                    <a:pt x="983" y="118"/>
                  </a:lnTo>
                  <a:lnTo>
                    <a:pt x="1013" y="128"/>
                  </a:lnTo>
                  <a:lnTo>
                    <a:pt x="1041" y="160"/>
                  </a:lnTo>
                  <a:lnTo>
                    <a:pt x="1070" y="215"/>
                  </a:lnTo>
                  <a:lnTo>
                    <a:pt x="1099" y="259"/>
                  </a:lnTo>
                  <a:lnTo>
                    <a:pt x="1128" y="285"/>
                  </a:lnTo>
                  <a:lnTo>
                    <a:pt x="1157" y="300"/>
                  </a:lnTo>
                  <a:lnTo>
                    <a:pt x="1186" y="313"/>
                  </a:lnTo>
                  <a:lnTo>
                    <a:pt x="1215" y="333"/>
                  </a:lnTo>
                  <a:lnTo>
                    <a:pt x="1244" y="355"/>
                  </a:lnTo>
                  <a:lnTo>
                    <a:pt x="1272" y="371"/>
                  </a:lnTo>
                  <a:lnTo>
                    <a:pt x="1301" y="36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45" name="Freeform 106">
              <a:extLst>
                <a:ext uri="{FF2B5EF4-FFF2-40B4-BE49-F238E27FC236}">
                  <a16:creationId xmlns="" xmlns:a16="http://schemas.microsoft.com/office/drawing/2014/main" id="{25F8D1EF-6787-409F-A9B0-AFBFFE01E96E}"/>
                </a:ext>
              </a:extLst>
            </p:cNvPr>
            <p:cNvSpPr>
              <a:spLocks/>
            </p:cNvSpPr>
            <p:nvPr/>
          </p:nvSpPr>
          <p:spPr bwMode="auto">
            <a:xfrm>
              <a:off x="4144963" y="4022725"/>
              <a:ext cx="1882775" cy="771525"/>
            </a:xfrm>
            <a:custGeom>
              <a:avLst/>
              <a:gdLst>
                <a:gd name="T0" fmla="*/ 0 w 1186"/>
                <a:gd name="T1" fmla="*/ 0 h 486"/>
                <a:gd name="T2" fmla="*/ 29 w 1186"/>
                <a:gd name="T3" fmla="*/ 16 h 486"/>
                <a:gd name="T4" fmla="*/ 58 w 1186"/>
                <a:gd name="T5" fmla="*/ 60 h 486"/>
                <a:gd name="T6" fmla="*/ 87 w 1186"/>
                <a:gd name="T7" fmla="*/ 117 h 486"/>
                <a:gd name="T8" fmla="*/ 115 w 1186"/>
                <a:gd name="T9" fmla="*/ 197 h 486"/>
                <a:gd name="T10" fmla="*/ 144 w 1186"/>
                <a:gd name="T11" fmla="*/ 315 h 486"/>
                <a:gd name="T12" fmla="*/ 174 w 1186"/>
                <a:gd name="T13" fmla="*/ 409 h 486"/>
                <a:gd name="T14" fmla="*/ 202 w 1186"/>
                <a:gd name="T15" fmla="*/ 459 h 486"/>
                <a:gd name="T16" fmla="*/ 231 w 1186"/>
                <a:gd name="T17" fmla="*/ 480 h 486"/>
                <a:gd name="T18" fmla="*/ 261 w 1186"/>
                <a:gd name="T19" fmla="*/ 486 h 486"/>
                <a:gd name="T20" fmla="*/ 289 w 1186"/>
                <a:gd name="T21" fmla="*/ 479 h 486"/>
                <a:gd name="T22" fmla="*/ 318 w 1186"/>
                <a:gd name="T23" fmla="*/ 465 h 486"/>
                <a:gd name="T24" fmla="*/ 346 w 1186"/>
                <a:gd name="T25" fmla="*/ 449 h 486"/>
                <a:gd name="T26" fmla="*/ 376 w 1186"/>
                <a:gd name="T27" fmla="*/ 414 h 486"/>
                <a:gd name="T28" fmla="*/ 405 w 1186"/>
                <a:gd name="T29" fmla="*/ 350 h 486"/>
                <a:gd name="T30" fmla="*/ 433 w 1186"/>
                <a:gd name="T31" fmla="*/ 259 h 486"/>
                <a:gd name="T32" fmla="*/ 463 w 1186"/>
                <a:gd name="T33" fmla="*/ 168 h 486"/>
                <a:gd name="T34" fmla="*/ 492 w 1186"/>
                <a:gd name="T35" fmla="*/ 106 h 486"/>
                <a:gd name="T36" fmla="*/ 520 w 1186"/>
                <a:gd name="T37" fmla="*/ 88 h 486"/>
                <a:gd name="T38" fmla="*/ 550 w 1186"/>
                <a:gd name="T39" fmla="*/ 95 h 486"/>
                <a:gd name="T40" fmla="*/ 578 w 1186"/>
                <a:gd name="T41" fmla="*/ 112 h 486"/>
                <a:gd name="T42" fmla="*/ 607 w 1186"/>
                <a:gd name="T43" fmla="*/ 142 h 486"/>
                <a:gd name="T44" fmla="*/ 637 w 1186"/>
                <a:gd name="T45" fmla="*/ 171 h 486"/>
                <a:gd name="T46" fmla="*/ 665 w 1186"/>
                <a:gd name="T47" fmla="*/ 196 h 486"/>
                <a:gd name="T48" fmla="*/ 694 w 1186"/>
                <a:gd name="T49" fmla="*/ 220 h 486"/>
                <a:gd name="T50" fmla="*/ 724 w 1186"/>
                <a:gd name="T51" fmla="*/ 251 h 486"/>
                <a:gd name="T52" fmla="*/ 752 w 1186"/>
                <a:gd name="T53" fmla="*/ 289 h 486"/>
                <a:gd name="T54" fmla="*/ 781 w 1186"/>
                <a:gd name="T55" fmla="*/ 330 h 486"/>
                <a:gd name="T56" fmla="*/ 809 w 1186"/>
                <a:gd name="T57" fmla="*/ 369 h 486"/>
                <a:gd name="T58" fmla="*/ 839 w 1186"/>
                <a:gd name="T59" fmla="*/ 407 h 486"/>
                <a:gd name="T60" fmla="*/ 868 w 1186"/>
                <a:gd name="T61" fmla="*/ 436 h 486"/>
                <a:gd name="T62" fmla="*/ 896 w 1186"/>
                <a:gd name="T63" fmla="*/ 454 h 486"/>
                <a:gd name="T64" fmla="*/ 926 w 1186"/>
                <a:gd name="T65" fmla="*/ 462 h 486"/>
                <a:gd name="T66" fmla="*/ 955 w 1186"/>
                <a:gd name="T67" fmla="*/ 457 h 486"/>
                <a:gd name="T68" fmla="*/ 983 w 1186"/>
                <a:gd name="T69" fmla="*/ 446 h 486"/>
                <a:gd name="T70" fmla="*/ 1013 w 1186"/>
                <a:gd name="T71" fmla="*/ 426 h 486"/>
                <a:gd name="T72" fmla="*/ 1041 w 1186"/>
                <a:gd name="T73" fmla="*/ 407 h 486"/>
                <a:gd name="T74" fmla="*/ 1070 w 1186"/>
                <a:gd name="T75" fmla="*/ 382 h 486"/>
                <a:gd name="T76" fmla="*/ 1099 w 1186"/>
                <a:gd name="T77" fmla="*/ 366 h 486"/>
                <a:gd name="T78" fmla="*/ 1128 w 1186"/>
                <a:gd name="T79" fmla="*/ 353 h 486"/>
                <a:gd name="T80" fmla="*/ 1157 w 1186"/>
                <a:gd name="T81" fmla="*/ 331 h 486"/>
                <a:gd name="T82" fmla="*/ 1186 w 1186"/>
                <a:gd name="T83" fmla="*/ 319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86">
                  <a:moveTo>
                    <a:pt x="0" y="0"/>
                  </a:moveTo>
                  <a:lnTo>
                    <a:pt x="29" y="16"/>
                  </a:lnTo>
                  <a:lnTo>
                    <a:pt x="58" y="60"/>
                  </a:lnTo>
                  <a:lnTo>
                    <a:pt x="87" y="117"/>
                  </a:lnTo>
                  <a:lnTo>
                    <a:pt x="115" y="197"/>
                  </a:lnTo>
                  <a:lnTo>
                    <a:pt x="144" y="315"/>
                  </a:lnTo>
                  <a:lnTo>
                    <a:pt x="174" y="409"/>
                  </a:lnTo>
                  <a:lnTo>
                    <a:pt x="202" y="459"/>
                  </a:lnTo>
                  <a:lnTo>
                    <a:pt x="231" y="480"/>
                  </a:lnTo>
                  <a:lnTo>
                    <a:pt x="261" y="486"/>
                  </a:lnTo>
                  <a:lnTo>
                    <a:pt x="289" y="479"/>
                  </a:lnTo>
                  <a:lnTo>
                    <a:pt x="318" y="465"/>
                  </a:lnTo>
                  <a:lnTo>
                    <a:pt x="346" y="449"/>
                  </a:lnTo>
                  <a:lnTo>
                    <a:pt x="376" y="414"/>
                  </a:lnTo>
                  <a:lnTo>
                    <a:pt x="405" y="350"/>
                  </a:lnTo>
                  <a:lnTo>
                    <a:pt x="433" y="259"/>
                  </a:lnTo>
                  <a:lnTo>
                    <a:pt x="463" y="168"/>
                  </a:lnTo>
                  <a:lnTo>
                    <a:pt x="492" y="106"/>
                  </a:lnTo>
                  <a:lnTo>
                    <a:pt x="520" y="88"/>
                  </a:lnTo>
                  <a:lnTo>
                    <a:pt x="550" y="95"/>
                  </a:lnTo>
                  <a:lnTo>
                    <a:pt x="578" y="112"/>
                  </a:lnTo>
                  <a:lnTo>
                    <a:pt x="607" y="142"/>
                  </a:lnTo>
                  <a:lnTo>
                    <a:pt x="637" y="171"/>
                  </a:lnTo>
                  <a:lnTo>
                    <a:pt x="665" y="196"/>
                  </a:lnTo>
                  <a:lnTo>
                    <a:pt x="694" y="220"/>
                  </a:lnTo>
                  <a:lnTo>
                    <a:pt x="724" y="251"/>
                  </a:lnTo>
                  <a:lnTo>
                    <a:pt x="752" y="289"/>
                  </a:lnTo>
                  <a:lnTo>
                    <a:pt x="781" y="330"/>
                  </a:lnTo>
                  <a:lnTo>
                    <a:pt x="809" y="369"/>
                  </a:lnTo>
                  <a:lnTo>
                    <a:pt x="839" y="407"/>
                  </a:lnTo>
                  <a:lnTo>
                    <a:pt x="868" y="436"/>
                  </a:lnTo>
                  <a:lnTo>
                    <a:pt x="896" y="454"/>
                  </a:lnTo>
                  <a:lnTo>
                    <a:pt x="926" y="462"/>
                  </a:lnTo>
                  <a:lnTo>
                    <a:pt x="955" y="457"/>
                  </a:lnTo>
                  <a:lnTo>
                    <a:pt x="983" y="446"/>
                  </a:lnTo>
                  <a:lnTo>
                    <a:pt x="1013" y="426"/>
                  </a:lnTo>
                  <a:lnTo>
                    <a:pt x="1041" y="407"/>
                  </a:lnTo>
                  <a:lnTo>
                    <a:pt x="1070" y="382"/>
                  </a:lnTo>
                  <a:lnTo>
                    <a:pt x="1099" y="366"/>
                  </a:lnTo>
                  <a:lnTo>
                    <a:pt x="1128" y="353"/>
                  </a:lnTo>
                  <a:lnTo>
                    <a:pt x="1157" y="331"/>
                  </a:lnTo>
                  <a:lnTo>
                    <a:pt x="1186" y="31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46" name="Freeform 107">
              <a:extLst>
                <a:ext uri="{FF2B5EF4-FFF2-40B4-BE49-F238E27FC236}">
                  <a16:creationId xmlns="" xmlns:a16="http://schemas.microsoft.com/office/drawing/2014/main" id="{7DFE4C84-E7B1-4E80-9348-E5D4355AE976}"/>
                </a:ext>
              </a:extLst>
            </p:cNvPr>
            <p:cNvSpPr>
              <a:spLocks/>
            </p:cNvSpPr>
            <p:nvPr/>
          </p:nvSpPr>
          <p:spPr bwMode="auto">
            <a:xfrm>
              <a:off x="4144963" y="4021138"/>
              <a:ext cx="2019300" cy="806450"/>
            </a:xfrm>
            <a:custGeom>
              <a:avLst/>
              <a:gdLst>
                <a:gd name="T0" fmla="*/ 0 w 1272"/>
                <a:gd name="T1" fmla="*/ 508 h 508"/>
                <a:gd name="T2" fmla="*/ 29 w 1272"/>
                <a:gd name="T3" fmla="*/ 492 h 508"/>
                <a:gd name="T4" fmla="*/ 58 w 1272"/>
                <a:gd name="T5" fmla="*/ 429 h 508"/>
                <a:gd name="T6" fmla="*/ 87 w 1272"/>
                <a:gd name="T7" fmla="*/ 356 h 508"/>
                <a:gd name="T8" fmla="*/ 115 w 1272"/>
                <a:gd name="T9" fmla="*/ 290 h 508"/>
                <a:gd name="T10" fmla="*/ 144 w 1272"/>
                <a:gd name="T11" fmla="*/ 177 h 508"/>
                <a:gd name="T12" fmla="*/ 174 w 1272"/>
                <a:gd name="T13" fmla="*/ 87 h 508"/>
                <a:gd name="T14" fmla="*/ 202 w 1272"/>
                <a:gd name="T15" fmla="*/ 27 h 508"/>
                <a:gd name="T16" fmla="*/ 231 w 1272"/>
                <a:gd name="T17" fmla="*/ 0 h 508"/>
                <a:gd name="T18" fmla="*/ 261 w 1272"/>
                <a:gd name="T19" fmla="*/ 32 h 508"/>
                <a:gd name="T20" fmla="*/ 289 w 1272"/>
                <a:gd name="T21" fmla="*/ 105 h 508"/>
                <a:gd name="T22" fmla="*/ 318 w 1272"/>
                <a:gd name="T23" fmla="*/ 199 h 508"/>
                <a:gd name="T24" fmla="*/ 346 w 1272"/>
                <a:gd name="T25" fmla="*/ 278 h 508"/>
                <a:gd name="T26" fmla="*/ 376 w 1272"/>
                <a:gd name="T27" fmla="*/ 340 h 508"/>
                <a:gd name="T28" fmla="*/ 405 w 1272"/>
                <a:gd name="T29" fmla="*/ 384 h 508"/>
                <a:gd name="T30" fmla="*/ 433 w 1272"/>
                <a:gd name="T31" fmla="*/ 406 h 508"/>
                <a:gd name="T32" fmla="*/ 463 w 1272"/>
                <a:gd name="T33" fmla="*/ 429 h 508"/>
                <a:gd name="T34" fmla="*/ 492 w 1272"/>
                <a:gd name="T35" fmla="*/ 443 h 508"/>
                <a:gd name="T36" fmla="*/ 520 w 1272"/>
                <a:gd name="T37" fmla="*/ 449 h 508"/>
                <a:gd name="T38" fmla="*/ 550 w 1272"/>
                <a:gd name="T39" fmla="*/ 460 h 508"/>
                <a:gd name="T40" fmla="*/ 578 w 1272"/>
                <a:gd name="T41" fmla="*/ 461 h 508"/>
                <a:gd name="T42" fmla="*/ 607 w 1272"/>
                <a:gd name="T43" fmla="*/ 461 h 508"/>
                <a:gd name="T44" fmla="*/ 637 w 1272"/>
                <a:gd name="T45" fmla="*/ 454 h 508"/>
                <a:gd name="T46" fmla="*/ 665 w 1272"/>
                <a:gd name="T47" fmla="*/ 415 h 508"/>
                <a:gd name="T48" fmla="*/ 694 w 1272"/>
                <a:gd name="T49" fmla="*/ 363 h 508"/>
                <a:gd name="T50" fmla="*/ 724 w 1272"/>
                <a:gd name="T51" fmla="*/ 300 h 508"/>
                <a:gd name="T52" fmla="*/ 752 w 1272"/>
                <a:gd name="T53" fmla="*/ 239 h 508"/>
                <a:gd name="T54" fmla="*/ 781 w 1272"/>
                <a:gd name="T55" fmla="*/ 205 h 508"/>
                <a:gd name="T56" fmla="*/ 809 w 1272"/>
                <a:gd name="T57" fmla="*/ 181 h 508"/>
                <a:gd name="T58" fmla="*/ 839 w 1272"/>
                <a:gd name="T59" fmla="*/ 173 h 508"/>
                <a:gd name="T60" fmla="*/ 868 w 1272"/>
                <a:gd name="T61" fmla="*/ 178 h 508"/>
                <a:gd name="T62" fmla="*/ 896 w 1272"/>
                <a:gd name="T63" fmla="*/ 167 h 508"/>
                <a:gd name="T64" fmla="*/ 926 w 1272"/>
                <a:gd name="T65" fmla="*/ 169 h 508"/>
                <a:gd name="T66" fmla="*/ 955 w 1272"/>
                <a:gd name="T67" fmla="*/ 183 h 508"/>
                <a:gd name="T68" fmla="*/ 983 w 1272"/>
                <a:gd name="T69" fmla="*/ 214 h 508"/>
                <a:gd name="T70" fmla="*/ 1013 w 1272"/>
                <a:gd name="T71" fmla="*/ 261 h 508"/>
                <a:gd name="T72" fmla="*/ 1041 w 1272"/>
                <a:gd name="T73" fmla="*/ 305 h 508"/>
                <a:gd name="T74" fmla="*/ 1070 w 1272"/>
                <a:gd name="T75" fmla="*/ 332 h 508"/>
                <a:gd name="T76" fmla="*/ 1099 w 1272"/>
                <a:gd name="T77" fmla="*/ 347 h 508"/>
                <a:gd name="T78" fmla="*/ 1128 w 1272"/>
                <a:gd name="T79" fmla="*/ 356 h 508"/>
                <a:gd name="T80" fmla="*/ 1157 w 1272"/>
                <a:gd name="T81" fmla="*/ 352 h 508"/>
                <a:gd name="T82" fmla="*/ 1186 w 1272"/>
                <a:gd name="T83" fmla="*/ 359 h 508"/>
                <a:gd name="T84" fmla="*/ 1215 w 1272"/>
                <a:gd name="T85" fmla="*/ 351 h 508"/>
                <a:gd name="T86" fmla="*/ 1244 w 1272"/>
                <a:gd name="T87" fmla="*/ 341 h 508"/>
                <a:gd name="T88" fmla="*/ 1272 w 1272"/>
                <a:gd name="T89" fmla="*/ 356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2" h="508">
                  <a:moveTo>
                    <a:pt x="0" y="508"/>
                  </a:moveTo>
                  <a:lnTo>
                    <a:pt x="29" y="492"/>
                  </a:lnTo>
                  <a:lnTo>
                    <a:pt x="58" y="429"/>
                  </a:lnTo>
                  <a:lnTo>
                    <a:pt x="87" y="356"/>
                  </a:lnTo>
                  <a:lnTo>
                    <a:pt x="115" y="290"/>
                  </a:lnTo>
                  <a:lnTo>
                    <a:pt x="144" y="177"/>
                  </a:lnTo>
                  <a:lnTo>
                    <a:pt x="174" y="87"/>
                  </a:lnTo>
                  <a:lnTo>
                    <a:pt x="202" y="27"/>
                  </a:lnTo>
                  <a:lnTo>
                    <a:pt x="231" y="0"/>
                  </a:lnTo>
                  <a:lnTo>
                    <a:pt x="261" y="32"/>
                  </a:lnTo>
                  <a:lnTo>
                    <a:pt x="289" y="105"/>
                  </a:lnTo>
                  <a:lnTo>
                    <a:pt x="318" y="199"/>
                  </a:lnTo>
                  <a:lnTo>
                    <a:pt x="346" y="278"/>
                  </a:lnTo>
                  <a:lnTo>
                    <a:pt x="376" y="340"/>
                  </a:lnTo>
                  <a:lnTo>
                    <a:pt x="405" y="384"/>
                  </a:lnTo>
                  <a:lnTo>
                    <a:pt x="433" y="406"/>
                  </a:lnTo>
                  <a:lnTo>
                    <a:pt x="463" y="429"/>
                  </a:lnTo>
                  <a:lnTo>
                    <a:pt x="492" y="443"/>
                  </a:lnTo>
                  <a:lnTo>
                    <a:pt x="520" y="449"/>
                  </a:lnTo>
                  <a:lnTo>
                    <a:pt x="550" y="460"/>
                  </a:lnTo>
                  <a:lnTo>
                    <a:pt x="578" y="461"/>
                  </a:lnTo>
                  <a:lnTo>
                    <a:pt x="607" y="461"/>
                  </a:lnTo>
                  <a:lnTo>
                    <a:pt x="637" y="454"/>
                  </a:lnTo>
                  <a:lnTo>
                    <a:pt x="665" y="415"/>
                  </a:lnTo>
                  <a:lnTo>
                    <a:pt x="694" y="363"/>
                  </a:lnTo>
                  <a:lnTo>
                    <a:pt x="724" y="300"/>
                  </a:lnTo>
                  <a:lnTo>
                    <a:pt x="752" y="239"/>
                  </a:lnTo>
                  <a:lnTo>
                    <a:pt x="781" y="205"/>
                  </a:lnTo>
                  <a:lnTo>
                    <a:pt x="809" y="181"/>
                  </a:lnTo>
                  <a:lnTo>
                    <a:pt x="839" y="173"/>
                  </a:lnTo>
                  <a:lnTo>
                    <a:pt x="868" y="178"/>
                  </a:lnTo>
                  <a:lnTo>
                    <a:pt x="896" y="167"/>
                  </a:lnTo>
                  <a:lnTo>
                    <a:pt x="926" y="169"/>
                  </a:lnTo>
                  <a:lnTo>
                    <a:pt x="955" y="183"/>
                  </a:lnTo>
                  <a:lnTo>
                    <a:pt x="983" y="214"/>
                  </a:lnTo>
                  <a:lnTo>
                    <a:pt x="1013" y="261"/>
                  </a:lnTo>
                  <a:lnTo>
                    <a:pt x="1041" y="305"/>
                  </a:lnTo>
                  <a:lnTo>
                    <a:pt x="1070" y="332"/>
                  </a:lnTo>
                  <a:lnTo>
                    <a:pt x="1099" y="347"/>
                  </a:lnTo>
                  <a:lnTo>
                    <a:pt x="1128" y="356"/>
                  </a:lnTo>
                  <a:lnTo>
                    <a:pt x="1157" y="352"/>
                  </a:lnTo>
                  <a:lnTo>
                    <a:pt x="1186" y="359"/>
                  </a:lnTo>
                  <a:lnTo>
                    <a:pt x="1215" y="351"/>
                  </a:lnTo>
                  <a:lnTo>
                    <a:pt x="1244" y="341"/>
                  </a:lnTo>
                  <a:lnTo>
                    <a:pt x="1272" y="35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47" name="Freeform 108">
              <a:extLst>
                <a:ext uri="{FF2B5EF4-FFF2-40B4-BE49-F238E27FC236}">
                  <a16:creationId xmlns="" xmlns:a16="http://schemas.microsoft.com/office/drawing/2014/main" id="{FA2EEFF4-1594-4B4E-9C1F-6F0F55FBD628}"/>
                </a:ext>
              </a:extLst>
            </p:cNvPr>
            <p:cNvSpPr>
              <a:spLocks/>
            </p:cNvSpPr>
            <p:nvPr/>
          </p:nvSpPr>
          <p:spPr bwMode="auto">
            <a:xfrm>
              <a:off x="4144963" y="4140200"/>
              <a:ext cx="1882775" cy="666750"/>
            </a:xfrm>
            <a:custGeom>
              <a:avLst/>
              <a:gdLst>
                <a:gd name="T0" fmla="*/ 0 w 1186"/>
                <a:gd name="T1" fmla="*/ 71 h 420"/>
                <a:gd name="T2" fmla="*/ 29 w 1186"/>
                <a:gd name="T3" fmla="*/ 155 h 420"/>
                <a:gd name="T4" fmla="*/ 58 w 1186"/>
                <a:gd name="T5" fmla="*/ 240 h 420"/>
                <a:gd name="T6" fmla="*/ 87 w 1186"/>
                <a:gd name="T7" fmla="*/ 303 h 420"/>
                <a:gd name="T8" fmla="*/ 115 w 1186"/>
                <a:gd name="T9" fmla="*/ 360 h 420"/>
                <a:gd name="T10" fmla="*/ 144 w 1186"/>
                <a:gd name="T11" fmla="*/ 417 h 420"/>
                <a:gd name="T12" fmla="*/ 174 w 1186"/>
                <a:gd name="T13" fmla="*/ 420 h 420"/>
                <a:gd name="T14" fmla="*/ 202 w 1186"/>
                <a:gd name="T15" fmla="*/ 408 h 420"/>
                <a:gd name="T16" fmla="*/ 231 w 1186"/>
                <a:gd name="T17" fmla="*/ 402 h 420"/>
                <a:gd name="T18" fmla="*/ 261 w 1186"/>
                <a:gd name="T19" fmla="*/ 380 h 420"/>
                <a:gd name="T20" fmla="*/ 289 w 1186"/>
                <a:gd name="T21" fmla="*/ 327 h 420"/>
                <a:gd name="T22" fmla="*/ 318 w 1186"/>
                <a:gd name="T23" fmla="*/ 242 h 420"/>
                <a:gd name="T24" fmla="*/ 346 w 1186"/>
                <a:gd name="T25" fmla="*/ 146 h 420"/>
                <a:gd name="T26" fmla="*/ 376 w 1186"/>
                <a:gd name="T27" fmla="*/ 70 h 420"/>
                <a:gd name="T28" fmla="*/ 405 w 1186"/>
                <a:gd name="T29" fmla="*/ 20 h 420"/>
                <a:gd name="T30" fmla="*/ 433 w 1186"/>
                <a:gd name="T31" fmla="*/ 0 h 420"/>
                <a:gd name="T32" fmla="*/ 463 w 1186"/>
                <a:gd name="T33" fmla="*/ 11 h 420"/>
                <a:gd name="T34" fmla="*/ 492 w 1186"/>
                <a:gd name="T35" fmla="*/ 33 h 420"/>
                <a:gd name="T36" fmla="*/ 520 w 1186"/>
                <a:gd name="T37" fmla="*/ 65 h 420"/>
                <a:gd name="T38" fmla="*/ 550 w 1186"/>
                <a:gd name="T39" fmla="*/ 96 h 420"/>
                <a:gd name="T40" fmla="*/ 578 w 1186"/>
                <a:gd name="T41" fmla="*/ 125 h 420"/>
                <a:gd name="T42" fmla="*/ 607 w 1186"/>
                <a:gd name="T43" fmla="*/ 166 h 420"/>
                <a:gd name="T44" fmla="*/ 637 w 1186"/>
                <a:gd name="T45" fmla="*/ 202 h 420"/>
                <a:gd name="T46" fmla="*/ 665 w 1186"/>
                <a:gd name="T47" fmla="*/ 250 h 420"/>
                <a:gd name="T48" fmla="*/ 694 w 1186"/>
                <a:gd name="T49" fmla="*/ 310 h 420"/>
                <a:gd name="T50" fmla="*/ 724 w 1186"/>
                <a:gd name="T51" fmla="*/ 365 h 420"/>
                <a:gd name="T52" fmla="*/ 752 w 1186"/>
                <a:gd name="T53" fmla="*/ 413 h 420"/>
                <a:gd name="T54" fmla="*/ 781 w 1186"/>
                <a:gd name="T55" fmla="*/ 418 h 420"/>
                <a:gd name="T56" fmla="*/ 809 w 1186"/>
                <a:gd name="T57" fmla="*/ 417 h 420"/>
                <a:gd name="T58" fmla="*/ 839 w 1186"/>
                <a:gd name="T59" fmla="*/ 410 h 420"/>
                <a:gd name="T60" fmla="*/ 868 w 1186"/>
                <a:gd name="T61" fmla="*/ 391 h 420"/>
                <a:gd name="T62" fmla="*/ 896 w 1186"/>
                <a:gd name="T63" fmla="*/ 375 h 420"/>
                <a:gd name="T64" fmla="*/ 926 w 1186"/>
                <a:gd name="T65" fmla="*/ 342 h 420"/>
                <a:gd name="T66" fmla="*/ 955 w 1186"/>
                <a:gd name="T67" fmla="*/ 288 h 420"/>
                <a:gd name="T68" fmla="*/ 983 w 1186"/>
                <a:gd name="T69" fmla="*/ 237 h 420"/>
                <a:gd name="T70" fmla="*/ 1013 w 1186"/>
                <a:gd name="T71" fmla="*/ 197 h 420"/>
                <a:gd name="T72" fmla="*/ 1041 w 1186"/>
                <a:gd name="T73" fmla="*/ 160 h 420"/>
                <a:gd name="T74" fmla="*/ 1070 w 1186"/>
                <a:gd name="T75" fmla="*/ 148 h 420"/>
                <a:gd name="T76" fmla="*/ 1099 w 1186"/>
                <a:gd name="T77" fmla="*/ 151 h 420"/>
                <a:gd name="T78" fmla="*/ 1128 w 1186"/>
                <a:gd name="T79" fmla="*/ 159 h 420"/>
                <a:gd name="T80" fmla="*/ 1157 w 1186"/>
                <a:gd name="T81" fmla="*/ 173 h 420"/>
                <a:gd name="T82" fmla="*/ 1186 w 1186"/>
                <a:gd name="T83" fmla="*/ 180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20">
                  <a:moveTo>
                    <a:pt x="0" y="71"/>
                  </a:moveTo>
                  <a:lnTo>
                    <a:pt x="29" y="155"/>
                  </a:lnTo>
                  <a:lnTo>
                    <a:pt x="58" y="240"/>
                  </a:lnTo>
                  <a:lnTo>
                    <a:pt x="87" y="303"/>
                  </a:lnTo>
                  <a:lnTo>
                    <a:pt x="115" y="360"/>
                  </a:lnTo>
                  <a:lnTo>
                    <a:pt x="144" y="417"/>
                  </a:lnTo>
                  <a:lnTo>
                    <a:pt x="174" y="420"/>
                  </a:lnTo>
                  <a:lnTo>
                    <a:pt x="202" y="408"/>
                  </a:lnTo>
                  <a:lnTo>
                    <a:pt x="231" y="402"/>
                  </a:lnTo>
                  <a:lnTo>
                    <a:pt x="261" y="380"/>
                  </a:lnTo>
                  <a:lnTo>
                    <a:pt x="289" y="327"/>
                  </a:lnTo>
                  <a:lnTo>
                    <a:pt x="318" y="242"/>
                  </a:lnTo>
                  <a:lnTo>
                    <a:pt x="346" y="146"/>
                  </a:lnTo>
                  <a:lnTo>
                    <a:pt x="376" y="70"/>
                  </a:lnTo>
                  <a:lnTo>
                    <a:pt x="405" y="20"/>
                  </a:lnTo>
                  <a:lnTo>
                    <a:pt x="433" y="0"/>
                  </a:lnTo>
                  <a:lnTo>
                    <a:pt x="463" y="11"/>
                  </a:lnTo>
                  <a:lnTo>
                    <a:pt x="492" y="33"/>
                  </a:lnTo>
                  <a:lnTo>
                    <a:pt x="520" y="65"/>
                  </a:lnTo>
                  <a:lnTo>
                    <a:pt x="550" y="96"/>
                  </a:lnTo>
                  <a:lnTo>
                    <a:pt x="578" y="125"/>
                  </a:lnTo>
                  <a:lnTo>
                    <a:pt x="607" y="166"/>
                  </a:lnTo>
                  <a:lnTo>
                    <a:pt x="637" y="202"/>
                  </a:lnTo>
                  <a:lnTo>
                    <a:pt x="665" y="250"/>
                  </a:lnTo>
                  <a:lnTo>
                    <a:pt x="694" y="310"/>
                  </a:lnTo>
                  <a:lnTo>
                    <a:pt x="724" y="365"/>
                  </a:lnTo>
                  <a:lnTo>
                    <a:pt x="752" y="413"/>
                  </a:lnTo>
                  <a:lnTo>
                    <a:pt x="781" y="418"/>
                  </a:lnTo>
                  <a:lnTo>
                    <a:pt x="809" y="417"/>
                  </a:lnTo>
                  <a:lnTo>
                    <a:pt x="839" y="410"/>
                  </a:lnTo>
                  <a:lnTo>
                    <a:pt x="868" y="391"/>
                  </a:lnTo>
                  <a:lnTo>
                    <a:pt x="896" y="375"/>
                  </a:lnTo>
                  <a:lnTo>
                    <a:pt x="926" y="342"/>
                  </a:lnTo>
                  <a:lnTo>
                    <a:pt x="955" y="288"/>
                  </a:lnTo>
                  <a:lnTo>
                    <a:pt x="983" y="237"/>
                  </a:lnTo>
                  <a:lnTo>
                    <a:pt x="1013" y="197"/>
                  </a:lnTo>
                  <a:lnTo>
                    <a:pt x="1041" y="160"/>
                  </a:lnTo>
                  <a:lnTo>
                    <a:pt x="1070" y="148"/>
                  </a:lnTo>
                  <a:lnTo>
                    <a:pt x="1099" y="151"/>
                  </a:lnTo>
                  <a:lnTo>
                    <a:pt x="1128" y="159"/>
                  </a:lnTo>
                  <a:lnTo>
                    <a:pt x="1157" y="173"/>
                  </a:lnTo>
                  <a:lnTo>
                    <a:pt x="1186" y="18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48" name="Freeform 109">
              <a:extLst>
                <a:ext uri="{FF2B5EF4-FFF2-40B4-BE49-F238E27FC236}">
                  <a16:creationId xmlns="" xmlns:a16="http://schemas.microsoft.com/office/drawing/2014/main" id="{305A090D-F802-4895-9DEC-38AC0DA0128D}"/>
                </a:ext>
              </a:extLst>
            </p:cNvPr>
            <p:cNvSpPr>
              <a:spLocks/>
            </p:cNvSpPr>
            <p:nvPr/>
          </p:nvSpPr>
          <p:spPr bwMode="auto">
            <a:xfrm>
              <a:off x="4144963" y="4060825"/>
              <a:ext cx="1974850" cy="763588"/>
            </a:xfrm>
            <a:custGeom>
              <a:avLst/>
              <a:gdLst>
                <a:gd name="T0" fmla="*/ 0 w 1244"/>
                <a:gd name="T1" fmla="*/ 308 h 481"/>
                <a:gd name="T2" fmla="*/ 29 w 1244"/>
                <a:gd name="T3" fmla="*/ 269 h 481"/>
                <a:gd name="T4" fmla="*/ 58 w 1244"/>
                <a:gd name="T5" fmla="*/ 190 h 481"/>
                <a:gd name="T6" fmla="*/ 87 w 1244"/>
                <a:gd name="T7" fmla="*/ 128 h 481"/>
                <a:gd name="T8" fmla="*/ 115 w 1244"/>
                <a:gd name="T9" fmla="*/ 89 h 481"/>
                <a:gd name="T10" fmla="*/ 144 w 1244"/>
                <a:gd name="T11" fmla="*/ 20 h 481"/>
                <a:gd name="T12" fmla="*/ 174 w 1244"/>
                <a:gd name="T13" fmla="*/ 0 h 481"/>
                <a:gd name="T14" fmla="*/ 202 w 1244"/>
                <a:gd name="T15" fmla="*/ 22 h 481"/>
                <a:gd name="T16" fmla="*/ 231 w 1244"/>
                <a:gd name="T17" fmla="*/ 84 h 481"/>
                <a:gd name="T18" fmla="*/ 261 w 1244"/>
                <a:gd name="T19" fmla="*/ 179 h 481"/>
                <a:gd name="T20" fmla="*/ 289 w 1244"/>
                <a:gd name="T21" fmla="*/ 283 h 481"/>
                <a:gd name="T22" fmla="*/ 318 w 1244"/>
                <a:gd name="T23" fmla="*/ 349 h 481"/>
                <a:gd name="T24" fmla="*/ 346 w 1244"/>
                <a:gd name="T25" fmla="*/ 381 h 481"/>
                <a:gd name="T26" fmla="*/ 376 w 1244"/>
                <a:gd name="T27" fmla="*/ 406 h 481"/>
                <a:gd name="T28" fmla="*/ 405 w 1244"/>
                <a:gd name="T29" fmla="*/ 426 h 481"/>
                <a:gd name="T30" fmla="*/ 433 w 1244"/>
                <a:gd name="T31" fmla="*/ 442 h 481"/>
                <a:gd name="T32" fmla="*/ 463 w 1244"/>
                <a:gd name="T33" fmla="*/ 447 h 481"/>
                <a:gd name="T34" fmla="*/ 492 w 1244"/>
                <a:gd name="T35" fmla="*/ 445 h 481"/>
                <a:gd name="T36" fmla="*/ 520 w 1244"/>
                <a:gd name="T37" fmla="*/ 445 h 481"/>
                <a:gd name="T38" fmla="*/ 550 w 1244"/>
                <a:gd name="T39" fmla="*/ 434 h 481"/>
                <a:gd name="T40" fmla="*/ 578 w 1244"/>
                <a:gd name="T41" fmla="*/ 392 h 481"/>
                <a:gd name="T42" fmla="*/ 607 w 1244"/>
                <a:gd name="T43" fmla="*/ 329 h 481"/>
                <a:gd name="T44" fmla="*/ 637 w 1244"/>
                <a:gd name="T45" fmla="*/ 259 h 481"/>
                <a:gd name="T46" fmla="*/ 665 w 1244"/>
                <a:gd name="T47" fmla="*/ 187 h 481"/>
                <a:gd name="T48" fmla="*/ 694 w 1244"/>
                <a:gd name="T49" fmla="*/ 137 h 481"/>
                <a:gd name="T50" fmla="*/ 724 w 1244"/>
                <a:gd name="T51" fmla="*/ 120 h 481"/>
                <a:gd name="T52" fmla="*/ 752 w 1244"/>
                <a:gd name="T53" fmla="*/ 116 h 481"/>
                <a:gd name="T54" fmla="*/ 781 w 1244"/>
                <a:gd name="T55" fmla="*/ 130 h 481"/>
                <a:gd name="T56" fmla="*/ 809 w 1244"/>
                <a:gd name="T57" fmla="*/ 141 h 481"/>
                <a:gd name="T58" fmla="*/ 839 w 1244"/>
                <a:gd name="T59" fmla="*/ 148 h 481"/>
                <a:gd name="T60" fmla="*/ 868 w 1244"/>
                <a:gd name="T61" fmla="*/ 177 h 481"/>
                <a:gd name="T62" fmla="*/ 896 w 1244"/>
                <a:gd name="T63" fmla="*/ 219 h 481"/>
                <a:gd name="T64" fmla="*/ 926 w 1244"/>
                <a:gd name="T65" fmla="*/ 258 h 481"/>
                <a:gd name="T66" fmla="*/ 955 w 1244"/>
                <a:gd name="T67" fmla="*/ 296 h 481"/>
                <a:gd name="T68" fmla="*/ 983 w 1244"/>
                <a:gd name="T69" fmla="*/ 339 h 481"/>
                <a:gd name="T70" fmla="*/ 1013 w 1244"/>
                <a:gd name="T71" fmla="*/ 387 h 481"/>
                <a:gd name="T72" fmla="*/ 1041 w 1244"/>
                <a:gd name="T73" fmla="*/ 434 h 481"/>
                <a:gd name="T74" fmla="*/ 1070 w 1244"/>
                <a:gd name="T75" fmla="*/ 470 h 481"/>
                <a:gd name="T76" fmla="*/ 1099 w 1244"/>
                <a:gd name="T77" fmla="*/ 481 h 481"/>
                <a:gd name="T78" fmla="*/ 1128 w 1244"/>
                <a:gd name="T79" fmla="*/ 462 h 481"/>
                <a:gd name="T80" fmla="*/ 1157 w 1244"/>
                <a:gd name="T81" fmla="*/ 438 h 481"/>
                <a:gd name="T82" fmla="*/ 1186 w 1244"/>
                <a:gd name="T83" fmla="*/ 414 h 481"/>
                <a:gd name="T84" fmla="*/ 1215 w 1244"/>
                <a:gd name="T85" fmla="*/ 393 h 481"/>
                <a:gd name="T86" fmla="*/ 1244 w 1244"/>
                <a:gd name="T87" fmla="*/ 37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81">
                  <a:moveTo>
                    <a:pt x="0" y="308"/>
                  </a:moveTo>
                  <a:lnTo>
                    <a:pt x="29" y="269"/>
                  </a:lnTo>
                  <a:lnTo>
                    <a:pt x="58" y="190"/>
                  </a:lnTo>
                  <a:lnTo>
                    <a:pt x="87" y="128"/>
                  </a:lnTo>
                  <a:lnTo>
                    <a:pt x="115" y="89"/>
                  </a:lnTo>
                  <a:lnTo>
                    <a:pt x="144" y="20"/>
                  </a:lnTo>
                  <a:lnTo>
                    <a:pt x="174" y="0"/>
                  </a:lnTo>
                  <a:lnTo>
                    <a:pt x="202" y="22"/>
                  </a:lnTo>
                  <a:lnTo>
                    <a:pt x="231" y="84"/>
                  </a:lnTo>
                  <a:lnTo>
                    <a:pt x="261" y="179"/>
                  </a:lnTo>
                  <a:lnTo>
                    <a:pt x="289" y="283"/>
                  </a:lnTo>
                  <a:lnTo>
                    <a:pt x="318" y="349"/>
                  </a:lnTo>
                  <a:lnTo>
                    <a:pt x="346" y="381"/>
                  </a:lnTo>
                  <a:lnTo>
                    <a:pt x="376" y="406"/>
                  </a:lnTo>
                  <a:lnTo>
                    <a:pt x="405" y="426"/>
                  </a:lnTo>
                  <a:lnTo>
                    <a:pt x="433" y="442"/>
                  </a:lnTo>
                  <a:lnTo>
                    <a:pt x="463" y="447"/>
                  </a:lnTo>
                  <a:lnTo>
                    <a:pt x="492" y="445"/>
                  </a:lnTo>
                  <a:lnTo>
                    <a:pt x="520" y="445"/>
                  </a:lnTo>
                  <a:lnTo>
                    <a:pt x="550" y="434"/>
                  </a:lnTo>
                  <a:lnTo>
                    <a:pt x="578" y="392"/>
                  </a:lnTo>
                  <a:lnTo>
                    <a:pt x="607" y="329"/>
                  </a:lnTo>
                  <a:lnTo>
                    <a:pt x="637" y="259"/>
                  </a:lnTo>
                  <a:lnTo>
                    <a:pt x="665" y="187"/>
                  </a:lnTo>
                  <a:lnTo>
                    <a:pt x="694" y="137"/>
                  </a:lnTo>
                  <a:lnTo>
                    <a:pt x="724" y="120"/>
                  </a:lnTo>
                  <a:lnTo>
                    <a:pt x="752" y="116"/>
                  </a:lnTo>
                  <a:lnTo>
                    <a:pt x="781" y="130"/>
                  </a:lnTo>
                  <a:lnTo>
                    <a:pt x="809" y="141"/>
                  </a:lnTo>
                  <a:lnTo>
                    <a:pt x="839" y="148"/>
                  </a:lnTo>
                  <a:lnTo>
                    <a:pt x="868" y="177"/>
                  </a:lnTo>
                  <a:lnTo>
                    <a:pt x="896" y="219"/>
                  </a:lnTo>
                  <a:lnTo>
                    <a:pt x="926" y="258"/>
                  </a:lnTo>
                  <a:lnTo>
                    <a:pt x="955" y="296"/>
                  </a:lnTo>
                  <a:lnTo>
                    <a:pt x="983" y="339"/>
                  </a:lnTo>
                  <a:lnTo>
                    <a:pt x="1013" y="387"/>
                  </a:lnTo>
                  <a:lnTo>
                    <a:pt x="1041" y="434"/>
                  </a:lnTo>
                  <a:lnTo>
                    <a:pt x="1070" y="470"/>
                  </a:lnTo>
                  <a:lnTo>
                    <a:pt x="1099" y="481"/>
                  </a:lnTo>
                  <a:lnTo>
                    <a:pt x="1128" y="462"/>
                  </a:lnTo>
                  <a:lnTo>
                    <a:pt x="1157" y="438"/>
                  </a:lnTo>
                  <a:lnTo>
                    <a:pt x="1186" y="414"/>
                  </a:lnTo>
                  <a:lnTo>
                    <a:pt x="1215" y="393"/>
                  </a:lnTo>
                  <a:lnTo>
                    <a:pt x="1244" y="37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grpSp>
      <p:grpSp>
        <p:nvGrpSpPr>
          <p:cNvPr id="549" name="グループ化 548">
            <a:extLst>
              <a:ext uri="{FF2B5EF4-FFF2-40B4-BE49-F238E27FC236}">
                <a16:creationId xmlns="" xmlns:a16="http://schemas.microsoft.com/office/drawing/2014/main" id="{F1C3E613-C3CE-4225-A202-23CCC76E3360}"/>
              </a:ext>
            </a:extLst>
          </p:cNvPr>
          <p:cNvGrpSpPr/>
          <p:nvPr/>
        </p:nvGrpSpPr>
        <p:grpSpPr>
          <a:xfrm>
            <a:off x="9132354" y="5058000"/>
            <a:ext cx="2520000" cy="1800000"/>
            <a:chOff x="4144963" y="3860800"/>
            <a:chExt cx="2295525" cy="1382713"/>
          </a:xfrm>
        </p:grpSpPr>
        <p:sp>
          <p:nvSpPr>
            <p:cNvPr id="550" name="Line 148">
              <a:extLst>
                <a:ext uri="{FF2B5EF4-FFF2-40B4-BE49-F238E27FC236}">
                  <a16:creationId xmlns="" xmlns:a16="http://schemas.microsoft.com/office/drawing/2014/main" id="{7D30ABB4-C442-4696-9998-3F8BDAC789CB}"/>
                </a:ext>
              </a:extLst>
            </p:cNvPr>
            <p:cNvSpPr>
              <a:spLocks noChangeShapeType="1"/>
            </p:cNvSpPr>
            <p:nvPr/>
          </p:nvSpPr>
          <p:spPr bwMode="auto">
            <a:xfrm>
              <a:off x="4144963"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51" name="Line 149">
              <a:extLst>
                <a:ext uri="{FF2B5EF4-FFF2-40B4-BE49-F238E27FC236}">
                  <a16:creationId xmlns="" xmlns:a16="http://schemas.microsoft.com/office/drawing/2014/main" id="{9460716D-39D1-4C25-83EC-26BFBA51282D}"/>
                </a:ext>
              </a:extLst>
            </p:cNvPr>
            <p:cNvSpPr>
              <a:spLocks noChangeShapeType="1"/>
            </p:cNvSpPr>
            <p:nvPr/>
          </p:nvSpPr>
          <p:spPr bwMode="auto">
            <a:xfrm>
              <a:off x="4603750"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52" name="Line 150">
              <a:extLst>
                <a:ext uri="{FF2B5EF4-FFF2-40B4-BE49-F238E27FC236}">
                  <a16:creationId xmlns="" xmlns:a16="http://schemas.microsoft.com/office/drawing/2014/main" id="{1B59D7F3-E557-4B68-856B-C2399D973CD5}"/>
                </a:ext>
              </a:extLst>
            </p:cNvPr>
            <p:cNvSpPr>
              <a:spLocks noChangeShapeType="1"/>
            </p:cNvSpPr>
            <p:nvPr/>
          </p:nvSpPr>
          <p:spPr bwMode="auto">
            <a:xfrm>
              <a:off x="5062538"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53" name="Line 151">
              <a:extLst>
                <a:ext uri="{FF2B5EF4-FFF2-40B4-BE49-F238E27FC236}">
                  <a16:creationId xmlns="" xmlns:a16="http://schemas.microsoft.com/office/drawing/2014/main" id="{450ACDA5-84F2-4310-B6CD-A376818659BE}"/>
                </a:ext>
              </a:extLst>
            </p:cNvPr>
            <p:cNvSpPr>
              <a:spLocks noChangeShapeType="1"/>
            </p:cNvSpPr>
            <p:nvPr/>
          </p:nvSpPr>
          <p:spPr bwMode="auto">
            <a:xfrm>
              <a:off x="5522913"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54" name="Line 152">
              <a:extLst>
                <a:ext uri="{FF2B5EF4-FFF2-40B4-BE49-F238E27FC236}">
                  <a16:creationId xmlns="" xmlns:a16="http://schemas.microsoft.com/office/drawing/2014/main" id="{F127196D-CC5D-4950-90E6-8F3C8D0E2112}"/>
                </a:ext>
              </a:extLst>
            </p:cNvPr>
            <p:cNvSpPr>
              <a:spLocks noChangeShapeType="1"/>
            </p:cNvSpPr>
            <p:nvPr/>
          </p:nvSpPr>
          <p:spPr bwMode="auto">
            <a:xfrm>
              <a:off x="5981700"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55" name="Line 153">
              <a:extLst>
                <a:ext uri="{FF2B5EF4-FFF2-40B4-BE49-F238E27FC236}">
                  <a16:creationId xmlns="" xmlns:a16="http://schemas.microsoft.com/office/drawing/2014/main" id="{9C26D8F9-CC2E-47E6-B15D-03BC1DB525D3}"/>
                </a:ext>
              </a:extLst>
            </p:cNvPr>
            <p:cNvSpPr>
              <a:spLocks noChangeShapeType="1"/>
            </p:cNvSpPr>
            <p:nvPr/>
          </p:nvSpPr>
          <p:spPr bwMode="auto">
            <a:xfrm>
              <a:off x="6440488" y="4529138"/>
              <a:ext cx="0" cy="4603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56" name="Line 154">
              <a:extLst>
                <a:ext uri="{FF2B5EF4-FFF2-40B4-BE49-F238E27FC236}">
                  <a16:creationId xmlns="" xmlns:a16="http://schemas.microsoft.com/office/drawing/2014/main" id="{B2D55B27-3093-4B27-A046-02D6D86D92BF}"/>
                </a:ext>
              </a:extLst>
            </p:cNvPr>
            <p:cNvSpPr>
              <a:spLocks noChangeShapeType="1"/>
            </p:cNvSpPr>
            <p:nvPr/>
          </p:nvSpPr>
          <p:spPr bwMode="auto">
            <a:xfrm flipH="1">
              <a:off x="4144963" y="5243513"/>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57" name="Line 155">
              <a:extLst>
                <a:ext uri="{FF2B5EF4-FFF2-40B4-BE49-F238E27FC236}">
                  <a16:creationId xmlns="" xmlns:a16="http://schemas.microsoft.com/office/drawing/2014/main" id="{40CB71B2-24C7-4227-9F4D-A30AC95A95B3}"/>
                </a:ext>
              </a:extLst>
            </p:cNvPr>
            <p:cNvSpPr>
              <a:spLocks noChangeShapeType="1"/>
            </p:cNvSpPr>
            <p:nvPr/>
          </p:nvSpPr>
          <p:spPr bwMode="auto">
            <a:xfrm flipH="1">
              <a:off x="4144963" y="5013325"/>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58" name="Line 156">
              <a:extLst>
                <a:ext uri="{FF2B5EF4-FFF2-40B4-BE49-F238E27FC236}">
                  <a16:creationId xmlns="" xmlns:a16="http://schemas.microsoft.com/office/drawing/2014/main" id="{B5C9DC24-6ECF-4DDA-A58D-C4F986D2BF44}"/>
                </a:ext>
              </a:extLst>
            </p:cNvPr>
            <p:cNvSpPr>
              <a:spLocks noChangeShapeType="1"/>
            </p:cNvSpPr>
            <p:nvPr/>
          </p:nvSpPr>
          <p:spPr bwMode="auto">
            <a:xfrm flipH="1">
              <a:off x="4144963" y="4783138"/>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59" name="Line 157">
              <a:extLst>
                <a:ext uri="{FF2B5EF4-FFF2-40B4-BE49-F238E27FC236}">
                  <a16:creationId xmlns="" xmlns:a16="http://schemas.microsoft.com/office/drawing/2014/main" id="{8B6AC3E3-5B7A-4072-A9B8-39CAA5780792}"/>
                </a:ext>
              </a:extLst>
            </p:cNvPr>
            <p:cNvSpPr>
              <a:spLocks noChangeShapeType="1"/>
            </p:cNvSpPr>
            <p:nvPr/>
          </p:nvSpPr>
          <p:spPr bwMode="auto">
            <a:xfrm flipH="1">
              <a:off x="4144963" y="4552950"/>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60" name="Line 158">
              <a:extLst>
                <a:ext uri="{FF2B5EF4-FFF2-40B4-BE49-F238E27FC236}">
                  <a16:creationId xmlns="" xmlns:a16="http://schemas.microsoft.com/office/drawing/2014/main" id="{9F701532-8E7C-47EE-9C0A-EC9FD1F1C5F4}"/>
                </a:ext>
              </a:extLst>
            </p:cNvPr>
            <p:cNvSpPr>
              <a:spLocks noChangeShapeType="1"/>
            </p:cNvSpPr>
            <p:nvPr/>
          </p:nvSpPr>
          <p:spPr bwMode="auto">
            <a:xfrm flipH="1">
              <a:off x="4144963" y="4321175"/>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61" name="Line 159">
              <a:extLst>
                <a:ext uri="{FF2B5EF4-FFF2-40B4-BE49-F238E27FC236}">
                  <a16:creationId xmlns="" xmlns:a16="http://schemas.microsoft.com/office/drawing/2014/main" id="{9B0C78B8-4AB8-495A-BB7B-7DDA851B63B3}"/>
                </a:ext>
              </a:extLst>
            </p:cNvPr>
            <p:cNvSpPr>
              <a:spLocks noChangeShapeType="1"/>
            </p:cNvSpPr>
            <p:nvPr/>
          </p:nvSpPr>
          <p:spPr bwMode="auto">
            <a:xfrm flipH="1">
              <a:off x="4144963" y="4090988"/>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62" name="Line 160">
              <a:extLst>
                <a:ext uri="{FF2B5EF4-FFF2-40B4-BE49-F238E27FC236}">
                  <a16:creationId xmlns="" xmlns:a16="http://schemas.microsoft.com/office/drawing/2014/main" id="{2E6002D6-3C75-4B49-909D-E8EF9715879D}"/>
                </a:ext>
              </a:extLst>
            </p:cNvPr>
            <p:cNvSpPr>
              <a:spLocks noChangeShapeType="1"/>
            </p:cNvSpPr>
            <p:nvPr/>
          </p:nvSpPr>
          <p:spPr bwMode="auto">
            <a:xfrm flipH="1">
              <a:off x="4144963" y="3860800"/>
              <a:ext cx="2381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63" name="Line 161">
              <a:extLst>
                <a:ext uri="{FF2B5EF4-FFF2-40B4-BE49-F238E27FC236}">
                  <a16:creationId xmlns="" xmlns:a16="http://schemas.microsoft.com/office/drawing/2014/main" id="{97DC7B5D-7638-45A2-BE38-DB3BFF1C9851}"/>
                </a:ext>
              </a:extLst>
            </p:cNvPr>
            <p:cNvSpPr>
              <a:spLocks noChangeShapeType="1"/>
            </p:cNvSpPr>
            <p:nvPr/>
          </p:nvSpPr>
          <p:spPr bwMode="auto">
            <a:xfrm>
              <a:off x="4144963" y="4552950"/>
              <a:ext cx="2295525"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64" name="Line 162">
              <a:extLst>
                <a:ext uri="{FF2B5EF4-FFF2-40B4-BE49-F238E27FC236}">
                  <a16:creationId xmlns="" xmlns:a16="http://schemas.microsoft.com/office/drawing/2014/main" id="{900F4C34-39F2-408B-B801-09B4B42804E3}"/>
                </a:ext>
              </a:extLst>
            </p:cNvPr>
            <p:cNvSpPr>
              <a:spLocks noChangeShapeType="1"/>
            </p:cNvSpPr>
            <p:nvPr/>
          </p:nvSpPr>
          <p:spPr bwMode="auto">
            <a:xfrm flipV="1">
              <a:off x="4144963" y="3860800"/>
              <a:ext cx="0" cy="1382713"/>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65" name="Freeform 163">
              <a:extLst>
                <a:ext uri="{FF2B5EF4-FFF2-40B4-BE49-F238E27FC236}">
                  <a16:creationId xmlns="" xmlns:a16="http://schemas.microsoft.com/office/drawing/2014/main" id="{86B623FC-D009-4322-9914-9C7845BCA4D2}"/>
                </a:ext>
              </a:extLst>
            </p:cNvPr>
            <p:cNvSpPr>
              <a:spLocks/>
            </p:cNvSpPr>
            <p:nvPr/>
          </p:nvSpPr>
          <p:spPr bwMode="auto">
            <a:xfrm>
              <a:off x="4144963" y="4351338"/>
              <a:ext cx="1928813" cy="574675"/>
            </a:xfrm>
            <a:custGeom>
              <a:avLst/>
              <a:gdLst>
                <a:gd name="T0" fmla="*/ 0 w 1215"/>
                <a:gd name="T1" fmla="*/ 24 h 362"/>
                <a:gd name="T2" fmla="*/ 29 w 1215"/>
                <a:gd name="T3" fmla="*/ 87 h 362"/>
                <a:gd name="T4" fmla="*/ 58 w 1215"/>
                <a:gd name="T5" fmla="*/ 167 h 362"/>
                <a:gd name="T6" fmla="*/ 87 w 1215"/>
                <a:gd name="T7" fmla="*/ 237 h 362"/>
                <a:gd name="T8" fmla="*/ 115 w 1215"/>
                <a:gd name="T9" fmla="*/ 293 h 362"/>
                <a:gd name="T10" fmla="*/ 144 w 1215"/>
                <a:gd name="T11" fmla="*/ 348 h 362"/>
                <a:gd name="T12" fmla="*/ 174 w 1215"/>
                <a:gd name="T13" fmla="*/ 362 h 362"/>
                <a:gd name="T14" fmla="*/ 202 w 1215"/>
                <a:gd name="T15" fmla="*/ 360 h 362"/>
                <a:gd name="T16" fmla="*/ 231 w 1215"/>
                <a:gd name="T17" fmla="*/ 360 h 362"/>
                <a:gd name="T18" fmla="*/ 261 w 1215"/>
                <a:gd name="T19" fmla="*/ 344 h 362"/>
                <a:gd name="T20" fmla="*/ 289 w 1215"/>
                <a:gd name="T21" fmla="*/ 295 h 362"/>
                <a:gd name="T22" fmla="*/ 318 w 1215"/>
                <a:gd name="T23" fmla="*/ 223 h 362"/>
                <a:gd name="T24" fmla="*/ 346 w 1215"/>
                <a:gd name="T25" fmla="*/ 148 h 362"/>
                <a:gd name="T26" fmla="*/ 376 w 1215"/>
                <a:gd name="T27" fmla="*/ 84 h 362"/>
                <a:gd name="T28" fmla="*/ 405 w 1215"/>
                <a:gd name="T29" fmla="*/ 32 h 362"/>
                <a:gd name="T30" fmla="*/ 433 w 1215"/>
                <a:gd name="T31" fmla="*/ 6 h 362"/>
                <a:gd name="T32" fmla="*/ 463 w 1215"/>
                <a:gd name="T33" fmla="*/ 0 h 362"/>
                <a:gd name="T34" fmla="*/ 492 w 1215"/>
                <a:gd name="T35" fmla="*/ 6 h 362"/>
                <a:gd name="T36" fmla="*/ 520 w 1215"/>
                <a:gd name="T37" fmla="*/ 20 h 362"/>
                <a:gd name="T38" fmla="*/ 550 w 1215"/>
                <a:gd name="T39" fmla="*/ 28 h 362"/>
                <a:gd name="T40" fmla="*/ 578 w 1215"/>
                <a:gd name="T41" fmla="*/ 32 h 362"/>
                <a:gd name="T42" fmla="*/ 607 w 1215"/>
                <a:gd name="T43" fmla="*/ 42 h 362"/>
                <a:gd name="T44" fmla="*/ 637 w 1215"/>
                <a:gd name="T45" fmla="*/ 63 h 362"/>
                <a:gd name="T46" fmla="*/ 665 w 1215"/>
                <a:gd name="T47" fmla="*/ 90 h 362"/>
                <a:gd name="T48" fmla="*/ 694 w 1215"/>
                <a:gd name="T49" fmla="*/ 124 h 362"/>
                <a:gd name="T50" fmla="*/ 724 w 1215"/>
                <a:gd name="T51" fmla="*/ 163 h 362"/>
                <a:gd name="T52" fmla="*/ 752 w 1215"/>
                <a:gd name="T53" fmla="*/ 202 h 362"/>
                <a:gd name="T54" fmla="*/ 781 w 1215"/>
                <a:gd name="T55" fmla="*/ 226 h 362"/>
                <a:gd name="T56" fmla="*/ 809 w 1215"/>
                <a:gd name="T57" fmla="*/ 239 h 362"/>
                <a:gd name="T58" fmla="*/ 839 w 1215"/>
                <a:gd name="T59" fmla="*/ 251 h 362"/>
                <a:gd name="T60" fmla="*/ 868 w 1215"/>
                <a:gd name="T61" fmla="*/ 248 h 362"/>
                <a:gd name="T62" fmla="*/ 896 w 1215"/>
                <a:gd name="T63" fmla="*/ 278 h 362"/>
                <a:gd name="T64" fmla="*/ 926 w 1215"/>
                <a:gd name="T65" fmla="*/ 317 h 362"/>
                <a:gd name="T66" fmla="*/ 955 w 1215"/>
                <a:gd name="T67" fmla="*/ 316 h 362"/>
                <a:gd name="T68" fmla="*/ 983 w 1215"/>
                <a:gd name="T69" fmla="*/ 280 h 362"/>
                <a:gd name="T70" fmla="*/ 1013 w 1215"/>
                <a:gd name="T71" fmla="*/ 202 h 362"/>
                <a:gd name="T72" fmla="*/ 1041 w 1215"/>
                <a:gd name="T73" fmla="*/ 143 h 362"/>
                <a:gd name="T74" fmla="*/ 1070 w 1215"/>
                <a:gd name="T75" fmla="*/ 140 h 362"/>
                <a:gd name="T76" fmla="*/ 1099 w 1215"/>
                <a:gd name="T77" fmla="*/ 144 h 362"/>
                <a:gd name="T78" fmla="*/ 1128 w 1215"/>
                <a:gd name="T79" fmla="*/ 140 h 362"/>
                <a:gd name="T80" fmla="*/ 1157 w 1215"/>
                <a:gd name="T81" fmla="*/ 136 h 362"/>
                <a:gd name="T82" fmla="*/ 1186 w 1215"/>
                <a:gd name="T83" fmla="*/ 92 h 362"/>
                <a:gd name="T84" fmla="*/ 1215 w 1215"/>
                <a:gd name="T85" fmla="*/ 47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62">
                  <a:moveTo>
                    <a:pt x="0" y="24"/>
                  </a:moveTo>
                  <a:lnTo>
                    <a:pt x="29" y="87"/>
                  </a:lnTo>
                  <a:lnTo>
                    <a:pt x="58" y="167"/>
                  </a:lnTo>
                  <a:lnTo>
                    <a:pt x="87" y="237"/>
                  </a:lnTo>
                  <a:lnTo>
                    <a:pt x="115" y="293"/>
                  </a:lnTo>
                  <a:lnTo>
                    <a:pt x="144" y="348"/>
                  </a:lnTo>
                  <a:lnTo>
                    <a:pt x="174" y="362"/>
                  </a:lnTo>
                  <a:lnTo>
                    <a:pt x="202" y="360"/>
                  </a:lnTo>
                  <a:lnTo>
                    <a:pt x="231" y="360"/>
                  </a:lnTo>
                  <a:lnTo>
                    <a:pt x="261" y="344"/>
                  </a:lnTo>
                  <a:lnTo>
                    <a:pt x="289" y="295"/>
                  </a:lnTo>
                  <a:lnTo>
                    <a:pt x="318" y="223"/>
                  </a:lnTo>
                  <a:lnTo>
                    <a:pt x="346" y="148"/>
                  </a:lnTo>
                  <a:lnTo>
                    <a:pt x="376" y="84"/>
                  </a:lnTo>
                  <a:lnTo>
                    <a:pt x="405" y="32"/>
                  </a:lnTo>
                  <a:lnTo>
                    <a:pt x="433" y="6"/>
                  </a:lnTo>
                  <a:lnTo>
                    <a:pt x="463" y="0"/>
                  </a:lnTo>
                  <a:lnTo>
                    <a:pt x="492" y="6"/>
                  </a:lnTo>
                  <a:lnTo>
                    <a:pt x="520" y="20"/>
                  </a:lnTo>
                  <a:lnTo>
                    <a:pt x="550" y="28"/>
                  </a:lnTo>
                  <a:lnTo>
                    <a:pt x="578" y="32"/>
                  </a:lnTo>
                  <a:lnTo>
                    <a:pt x="607" y="42"/>
                  </a:lnTo>
                  <a:lnTo>
                    <a:pt x="637" y="63"/>
                  </a:lnTo>
                  <a:lnTo>
                    <a:pt x="665" y="90"/>
                  </a:lnTo>
                  <a:lnTo>
                    <a:pt x="694" y="124"/>
                  </a:lnTo>
                  <a:lnTo>
                    <a:pt x="724" y="163"/>
                  </a:lnTo>
                  <a:lnTo>
                    <a:pt x="752" y="202"/>
                  </a:lnTo>
                  <a:lnTo>
                    <a:pt x="781" y="226"/>
                  </a:lnTo>
                  <a:lnTo>
                    <a:pt x="809" y="239"/>
                  </a:lnTo>
                  <a:lnTo>
                    <a:pt x="839" y="251"/>
                  </a:lnTo>
                  <a:lnTo>
                    <a:pt x="868" y="248"/>
                  </a:lnTo>
                  <a:lnTo>
                    <a:pt x="896" y="278"/>
                  </a:lnTo>
                  <a:lnTo>
                    <a:pt x="926" y="317"/>
                  </a:lnTo>
                  <a:lnTo>
                    <a:pt x="955" y="316"/>
                  </a:lnTo>
                  <a:lnTo>
                    <a:pt x="983" y="280"/>
                  </a:lnTo>
                  <a:lnTo>
                    <a:pt x="1013" y="202"/>
                  </a:lnTo>
                  <a:lnTo>
                    <a:pt x="1041" y="143"/>
                  </a:lnTo>
                  <a:lnTo>
                    <a:pt x="1070" y="140"/>
                  </a:lnTo>
                  <a:lnTo>
                    <a:pt x="1099" y="144"/>
                  </a:lnTo>
                  <a:lnTo>
                    <a:pt x="1128" y="140"/>
                  </a:lnTo>
                  <a:lnTo>
                    <a:pt x="1157" y="136"/>
                  </a:lnTo>
                  <a:lnTo>
                    <a:pt x="1186" y="92"/>
                  </a:lnTo>
                  <a:lnTo>
                    <a:pt x="1215" y="4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66" name="Freeform 164">
              <a:extLst>
                <a:ext uri="{FF2B5EF4-FFF2-40B4-BE49-F238E27FC236}">
                  <a16:creationId xmlns="" xmlns:a16="http://schemas.microsoft.com/office/drawing/2014/main" id="{675E94A7-8640-4871-A033-4FD21A530E70}"/>
                </a:ext>
              </a:extLst>
            </p:cNvPr>
            <p:cNvSpPr>
              <a:spLocks/>
            </p:cNvSpPr>
            <p:nvPr/>
          </p:nvSpPr>
          <p:spPr bwMode="auto">
            <a:xfrm>
              <a:off x="4144963" y="4194175"/>
              <a:ext cx="1790700" cy="690563"/>
            </a:xfrm>
            <a:custGeom>
              <a:avLst/>
              <a:gdLst>
                <a:gd name="T0" fmla="*/ 0 w 1128"/>
                <a:gd name="T1" fmla="*/ 114 h 435"/>
                <a:gd name="T2" fmla="*/ 29 w 1128"/>
                <a:gd name="T3" fmla="*/ 45 h 435"/>
                <a:gd name="T4" fmla="*/ 58 w 1128"/>
                <a:gd name="T5" fmla="*/ 13 h 435"/>
                <a:gd name="T6" fmla="*/ 87 w 1128"/>
                <a:gd name="T7" fmla="*/ 0 h 435"/>
                <a:gd name="T8" fmla="*/ 115 w 1128"/>
                <a:gd name="T9" fmla="*/ 4 h 435"/>
                <a:gd name="T10" fmla="*/ 144 w 1128"/>
                <a:gd name="T11" fmla="*/ 30 h 435"/>
                <a:gd name="T12" fmla="*/ 174 w 1128"/>
                <a:gd name="T13" fmla="*/ 83 h 435"/>
                <a:gd name="T14" fmla="*/ 202 w 1128"/>
                <a:gd name="T15" fmla="*/ 151 h 435"/>
                <a:gd name="T16" fmla="*/ 231 w 1128"/>
                <a:gd name="T17" fmla="*/ 224 h 435"/>
                <a:gd name="T18" fmla="*/ 261 w 1128"/>
                <a:gd name="T19" fmla="*/ 304 h 435"/>
                <a:gd name="T20" fmla="*/ 289 w 1128"/>
                <a:gd name="T21" fmla="*/ 366 h 435"/>
                <a:gd name="T22" fmla="*/ 318 w 1128"/>
                <a:gd name="T23" fmla="*/ 409 h 435"/>
                <a:gd name="T24" fmla="*/ 346 w 1128"/>
                <a:gd name="T25" fmla="*/ 432 h 435"/>
                <a:gd name="T26" fmla="*/ 376 w 1128"/>
                <a:gd name="T27" fmla="*/ 435 h 435"/>
                <a:gd name="T28" fmla="*/ 405 w 1128"/>
                <a:gd name="T29" fmla="*/ 422 h 435"/>
                <a:gd name="T30" fmla="*/ 433 w 1128"/>
                <a:gd name="T31" fmla="*/ 399 h 435"/>
                <a:gd name="T32" fmla="*/ 463 w 1128"/>
                <a:gd name="T33" fmla="*/ 381 h 435"/>
                <a:gd name="T34" fmla="*/ 492 w 1128"/>
                <a:gd name="T35" fmla="*/ 393 h 435"/>
                <a:gd name="T36" fmla="*/ 520 w 1128"/>
                <a:gd name="T37" fmla="*/ 394 h 435"/>
                <a:gd name="T38" fmla="*/ 550 w 1128"/>
                <a:gd name="T39" fmla="*/ 372 h 435"/>
                <a:gd name="T40" fmla="*/ 578 w 1128"/>
                <a:gd name="T41" fmla="*/ 325 h 435"/>
                <a:gd name="T42" fmla="*/ 607 w 1128"/>
                <a:gd name="T43" fmla="*/ 258 h 435"/>
                <a:gd name="T44" fmla="*/ 637 w 1128"/>
                <a:gd name="T45" fmla="*/ 207 h 435"/>
                <a:gd name="T46" fmla="*/ 665 w 1128"/>
                <a:gd name="T47" fmla="*/ 170 h 435"/>
                <a:gd name="T48" fmla="*/ 694 w 1128"/>
                <a:gd name="T49" fmla="*/ 151 h 435"/>
                <a:gd name="T50" fmla="*/ 724 w 1128"/>
                <a:gd name="T51" fmla="*/ 148 h 435"/>
                <a:gd name="T52" fmla="*/ 752 w 1128"/>
                <a:gd name="T53" fmla="*/ 149 h 435"/>
                <a:gd name="T54" fmla="*/ 781 w 1128"/>
                <a:gd name="T55" fmla="*/ 159 h 435"/>
                <a:gd name="T56" fmla="*/ 809 w 1128"/>
                <a:gd name="T57" fmla="*/ 157 h 435"/>
                <a:gd name="T58" fmla="*/ 839 w 1128"/>
                <a:gd name="T59" fmla="*/ 152 h 435"/>
                <a:gd name="T60" fmla="*/ 868 w 1128"/>
                <a:gd name="T61" fmla="*/ 141 h 435"/>
                <a:gd name="T62" fmla="*/ 896 w 1128"/>
                <a:gd name="T63" fmla="*/ 141 h 435"/>
                <a:gd name="T64" fmla="*/ 926 w 1128"/>
                <a:gd name="T65" fmla="*/ 154 h 435"/>
                <a:gd name="T66" fmla="*/ 955 w 1128"/>
                <a:gd name="T67" fmla="*/ 189 h 435"/>
                <a:gd name="T68" fmla="*/ 983 w 1128"/>
                <a:gd name="T69" fmla="*/ 244 h 435"/>
                <a:gd name="T70" fmla="*/ 1013 w 1128"/>
                <a:gd name="T71" fmla="*/ 270 h 435"/>
                <a:gd name="T72" fmla="*/ 1041 w 1128"/>
                <a:gd name="T73" fmla="*/ 275 h 435"/>
                <a:gd name="T74" fmla="*/ 1070 w 1128"/>
                <a:gd name="T75" fmla="*/ 269 h 435"/>
                <a:gd name="T76" fmla="*/ 1099 w 1128"/>
                <a:gd name="T77" fmla="*/ 245 h 435"/>
                <a:gd name="T78" fmla="*/ 1128 w 1128"/>
                <a:gd name="T79" fmla="*/ 248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8" h="435">
                  <a:moveTo>
                    <a:pt x="0" y="114"/>
                  </a:moveTo>
                  <a:lnTo>
                    <a:pt x="29" y="45"/>
                  </a:lnTo>
                  <a:lnTo>
                    <a:pt x="58" y="13"/>
                  </a:lnTo>
                  <a:lnTo>
                    <a:pt x="87" y="0"/>
                  </a:lnTo>
                  <a:lnTo>
                    <a:pt x="115" y="4"/>
                  </a:lnTo>
                  <a:lnTo>
                    <a:pt x="144" y="30"/>
                  </a:lnTo>
                  <a:lnTo>
                    <a:pt x="174" y="83"/>
                  </a:lnTo>
                  <a:lnTo>
                    <a:pt x="202" y="151"/>
                  </a:lnTo>
                  <a:lnTo>
                    <a:pt x="231" y="224"/>
                  </a:lnTo>
                  <a:lnTo>
                    <a:pt x="261" y="304"/>
                  </a:lnTo>
                  <a:lnTo>
                    <a:pt x="289" y="366"/>
                  </a:lnTo>
                  <a:lnTo>
                    <a:pt x="318" y="409"/>
                  </a:lnTo>
                  <a:lnTo>
                    <a:pt x="346" y="432"/>
                  </a:lnTo>
                  <a:lnTo>
                    <a:pt x="376" y="435"/>
                  </a:lnTo>
                  <a:lnTo>
                    <a:pt x="405" y="422"/>
                  </a:lnTo>
                  <a:lnTo>
                    <a:pt x="433" y="399"/>
                  </a:lnTo>
                  <a:lnTo>
                    <a:pt x="463" y="381"/>
                  </a:lnTo>
                  <a:lnTo>
                    <a:pt x="492" y="393"/>
                  </a:lnTo>
                  <a:lnTo>
                    <a:pt x="520" y="394"/>
                  </a:lnTo>
                  <a:lnTo>
                    <a:pt x="550" y="372"/>
                  </a:lnTo>
                  <a:lnTo>
                    <a:pt x="578" y="325"/>
                  </a:lnTo>
                  <a:lnTo>
                    <a:pt x="607" y="258"/>
                  </a:lnTo>
                  <a:lnTo>
                    <a:pt x="637" y="207"/>
                  </a:lnTo>
                  <a:lnTo>
                    <a:pt x="665" y="170"/>
                  </a:lnTo>
                  <a:lnTo>
                    <a:pt x="694" y="151"/>
                  </a:lnTo>
                  <a:lnTo>
                    <a:pt x="724" y="148"/>
                  </a:lnTo>
                  <a:lnTo>
                    <a:pt x="752" y="149"/>
                  </a:lnTo>
                  <a:lnTo>
                    <a:pt x="781" y="159"/>
                  </a:lnTo>
                  <a:lnTo>
                    <a:pt x="809" y="157"/>
                  </a:lnTo>
                  <a:lnTo>
                    <a:pt x="839" y="152"/>
                  </a:lnTo>
                  <a:lnTo>
                    <a:pt x="868" y="141"/>
                  </a:lnTo>
                  <a:lnTo>
                    <a:pt x="896" y="141"/>
                  </a:lnTo>
                  <a:lnTo>
                    <a:pt x="926" y="154"/>
                  </a:lnTo>
                  <a:lnTo>
                    <a:pt x="955" y="189"/>
                  </a:lnTo>
                  <a:lnTo>
                    <a:pt x="983" y="244"/>
                  </a:lnTo>
                  <a:lnTo>
                    <a:pt x="1013" y="270"/>
                  </a:lnTo>
                  <a:lnTo>
                    <a:pt x="1041" y="275"/>
                  </a:lnTo>
                  <a:lnTo>
                    <a:pt x="1070" y="269"/>
                  </a:lnTo>
                  <a:lnTo>
                    <a:pt x="1099" y="245"/>
                  </a:lnTo>
                  <a:lnTo>
                    <a:pt x="1128" y="24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67" name="Freeform 165">
              <a:extLst>
                <a:ext uri="{FF2B5EF4-FFF2-40B4-BE49-F238E27FC236}">
                  <a16:creationId xmlns="" xmlns:a16="http://schemas.microsoft.com/office/drawing/2014/main" id="{51711C34-73FD-45D1-BBF2-414F21685A47}"/>
                </a:ext>
              </a:extLst>
            </p:cNvPr>
            <p:cNvSpPr>
              <a:spLocks/>
            </p:cNvSpPr>
            <p:nvPr/>
          </p:nvSpPr>
          <p:spPr bwMode="auto">
            <a:xfrm>
              <a:off x="4144963" y="4310063"/>
              <a:ext cx="1790700" cy="781050"/>
            </a:xfrm>
            <a:custGeom>
              <a:avLst/>
              <a:gdLst>
                <a:gd name="T0" fmla="*/ 0 w 1128"/>
                <a:gd name="T1" fmla="*/ 492 h 492"/>
                <a:gd name="T2" fmla="*/ 29 w 1128"/>
                <a:gd name="T3" fmla="*/ 481 h 492"/>
                <a:gd name="T4" fmla="*/ 58 w 1128"/>
                <a:gd name="T5" fmla="*/ 421 h 492"/>
                <a:gd name="T6" fmla="*/ 87 w 1128"/>
                <a:gd name="T7" fmla="*/ 345 h 492"/>
                <a:gd name="T8" fmla="*/ 115 w 1128"/>
                <a:gd name="T9" fmla="*/ 258 h 492"/>
                <a:gd name="T10" fmla="*/ 144 w 1128"/>
                <a:gd name="T11" fmla="*/ 139 h 492"/>
                <a:gd name="T12" fmla="*/ 174 w 1128"/>
                <a:gd name="T13" fmla="*/ 55 h 492"/>
                <a:gd name="T14" fmla="*/ 202 w 1128"/>
                <a:gd name="T15" fmla="*/ 14 h 492"/>
                <a:gd name="T16" fmla="*/ 231 w 1128"/>
                <a:gd name="T17" fmla="*/ 0 h 492"/>
                <a:gd name="T18" fmla="*/ 261 w 1128"/>
                <a:gd name="T19" fmla="*/ 7 h 492"/>
                <a:gd name="T20" fmla="*/ 289 w 1128"/>
                <a:gd name="T21" fmla="*/ 26 h 492"/>
                <a:gd name="T22" fmla="*/ 318 w 1128"/>
                <a:gd name="T23" fmla="*/ 42 h 492"/>
                <a:gd name="T24" fmla="*/ 346 w 1128"/>
                <a:gd name="T25" fmla="*/ 55 h 492"/>
                <a:gd name="T26" fmla="*/ 376 w 1128"/>
                <a:gd name="T27" fmla="*/ 58 h 492"/>
                <a:gd name="T28" fmla="*/ 405 w 1128"/>
                <a:gd name="T29" fmla="*/ 55 h 492"/>
                <a:gd name="T30" fmla="*/ 433 w 1128"/>
                <a:gd name="T31" fmla="*/ 70 h 492"/>
                <a:gd name="T32" fmla="*/ 463 w 1128"/>
                <a:gd name="T33" fmla="*/ 113 h 492"/>
                <a:gd name="T34" fmla="*/ 492 w 1128"/>
                <a:gd name="T35" fmla="*/ 178 h 492"/>
                <a:gd name="T36" fmla="*/ 520 w 1128"/>
                <a:gd name="T37" fmla="*/ 262 h 492"/>
                <a:gd name="T38" fmla="*/ 550 w 1128"/>
                <a:gd name="T39" fmla="*/ 336 h 492"/>
                <a:gd name="T40" fmla="*/ 578 w 1128"/>
                <a:gd name="T41" fmla="*/ 372 h 492"/>
                <a:gd name="T42" fmla="*/ 607 w 1128"/>
                <a:gd name="T43" fmla="*/ 381 h 492"/>
                <a:gd name="T44" fmla="*/ 637 w 1128"/>
                <a:gd name="T45" fmla="*/ 364 h 492"/>
                <a:gd name="T46" fmla="*/ 665 w 1128"/>
                <a:gd name="T47" fmla="*/ 340 h 492"/>
                <a:gd name="T48" fmla="*/ 694 w 1128"/>
                <a:gd name="T49" fmla="*/ 305 h 492"/>
                <a:gd name="T50" fmla="*/ 724 w 1128"/>
                <a:gd name="T51" fmla="*/ 256 h 492"/>
                <a:gd name="T52" fmla="*/ 752 w 1128"/>
                <a:gd name="T53" fmla="*/ 229 h 492"/>
                <a:gd name="T54" fmla="*/ 781 w 1128"/>
                <a:gd name="T55" fmla="*/ 217 h 492"/>
                <a:gd name="T56" fmla="*/ 809 w 1128"/>
                <a:gd name="T57" fmla="*/ 224 h 492"/>
                <a:gd name="T58" fmla="*/ 839 w 1128"/>
                <a:gd name="T59" fmla="*/ 223 h 492"/>
                <a:gd name="T60" fmla="*/ 868 w 1128"/>
                <a:gd name="T61" fmla="*/ 191 h 492"/>
                <a:gd name="T62" fmla="*/ 896 w 1128"/>
                <a:gd name="T63" fmla="*/ 149 h 492"/>
                <a:gd name="T64" fmla="*/ 926 w 1128"/>
                <a:gd name="T65" fmla="*/ 116 h 492"/>
                <a:gd name="T66" fmla="*/ 955 w 1128"/>
                <a:gd name="T67" fmla="*/ 87 h 492"/>
                <a:gd name="T68" fmla="*/ 983 w 1128"/>
                <a:gd name="T69" fmla="*/ 79 h 492"/>
                <a:gd name="T70" fmla="*/ 1013 w 1128"/>
                <a:gd name="T71" fmla="*/ 90 h 492"/>
                <a:gd name="T72" fmla="*/ 1041 w 1128"/>
                <a:gd name="T73" fmla="*/ 107 h 492"/>
                <a:gd name="T74" fmla="*/ 1070 w 1128"/>
                <a:gd name="T75" fmla="*/ 130 h 492"/>
                <a:gd name="T76" fmla="*/ 1099 w 1128"/>
                <a:gd name="T77" fmla="*/ 151 h 492"/>
                <a:gd name="T78" fmla="*/ 1128 w 1128"/>
                <a:gd name="T79" fmla="*/ 153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8" h="492">
                  <a:moveTo>
                    <a:pt x="0" y="492"/>
                  </a:moveTo>
                  <a:lnTo>
                    <a:pt x="29" y="481"/>
                  </a:lnTo>
                  <a:lnTo>
                    <a:pt x="58" y="421"/>
                  </a:lnTo>
                  <a:lnTo>
                    <a:pt x="87" y="345"/>
                  </a:lnTo>
                  <a:lnTo>
                    <a:pt x="115" y="258"/>
                  </a:lnTo>
                  <a:lnTo>
                    <a:pt x="144" y="139"/>
                  </a:lnTo>
                  <a:lnTo>
                    <a:pt x="174" y="55"/>
                  </a:lnTo>
                  <a:lnTo>
                    <a:pt x="202" y="14"/>
                  </a:lnTo>
                  <a:lnTo>
                    <a:pt x="231" y="0"/>
                  </a:lnTo>
                  <a:lnTo>
                    <a:pt x="261" y="7"/>
                  </a:lnTo>
                  <a:lnTo>
                    <a:pt x="289" y="26"/>
                  </a:lnTo>
                  <a:lnTo>
                    <a:pt x="318" y="42"/>
                  </a:lnTo>
                  <a:lnTo>
                    <a:pt x="346" y="55"/>
                  </a:lnTo>
                  <a:lnTo>
                    <a:pt x="376" y="58"/>
                  </a:lnTo>
                  <a:lnTo>
                    <a:pt x="405" y="55"/>
                  </a:lnTo>
                  <a:lnTo>
                    <a:pt x="433" y="70"/>
                  </a:lnTo>
                  <a:lnTo>
                    <a:pt x="463" y="113"/>
                  </a:lnTo>
                  <a:lnTo>
                    <a:pt x="492" y="178"/>
                  </a:lnTo>
                  <a:lnTo>
                    <a:pt x="520" y="262"/>
                  </a:lnTo>
                  <a:lnTo>
                    <a:pt x="550" y="336"/>
                  </a:lnTo>
                  <a:lnTo>
                    <a:pt x="578" y="372"/>
                  </a:lnTo>
                  <a:lnTo>
                    <a:pt x="607" y="381"/>
                  </a:lnTo>
                  <a:lnTo>
                    <a:pt x="637" y="364"/>
                  </a:lnTo>
                  <a:lnTo>
                    <a:pt x="665" y="340"/>
                  </a:lnTo>
                  <a:lnTo>
                    <a:pt x="694" y="305"/>
                  </a:lnTo>
                  <a:lnTo>
                    <a:pt x="724" y="256"/>
                  </a:lnTo>
                  <a:lnTo>
                    <a:pt x="752" y="229"/>
                  </a:lnTo>
                  <a:lnTo>
                    <a:pt x="781" y="217"/>
                  </a:lnTo>
                  <a:lnTo>
                    <a:pt x="809" y="224"/>
                  </a:lnTo>
                  <a:lnTo>
                    <a:pt x="839" y="223"/>
                  </a:lnTo>
                  <a:lnTo>
                    <a:pt x="868" y="191"/>
                  </a:lnTo>
                  <a:lnTo>
                    <a:pt x="896" y="149"/>
                  </a:lnTo>
                  <a:lnTo>
                    <a:pt x="926" y="116"/>
                  </a:lnTo>
                  <a:lnTo>
                    <a:pt x="955" y="87"/>
                  </a:lnTo>
                  <a:lnTo>
                    <a:pt x="983" y="79"/>
                  </a:lnTo>
                  <a:lnTo>
                    <a:pt x="1013" y="90"/>
                  </a:lnTo>
                  <a:lnTo>
                    <a:pt x="1041" y="107"/>
                  </a:lnTo>
                  <a:lnTo>
                    <a:pt x="1070" y="130"/>
                  </a:lnTo>
                  <a:lnTo>
                    <a:pt x="1099" y="151"/>
                  </a:lnTo>
                  <a:lnTo>
                    <a:pt x="1128" y="15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68" name="Freeform 166">
              <a:extLst>
                <a:ext uri="{FF2B5EF4-FFF2-40B4-BE49-F238E27FC236}">
                  <a16:creationId xmlns="" xmlns:a16="http://schemas.microsoft.com/office/drawing/2014/main" id="{F0008408-E978-4115-9F28-3199C5EBB3AB}"/>
                </a:ext>
              </a:extLst>
            </p:cNvPr>
            <p:cNvSpPr>
              <a:spLocks/>
            </p:cNvSpPr>
            <p:nvPr/>
          </p:nvSpPr>
          <p:spPr bwMode="auto">
            <a:xfrm>
              <a:off x="4144963" y="4325938"/>
              <a:ext cx="1790700" cy="592138"/>
            </a:xfrm>
            <a:custGeom>
              <a:avLst/>
              <a:gdLst>
                <a:gd name="T0" fmla="*/ 0 w 1128"/>
                <a:gd name="T1" fmla="*/ 0 h 373"/>
                <a:gd name="T2" fmla="*/ 29 w 1128"/>
                <a:gd name="T3" fmla="*/ 82 h 373"/>
                <a:gd name="T4" fmla="*/ 58 w 1128"/>
                <a:gd name="T5" fmla="*/ 184 h 373"/>
                <a:gd name="T6" fmla="*/ 87 w 1128"/>
                <a:gd name="T7" fmla="*/ 250 h 373"/>
                <a:gd name="T8" fmla="*/ 115 w 1128"/>
                <a:gd name="T9" fmla="*/ 300 h 373"/>
                <a:gd name="T10" fmla="*/ 144 w 1128"/>
                <a:gd name="T11" fmla="*/ 352 h 373"/>
                <a:gd name="T12" fmla="*/ 174 w 1128"/>
                <a:gd name="T13" fmla="*/ 364 h 373"/>
                <a:gd name="T14" fmla="*/ 202 w 1128"/>
                <a:gd name="T15" fmla="*/ 370 h 373"/>
                <a:gd name="T16" fmla="*/ 231 w 1128"/>
                <a:gd name="T17" fmla="*/ 373 h 373"/>
                <a:gd name="T18" fmla="*/ 261 w 1128"/>
                <a:gd name="T19" fmla="*/ 363 h 373"/>
                <a:gd name="T20" fmla="*/ 289 w 1128"/>
                <a:gd name="T21" fmla="*/ 338 h 373"/>
                <a:gd name="T22" fmla="*/ 318 w 1128"/>
                <a:gd name="T23" fmla="*/ 284 h 373"/>
                <a:gd name="T24" fmla="*/ 346 w 1128"/>
                <a:gd name="T25" fmla="*/ 210 h 373"/>
                <a:gd name="T26" fmla="*/ 376 w 1128"/>
                <a:gd name="T27" fmla="*/ 135 h 373"/>
                <a:gd name="T28" fmla="*/ 405 w 1128"/>
                <a:gd name="T29" fmla="*/ 79 h 373"/>
                <a:gd name="T30" fmla="*/ 433 w 1128"/>
                <a:gd name="T31" fmla="*/ 48 h 373"/>
                <a:gd name="T32" fmla="*/ 463 w 1128"/>
                <a:gd name="T33" fmla="*/ 36 h 373"/>
                <a:gd name="T34" fmla="*/ 492 w 1128"/>
                <a:gd name="T35" fmla="*/ 32 h 373"/>
                <a:gd name="T36" fmla="*/ 520 w 1128"/>
                <a:gd name="T37" fmla="*/ 32 h 373"/>
                <a:gd name="T38" fmla="*/ 550 w 1128"/>
                <a:gd name="T39" fmla="*/ 38 h 373"/>
                <a:gd name="T40" fmla="*/ 578 w 1128"/>
                <a:gd name="T41" fmla="*/ 44 h 373"/>
                <a:gd name="T42" fmla="*/ 607 w 1128"/>
                <a:gd name="T43" fmla="*/ 39 h 373"/>
                <a:gd name="T44" fmla="*/ 637 w 1128"/>
                <a:gd name="T45" fmla="*/ 42 h 373"/>
                <a:gd name="T46" fmla="*/ 665 w 1128"/>
                <a:gd name="T47" fmla="*/ 60 h 373"/>
                <a:gd name="T48" fmla="*/ 694 w 1128"/>
                <a:gd name="T49" fmla="*/ 102 h 373"/>
                <a:gd name="T50" fmla="*/ 724 w 1128"/>
                <a:gd name="T51" fmla="*/ 156 h 373"/>
                <a:gd name="T52" fmla="*/ 752 w 1128"/>
                <a:gd name="T53" fmla="*/ 199 h 373"/>
                <a:gd name="T54" fmla="*/ 781 w 1128"/>
                <a:gd name="T55" fmla="*/ 227 h 373"/>
                <a:gd name="T56" fmla="*/ 809 w 1128"/>
                <a:gd name="T57" fmla="*/ 252 h 373"/>
                <a:gd name="T58" fmla="*/ 839 w 1128"/>
                <a:gd name="T59" fmla="*/ 272 h 373"/>
                <a:gd name="T60" fmla="*/ 868 w 1128"/>
                <a:gd name="T61" fmla="*/ 282 h 373"/>
                <a:gd name="T62" fmla="*/ 896 w 1128"/>
                <a:gd name="T63" fmla="*/ 289 h 373"/>
                <a:gd name="T64" fmla="*/ 926 w 1128"/>
                <a:gd name="T65" fmla="*/ 296 h 373"/>
                <a:gd name="T66" fmla="*/ 955 w 1128"/>
                <a:gd name="T67" fmla="*/ 305 h 373"/>
                <a:gd name="T68" fmla="*/ 983 w 1128"/>
                <a:gd name="T69" fmla="*/ 304 h 373"/>
                <a:gd name="T70" fmla="*/ 1013 w 1128"/>
                <a:gd name="T71" fmla="*/ 280 h 373"/>
                <a:gd name="T72" fmla="*/ 1041 w 1128"/>
                <a:gd name="T73" fmla="*/ 239 h 373"/>
                <a:gd name="T74" fmla="*/ 1070 w 1128"/>
                <a:gd name="T75" fmla="*/ 211 h 373"/>
                <a:gd name="T76" fmla="*/ 1099 w 1128"/>
                <a:gd name="T77" fmla="*/ 178 h 373"/>
                <a:gd name="T78" fmla="*/ 1128 w 1128"/>
                <a:gd name="T79" fmla="*/ 149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8" h="373">
                  <a:moveTo>
                    <a:pt x="0" y="0"/>
                  </a:moveTo>
                  <a:lnTo>
                    <a:pt x="29" y="82"/>
                  </a:lnTo>
                  <a:lnTo>
                    <a:pt x="58" y="184"/>
                  </a:lnTo>
                  <a:lnTo>
                    <a:pt x="87" y="250"/>
                  </a:lnTo>
                  <a:lnTo>
                    <a:pt x="115" y="300"/>
                  </a:lnTo>
                  <a:lnTo>
                    <a:pt x="144" y="352"/>
                  </a:lnTo>
                  <a:lnTo>
                    <a:pt x="174" y="364"/>
                  </a:lnTo>
                  <a:lnTo>
                    <a:pt x="202" y="370"/>
                  </a:lnTo>
                  <a:lnTo>
                    <a:pt x="231" y="373"/>
                  </a:lnTo>
                  <a:lnTo>
                    <a:pt x="261" y="363"/>
                  </a:lnTo>
                  <a:lnTo>
                    <a:pt x="289" y="338"/>
                  </a:lnTo>
                  <a:lnTo>
                    <a:pt x="318" y="284"/>
                  </a:lnTo>
                  <a:lnTo>
                    <a:pt x="346" y="210"/>
                  </a:lnTo>
                  <a:lnTo>
                    <a:pt x="376" y="135"/>
                  </a:lnTo>
                  <a:lnTo>
                    <a:pt x="405" y="79"/>
                  </a:lnTo>
                  <a:lnTo>
                    <a:pt x="433" y="48"/>
                  </a:lnTo>
                  <a:lnTo>
                    <a:pt x="463" y="36"/>
                  </a:lnTo>
                  <a:lnTo>
                    <a:pt x="492" y="32"/>
                  </a:lnTo>
                  <a:lnTo>
                    <a:pt x="520" y="32"/>
                  </a:lnTo>
                  <a:lnTo>
                    <a:pt x="550" y="38"/>
                  </a:lnTo>
                  <a:lnTo>
                    <a:pt x="578" y="44"/>
                  </a:lnTo>
                  <a:lnTo>
                    <a:pt x="607" y="39"/>
                  </a:lnTo>
                  <a:lnTo>
                    <a:pt x="637" y="42"/>
                  </a:lnTo>
                  <a:lnTo>
                    <a:pt x="665" y="60"/>
                  </a:lnTo>
                  <a:lnTo>
                    <a:pt x="694" y="102"/>
                  </a:lnTo>
                  <a:lnTo>
                    <a:pt x="724" y="156"/>
                  </a:lnTo>
                  <a:lnTo>
                    <a:pt x="752" y="199"/>
                  </a:lnTo>
                  <a:lnTo>
                    <a:pt x="781" y="227"/>
                  </a:lnTo>
                  <a:lnTo>
                    <a:pt x="809" y="252"/>
                  </a:lnTo>
                  <a:lnTo>
                    <a:pt x="839" y="272"/>
                  </a:lnTo>
                  <a:lnTo>
                    <a:pt x="868" y="282"/>
                  </a:lnTo>
                  <a:lnTo>
                    <a:pt x="896" y="289"/>
                  </a:lnTo>
                  <a:lnTo>
                    <a:pt x="926" y="296"/>
                  </a:lnTo>
                  <a:lnTo>
                    <a:pt x="955" y="305"/>
                  </a:lnTo>
                  <a:lnTo>
                    <a:pt x="983" y="304"/>
                  </a:lnTo>
                  <a:lnTo>
                    <a:pt x="1013" y="280"/>
                  </a:lnTo>
                  <a:lnTo>
                    <a:pt x="1041" y="239"/>
                  </a:lnTo>
                  <a:lnTo>
                    <a:pt x="1070" y="211"/>
                  </a:lnTo>
                  <a:lnTo>
                    <a:pt x="1099" y="178"/>
                  </a:lnTo>
                  <a:lnTo>
                    <a:pt x="1128" y="14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69" name="Freeform 167">
              <a:extLst>
                <a:ext uri="{FF2B5EF4-FFF2-40B4-BE49-F238E27FC236}">
                  <a16:creationId xmlns="" xmlns:a16="http://schemas.microsoft.com/office/drawing/2014/main" id="{F3586E0D-ABE6-4D03-84A9-BCE62E834797}"/>
                </a:ext>
              </a:extLst>
            </p:cNvPr>
            <p:cNvSpPr>
              <a:spLocks/>
            </p:cNvSpPr>
            <p:nvPr/>
          </p:nvSpPr>
          <p:spPr bwMode="auto">
            <a:xfrm>
              <a:off x="4144963" y="4244975"/>
              <a:ext cx="1744663" cy="647700"/>
            </a:xfrm>
            <a:custGeom>
              <a:avLst/>
              <a:gdLst>
                <a:gd name="T0" fmla="*/ 0 w 1099"/>
                <a:gd name="T1" fmla="*/ 159 h 408"/>
                <a:gd name="T2" fmla="*/ 29 w 1099"/>
                <a:gd name="T3" fmla="*/ 105 h 408"/>
                <a:gd name="T4" fmla="*/ 58 w 1099"/>
                <a:gd name="T5" fmla="*/ 61 h 408"/>
                <a:gd name="T6" fmla="*/ 87 w 1099"/>
                <a:gd name="T7" fmla="*/ 32 h 408"/>
                <a:gd name="T8" fmla="*/ 115 w 1099"/>
                <a:gd name="T9" fmla="*/ 10 h 408"/>
                <a:gd name="T10" fmla="*/ 144 w 1099"/>
                <a:gd name="T11" fmla="*/ 0 h 408"/>
                <a:gd name="T12" fmla="*/ 174 w 1099"/>
                <a:gd name="T13" fmla="*/ 26 h 408"/>
                <a:gd name="T14" fmla="*/ 202 w 1099"/>
                <a:gd name="T15" fmla="*/ 75 h 408"/>
                <a:gd name="T16" fmla="*/ 231 w 1099"/>
                <a:gd name="T17" fmla="*/ 147 h 408"/>
                <a:gd name="T18" fmla="*/ 261 w 1099"/>
                <a:gd name="T19" fmla="*/ 230 h 408"/>
                <a:gd name="T20" fmla="*/ 289 w 1099"/>
                <a:gd name="T21" fmla="*/ 301 h 408"/>
                <a:gd name="T22" fmla="*/ 318 w 1099"/>
                <a:gd name="T23" fmla="*/ 357 h 408"/>
                <a:gd name="T24" fmla="*/ 346 w 1099"/>
                <a:gd name="T25" fmla="*/ 393 h 408"/>
                <a:gd name="T26" fmla="*/ 376 w 1099"/>
                <a:gd name="T27" fmla="*/ 405 h 408"/>
                <a:gd name="T28" fmla="*/ 405 w 1099"/>
                <a:gd name="T29" fmla="*/ 408 h 408"/>
                <a:gd name="T30" fmla="*/ 433 w 1099"/>
                <a:gd name="T31" fmla="*/ 393 h 408"/>
                <a:gd name="T32" fmla="*/ 463 w 1099"/>
                <a:gd name="T33" fmla="*/ 370 h 408"/>
                <a:gd name="T34" fmla="*/ 492 w 1099"/>
                <a:gd name="T35" fmla="*/ 354 h 408"/>
                <a:gd name="T36" fmla="*/ 520 w 1099"/>
                <a:gd name="T37" fmla="*/ 347 h 408"/>
                <a:gd name="T38" fmla="*/ 550 w 1099"/>
                <a:gd name="T39" fmla="*/ 335 h 408"/>
                <a:gd name="T40" fmla="*/ 578 w 1099"/>
                <a:gd name="T41" fmla="*/ 307 h 408"/>
                <a:gd name="T42" fmla="*/ 607 w 1099"/>
                <a:gd name="T43" fmla="*/ 264 h 408"/>
                <a:gd name="T44" fmla="*/ 637 w 1099"/>
                <a:gd name="T45" fmla="*/ 213 h 408"/>
                <a:gd name="T46" fmla="*/ 665 w 1099"/>
                <a:gd name="T47" fmla="*/ 171 h 408"/>
                <a:gd name="T48" fmla="*/ 694 w 1099"/>
                <a:gd name="T49" fmla="*/ 137 h 408"/>
                <a:gd name="T50" fmla="*/ 724 w 1099"/>
                <a:gd name="T51" fmla="*/ 115 h 408"/>
                <a:gd name="T52" fmla="*/ 752 w 1099"/>
                <a:gd name="T53" fmla="*/ 107 h 408"/>
                <a:gd name="T54" fmla="*/ 781 w 1099"/>
                <a:gd name="T55" fmla="*/ 115 h 408"/>
                <a:gd name="T56" fmla="*/ 809 w 1099"/>
                <a:gd name="T57" fmla="*/ 121 h 408"/>
                <a:gd name="T58" fmla="*/ 839 w 1099"/>
                <a:gd name="T59" fmla="*/ 121 h 408"/>
                <a:gd name="T60" fmla="*/ 868 w 1099"/>
                <a:gd name="T61" fmla="*/ 106 h 408"/>
                <a:gd name="T62" fmla="*/ 896 w 1099"/>
                <a:gd name="T63" fmla="*/ 104 h 408"/>
                <a:gd name="T64" fmla="*/ 926 w 1099"/>
                <a:gd name="T65" fmla="*/ 116 h 408"/>
                <a:gd name="T66" fmla="*/ 955 w 1099"/>
                <a:gd name="T67" fmla="*/ 136 h 408"/>
                <a:gd name="T68" fmla="*/ 983 w 1099"/>
                <a:gd name="T69" fmla="*/ 169 h 408"/>
                <a:gd name="T70" fmla="*/ 1013 w 1099"/>
                <a:gd name="T71" fmla="*/ 201 h 408"/>
                <a:gd name="T72" fmla="*/ 1041 w 1099"/>
                <a:gd name="T73" fmla="*/ 221 h 408"/>
                <a:gd name="T74" fmla="*/ 1070 w 1099"/>
                <a:gd name="T75" fmla="*/ 249 h 408"/>
                <a:gd name="T76" fmla="*/ 1099 w 1099"/>
                <a:gd name="T77" fmla="*/ 271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99" h="408">
                  <a:moveTo>
                    <a:pt x="0" y="159"/>
                  </a:moveTo>
                  <a:lnTo>
                    <a:pt x="29" y="105"/>
                  </a:lnTo>
                  <a:lnTo>
                    <a:pt x="58" y="61"/>
                  </a:lnTo>
                  <a:lnTo>
                    <a:pt x="87" y="32"/>
                  </a:lnTo>
                  <a:lnTo>
                    <a:pt x="115" y="10"/>
                  </a:lnTo>
                  <a:lnTo>
                    <a:pt x="144" y="0"/>
                  </a:lnTo>
                  <a:lnTo>
                    <a:pt x="174" y="26"/>
                  </a:lnTo>
                  <a:lnTo>
                    <a:pt x="202" y="75"/>
                  </a:lnTo>
                  <a:lnTo>
                    <a:pt x="231" y="147"/>
                  </a:lnTo>
                  <a:lnTo>
                    <a:pt x="261" y="230"/>
                  </a:lnTo>
                  <a:lnTo>
                    <a:pt x="289" y="301"/>
                  </a:lnTo>
                  <a:lnTo>
                    <a:pt x="318" y="357"/>
                  </a:lnTo>
                  <a:lnTo>
                    <a:pt x="346" y="393"/>
                  </a:lnTo>
                  <a:lnTo>
                    <a:pt x="376" y="405"/>
                  </a:lnTo>
                  <a:lnTo>
                    <a:pt x="405" y="408"/>
                  </a:lnTo>
                  <a:lnTo>
                    <a:pt x="433" y="393"/>
                  </a:lnTo>
                  <a:lnTo>
                    <a:pt x="463" y="370"/>
                  </a:lnTo>
                  <a:lnTo>
                    <a:pt x="492" y="354"/>
                  </a:lnTo>
                  <a:lnTo>
                    <a:pt x="520" y="347"/>
                  </a:lnTo>
                  <a:lnTo>
                    <a:pt x="550" y="335"/>
                  </a:lnTo>
                  <a:lnTo>
                    <a:pt x="578" y="307"/>
                  </a:lnTo>
                  <a:lnTo>
                    <a:pt x="607" y="264"/>
                  </a:lnTo>
                  <a:lnTo>
                    <a:pt x="637" y="213"/>
                  </a:lnTo>
                  <a:lnTo>
                    <a:pt x="665" y="171"/>
                  </a:lnTo>
                  <a:lnTo>
                    <a:pt x="694" y="137"/>
                  </a:lnTo>
                  <a:lnTo>
                    <a:pt x="724" y="115"/>
                  </a:lnTo>
                  <a:lnTo>
                    <a:pt x="752" y="107"/>
                  </a:lnTo>
                  <a:lnTo>
                    <a:pt x="781" y="115"/>
                  </a:lnTo>
                  <a:lnTo>
                    <a:pt x="809" y="121"/>
                  </a:lnTo>
                  <a:lnTo>
                    <a:pt x="839" y="121"/>
                  </a:lnTo>
                  <a:lnTo>
                    <a:pt x="868" y="106"/>
                  </a:lnTo>
                  <a:lnTo>
                    <a:pt x="896" y="104"/>
                  </a:lnTo>
                  <a:lnTo>
                    <a:pt x="926" y="116"/>
                  </a:lnTo>
                  <a:lnTo>
                    <a:pt x="955" y="136"/>
                  </a:lnTo>
                  <a:lnTo>
                    <a:pt x="983" y="169"/>
                  </a:lnTo>
                  <a:lnTo>
                    <a:pt x="1013" y="201"/>
                  </a:lnTo>
                  <a:lnTo>
                    <a:pt x="1041" y="221"/>
                  </a:lnTo>
                  <a:lnTo>
                    <a:pt x="1070" y="249"/>
                  </a:lnTo>
                  <a:lnTo>
                    <a:pt x="1099" y="27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70" name="Freeform 168">
              <a:extLst>
                <a:ext uri="{FF2B5EF4-FFF2-40B4-BE49-F238E27FC236}">
                  <a16:creationId xmlns="" xmlns:a16="http://schemas.microsoft.com/office/drawing/2014/main" id="{9C39FD2F-2DC7-46EA-8736-FD182DD95DD4}"/>
                </a:ext>
              </a:extLst>
            </p:cNvPr>
            <p:cNvSpPr>
              <a:spLocks/>
            </p:cNvSpPr>
            <p:nvPr/>
          </p:nvSpPr>
          <p:spPr bwMode="auto">
            <a:xfrm>
              <a:off x="4144963" y="4321175"/>
              <a:ext cx="1836738" cy="744538"/>
            </a:xfrm>
            <a:custGeom>
              <a:avLst/>
              <a:gdLst>
                <a:gd name="T0" fmla="*/ 0 w 1157"/>
                <a:gd name="T1" fmla="*/ 468 h 469"/>
                <a:gd name="T2" fmla="*/ 29 w 1157"/>
                <a:gd name="T3" fmla="*/ 469 h 469"/>
                <a:gd name="T4" fmla="*/ 58 w 1157"/>
                <a:gd name="T5" fmla="*/ 436 h 469"/>
                <a:gd name="T6" fmla="*/ 87 w 1157"/>
                <a:gd name="T7" fmla="*/ 382 h 469"/>
                <a:gd name="T8" fmla="*/ 115 w 1157"/>
                <a:gd name="T9" fmla="*/ 304 h 469"/>
                <a:gd name="T10" fmla="*/ 144 w 1157"/>
                <a:gd name="T11" fmla="*/ 185 h 469"/>
                <a:gd name="T12" fmla="*/ 174 w 1157"/>
                <a:gd name="T13" fmla="*/ 93 h 469"/>
                <a:gd name="T14" fmla="*/ 202 w 1157"/>
                <a:gd name="T15" fmla="*/ 34 h 469"/>
                <a:gd name="T16" fmla="*/ 231 w 1157"/>
                <a:gd name="T17" fmla="*/ 0 h 469"/>
                <a:gd name="T18" fmla="*/ 261 w 1157"/>
                <a:gd name="T19" fmla="*/ 3 h 469"/>
                <a:gd name="T20" fmla="*/ 289 w 1157"/>
                <a:gd name="T21" fmla="*/ 14 h 469"/>
                <a:gd name="T22" fmla="*/ 318 w 1157"/>
                <a:gd name="T23" fmla="*/ 30 h 469"/>
                <a:gd name="T24" fmla="*/ 346 w 1157"/>
                <a:gd name="T25" fmla="*/ 47 h 469"/>
                <a:gd name="T26" fmla="*/ 376 w 1157"/>
                <a:gd name="T27" fmla="*/ 50 h 469"/>
                <a:gd name="T28" fmla="*/ 405 w 1157"/>
                <a:gd name="T29" fmla="*/ 45 h 469"/>
                <a:gd name="T30" fmla="*/ 433 w 1157"/>
                <a:gd name="T31" fmla="*/ 52 h 469"/>
                <a:gd name="T32" fmla="*/ 463 w 1157"/>
                <a:gd name="T33" fmla="*/ 90 h 469"/>
                <a:gd name="T34" fmla="*/ 492 w 1157"/>
                <a:gd name="T35" fmla="*/ 158 h 469"/>
                <a:gd name="T36" fmla="*/ 520 w 1157"/>
                <a:gd name="T37" fmla="*/ 244 h 469"/>
                <a:gd name="T38" fmla="*/ 550 w 1157"/>
                <a:gd name="T39" fmla="*/ 312 h 469"/>
                <a:gd name="T40" fmla="*/ 578 w 1157"/>
                <a:gd name="T41" fmla="*/ 345 h 469"/>
                <a:gd name="T42" fmla="*/ 607 w 1157"/>
                <a:gd name="T43" fmla="*/ 352 h 469"/>
                <a:gd name="T44" fmla="*/ 637 w 1157"/>
                <a:gd name="T45" fmla="*/ 339 h 469"/>
                <a:gd name="T46" fmla="*/ 665 w 1157"/>
                <a:gd name="T47" fmla="*/ 317 h 469"/>
                <a:gd name="T48" fmla="*/ 694 w 1157"/>
                <a:gd name="T49" fmla="*/ 294 h 469"/>
                <a:gd name="T50" fmla="*/ 724 w 1157"/>
                <a:gd name="T51" fmla="*/ 266 h 469"/>
                <a:gd name="T52" fmla="*/ 752 w 1157"/>
                <a:gd name="T53" fmla="*/ 242 h 469"/>
                <a:gd name="T54" fmla="*/ 781 w 1157"/>
                <a:gd name="T55" fmla="*/ 232 h 469"/>
                <a:gd name="T56" fmla="*/ 809 w 1157"/>
                <a:gd name="T57" fmla="*/ 237 h 469"/>
                <a:gd name="T58" fmla="*/ 839 w 1157"/>
                <a:gd name="T59" fmla="*/ 232 h 469"/>
                <a:gd name="T60" fmla="*/ 868 w 1157"/>
                <a:gd name="T61" fmla="*/ 202 h 469"/>
                <a:gd name="T62" fmla="*/ 896 w 1157"/>
                <a:gd name="T63" fmla="*/ 160 h 469"/>
                <a:gd name="T64" fmla="*/ 926 w 1157"/>
                <a:gd name="T65" fmla="*/ 126 h 469"/>
                <a:gd name="T66" fmla="*/ 955 w 1157"/>
                <a:gd name="T67" fmla="*/ 109 h 469"/>
                <a:gd name="T68" fmla="*/ 983 w 1157"/>
                <a:gd name="T69" fmla="*/ 104 h 469"/>
                <a:gd name="T70" fmla="*/ 1013 w 1157"/>
                <a:gd name="T71" fmla="*/ 94 h 469"/>
                <a:gd name="T72" fmla="*/ 1041 w 1157"/>
                <a:gd name="T73" fmla="*/ 94 h 469"/>
                <a:gd name="T74" fmla="*/ 1070 w 1157"/>
                <a:gd name="T75" fmla="*/ 104 h 469"/>
                <a:gd name="T76" fmla="*/ 1099 w 1157"/>
                <a:gd name="T77" fmla="*/ 131 h 469"/>
                <a:gd name="T78" fmla="*/ 1128 w 1157"/>
                <a:gd name="T79" fmla="*/ 151 h 469"/>
                <a:gd name="T80" fmla="*/ 1157 w 1157"/>
                <a:gd name="T81" fmla="*/ 153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69">
                  <a:moveTo>
                    <a:pt x="0" y="468"/>
                  </a:moveTo>
                  <a:lnTo>
                    <a:pt x="29" y="469"/>
                  </a:lnTo>
                  <a:lnTo>
                    <a:pt x="58" y="436"/>
                  </a:lnTo>
                  <a:lnTo>
                    <a:pt x="87" y="382"/>
                  </a:lnTo>
                  <a:lnTo>
                    <a:pt x="115" y="304"/>
                  </a:lnTo>
                  <a:lnTo>
                    <a:pt x="144" y="185"/>
                  </a:lnTo>
                  <a:lnTo>
                    <a:pt x="174" y="93"/>
                  </a:lnTo>
                  <a:lnTo>
                    <a:pt x="202" y="34"/>
                  </a:lnTo>
                  <a:lnTo>
                    <a:pt x="231" y="0"/>
                  </a:lnTo>
                  <a:lnTo>
                    <a:pt x="261" y="3"/>
                  </a:lnTo>
                  <a:lnTo>
                    <a:pt x="289" y="14"/>
                  </a:lnTo>
                  <a:lnTo>
                    <a:pt x="318" y="30"/>
                  </a:lnTo>
                  <a:lnTo>
                    <a:pt x="346" y="47"/>
                  </a:lnTo>
                  <a:lnTo>
                    <a:pt x="376" y="50"/>
                  </a:lnTo>
                  <a:lnTo>
                    <a:pt x="405" y="45"/>
                  </a:lnTo>
                  <a:lnTo>
                    <a:pt x="433" y="52"/>
                  </a:lnTo>
                  <a:lnTo>
                    <a:pt x="463" y="90"/>
                  </a:lnTo>
                  <a:lnTo>
                    <a:pt x="492" y="158"/>
                  </a:lnTo>
                  <a:lnTo>
                    <a:pt x="520" y="244"/>
                  </a:lnTo>
                  <a:lnTo>
                    <a:pt x="550" y="312"/>
                  </a:lnTo>
                  <a:lnTo>
                    <a:pt x="578" y="345"/>
                  </a:lnTo>
                  <a:lnTo>
                    <a:pt x="607" y="352"/>
                  </a:lnTo>
                  <a:lnTo>
                    <a:pt x="637" y="339"/>
                  </a:lnTo>
                  <a:lnTo>
                    <a:pt x="665" y="317"/>
                  </a:lnTo>
                  <a:lnTo>
                    <a:pt x="694" y="294"/>
                  </a:lnTo>
                  <a:lnTo>
                    <a:pt x="724" y="266"/>
                  </a:lnTo>
                  <a:lnTo>
                    <a:pt x="752" y="242"/>
                  </a:lnTo>
                  <a:lnTo>
                    <a:pt x="781" y="232"/>
                  </a:lnTo>
                  <a:lnTo>
                    <a:pt x="809" y="237"/>
                  </a:lnTo>
                  <a:lnTo>
                    <a:pt x="839" y="232"/>
                  </a:lnTo>
                  <a:lnTo>
                    <a:pt x="868" y="202"/>
                  </a:lnTo>
                  <a:lnTo>
                    <a:pt x="896" y="160"/>
                  </a:lnTo>
                  <a:lnTo>
                    <a:pt x="926" y="126"/>
                  </a:lnTo>
                  <a:lnTo>
                    <a:pt x="955" y="109"/>
                  </a:lnTo>
                  <a:lnTo>
                    <a:pt x="983" y="104"/>
                  </a:lnTo>
                  <a:lnTo>
                    <a:pt x="1013" y="94"/>
                  </a:lnTo>
                  <a:lnTo>
                    <a:pt x="1041" y="94"/>
                  </a:lnTo>
                  <a:lnTo>
                    <a:pt x="1070" y="104"/>
                  </a:lnTo>
                  <a:lnTo>
                    <a:pt x="1099" y="131"/>
                  </a:lnTo>
                  <a:lnTo>
                    <a:pt x="1128" y="151"/>
                  </a:lnTo>
                  <a:lnTo>
                    <a:pt x="1157" y="15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71" name="Freeform 169">
              <a:extLst>
                <a:ext uri="{FF2B5EF4-FFF2-40B4-BE49-F238E27FC236}">
                  <a16:creationId xmlns="" xmlns:a16="http://schemas.microsoft.com/office/drawing/2014/main" id="{2E833B4E-DAF7-4D3E-A7A6-E3711E66FBD8}"/>
                </a:ext>
              </a:extLst>
            </p:cNvPr>
            <p:cNvSpPr>
              <a:spLocks/>
            </p:cNvSpPr>
            <p:nvPr/>
          </p:nvSpPr>
          <p:spPr bwMode="auto">
            <a:xfrm>
              <a:off x="4144963" y="4349750"/>
              <a:ext cx="1744663" cy="588963"/>
            </a:xfrm>
            <a:custGeom>
              <a:avLst/>
              <a:gdLst>
                <a:gd name="T0" fmla="*/ 0 w 1099"/>
                <a:gd name="T1" fmla="*/ 0 h 371"/>
                <a:gd name="T2" fmla="*/ 29 w 1099"/>
                <a:gd name="T3" fmla="*/ 82 h 371"/>
                <a:gd name="T4" fmla="*/ 58 w 1099"/>
                <a:gd name="T5" fmla="*/ 167 h 371"/>
                <a:gd name="T6" fmla="*/ 87 w 1099"/>
                <a:gd name="T7" fmla="*/ 224 h 371"/>
                <a:gd name="T8" fmla="*/ 115 w 1099"/>
                <a:gd name="T9" fmla="*/ 284 h 371"/>
                <a:gd name="T10" fmla="*/ 144 w 1099"/>
                <a:gd name="T11" fmla="*/ 348 h 371"/>
                <a:gd name="T12" fmla="*/ 174 w 1099"/>
                <a:gd name="T13" fmla="*/ 369 h 371"/>
                <a:gd name="T14" fmla="*/ 202 w 1099"/>
                <a:gd name="T15" fmla="*/ 371 h 371"/>
                <a:gd name="T16" fmla="*/ 231 w 1099"/>
                <a:gd name="T17" fmla="*/ 361 h 371"/>
                <a:gd name="T18" fmla="*/ 261 w 1099"/>
                <a:gd name="T19" fmla="*/ 347 h 371"/>
                <a:gd name="T20" fmla="*/ 289 w 1099"/>
                <a:gd name="T21" fmla="*/ 322 h 371"/>
                <a:gd name="T22" fmla="*/ 318 w 1099"/>
                <a:gd name="T23" fmla="*/ 275 h 371"/>
                <a:gd name="T24" fmla="*/ 346 w 1099"/>
                <a:gd name="T25" fmla="*/ 210 h 371"/>
                <a:gd name="T26" fmla="*/ 376 w 1099"/>
                <a:gd name="T27" fmla="*/ 137 h 371"/>
                <a:gd name="T28" fmla="*/ 405 w 1099"/>
                <a:gd name="T29" fmla="*/ 73 h 371"/>
                <a:gd name="T30" fmla="*/ 433 w 1099"/>
                <a:gd name="T31" fmla="*/ 32 h 371"/>
                <a:gd name="T32" fmla="*/ 463 w 1099"/>
                <a:gd name="T33" fmla="*/ 16 h 371"/>
                <a:gd name="T34" fmla="*/ 492 w 1099"/>
                <a:gd name="T35" fmla="*/ 14 h 371"/>
                <a:gd name="T36" fmla="*/ 520 w 1099"/>
                <a:gd name="T37" fmla="*/ 21 h 371"/>
                <a:gd name="T38" fmla="*/ 550 w 1099"/>
                <a:gd name="T39" fmla="*/ 23 h 371"/>
                <a:gd name="T40" fmla="*/ 578 w 1099"/>
                <a:gd name="T41" fmla="*/ 25 h 371"/>
                <a:gd name="T42" fmla="*/ 607 w 1099"/>
                <a:gd name="T43" fmla="*/ 27 h 371"/>
                <a:gd name="T44" fmla="*/ 637 w 1099"/>
                <a:gd name="T45" fmla="*/ 23 h 371"/>
                <a:gd name="T46" fmla="*/ 665 w 1099"/>
                <a:gd name="T47" fmla="*/ 38 h 371"/>
                <a:gd name="T48" fmla="*/ 694 w 1099"/>
                <a:gd name="T49" fmla="*/ 76 h 371"/>
                <a:gd name="T50" fmla="*/ 724 w 1099"/>
                <a:gd name="T51" fmla="*/ 125 h 371"/>
                <a:gd name="T52" fmla="*/ 752 w 1099"/>
                <a:gd name="T53" fmla="*/ 169 h 371"/>
                <a:gd name="T54" fmla="*/ 781 w 1099"/>
                <a:gd name="T55" fmla="*/ 195 h 371"/>
                <a:gd name="T56" fmla="*/ 809 w 1099"/>
                <a:gd name="T57" fmla="*/ 225 h 371"/>
                <a:gd name="T58" fmla="*/ 839 w 1099"/>
                <a:gd name="T59" fmla="*/ 269 h 371"/>
                <a:gd name="T60" fmla="*/ 868 w 1099"/>
                <a:gd name="T61" fmla="*/ 267 h 371"/>
                <a:gd name="T62" fmla="*/ 896 w 1099"/>
                <a:gd name="T63" fmla="*/ 270 h 371"/>
                <a:gd name="T64" fmla="*/ 926 w 1099"/>
                <a:gd name="T65" fmla="*/ 274 h 371"/>
                <a:gd name="T66" fmla="*/ 955 w 1099"/>
                <a:gd name="T67" fmla="*/ 259 h 371"/>
                <a:gd name="T68" fmla="*/ 983 w 1099"/>
                <a:gd name="T69" fmla="*/ 279 h 371"/>
                <a:gd name="T70" fmla="*/ 1013 w 1099"/>
                <a:gd name="T71" fmla="*/ 269 h 371"/>
                <a:gd name="T72" fmla="*/ 1041 w 1099"/>
                <a:gd name="T73" fmla="*/ 247 h 371"/>
                <a:gd name="T74" fmla="*/ 1070 w 1099"/>
                <a:gd name="T75" fmla="*/ 256 h 371"/>
                <a:gd name="T76" fmla="*/ 1099 w 1099"/>
                <a:gd name="T77" fmla="*/ 256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99" h="371">
                  <a:moveTo>
                    <a:pt x="0" y="0"/>
                  </a:moveTo>
                  <a:lnTo>
                    <a:pt x="29" y="82"/>
                  </a:lnTo>
                  <a:lnTo>
                    <a:pt x="58" y="167"/>
                  </a:lnTo>
                  <a:lnTo>
                    <a:pt x="87" y="224"/>
                  </a:lnTo>
                  <a:lnTo>
                    <a:pt x="115" y="284"/>
                  </a:lnTo>
                  <a:lnTo>
                    <a:pt x="144" y="348"/>
                  </a:lnTo>
                  <a:lnTo>
                    <a:pt x="174" y="369"/>
                  </a:lnTo>
                  <a:lnTo>
                    <a:pt x="202" y="371"/>
                  </a:lnTo>
                  <a:lnTo>
                    <a:pt x="231" y="361"/>
                  </a:lnTo>
                  <a:lnTo>
                    <a:pt x="261" y="347"/>
                  </a:lnTo>
                  <a:lnTo>
                    <a:pt x="289" y="322"/>
                  </a:lnTo>
                  <a:lnTo>
                    <a:pt x="318" y="275"/>
                  </a:lnTo>
                  <a:lnTo>
                    <a:pt x="346" y="210"/>
                  </a:lnTo>
                  <a:lnTo>
                    <a:pt x="376" y="137"/>
                  </a:lnTo>
                  <a:lnTo>
                    <a:pt x="405" y="73"/>
                  </a:lnTo>
                  <a:lnTo>
                    <a:pt x="433" y="32"/>
                  </a:lnTo>
                  <a:lnTo>
                    <a:pt x="463" y="16"/>
                  </a:lnTo>
                  <a:lnTo>
                    <a:pt x="492" y="14"/>
                  </a:lnTo>
                  <a:lnTo>
                    <a:pt x="520" y="21"/>
                  </a:lnTo>
                  <a:lnTo>
                    <a:pt x="550" y="23"/>
                  </a:lnTo>
                  <a:lnTo>
                    <a:pt x="578" y="25"/>
                  </a:lnTo>
                  <a:lnTo>
                    <a:pt x="607" y="27"/>
                  </a:lnTo>
                  <a:lnTo>
                    <a:pt x="637" y="23"/>
                  </a:lnTo>
                  <a:lnTo>
                    <a:pt x="665" y="38"/>
                  </a:lnTo>
                  <a:lnTo>
                    <a:pt x="694" y="76"/>
                  </a:lnTo>
                  <a:lnTo>
                    <a:pt x="724" y="125"/>
                  </a:lnTo>
                  <a:lnTo>
                    <a:pt x="752" y="169"/>
                  </a:lnTo>
                  <a:lnTo>
                    <a:pt x="781" y="195"/>
                  </a:lnTo>
                  <a:lnTo>
                    <a:pt x="809" y="225"/>
                  </a:lnTo>
                  <a:lnTo>
                    <a:pt x="839" y="269"/>
                  </a:lnTo>
                  <a:lnTo>
                    <a:pt x="868" y="267"/>
                  </a:lnTo>
                  <a:lnTo>
                    <a:pt x="896" y="270"/>
                  </a:lnTo>
                  <a:lnTo>
                    <a:pt x="926" y="274"/>
                  </a:lnTo>
                  <a:lnTo>
                    <a:pt x="955" y="259"/>
                  </a:lnTo>
                  <a:lnTo>
                    <a:pt x="983" y="279"/>
                  </a:lnTo>
                  <a:lnTo>
                    <a:pt x="1013" y="269"/>
                  </a:lnTo>
                  <a:lnTo>
                    <a:pt x="1041" y="247"/>
                  </a:lnTo>
                  <a:lnTo>
                    <a:pt x="1070" y="256"/>
                  </a:lnTo>
                  <a:lnTo>
                    <a:pt x="1099" y="25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72" name="Freeform 170">
              <a:extLst>
                <a:ext uri="{FF2B5EF4-FFF2-40B4-BE49-F238E27FC236}">
                  <a16:creationId xmlns="" xmlns:a16="http://schemas.microsoft.com/office/drawing/2014/main" id="{CD48AA41-6EFA-4143-BAA4-8DCF9DB70D4A}"/>
                </a:ext>
              </a:extLst>
            </p:cNvPr>
            <p:cNvSpPr>
              <a:spLocks/>
            </p:cNvSpPr>
            <p:nvPr/>
          </p:nvSpPr>
          <p:spPr bwMode="auto">
            <a:xfrm>
              <a:off x="4144963" y="4257675"/>
              <a:ext cx="1882775" cy="644525"/>
            </a:xfrm>
            <a:custGeom>
              <a:avLst/>
              <a:gdLst>
                <a:gd name="T0" fmla="*/ 0 w 1186"/>
                <a:gd name="T1" fmla="*/ 130 h 406"/>
                <a:gd name="T2" fmla="*/ 29 w 1186"/>
                <a:gd name="T3" fmla="*/ 93 h 406"/>
                <a:gd name="T4" fmla="*/ 58 w 1186"/>
                <a:gd name="T5" fmla="*/ 59 h 406"/>
                <a:gd name="T6" fmla="*/ 87 w 1186"/>
                <a:gd name="T7" fmla="*/ 27 h 406"/>
                <a:gd name="T8" fmla="*/ 115 w 1186"/>
                <a:gd name="T9" fmla="*/ 7 h 406"/>
                <a:gd name="T10" fmla="*/ 144 w 1186"/>
                <a:gd name="T11" fmla="*/ 0 h 406"/>
                <a:gd name="T12" fmla="*/ 174 w 1186"/>
                <a:gd name="T13" fmla="*/ 22 h 406"/>
                <a:gd name="T14" fmla="*/ 202 w 1186"/>
                <a:gd name="T15" fmla="*/ 71 h 406"/>
                <a:gd name="T16" fmla="*/ 231 w 1186"/>
                <a:gd name="T17" fmla="*/ 135 h 406"/>
                <a:gd name="T18" fmla="*/ 261 w 1186"/>
                <a:gd name="T19" fmla="*/ 216 h 406"/>
                <a:gd name="T20" fmla="*/ 289 w 1186"/>
                <a:gd name="T21" fmla="*/ 294 h 406"/>
                <a:gd name="T22" fmla="*/ 318 w 1186"/>
                <a:gd name="T23" fmla="*/ 358 h 406"/>
                <a:gd name="T24" fmla="*/ 346 w 1186"/>
                <a:gd name="T25" fmla="*/ 391 h 406"/>
                <a:gd name="T26" fmla="*/ 376 w 1186"/>
                <a:gd name="T27" fmla="*/ 406 h 406"/>
                <a:gd name="T28" fmla="*/ 405 w 1186"/>
                <a:gd name="T29" fmla="*/ 401 h 406"/>
                <a:gd name="T30" fmla="*/ 433 w 1186"/>
                <a:gd name="T31" fmla="*/ 380 h 406"/>
                <a:gd name="T32" fmla="*/ 463 w 1186"/>
                <a:gd name="T33" fmla="*/ 362 h 406"/>
                <a:gd name="T34" fmla="*/ 492 w 1186"/>
                <a:gd name="T35" fmla="*/ 349 h 406"/>
                <a:gd name="T36" fmla="*/ 520 w 1186"/>
                <a:gd name="T37" fmla="*/ 355 h 406"/>
                <a:gd name="T38" fmla="*/ 550 w 1186"/>
                <a:gd name="T39" fmla="*/ 342 h 406"/>
                <a:gd name="T40" fmla="*/ 578 w 1186"/>
                <a:gd name="T41" fmla="*/ 291 h 406"/>
                <a:gd name="T42" fmla="*/ 607 w 1186"/>
                <a:gd name="T43" fmla="*/ 238 h 406"/>
                <a:gd name="T44" fmla="*/ 637 w 1186"/>
                <a:gd name="T45" fmla="*/ 191 h 406"/>
                <a:gd name="T46" fmla="*/ 665 w 1186"/>
                <a:gd name="T47" fmla="*/ 152 h 406"/>
                <a:gd name="T48" fmla="*/ 694 w 1186"/>
                <a:gd name="T49" fmla="*/ 127 h 406"/>
                <a:gd name="T50" fmla="*/ 724 w 1186"/>
                <a:gd name="T51" fmla="*/ 111 h 406"/>
                <a:gd name="T52" fmla="*/ 752 w 1186"/>
                <a:gd name="T53" fmla="*/ 106 h 406"/>
                <a:gd name="T54" fmla="*/ 781 w 1186"/>
                <a:gd name="T55" fmla="*/ 102 h 406"/>
                <a:gd name="T56" fmla="*/ 809 w 1186"/>
                <a:gd name="T57" fmla="*/ 99 h 406"/>
                <a:gd name="T58" fmla="*/ 839 w 1186"/>
                <a:gd name="T59" fmla="*/ 92 h 406"/>
                <a:gd name="T60" fmla="*/ 868 w 1186"/>
                <a:gd name="T61" fmla="*/ 80 h 406"/>
                <a:gd name="T62" fmla="*/ 896 w 1186"/>
                <a:gd name="T63" fmla="*/ 82 h 406"/>
                <a:gd name="T64" fmla="*/ 926 w 1186"/>
                <a:gd name="T65" fmla="*/ 106 h 406"/>
                <a:gd name="T66" fmla="*/ 955 w 1186"/>
                <a:gd name="T67" fmla="*/ 136 h 406"/>
                <a:gd name="T68" fmla="*/ 983 w 1186"/>
                <a:gd name="T69" fmla="*/ 170 h 406"/>
                <a:gd name="T70" fmla="*/ 1013 w 1186"/>
                <a:gd name="T71" fmla="*/ 197 h 406"/>
                <a:gd name="T72" fmla="*/ 1041 w 1186"/>
                <a:gd name="T73" fmla="*/ 203 h 406"/>
                <a:gd name="T74" fmla="*/ 1070 w 1186"/>
                <a:gd name="T75" fmla="*/ 225 h 406"/>
                <a:gd name="T76" fmla="*/ 1099 w 1186"/>
                <a:gd name="T77" fmla="*/ 246 h 406"/>
                <a:gd name="T78" fmla="*/ 1128 w 1186"/>
                <a:gd name="T79" fmla="*/ 261 h 406"/>
                <a:gd name="T80" fmla="*/ 1157 w 1186"/>
                <a:gd name="T81" fmla="*/ 272 h 406"/>
                <a:gd name="T82" fmla="*/ 1186 w 1186"/>
                <a:gd name="T83" fmla="*/ 235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06">
                  <a:moveTo>
                    <a:pt x="0" y="130"/>
                  </a:moveTo>
                  <a:lnTo>
                    <a:pt x="29" y="93"/>
                  </a:lnTo>
                  <a:lnTo>
                    <a:pt x="58" y="59"/>
                  </a:lnTo>
                  <a:lnTo>
                    <a:pt x="87" y="27"/>
                  </a:lnTo>
                  <a:lnTo>
                    <a:pt x="115" y="7"/>
                  </a:lnTo>
                  <a:lnTo>
                    <a:pt x="144" y="0"/>
                  </a:lnTo>
                  <a:lnTo>
                    <a:pt x="174" y="22"/>
                  </a:lnTo>
                  <a:lnTo>
                    <a:pt x="202" y="71"/>
                  </a:lnTo>
                  <a:lnTo>
                    <a:pt x="231" y="135"/>
                  </a:lnTo>
                  <a:lnTo>
                    <a:pt x="261" y="216"/>
                  </a:lnTo>
                  <a:lnTo>
                    <a:pt x="289" y="294"/>
                  </a:lnTo>
                  <a:lnTo>
                    <a:pt x="318" y="358"/>
                  </a:lnTo>
                  <a:lnTo>
                    <a:pt x="346" y="391"/>
                  </a:lnTo>
                  <a:lnTo>
                    <a:pt x="376" y="406"/>
                  </a:lnTo>
                  <a:lnTo>
                    <a:pt x="405" y="401"/>
                  </a:lnTo>
                  <a:lnTo>
                    <a:pt x="433" y="380"/>
                  </a:lnTo>
                  <a:lnTo>
                    <a:pt x="463" y="362"/>
                  </a:lnTo>
                  <a:lnTo>
                    <a:pt x="492" y="349"/>
                  </a:lnTo>
                  <a:lnTo>
                    <a:pt x="520" y="355"/>
                  </a:lnTo>
                  <a:lnTo>
                    <a:pt x="550" y="342"/>
                  </a:lnTo>
                  <a:lnTo>
                    <a:pt x="578" y="291"/>
                  </a:lnTo>
                  <a:lnTo>
                    <a:pt x="607" y="238"/>
                  </a:lnTo>
                  <a:lnTo>
                    <a:pt x="637" y="191"/>
                  </a:lnTo>
                  <a:lnTo>
                    <a:pt x="665" y="152"/>
                  </a:lnTo>
                  <a:lnTo>
                    <a:pt x="694" y="127"/>
                  </a:lnTo>
                  <a:lnTo>
                    <a:pt x="724" y="111"/>
                  </a:lnTo>
                  <a:lnTo>
                    <a:pt x="752" y="106"/>
                  </a:lnTo>
                  <a:lnTo>
                    <a:pt x="781" y="102"/>
                  </a:lnTo>
                  <a:lnTo>
                    <a:pt x="809" y="99"/>
                  </a:lnTo>
                  <a:lnTo>
                    <a:pt x="839" y="92"/>
                  </a:lnTo>
                  <a:lnTo>
                    <a:pt x="868" y="80"/>
                  </a:lnTo>
                  <a:lnTo>
                    <a:pt x="896" y="82"/>
                  </a:lnTo>
                  <a:lnTo>
                    <a:pt x="926" y="106"/>
                  </a:lnTo>
                  <a:lnTo>
                    <a:pt x="955" y="136"/>
                  </a:lnTo>
                  <a:lnTo>
                    <a:pt x="983" y="170"/>
                  </a:lnTo>
                  <a:lnTo>
                    <a:pt x="1013" y="197"/>
                  </a:lnTo>
                  <a:lnTo>
                    <a:pt x="1041" y="203"/>
                  </a:lnTo>
                  <a:lnTo>
                    <a:pt x="1070" y="225"/>
                  </a:lnTo>
                  <a:lnTo>
                    <a:pt x="1099" y="246"/>
                  </a:lnTo>
                  <a:lnTo>
                    <a:pt x="1128" y="261"/>
                  </a:lnTo>
                  <a:lnTo>
                    <a:pt x="1157" y="272"/>
                  </a:lnTo>
                  <a:lnTo>
                    <a:pt x="1186" y="23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73" name="Freeform 171">
              <a:extLst>
                <a:ext uri="{FF2B5EF4-FFF2-40B4-BE49-F238E27FC236}">
                  <a16:creationId xmlns="" xmlns:a16="http://schemas.microsoft.com/office/drawing/2014/main" id="{0245F300-EA3B-4252-A158-0FA226442B32}"/>
                </a:ext>
              </a:extLst>
            </p:cNvPr>
            <p:cNvSpPr>
              <a:spLocks/>
            </p:cNvSpPr>
            <p:nvPr/>
          </p:nvSpPr>
          <p:spPr bwMode="auto">
            <a:xfrm>
              <a:off x="4144963" y="4319588"/>
              <a:ext cx="1882775" cy="717550"/>
            </a:xfrm>
            <a:custGeom>
              <a:avLst/>
              <a:gdLst>
                <a:gd name="T0" fmla="*/ 0 w 1186"/>
                <a:gd name="T1" fmla="*/ 437 h 452"/>
                <a:gd name="T2" fmla="*/ 29 w 1186"/>
                <a:gd name="T3" fmla="*/ 452 h 452"/>
                <a:gd name="T4" fmla="*/ 58 w 1186"/>
                <a:gd name="T5" fmla="*/ 434 h 452"/>
                <a:gd name="T6" fmla="*/ 87 w 1186"/>
                <a:gd name="T7" fmla="*/ 391 h 452"/>
                <a:gd name="T8" fmla="*/ 115 w 1186"/>
                <a:gd name="T9" fmla="*/ 324 h 452"/>
                <a:gd name="T10" fmla="*/ 144 w 1186"/>
                <a:gd name="T11" fmla="*/ 219 h 452"/>
                <a:gd name="T12" fmla="*/ 174 w 1186"/>
                <a:gd name="T13" fmla="*/ 121 h 452"/>
                <a:gd name="T14" fmla="*/ 202 w 1186"/>
                <a:gd name="T15" fmla="*/ 47 h 452"/>
                <a:gd name="T16" fmla="*/ 231 w 1186"/>
                <a:gd name="T17" fmla="*/ 3 h 452"/>
                <a:gd name="T18" fmla="*/ 261 w 1186"/>
                <a:gd name="T19" fmla="*/ 0 h 452"/>
                <a:gd name="T20" fmla="*/ 289 w 1186"/>
                <a:gd name="T21" fmla="*/ 15 h 452"/>
                <a:gd name="T22" fmla="*/ 318 w 1186"/>
                <a:gd name="T23" fmla="*/ 26 h 452"/>
                <a:gd name="T24" fmla="*/ 346 w 1186"/>
                <a:gd name="T25" fmla="*/ 38 h 452"/>
                <a:gd name="T26" fmla="*/ 376 w 1186"/>
                <a:gd name="T27" fmla="*/ 35 h 452"/>
                <a:gd name="T28" fmla="*/ 405 w 1186"/>
                <a:gd name="T29" fmla="*/ 38 h 452"/>
                <a:gd name="T30" fmla="*/ 433 w 1186"/>
                <a:gd name="T31" fmla="*/ 57 h 452"/>
                <a:gd name="T32" fmla="*/ 463 w 1186"/>
                <a:gd name="T33" fmla="*/ 90 h 452"/>
                <a:gd name="T34" fmla="*/ 492 w 1186"/>
                <a:gd name="T35" fmla="*/ 153 h 452"/>
                <a:gd name="T36" fmla="*/ 520 w 1186"/>
                <a:gd name="T37" fmla="*/ 228 h 452"/>
                <a:gd name="T38" fmla="*/ 550 w 1186"/>
                <a:gd name="T39" fmla="*/ 305 h 452"/>
                <a:gd name="T40" fmla="*/ 578 w 1186"/>
                <a:gd name="T41" fmla="*/ 353 h 452"/>
                <a:gd name="T42" fmla="*/ 607 w 1186"/>
                <a:gd name="T43" fmla="*/ 359 h 452"/>
                <a:gd name="T44" fmla="*/ 637 w 1186"/>
                <a:gd name="T45" fmla="*/ 339 h 452"/>
                <a:gd name="T46" fmla="*/ 665 w 1186"/>
                <a:gd name="T47" fmla="*/ 314 h 452"/>
                <a:gd name="T48" fmla="*/ 694 w 1186"/>
                <a:gd name="T49" fmla="*/ 298 h 452"/>
                <a:gd name="T50" fmla="*/ 724 w 1186"/>
                <a:gd name="T51" fmla="*/ 286 h 452"/>
                <a:gd name="T52" fmla="*/ 752 w 1186"/>
                <a:gd name="T53" fmla="*/ 284 h 452"/>
                <a:gd name="T54" fmla="*/ 781 w 1186"/>
                <a:gd name="T55" fmla="*/ 257 h 452"/>
                <a:gd name="T56" fmla="*/ 809 w 1186"/>
                <a:gd name="T57" fmla="*/ 206 h 452"/>
                <a:gd name="T58" fmla="*/ 839 w 1186"/>
                <a:gd name="T59" fmla="*/ 185 h 452"/>
                <a:gd name="T60" fmla="*/ 868 w 1186"/>
                <a:gd name="T61" fmla="*/ 164 h 452"/>
                <a:gd name="T62" fmla="*/ 896 w 1186"/>
                <a:gd name="T63" fmla="*/ 140 h 452"/>
                <a:gd name="T64" fmla="*/ 926 w 1186"/>
                <a:gd name="T65" fmla="*/ 127 h 452"/>
                <a:gd name="T66" fmla="*/ 955 w 1186"/>
                <a:gd name="T67" fmla="*/ 107 h 452"/>
                <a:gd name="T68" fmla="*/ 983 w 1186"/>
                <a:gd name="T69" fmla="*/ 99 h 452"/>
                <a:gd name="T70" fmla="*/ 1013 w 1186"/>
                <a:gd name="T71" fmla="*/ 106 h 452"/>
                <a:gd name="T72" fmla="*/ 1041 w 1186"/>
                <a:gd name="T73" fmla="*/ 100 h 452"/>
                <a:gd name="T74" fmla="*/ 1070 w 1186"/>
                <a:gd name="T75" fmla="*/ 84 h 452"/>
                <a:gd name="T76" fmla="*/ 1099 w 1186"/>
                <a:gd name="T77" fmla="*/ 90 h 452"/>
                <a:gd name="T78" fmla="*/ 1128 w 1186"/>
                <a:gd name="T79" fmla="*/ 99 h 452"/>
                <a:gd name="T80" fmla="*/ 1157 w 1186"/>
                <a:gd name="T81" fmla="*/ 136 h 452"/>
                <a:gd name="T82" fmla="*/ 1186 w 1186"/>
                <a:gd name="T83" fmla="*/ 170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52">
                  <a:moveTo>
                    <a:pt x="0" y="437"/>
                  </a:moveTo>
                  <a:lnTo>
                    <a:pt x="29" y="452"/>
                  </a:lnTo>
                  <a:lnTo>
                    <a:pt x="58" y="434"/>
                  </a:lnTo>
                  <a:lnTo>
                    <a:pt x="87" y="391"/>
                  </a:lnTo>
                  <a:lnTo>
                    <a:pt x="115" y="324"/>
                  </a:lnTo>
                  <a:lnTo>
                    <a:pt x="144" y="219"/>
                  </a:lnTo>
                  <a:lnTo>
                    <a:pt x="174" y="121"/>
                  </a:lnTo>
                  <a:lnTo>
                    <a:pt x="202" y="47"/>
                  </a:lnTo>
                  <a:lnTo>
                    <a:pt x="231" y="3"/>
                  </a:lnTo>
                  <a:lnTo>
                    <a:pt x="261" y="0"/>
                  </a:lnTo>
                  <a:lnTo>
                    <a:pt x="289" y="15"/>
                  </a:lnTo>
                  <a:lnTo>
                    <a:pt x="318" y="26"/>
                  </a:lnTo>
                  <a:lnTo>
                    <a:pt x="346" y="38"/>
                  </a:lnTo>
                  <a:lnTo>
                    <a:pt x="376" y="35"/>
                  </a:lnTo>
                  <a:lnTo>
                    <a:pt x="405" y="38"/>
                  </a:lnTo>
                  <a:lnTo>
                    <a:pt x="433" y="57"/>
                  </a:lnTo>
                  <a:lnTo>
                    <a:pt x="463" y="90"/>
                  </a:lnTo>
                  <a:lnTo>
                    <a:pt x="492" y="153"/>
                  </a:lnTo>
                  <a:lnTo>
                    <a:pt x="520" y="228"/>
                  </a:lnTo>
                  <a:lnTo>
                    <a:pt x="550" y="305"/>
                  </a:lnTo>
                  <a:lnTo>
                    <a:pt x="578" y="353"/>
                  </a:lnTo>
                  <a:lnTo>
                    <a:pt x="607" y="359"/>
                  </a:lnTo>
                  <a:lnTo>
                    <a:pt x="637" y="339"/>
                  </a:lnTo>
                  <a:lnTo>
                    <a:pt x="665" y="314"/>
                  </a:lnTo>
                  <a:lnTo>
                    <a:pt x="694" y="298"/>
                  </a:lnTo>
                  <a:lnTo>
                    <a:pt x="724" y="286"/>
                  </a:lnTo>
                  <a:lnTo>
                    <a:pt x="752" y="284"/>
                  </a:lnTo>
                  <a:lnTo>
                    <a:pt x="781" y="257"/>
                  </a:lnTo>
                  <a:lnTo>
                    <a:pt x="809" y="206"/>
                  </a:lnTo>
                  <a:lnTo>
                    <a:pt x="839" y="185"/>
                  </a:lnTo>
                  <a:lnTo>
                    <a:pt x="868" y="164"/>
                  </a:lnTo>
                  <a:lnTo>
                    <a:pt x="896" y="140"/>
                  </a:lnTo>
                  <a:lnTo>
                    <a:pt x="926" y="127"/>
                  </a:lnTo>
                  <a:lnTo>
                    <a:pt x="955" y="107"/>
                  </a:lnTo>
                  <a:lnTo>
                    <a:pt x="983" y="99"/>
                  </a:lnTo>
                  <a:lnTo>
                    <a:pt x="1013" y="106"/>
                  </a:lnTo>
                  <a:lnTo>
                    <a:pt x="1041" y="100"/>
                  </a:lnTo>
                  <a:lnTo>
                    <a:pt x="1070" y="84"/>
                  </a:lnTo>
                  <a:lnTo>
                    <a:pt x="1099" y="90"/>
                  </a:lnTo>
                  <a:lnTo>
                    <a:pt x="1128" y="99"/>
                  </a:lnTo>
                  <a:lnTo>
                    <a:pt x="1157" y="136"/>
                  </a:lnTo>
                  <a:lnTo>
                    <a:pt x="1186" y="17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74" name="Freeform 172">
              <a:extLst>
                <a:ext uri="{FF2B5EF4-FFF2-40B4-BE49-F238E27FC236}">
                  <a16:creationId xmlns="" xmlns:a16="http://schemas.microsoft.com/office/drawing/2014/main" id="{753A9BB7-93CF-4C67-BF99-C810C4EF7DE7}"/>
                </a:ext>
              </a:extLst>
            </p:cNvPr>
            <p:cNvSpPr>
              <a:spLocks/>
            </p:cNvSpPr>
            <p:nvPr/>
          </p:nvSpPr>
          <p:spPr bwMode="auto">
            <a:xfrm>
              <a:off x="4144963" y="4251325"/>
              <a:ext cx="1882775" cy="668338"/>
            </a:xfrm>
            <a:custGeom>
              <a:avLst/>
              <a:gdLst>
                <a:gd name="T0" fmla="*/ 0 w 1186"/>
                <a:gd name="T1" fmla="*/ 0 h 421"/>
                <a:gd name="T2" fmla="*/ 29 w 1186"/>
                <a:gd name="T3" fmla="*/ 63 h 421"/>
                <a:gd name="T4" fmla="*/ 58 w 1186"/>
                <a:gd name="T5" fmla="*/ 139 h 421"/>
                <a:gd name="T6" fmla="*/ 87 w 1186"/>
                <a:gd name="T7" fmla="*/ 204 h 421"/>
                <a:gd name="T8" fmla="*/ 115 w 1186"/>
                <a:gd name="T9" fmla="*/ 268 h 421"/>
                <a:gd name="T10" fmla="*/ 144 w 1186"/>
                <a:gd name="T11" fmla="*/ 336 h 421"/>
                <a:gd name="T12" fmla="*/ 174 w 1186"/>
                <a:gd name="T13" fmla="*/ 378 h 421"/>
                <a:gd name="T14" fmla="*/ 202 w 1186"/>
                <a:gd name="T15" fmla="*/ 395 h 421"/>
                <a:gd name="T16" fmla="*/ 231 w 1186"/>
                <a:gd name="T17" fmla="*/ 412 h 421"/>
                <a:gd name="T18" fmla="*/ 261 w 1186"/>
                <a:gd name="T19" fmla="*/ 421 h 421"/>
                <a:gd name="T20" fmla="*/ 289 w 1186"/>
                <a:gd name="T21" fmla="*/ 410 h 421"/>
                <a:gd name="T22" fmla="*/ 318 w 1186"/>
                <a:gd name="T23" fmla="*/ 391 h 421"/>
                <a:gd name="T24" fmla="*/ 346 w 1186"/>
                <a:gd name="T25" fmla="*/ 338 h 421"/>
                <a:gd name="T26" fmla="*/ 376 w 1186"/>
                <a:gd name="T27" fmla="*/ 260 h 421"/>
                <a:gd name="T28" fmla="*/ 405 w 1186"/>
                <a:gd name="T29" fmla="*/ 180 h 421"/>
                <a:gd name="T30" fmla="*/ 433 w 1186"/>
                <a:gd name="T31" fmla="*/ 111 h 421"/>
                <a:gd name="T32" fmla="*/ 463 w 1186"/>
                <a:gd name="T33" fmla="*/ 81 h 421"/>
                <a:gd name="T34" fmla="*/ 492 w 1186"/>
                <a:gd name="T35" fmla="*/ 70 h 421"/>
                <a:gd name="T36" fmla="*/ 520 w 1186"/>
                <a:gd name="T37" fmla="*/ 67 h 421"/>
                <a:gd name="T38" fmla="*/ 550 w 1186"/>
                <a:gd name="T39" fmla="*/ 71 h 421"/>
                <a:gd name="T40" fmla="*/ 578 w 1186"/>
                <a:gd name="T41" fmla="*/ 74 h 421"/>
                <a:gd name="T42" fmla="*/ 607 w 1186"/>
                <a:gd name="T43" fmla="*/ 74 h 421"/>
                <a:gd name="T44" fmla="*/ 637 w 1186"/>
                <a:gd name="T45" fmla="*/ 80 h 421"/>
                <a:gd name="T46" fmla="*/ 665 w 1186"/>
                <a:gd name="T47" fmla="*/ 103 h 421"/>
                <a:gd name="T48" fmla="*/ 694 w 1186"/>
                <a:gd name="T49" fmla="*/ 147 h 421"/>
                <a:gd name="T50" fmla="*/ 724 w 1186"/>
                <a:gd name="T51" fmla="*/ 201 h 421"/>
                <a:gd name="T52" fmla="*/ 752 w 1186"/>
                <a:gd name="T53" fmla="*/ 249 h 421"/>
                <a:gd name="T54" fmla="*/ 781 w 1186"/>
                <a:gd name="T55" fmla="*/ 272 h 421"/>
                <a:gd name="T56" fmla="*/ 809 w 1186"/>
                <a:gd name="T57" fmla="*/ 288 h 421"/>
                <a:gd name="T58" fmla="*/ 839 w 1186"/>
                <a:gd name="T59" fmla="*/ 304 h 421"/>
                <a:gd name="T60" fmla="*/ 868 w 1186"/>
                <a:gd name="T61" fmla="*/ 318 h 421"/>
                <a:gd name="T62" fmla="*/ 896 w 1186"/>
                <a:gd name="T63" fmla="*/ 327 h 421"/>
                <a:gd name="T64" fmla="*/ 926 w 1186"/>
                <a:gd name="T65" fmla="*/ 313 h 421"/>
                <a:gd name="T66" fmla="*/ 955 w 1186"/>
                <a:gd name="T67" fmla="*/ 288 h 421"/>
                <a:gd name="T68" fmla="*/ 983 w 1186"/>
                <a:gd name="T69" fmla="*/ 313 h 421"/>
                <a:gd name="T70" fmla="*/ 1013 w 1186"/>
                <a:gd name="T71" fmla="*/ 352 h 421"/>
                <a:gd name="T72" fmla="*/ 1041 w 1186"/>
                <a:gd name="T73" fmla="*/ 326 h 421"/>
                <a:gd name="T74" fmla="*/ 1070 w 1186"/>
                <a:gd name="T75" fmla="*/ 270 h 421"/>
                <a:gd name="T76" fmla="*/ 1099 w 1186"/>
                <a:gd name="T77" fmla="*/ 195 h 421"/>
                <a:gd name="T78" fmla="*/ 1128 w 1186"/>
                <a:gd name="T79" fmla="*/ 137 h 421"/>
                <a:gd name="T80" fmla="*/ 1157 w 1186"/>
                <a:gd name="T81" fmla="*/ 186 h 421"/>
                <a:gd name="T82" fmla="*/ 1186 w 1186"/>
                <a:gd name="T83" fmla="*/ 239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21">
                  <a:moveTo>
                    <a:pt x="0" y="0"/>
                  </a:moveTo>
                  <a:lnTo>
                    <a:pt x="29" y="63"/>
                  </a:lnTo>
                  <a:lnTo>
                    <a:pt x="58" y="139"/>
                  </a:lnTo>
                  <a:lnTo>
                    <a:pt x="87" y="204"/>
                  </a:lnTo>
                  <a:lnTo>
                    <a:pt x="115" y="268"/>
                  </a:lnTo>
                  <a:lnTo>
                    <a:pt x="144" y="336"/>
                  </a:lnTo>
                  <a:lnTo>
                    <a:pt x="174" y="378"/>
                  </a:lnTo>
                  <a:lnTo>
                    <a:pt x="202" y="395"/>
                  </a:lnTo>
                  <a:lnTo>
                    <a:pt x="231" y="412"/>
                  </a:lnTo>
                  <a:lnTo>
                    <a:pt x="261" y="421"/>
                  </a:lnTo>
                  <a:lnTo>
                    <a:pt x="289" y="410"/>
                  </a:lnTo>
                  <a:lnTo>
                    <a:pt x="318" y="391"/>
                  </a:lnTo>
                  <a:lnTo>
                    <a:pt x="346" y="338"/>
                  </a:lnTo>
                  <a:lnTo>
                    <a:pt x="376" y="260"/>
                  </a:lnTo>
                  <a:lnTo>
                    <a:pt x="405" y="180"/>
                  </a:lnTo>
                  <a:lnTo>
                    <a:pt x="433" y="111"/>
                  </a:lnTo>
                  <a:lnTo>
                    <a:pt x="463" y="81"/>
                  </a:lnTo>
                  <a:lnTo>
                    <a:pt x="492" y="70"/>
                  </a:lnTo>
                  <a:lnTo>
                    <a:pt x="520" y="67"/>
                  </a:lnTo>
                  <a:lnTo>
                    <a:pt x="550" y="71"/>
                  </a:lnTo>
                  <a:lnTo>
                    <a:pt x="578" y="74"/>
                  </a:lnTo>
                  <a:lnTo>
                    <a:pt x="607" y="74"/>
                  </a:lnTo>
                  <a:lnTo>
                    <a:pt x="637" y="80"/>
                  </a:lnTo>
                  <a:lnTo>
                    <a:pt x="665" y="103"/>
                  </a:lnTo>
                  <a:lnTo>
                    <a:pt x="694" y="147"/>
                  </a:lnTo>
                  <a:lnTo>
                    <a:pt x="724" y="201"/>
                  </a:lnTo>
                  <a:lnTo>
                    <a:pt x="752" y="249"/>
                  </a:lnTo>
                  <a:lnTo>
                    <a:pt x="781" y="272"/>
                  </a:lnTo>
                  <a:lnTo>
                    <a:pt x="809" y="288"/>
                  </a:lnTo>
                  <a:lnTo>
                    <a:pt x="839" y="304"/>
                  </a:lnTo>
                  <a:lnTo>
                    <a:pt x="868" y="318"/>
                  </a:lnTo>
                  <a:lnTo>
                    <a:pt x="896" y="327"/>
                  </a:lnTo>
                  <a:lnTo>
                    <a:pt x="926" y="313"/>
                  </a:lnTo>
                  <a:lnTo>
                    <a:pt x="955" y="288"/>
                  </a:lnTo>
                  <a:lnTo>
                    <a:pt x="983" y="313"/>
                  </a:lnTo>
                  <a:lnTo>
                    <a:pt x="1013" y="352"/>
                  </a:lnTo>
                  <a:lnTo>
                    <a:pt x="1041" y="326"/>
                  </a:lnTo>
                  <a:lnTo>
                    <a:pt x="1070" y="270"/>
                  </a:lnTo>
                  <a:lnTo>
                    <a:pt x="1099" y="195"/>
                  </a:lnTo>
                  <a:lnTo>
                    <a:pt x="1128" y="137"/>
                  </a:lnTo>
                  <a:lnTo>
                    <a:pt x="1157" y="186"/>
                  </a:lnTo>
                  <a:lnTo>
                    <a:pt x="1186" y="23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75" name="Freeform 173">
              <a:extLst>
                <a:ext uri="{FF2B5EF4-FFF2-40B4-BE49-F238E27FC236}">
                  <a16:creationId xmlns="" xmlns:a16="http://schemas.microsoft.com/office/drawing/2014/main" id="{04F4401C-AC27-47BB-8F2C-D89FC5FD6F36}"/>
                </a:ext>
              </a:extLst>
            </p:cNvPr>
            <p:cNvSpPr>
              <a:spLocks/>
            </p:cNvSpPr>
            <p:nvPr/>
          </p:nvSpPr>
          <p:spPr bwMode="auto">
            <a:xfrm>
              <a:off x="4144963" y="4260850"/>
              <a:ext cx="1698625" cy="633413"/>
            </a:xfrm>
            <a:custGeom>
              <a:avLst/>
              <a:gdLst>
                <a:gd name="T0" fmla="*/ 0 w 1070"/>
                <a:gd name="T1" fmla="*/ 147 h 399"/>
                <a:gd name="T2" fmla="*/ 29 w 1070"/>
                <a:gd name="T3" fmla="*/ 68 h 399"/>
                <a:gd name="T4" fmla="*/ 58 w 1070"/>
                <a:gd name="T5" fmla="*/ 24 h 399"/>
                <a:gd name="T6" fmla="*/ 87 w 1070"/>
                <a:gd name="T7" fmla="*/ 3 h 399"/>
                <a:gd name="T8" fmla="*/ 115 w 1070"/>
                <a:gd name="T9" fmla="*/ 0 h 399"/>
                <a:gd name="T10" fmla="*/ 144 w 1070"/>
                <a:gd name="T11" fmla="*/ 11 h 399"/>
                <a:gd name="T12" fmla="*/ 174 w 1070"/>
                <a:gd name="T13" fmla="*/ 43 h 399"/>
                <a:gd name="T14" fmla="*/ 202 w 1070"/>
                <a:gd name="T15" fmla="*/ 74 h 399"/>
                <a:gd name="T16" fmla="*/ 231 w 1070"/>
                <a:gd name="T17" fmla="*/ 91 h 399"/>
                <a:gd name="T18" fmla="*/ 261 w 1070"/>
                <a:gd name="T19" fmla="*/ 123 h 399"/>
                <a:gd name="T20" fmla="*/ 289 w 1070"/>
                <a:gd name="T21" fmla="*/ 184 h 399"/>
                <a:gd name="T22" fmla="*/ 318 w 1070"/>
                <a:gd name="T23" fmla="*/ 254 h 399"/>
                <a:gd name="T24" fmla="*/ 346 w 1070"/>
                <a:gd name="T25" fmla="*/ 320 h 399"/>
                <a:gd name="T26" fmla="*/ 376 w 1070"/>
                <a:gd name="T27" fmla="*/ 371 h 399"/>
                <a:gd name="T28" fmla="*/ 405 w 1070"/>
                <a:gd name="T29" fmla="*/ 394 h 399"/>
                <a:gd name="T30" fmla="*/ 433 w 1070"/>
                <a:gd name="T31" fmla="*/ 399 h 399"/>
                <a:gd name="T32" fmla="*/ 463 w 1070"/>
                <a:gd name="T33" fmla="*/ 396 h 399"/>
                <a:gd name="T34" fmla="*/ 492 w 1070"/>
                <a:gd name="T35" fmla="*/ 374 h 399"/>
                <a:gd name="T36" fmla="*/ 520 w 1070"/>
                <a:gd name="T37" fmla="*/ 353 h 399"/>
                <a:gd name="T38" fmla="*/ 550 w 1070"/>
                <a:gd name="T39" fmla="*/ 348 h 399"/>
                <a:gd name="T40" fmla="*/ 578 w 1070"/>
                <a:gd name="T41" fmla="*/ 318 h 399"/>
                <a:gd name="T42" fmla="*/ 607 w 1070"/>
                <a:gd name="T43" fmla="*/ 268 h 399"/>
                <a:gd name="T44" fmla="*/ 637 w 1070"/>
                <a:gd name="T45" fmla="*/ 209 h 399"/>
                <a:gd name="T46" fmla="*/ 665 w 1070"/>
                <a:gd name="T47" fmla="*/ 155 h 399"/>
                <a:gd name="T48" fmla="*/ 694 w 1070"/>
                <a:gd name="T49" fmla="*/ 126 h 399"/>
                <a:gd name="T50" fmla="*/ 724 w 1070"/>
                <a:gd name="T51" fmla="*/ 110 h 399"/>
                <a:gd name="T52" fmla="*/ 752 w 1070"/>
                <a:gd name="T53" fmla="*/ 99 h 399"/>
                <a:gd name="T54" fmla="*/ 781 w 1070"/>
                <a:gd name="T55" fmla="*/ 90 h 399"/>
                <a:gd name="T56" fmla="*/ 809 w 1070"/>
                <a:gd name="T57" fmla="*/ 84 h 399"/>
                <a:gd name="T58" fmla="*/ 839 w 1070"/>
                <a:gd name="T59" fmla="*/ 79 h 399"/>
                <a:gd name="T60" fmla="*/ 868 w 1070"/>
                <a:gd name="T61" fmla="*/ 80 h 399"/>
                <a:gd name="T62" fmla="*/ 896 w 1070"/>
                <a:gd name="T63" fmla="*/ 97 h 399"/>
                <a:gd name="T64" fmla="*/ 926 w 1070"/>
                <a:gd name="T65" fmla="*/ 128 h 399"/>
                <a:gd name="T66" fmla="*/ 955 w 1070"/>
                <a:gd name="T67" fmla="*/ 158 h 399"/>
                <a:gd name="T68" fmla="*/ 983 w 1070"/>
                <a:gd name="T69" fmla="*/ 170 h 399"/>
                <a:gd name="T70" fmla="*/ 1013 w 1070"/>
                <a:gd name="T71" fmla="*/ 177 h 399"/>
                <a:gd name="T72" fmla="*/ 1041 w 1070"/>
                <a:gd name="T73" fmla="*/ 169 h 399"/>
                <a:gd name="T74" fmla="*/ 1070 w 1070"/>
                <a:gd name="T75" fmla="*/ 15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70" h="399">
                  <a:moveTo>
                    <a:pt x="0" y="147"/>
                  </a:moveTo>
                  <a:lnTo>
                    <a:pt x="29" y="68"/>
                  </a:lnTo>
                  <a:lnTo>
                    <a:pt x="58" y="24"/>
                  </a:lnTo>
                  <a:lnTo>
                    <a:pt x="87" y="3"/>
                  </a:lnTo>
                  <a:lnTo>
                    <a:pt x="115" y="0"/>
                  </a:lnTo>
                  <a:lnTo>
                    <a:pt x="144" y="11"/>
                  </a:lnTo>
                  <a:lnTo>
                    <a:pt x="174" y="43"/>
                  </a:lnTo>
                  <a:lnTo>
                    <a:pt x="202" y="74"/>
                  </a:lnTo>
                  <a:lnTo>
                    <a:pt x="231" y="91"/>
                  </a:lnTo>
                  <a:lnTo>
                    <a:pt x="261" y="123"/>
                  </a:lnTo>
                  <a:lnTo>
                    <a:pt x="289" y="184"/>
                  </a:lnTo>
                  <a:lnTo>
                    <a:pt x="318" y="254"/>
                  </a:lnTo>
                  <a:lnTo>
                    <a:pt x="346" y="320"/>
                  </a:lnTo>
                  <a:lnTo>
                    <a:pt x="376" y="371"/>
                  </a:lnTo>
                  <a:lnTo>
                    <a:pt x="405" y="394"/>
                  </a:lnTo>
                  <a:lnTo>
                    <a:pt x="433" y="399"/>
                  </a:lnTo>
                  <a:lnTo>
                    <a:pt x="463" y="396"/>
                  </a:lnTo>
                  <a:lnTo>
                    <a:pt x="492" y="374"/>
                  </a:lnTo>
                  <a:lnTo>
                    <a:pt x="520" y="353"/>
                  </a:lnTo>
                  <a:lnTo>
                    <a:pt x="550" y="348"/>
                  </a:lnTo>
                  <a:lnTo>
                    <a:pt x="578" y="318"/>
                  </a:lnTo>
                  <a:lnTo>
                    <a:pt x="607" y="268"/>
                  </a:lnTo>
                  <a:lnTo>
                    <a:pt x="637" y="209"/>
                  </a:lnTo>
                  <a:lnTo>
                    <a:pt x="665" y="155"/>
                  </a:lnTo>
                  <a:lnTo>
                    <a:pt x="694" y="126"/>
                  </a:lnTo>
                  <a:lnTo>
                    <a:pt x="724" y="110"/>
                  </a:lnTo>
                  <a:lnTo>
                    <a:pt x="752" y="99"/>
                  </a:lnTo>
                  <a:lnTo>
                    <a:pt x="781" y="90"/>
                  </a:lnTo>
                  <a:lnTo>
                    <a:pt x="809" y="84"/>
                  </a:lnTo>
                  <a:lnTo>
                    <a:pt x="839" y="79"/>
                  </a:lnTo>
                  <a:lnTo>
                    <a:pt x="868" y="80"/>
                  </a:lnTo>
                  <a:lnTo>
                    <a:pt x="896" y="97"/>
                  </a:lnTo>
                  <a:lnTo>
                    <a:pt x="926" y="128"/>
                  </a:lnTo>
                  <a:lnTo>
                    <a:pt x="955" y="158"/>
                  </a:lnTo>
                  <a:lnTo>
                    <a:pt x="983" y="170"/>
                  </a:lnTo>
                  <a:lnTo>
                    <a:pt x="1013" y="177"/>
                  </a:lnTo>
                  <a:lnTo>
                    <a:pt x="1041" y="169"/>
                  </a:lnTo>
                  <a:lnTo>
                    <a:pt x="1070" y="15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76" name="Freeform 174">
              <a:extLst>
                <a:ext uri="{FF2B5EF4-FFF2-40B4-BE49-F238E27FC236}">
                  <a16:creationId xmlns="" xmlns:a16="http://schemas.microsoft.com/office/drawing/2014/main" id="{26AB3A52-8927-4695-A5ED-42362A63154A}"/>
                </a:ext>
              </a:extLst>
            </p:cNvPr>
            <p:cNvSpPr>
              <a:spLocks/>
            </p:cNvSpPr>
            <p:nvPr/>
          </p:nvSpPr>
          <p:spPr bwMode="auto">
            <a:xfrm>
              <a:off x="4144963" y="4337050"/>
              <a:ext cx="1698625" cy="668338"/>
            </a:xfrm>
            <a:custGeom>
              <a:avLst/>
              <a:gdLst>
                <a:gd name="T0" fmla="*/ 0 w 1070"/>
                <a:gd name="T1" fmla="*/ 320 h 421"/>
                <a:gd name="T2" fmla="*/ 29 w 1070"/>
                <a:gd name="T3" fmla="*/ 378 h 421"/>
                <a:gd name="T4" fmla="*/ 58 w 1070"/>
                <a:gd name="T5" fmla="*/ 421 h 421"/>
                <a:gd name="T6" fmla="*/ 87 w 1070"/>
                <a:gd name="T7" fmla="*/ 420 h 421"/>
                <a:gd name="T8" fmla="*/ 115 w 1070"/>
                <a:gd name="T9" fmla="*/ 391 h 421"/>
                <a:gd name="T10" fmla="*/ 144 w 1070"/>
                <a:gd name="T11" fmla="*/ 329 h 421"/>
                <a:gd name="T12" fmla="*/ 174 w 1070"/>
                <a:gd name="T13" fmla="*/ 232 h 421"/>
                <a:gd name="T14" fmla="*/ 202 w 1070"/>
                <a:gd name="T15" fmla="*/ 145 h 421"/>
                <a:gd name="T16" fmla="*/ 231 w 1070"/>
                <a:gd name="T17" fmla="*/ 78 h 421"/>
                <a:gd name="T18" fmla="*/ 261 w 1070"/>
                <a:gd name="T19" fmla="*/ 36 h 421"/>
                <a:gd name="T20" fmla="*/ 289 w 1070"/>
                <a:gd name="T21" fmla="*/ 11 h 421"/>
                <a:gd name="T22" fmla="*/ 318 w 1070"/>
                <a:gd name="T23" fmla="*/ 0 h 421"/>
                <a:gd name="T24" fmla="*/ 346 w 1070"/>
                <a:gd name="T25" fmla="*/ 10 h 421"/>
                <a:gd name="T26" fmla="*/ 376 w 1070"/>
                <a:gd name="T27" fmla="*/ 24 h 421"/>
                <a:gd name="T28" fmla="*/ 405 w 1070"/>
                <a:gd name="T29" fmla="*/ 32 h 421"/>
                <a:gd name="T30" fmla="*/ 433 w 1070"/>
                <a:gd name="T31" fmla="*/ 38 h 421"/>
                <a:gd name="T32" fmla="*/ 463 w 1070"/>
                <a:gd name="T33" fmla="*/ 37 h 421"/>
                <a:gd name="T34" fmla="*/ 492 w 1070"/>
                <a:gd name="T35" fmla="*/ 53 h 421"/>
                <a:gd name="T36" fmla="*/ 520 w 1070"/>
                <a:gd name="T37" fmla="*/ 105 h 421"/>
                <a:gd name="T38" fmla="*/ 550 w 1070"/>
                <a:gd name="T39" fmla="*/ 171 h 421"/>
                <a:gd name="T40" fmla="*/ 578 w 1070"/>
                <a:gd name="T41" fmla="*/ 249 h 421"/>
                <a:gd name="T42" fmla="*/ 607 w 1070"/>
                <a:gd name="T43" fmla="*/ 309 h 421"/>
                <a:gd name="T44" fmla="*/ 637 w 1070"/>
                <a:gd name="T45" fmla="*/ 324 h 421"/>
                <a:gd name="T46" fmla="*/ 665 w 1070"/>
                <a:gd name="T47" fmla="*/ 323 h 421"/>
                <a:gd name="T48" fmla="*/ 694 w 1070"/>
                <a:gd name="T49" fmla="*/ 299 h 421"/>
                <a:gd name="T50" fmla="*/ 724 w 1070"/>
                <a:gd name="T51" fmla="*/ 273 h 421"/>
                <a:gd name="T52" fmla="*/ 752 w 1070"/>
                <a:gd name="T53" fmla="*/ 262 h 421"/>
                <a:gd name="T54" fmla="*/ 781 w 1070"/>
                <a:gd name="T55" fmla="*/ 241 h 421"/>
                <a:gd name="T56" fmla="*/ 809 w 1070"/>
                <a:gd name="T57" fmla="*/ 232 h 421"/>
                <a:gd name="T58" fmla="*/ 839 w 1070"/>
                <a:gd name="T59" fmla="*/ 206 h 421"/>
                <a:gd name="T60" fmla="*/ 868 w 1070"/>
                <a:gd name="T61" fmla="*/ 179 h 421"/>
                <a:gd name="T62" fmla="*/ 896 w 1070"/>
                <a:gd name="T63" fmla="*/ 163 h 421"/>
                <a:gd name="T64" fmla="*/ 926 w 1070"/>
                <a:gd name="T65" fmla="*/ 139 h 421"/>
                <a:gd name="T66" fmla="*/ 955 w 1070"/>
                <a:gd name="T67" fmla="*/ 123 h 421"/>
                <a:gd name="T68" fmla="*/ 983 w 1070"/>
                <a:gd name="T69" fmla="*/ 105 h 421"/>
                <a:gd name="T70" fmla="*/ 1013 w 1070"/>
                <a:gd name="T71" fmla="*/ 94 h 421"/>
                <a:gd name="T72" fmla="*/ 1041 w 1070"/>
                <a:gd name="T73" fmla="*/ 111 h 421"/>
                <a:gd name="T74" fmla="*/ 1070 w 1070"/>
                <a:gd name="T75" fmla="*/ 127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70" h="421">
                  <a:moveTo>
                    <a:pt x="0" y="320"/>
                  </a:moveTo>
                  <a:lnTo>
                    <a:pt x="29" y="378"/>
                  </a:lnTo>
                  <a:lnTo>
                    <a:pt x="58" y="421"/>
                  </a:lnTo>
                  <a:lnTo>
                    <a:pt x="87" y="420"/>
                  </a:lnTo>
                  <a:lnTo>
                    <a:pt x="115" y="391"/>
                  </a:lnTo>
                  <a:lnTo>
                    <a:pt x="144" y="329"/>
                  </a:lnTo>
                  <a:lnTo>
                    <a:pt x="174" y="232"/>
                  </a:lnTo>
                  <a:lnTo>
                    <a:pt x="202" y="145"/>
                  </a:lnTo>
                  <a:lnTo>
                    <a:pt x="231" y="78"/>
                  </a:lnTo>
                  <a:lnTo>
                    <a:pt x="261" y="36"/>
                  </a:lnTo>
                  <a:lnTo>
                    <a:pt x="289" y="11"/>
                  </a:lnTo>
                  <a:lnTo>
                    <a:pt x="318" y="0"/>
                  </a:lnTo>
                  <a:lnTo>
                    <a:pt x="346" y="10"/>
                  </a:lnTo>
                  <a:lnTo>
                    <a:pt x="376" y="24"/>
                  </a:lnTo>
                  <a:lnTo>
                    <a:pt x="405" y="32"/>
                  </a:lnTo>
                  <a:lnTo>
                    <a:pt x="433" y="38"/>
                  </a:lnTo>
                  <a:lnTo>
                    <a:pt x="463" y="37"/>
                  </a:lnTo>
                  <a:lnTo>
                    <a:pt x="492" y="53"/>
                  </a:lnTo>
                  <a:lnTo>
                    <a:pt x="520" y="105"/>
                  </a:lnTo>
                  <a:lnTo>
                    <a:pt x="550" y="171"/>
                  </a:lnTo>
                  <a:lnTo>
                    <a:pt x="578" y="249"/>
                  </a:lnTo>
                  <a:lnTo>
                    <a:pt x="607" y="309"/>
                  </a:lnTo>
                  <a:lnTo>
                    <a:pt x="637" y="324"/>
                  </a:lnTo>
                  <a:lnTo>
                    <a:pt x="665" y="323"/>
                  </a:lnTo>
                  <a:lnTo>
                    <a:pt x="694" y="299"/>
                  </a:lnTo>
                  <a:lnTo>
                    <a:pt x="724" y="273"/>
                  </a:lnTo>
                  <a:lnTo>
                    <a:pt x="752" y="262"/>
                  </a:lnTo>
                  <a:lnTo>
                    <a:pt x="781" y="241"/>
                  </a:lnTo>
                  <a:lnTo>
                    <a:pt x="809" y="232"/>
                  </a:lnTo>
                  <a:lnTo>
                    <a:pt x="839" y="206"/>
                  </a:lnTo>
                  <a:lnTo>
                    <a:pt x="868" y="179"/>
                  </a:lnTo>
                  <a:lnTo>
                    <a:pt x="896" y="163"/>
                  </a:lnTo>
                  <a:lnTo>
                    <a:pt x="926" y="139"/>
                  </a:lnTo>
                  <a:lnTo>
                    <a:pt x="955" y="123"/>
                  </a:lnTo>
                  <a:lnTo>
                    <a:pt x="983" y="105"/>
                  </a:lnTo>
                  <a:lnTo>
                    <a:pt x="1013" y="94"/>
                  </a:lnTo>
                  <a:lnTo>
                    <a:pt x="1041" y="111"/>
                  </a:lnTo>
                  <a:lnTo>
                    <a:pt x="1070" y="12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77" name="Freeform 175">
              <a:extLst>
                <a:ext uri="{FF2B5EF4-FFF2-40B4-BE49-F238E27FC236}">
                  <a16:creationId xmlns="" xmlns:a16="http://schemas.microsoft.com/office/drawing/2014/main" id="{4B211742-099A-4B2C-8C26-12C725ABFC64}"/>
                </a:ext>
              </a:extLst>
            </p:cNvPr>
            <p:cNvSpPr>
              <a:spLocks/>
            </p:cNvSpPr>
            <p:nvPr/>
          </p:nvSpPr>
          <p:spPr bwMode="auto">
            <a:xfrm>
              <a:off x="4144963" y="4191000"/>
              <a:ext cx="1790700" cy="709613"/>
            </a:xfrm>
            <a:custGeom>
              <a:avLst/>
              <a:gdLst>
                <a:gd name="T0" fmla="*/ 0 w 1128"/>
                <a:gd name="T1" fmla="*/ 0 h 447"/>
                <a:gd name="T2" fmla="*/ 29 w 1128"/>
                <a:gd name="T3" fmla="*/ 48 h 447"/>
                <a:gd name="T4" fmla="*/ 58 w 1128"/>
                <a:gd name="T5" fmla="*/ 114 h 447"/>
                <a:gd name="T6" fmla="*/ 87 w 1128"/>
                <a:gd name="T7" fmla="*/ 177 h 447"/>
                <a:gd name="T8" fmla="*/ 115 w 1128"/>
                <a:gd name="T9" fmla="*/ 250 h 447"/>
                <a:gd name="T10" fmla="*/ 144 w 1128"/>
                <a:gd name="T11" fmla="*/ 333 h 447"/>
                <a:gd name="T12" fmla="*/ 174 w 1128"/>
                <a:gd name="T13" fmla="*/ 391 h 447"/>
                <a:gd name="T14" fmla="*/ 202 w 1128"/>
                <a:gd name="T15" fmla="*/ 423 h 447"/>
                <a:gd name="T16" fmla="*/ 231 w 1128"/>
                <a:gd name="T17" fmla="*/ 438 h 447"/>
                <a:gd name="T18" fmla="*/ 261 w 1128"/>
                <a:gd name="T19" fmla="*/ 447 h 447"/>
                <a:gd name="T20" fmla="*/ 289 w 1128"/>
                <a:gd name="T21" fmla="*/ 443 h 447"/>
                <a:gd name="T22" fmla="*/ 318 w 1128"/>
                <a:gd name="T23" fmla="*/ 431 h 447"/>
                <a:gd name="T24" fmla="*/ 346 w 1128"/>
                <a:gd name="T25" fmla="*/ 411 h 447"/>
                <a:gd name="T26" fmla="*/ 376 w 1128"/>
                <a:gd name="T27" fmla="*/ 374 h 447"/>
                <a:gd name="T28" fmla="*/ 405 w 1128"/>
                <a:gd name="T29" fmla="*/ 317 h 447"/>
                <a:gd name="T30" fmla="*/ 433 w 1128"/>
                <a:gd name="T31" fmla="*/ 256 h 447"/>
                <a:gd name="T32" fmla="*/ 463 w 1128"/>
                <a:gd name="T33" fmla="*/ 194 h 447"/>
                <a:gd name="T34" fmla="*/ 492 w 1128"/>
                <a:gd name="T35" fmla="*/ 144 h 447"/>
                <a:gd name="T36" fmla="*/ 520 w 1128"/>
                <a:gd name="T37" fmla="*/ 125 h 447"/>
                <a:gd name="T38" fmla="*/ 550 w 1128"/>
                <a:gd name="T39" fmla="*/ 117 h 447"/>
                <a:gd name="T40" fmla="*/ 578 w 1128"/>
                <a:gd name="T41" fmla="*/ 118 h 447"/>
                <a:gd name="T42" fmla="*/ 607 w 1128"/>
                <a:gd name="T43" fmla="*/ 129 h 447"/>
                <a:gd name="T44" fmla="*/ 637 w 1128"/>
                <a:gd name="T45" fmla="*/ 130 h 447"/>
                <a:gd name="T46" fmla="*/ 665 w 1128"/>
                <a:gd name="T47" fmla="*/ 133 h 447"/>
                <a:gd name="T48" fmla="*/ 694 w 1128"/>
                <a:gd name="T49" fmla="*/ 143 h 447"/>
                <a:gd name="T50" fmla="*/ 724 w 1128"/>
                <a:gd name="T51" fmla="*/ 157 h 447"/>
                <a:gd name="T52" fmla="*/ 752 w 1128"/>
                <a:gd name="T53" fmla="*/ 183 h 447"/>
                <a:gd name="T54" fmla="*/ 781 w 1128"/>
                <a:gd name="T55" fmla="*/ 228 h 447"/>
                <a:gd name="T56" fmla="*/ 809 w 1128"/>
                <a:gd name="T57" fmla="*/ 258 h 447"/>
                <a:gd name="T58" fmla="*/ 839 w 1128"/>
                <a:gd name="T59" fmla="*/ 301 h 447"/>
                <a:gd name="T60" fmla="*/ 868 w 1128"/>
                <a:gd name="T61" fmla="*/ 333 h 447"/>
                <a:gd name="T62" fmla="*/ 896 w 1128"/>
                <a:gd name="T63" fmla="*/ 342 h 447"/>
                <a:gd name="T64" fmla="*/ 926 w 1128"/>
                <a:gd name="T65" fmla="*/ 368 h 447"/>
                <a:gd name="T66" fmla="*/ 955 w 1128"/>
                <a:gd name="T67" fmla="*/ 368 h 447"/>
                <a:gd name="T68" fmla="*/ 983 w 1128"/>
                <a:gd name="T69" fmla="*/ 370 h 447"/>
                <a:gd name="T70" fmla="*/ 1013 w 1128"/>
                <a:gd name="T71" fmla="*/ 372 h 447"/>
                <a:gd name="T72" fmla="*/ 1041 w 1128"/>
                <a:gd name="T73" fmla="*/ 349 h 447"/>
                <a:gd name="T74" fmla="*/ 1070 w 1128"/>
                <a:gd name="T75" fmla="*/ 356 h 447"/>
                <a:gd name="T76" fmla="*/ 1099 w 1128"/>
                <a:gd name="T77" fmla="*/ 327 h 447"/>
                <a:gd name="T78" fmla="*/ 1128 w 1128"/>
                <a:gd name="T79" fmla="*/ 277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8" h="447">
                  <a:moveTo>
                    <a:pt x="0" y="0"/>
                  </a:moveTo>
                  <a:lnTo>
                    <a:pt x="29" y="48"/>
                  </a:lnTo>
                  <a:lnTo>
                    <a:pt x="58" y="114"/>
                  </a:lnTo>
                  <a:lnTo>
                    <a:pt x="87" y="177"/>
                  </a:lnTo>
                  <a:lnTo>
                    <a:pt x="115" y="250"/>
                  </a:lnTo>
                  <a:lnTo>
                    <a:pt x="144" y="333"/>
                  </a:lnTo>
                  <a:lnTo>
                    <a:pt x="174" y="391"/>
                  </a:lnTo>
                  <a:lnTo>
                    <a:pt x="202" y="423"/>
                  </a:lnTo>
                  <a:lnTo>
                    <a:pt x="231" y="438"/>
                  </a:lnTo>
                  <a:lnTo>
                    <a:pt x="261" y="447"/>
                  </a:lnTo>
                  <a:lnTo>
                    <a:pt x="289" y="443"/>
                  </a:lnTo>
                  <a:lnTo>
                    <a:pt x="318" y="431"/>
                  </a:lnTo>
                  <a:lnTo>
                    <a:pt x="346" y="411"/>
                  </a:lnTo>
                  <a:lnTo>
                    <a:pt x="376" y="374"/>
                  </a:lnTo>
                  <a:lnTo>
                    <a:pt x="405" y="317"/>
                  </a:lnTo>
                  <a:lnTo>
                    <a:pt x="433" y="256"/>
                  </a:lnTo>
                  <a:lnTo>
                    <a:pt x="463" y="194"/>
                  </a:lnTo>
                  <a:lnTo>
                    <a:pt x="492" y="144"/>
                  </a:lnTo>
                  <a:lnTo>
                    <a:pt x="520" y="125"/>
                  </a:lnTo>
                  <a:lnTo>
                    <a:pt x="550" y="117"/>
                  </a:lnTo>
                  <a:lnTo>
                    <a:pt x="578" y="118"/>
                  </a:lnTo>
                  <a:lnTo>
                    <a:pt x="607" y="129"/>
                  </a:lnTo>
                  <a:lnTo>
                    <a:pt x="637" y="130"/>
                  </a:lnTo>
                  <a:lnTo>
                    <a:pt x="665" y="133"/>
                  </a:lnTo>
                  <a:lnTo>
                    <a:pt x="694" y="143"/>
                  </a:lnTo>
                  <a:lnTo>
                    <a:pt x="724" y="157"/>
                  </a:lnTo>
                  <a:lnTo>
                    <a:pt x="752" y="183"/>
                  </a:lnTo>
                  <a:lnTo>
                    <a:pt x="781" y="228"/>
                  </a:lnTo>
                  <a:lnTo>
                    <a:pt x="809" y="258"/>
                  </a:lnTo>
                  <a:lnTo>
                    <a:pt x="839" y="301"/>
                  </a:lnTo>
                  <a:lnTo>
                    <a:pt x="868" y="333"/>
                  </a:lnTo>
                  <a:lnTo>
                    <a:pt x="896" y="342"/>
                  </a:lnTo>
                  <a:lnTo>
                    <a:pt x="926" y="368"/>
                  </a:lnTo>
                  <a:lnTo>
                    <a:pt x="955" y="368"/>
                  </a:lnTo>
                  <a:lnTo>
                    <a:pt x="983" y="370"/>
                  </a:lnTo>
                  <a:lnTo>
                    <a:pt x="1013" y="372"/>
                  </a:lnTo>
                  <a:lnTo>
                    <a:pt x="1041" y="349"/>
                  </a:lnTo>
                  <a:lnTo>
                    <a:pt x="1070" y="356"/>
                  </a:lnTo>
                  <a:lnTo>
                    <a:pt x="1099" y="327"/>
                  </a:lnTo>
                  <a:lnTo>
                    <a:pt x="1128" y="27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78" name="Freeform 176">
              <a:extLst>
                <a:ext uri="{FF2B5EF4-FFF2-40B4-BE49-F238E27FC236}">
                  <a16:creationId xmlns="" xmlns:a16="http://schemas.microsoft.com/office/drawing/2014/main" id="{44CBD18B-8F15-4D95-8320-B14C058A66A3}"/>
                </a:ext>
              </a:extLst>
            </p:cNvPr>
            <p:cNvSpPr>
              <a:spLocks/>
            </p:cNvSpPr>
            <p:nvPr/>
          </p:nvSpPr>
          <p:spPr bwMode="auto">
            <a:xfrm>
              <a:off x="4144963" y="4256088"/>
              <a:ext cx="1836738" cy="639763"/>
            </a:xfrm>
            <a:custGeom>
              <a:avLst/>
              <a:gdLst>
                <a:gd name="T0" fmla="*/ 0 w 1157"/>
                <a:gd name="T1" fmla="*/ 324 h 403"/>
                <a:gd name="T2" fmla="*/ 29 w 1157"/>
                <a:gd name="T3" fmla="*/ 215 h 403"/>
                <a:gd name="T4" fmla="*/ 58 w 1157"/>
                <a:gd name="T5" fmla="*/ 128 h 403"/>
                <a:gd name="T6" fmla="*/ 87 w 1157"/>
                <a:gd name="T7" fmla="*/ 72 h 403"/>
                <a:gd name="T8" fmla="*/ 115 w 1157"/>
                <a:gd name="T9" fmla="*/ 23 h 403"/>
                <a:gd name="T10" fmla="*/ 144 w 1157"/>
                <a:gd name="T11" fmla="*/ 0 h 403"/>
                <a:gd name="T12" fmla="*/ 174 w 1157"/>
                <a:gd name="T13" fmla="*/ 17 h 403"/>
                <a:gd name="T14" fmla="*/ 202 w 1157"/>
                <a:gd name="T15" fmla="*/ 45 h 403"/>
                <a:gd name="T16" fmla="*/ 231 w 1157"/>
                <a:gd name="T17" fmla="*/ 76 h 403"/>
                <a:gd name="T18" fmla="*/ 261 w 1157"/>
                <a:gd name="T19" fmla="*/ 93 h 403"/>
                <a:gd name="T20" fmla="*/ 289 w 1157"/>
                <a:gd name="T21" fmla="*/ 119 h 403"/>
                <a:gd name="T22" fmla="*/ 318 w 1157"/>
                <a:gd name="T23" fmla="*/ 152 h 403"/>
                <a:gd name="T24" fmla="*/ 346 w 1157"/>
                <a:gd name="T25" fmla="*/ 196 h 403"/>
                <a:gd name="T26" fmla="*/ 376 w 1157"/>
                <a:gd name="T27" fmla="*/ 269 h 403"/>
                <a:gd name="T28" fmla="*/ 405 w 1157"/>
                <a:gd name="T29" fmla="*/ 334 h 403"/>
                <a:gd name="T30" fmla="*/ 433 w 1157"/>
                <a:gd name="T31" fmla="*/ 376 h 403"/>
                <a:gd name="T32" fmla="*/ 463 w 1157"/>
                <a:gd name="T33" fmla="*/ 403 h 403"/>
                <a:gd name="T34" fmla="*/ 492 w 1157"/>
                <a:gd name="T35" fmla="*/ 391 h 403"/>
                <a:gd name="T36" fmla="*/ 520 w 1157"/>
                <a:gd name="T37" fmla="*/ 375 h 403"/>
                <a:gd name="T38" fmla="*/ 550 w 1157"/>
                <a:gd name="T39" fmla="*/ 360 h 403"/>
                <a:gd name="T40" fmla="*/ 578 w 1157"/>
                <a:gd name="T41" fmla="*/ 344 h 403"/>
                <a:gd name="T42" fmla="*/ 607 w 1157"/>
                <a:gd name="T43" fmla="*/ 340 h 403"/>
                <a:gd name="T44" fmla="*/ 637 w 1157"/>
                <a:gd name="T45" fmla="*/ 321 h 403"/>
                <a:gd name="T46" fmla="*/ 665 w 1157"/>
                <a:gd name="T47" fmla="*/ 284 h 403"/>
                <a:gd name="T48" fmla="*/ 694 w 1157"/>
                <a:gd name="T49" fmla="*/ 238 h 403"/>
                <a:gd name="T50" fmla="*/ 724 w 1157"/>
                <a:gd name="T51" fmla="*/ 187 h 403"/>
                <a:gd name="T52" fmla="*/ 752 w 1157"/>
                <a:gd name="T53" fmla="*/ 155 h 403"/>
                <a:gd name="T54" fmla="*/ 781 w 1157"/>
                <a:gd name="T55" fmla="*/ 131 h 403"/>
                <a:gd name="T56" fmla="*/ 809 w 1157"/>
                <a:gd name="T57" fmla="*/ 121 h 403"/>
                <a:gd name="T58" fmla="*/ 839 w 1157"/>
                <a:gd name="T59" fmla="*/ 128 h 403"/>
                <a:gd name="T60" fmla="*/ 868 w 1157"/>
                <a:gd name="T61" fmla="*/ 120 h 403"/>
                <a:gd name="T62" fmla="*/ 896 w 1157"/>
                <a:gd name="T63" fmla="*/ 115 h 403"/>
                <a:gd name="T64" fmla="*/ 926 w 1157"/>
                <a:gd name="T65" fmla="*/ 112 h 403"/>
                <a:gd name="T66" fmla="*/ 955 w 1157"/>
                <a:gd name="T67" fmla="*/ 99 h 403"/>
                <a:gd name="T68" fmla="*/ 983 w 1157"/>
                <a:gd name="T69" fmla="*/ 96 h 403"/>
                <a:gd name="T70" fmla="*/ 1013 w 1157"/>
                <a:gd name="T71" fmla="*/ 112 h 403"/>
                <a:gd name="T72" fmla="*/ 1041 w 1157"/>
                <a:gd name="T73" fmla="*/ 128 h 403"/>
                <a:gd name="T74" fmla="*/ 1070 w 1157"/>
                <a:gd name="T75" fmla="*/ 156 h 403"/>
                <a:gd name="T76" fmla="*/ 1099 w 1157"/>
                <a:gd name="T77" fmla="*/ 171 h 403"/>
                <a:gd name="T78" fmla="*/ 1128 w 1157"/>
                <a:gd name="T79" fmla="*/ 178 h 403"/>
                <a:gd name="T80" fmla="*/ 1157 w 1157"/>
                <a:gd name="T81" fmla="*/ 185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03">
                  <a:moveTo>
                    <a:pt x="0" y="324"/>
                  </a:moveTo>
                  <a:lnTo>
                    <a:pt x="29" y="215"/>
                  </a:lnTo>
                  <a:lnTo>
                    <a:pt x="58" y="128"/>
                  </a:lnTo>
                  <a:lnTo>
                    <a:pt x="87" y="72"/>
                  </a:lnTo>
                  <a:lnTo>
                    <a:pt x="115" y="23"/>
                  </a:lnTo>
                  <a:lnTo>
                    <a:pt x="144" y="0"/>
                  </a:lnTo>
                  <a:lnTo>
                    <a:pt x="174" y="17"/>
                  </a:lnTo>
                  <a:lnTo>
                    <a:pt x="202" y="45"/>
                  </a:lnTo>
                  <a:lnTo>
                    <a:pt x="231" y="76"/>
                  </a:lnTo>
                  <a:lnTo>
                    <a:pt x="261" y="93"/>
                  </a:lnTo>
                  <a:lnTo>
                    <a:pt x="289" y="119"/>
                  </a:lnTo>
                  <a:lnTo>
                    <a:pt x="318" y="152"/>
                  </a:lnTo>
                  <a:lnTo>
                    <a:pt x="346" y="196"/>
                  </a:lnTo>
                  <a:lnTo>
                    <a:pt x="376" y="269"/>
                  </a:lnTo>
                  <a:lnTo>
                    <a:pt x="405" y="334"/>
                  </a:lnTo>
                  <a:lnTo>
                    <a:pt x="433" y="376"/>
                  </a:lnTo>
                  <a:lnTo>
                    <a:pt x="463" y="403"/>
                  </a:lnTo>
                  <a:lnTo>
                    <a:pt x="492" y="391"/>
                  </a:lnTo>
                  <a:lnTo>
                    <a:pt x="520" y="375"/>
                  </a:lnTo>
                  <a:lnTo>
                    <a:pt x="550" y="360"/>
                  </a:lnTo>
                  <a:lnTo>
                    <a:pt x="578" y="344"/>
                  </a:lnTo>
                  <a:lnTo>
                    <a:pt x="607" y="340"/>
                  </a:lnTo>
                  <a:lnTo>
                    <a:pt x="637" y="321"/>
                  </a:lnTo>
                  <a:lnTo>
                    <a:pt x="665" y="284"/>
                  </a:lnTo>
                  <a:lnTo>
                    <a:pt x="694" y="238"/>
                  </a:lnTo>
                  <a:lnTo>
                    <a:pt x="724" y="187"/>
                  </a:lnTo>
                  <a:lnTo>
                    <a:pt x="752" y="155"/>
                  </a:lnTo>
                  <a:lnTo>
                    <a:pt x="781" y="131"/>
                  </a:lnTo>
                  <a:lnTo>
                    <a:pt x="809" y="121"/>
                  </a:lnTo>
                  <a:lnTo>
                    <a:pt x="839" y="128"/>
                  </a:lnTo>
                  <a:lnTo>
                    <a:pt x="868" y="120"/>
                  </a:lnTo>
                  <a:lnTo>
                    <a:pt x="896" y="115"/>
                  </a:lnTo>
                  <a:lnTo>
                    <a:pt x="926" y="112"/>
                  </a:lnTo>
                  <a:lnTo>
                    <a:pt x="955" y="99"/>
                  </a:lnTo>
                  <a:lnTo>
                    <a:pt x="983" y="96"/>
                  </a:lnTo>
                  <a:lnTo>
                    <a:pt x="1013" y="112"/>
                  </a:lnTo>
                  <a:lnTo>
                    <a:pt x="1041" y="128"/>
                  </a:lnTo>
                  <a:lnTo>
                    <a:pt x="1070" y="156"/>
                  </a:lnTo>
                  <a:lnTo>
                    <a:pt x="1099" y="171"/>
                  </a:lnTo>
                  <a:lnTo>
                    <a:pt x="1128" y="178"/>
                  </a:lnTo>
                  <a:lnTo>
                    <a:pt x="1157" y="18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79" name="Freeform 177">
              <a:extLst>
                <a:ext uri="{FF2B5EF4-FFF2-40B4-BE49-F238E27FC236}">
                  <a16:creationId xmlns="" xmlns:a16="http://schemas.microsoft.com/office/drawing/2014/main" id="{45963E7F-F2B1-4003-94F4-A97ABB6287ED}"/>
                </a:ext>
              </a:extLst>
            </p:cNvPr>
            <p:cNvSpPr>
              <a:spLocks/>
            </p:cNvSpPr>
            <p:nvPr/>
          </p:nvSpPr>
          <p:spPr bwMode="auto">
            <a:xfrm>
              <a:off x="4144963" y="4343400"/>
              <a:ext cx="1744663" cy="622300"/>
            </a:xfrm>
            <a:custGeom>
              <a:avLst/>
              <a:gdLst>
                <a:gd name="T0" fmla="*/ 0 w 1099"/>
                <a:gd name="T1" fmla="*/ 309 h 392"/>
                <a:gd name="T2" fmla="*/ 29 w 1099"/>
                <a:gd name="T3" fmla="*/ 360 h 392"/>
                <a:gd name="T4" fmla="*/ 58 w 1099"/>
                <a:gd name="T5" fmla="*/ 385 h 392"/>
                <a:gd name="T6" fmla="*/ 87 w 1099"/>
                <a:gd name="T7" fmla="*/ 392 h 392"/>
                <a:gd name="T8" fmla="*/ 115 w 1099"/>
                <a:gd name="T9" fmla="*/ 392 h 392"/>
                <a:gd name="T10" fmla="*/ 144 w 1099"/>
                <a:gd name="T11" fmla="*/ 374 h 392"/>
                <a:gd name="T12" fmla="*/ 174 w 1099"/>
                <a:gd name="T13" fmla="*/ 321 h 392"/>
                <a:gd name="T14" fmla="*/ 202 w 1099"/>
                <a:gd name="T15" fmla="*/ 240 h 392"/>
                <a:gd name="T16" fmla="*/ 231 w 1099"/>
                <a:gd name="T17" fmla="*/ 154 h 392"/>
                <a:gd name="T18" fmla="*/ 261 w 1099"/>
                <a:gd name="T19" fmla="*/ 81 h 392"/>
                <a:gd name="T20" fmla="*/ 289 w 1099"/>
                <a:gd name="T21" fmla="*/ 31 h 392"/>
                <a:gd name="T22" fmla="*/ 318 w 1099"/>
                <a:gd name="T23" fmla="*/ 10 h 392"/>
                <a:gd name="T24" fmla="*/ 346 w 1099"/>
                <a:gd name="T25" fmla="*/ 0 h 392"/>
                <a:gd name="T26" fmla="*/ 376 w 1099"/>
                <a:gd name="T27" fmla="*/ 5 h 392"/>
                <a:gd name="T28" fmla="*/ 405 w 1099"/>
                <a:gd name="T29" fmla="*/ 16 h 392"/>
                <a:gd name="T30" fmla="*/ 433 w 1099"/>
                <a:gd name="T31" fmla="*/ 20 h 392"/>
                <a:gd name="T32" fmla="*/ 463 w 1099"/>
                <a:gd name="T33" fmla="*/ 21 h 392"/>
                <a:gd name="T34" fmla="*/ 492 w 1099"/>
                <a:gd name="T35" fmla="*/ 21 h 392"/>
                <a:gd name="T36" fmla="*/ 520 w 1099"/>
                <a:gd name="T37" fmla="*/ 38 h 392"/>
                <a:gd name="T38" fmla="*/ 550 w 1099"/>
                <a:gd name="T39" fmla="*/ 90 h 392"/>
                <a:gd name="T40" fmla="*/ 578 w 1099"/>
                <a:gd name="T41" fmla="*/ 157 h 392"/>
                <a:gd name="T42" fmla="*/ 607 w 1099"/>
                <a:gd name="T43" fmla="*/ 226 h 392"/>
                <a:gd name="T44" fmla="*/ 637 w 1099"/>
                <a:gd name="T45" fmla="*/ 274 h 392"/>
                <a:gd name="T46" fmla="*/ 665 w 1099"/>
                <a:gd name="T47" fmla="*/ 292 h 392"/>
                <a:gd name="T48" fmla="*/ 694 w 1099"/>
                <a:gd name="T49" fmla="*/ 301 h 392"/>
                <a:gd name="T50" fmla="*/ 724 w 1099"/>
                <a:gd name="T51" fmla="*/ 298 h 392"/>
                <a:gd name="T52" fmla="*/ 752 w 1099"/>
                <a:gd name="T53" fmla="*/ 279 h 392"/>
                <a:gd name="T54" fmla="*/ 781 w 1099"/>
                <a:gd name="T55" fmla="*/ 262 h 392"/>
                <a:gd name="T56" fmla="*/ 809 w 1099"/>
                <a:gd name="T57" fmla="*/ 256 h 392"/>
                <a:gd name="T58" fmla="*/ 839 w 1099"/>
                <a:gd name="T59" fmla="*/ 258 h 392"/>
                <a:gd name="T60" fmla="*/ 868 w 1099"/>
                <a:gd name="T61" fmla="*/ 246 h 392"/>
                <a:gd name="T62" fmla="*/ 896 w 1099"/>
                <a:gd name="T63" fmla="*/ 215 h 392"/>
                <a:gd name="T64" fmla="*/ 926 w 1099"/>
                <a:gd name="T65" fmla="*/ 183 h 392"/>
                <a:gd name="T66" fmla="*/ 955 w 1099"/>
                <a:gd name="T67" fmla="*/ 156 h 392"/>
                <a:gd name="T68" fmla="*/ 983 w 1099"/>
                <a:gd name="T69" fmla="*/ 146 h 392"/>
                <a:gd name="T70" fmla="*/ 1013 w 1099"/>
                <a:gd name="T71" fmla="*/ 150 h 392"/>
                <a:gd name="T72" fmla="*/ 1041 w 1099"/>
                <a:gd name="T73" fmla="*/ 145 h 392"/>
                <a:gd name="T74" fmla="*/ 1070 w 1099"/>
                <a:gd name="T75" fmla="*/ 153 h 392"/>
                <a:gd name="T76" fmla="*/ 1099 w 1099"/>
                <a:gd name="T77" fmla="*/ 167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99" h="392">
                  <a:moveTo>
                    <a:pt x="0" y="309"/>
                  </a:moveTo>
                  <a:lnTo>
                    <a:pt x="29" y="360"/>
                  </a:lnTo>
                  <a:lnTo>
                    <a:pt x="58" y="385"/>
                  </a:lnTo>
                  <a:lnTo>
                    <a:pt x="87" y="392"/>
                  </a:lnTo>
                  <a:lnTo>
                    <a:pt x="115" y="392"/>
                  </a:lnTo>
                  <a:lnTo>
                    <a:pt x="144" y="374"/>
                  </a:lnTo>
                  <a:lnTo>
                    <a:pt x="174" y="321"/>
                  </a:lnTo>
                  <a:lnTo>
                    <a:pt x="202" y="240"/>
                  </a:lnTo>
                  <a:lnTo>
                    <a:pt x="231" y="154"/>
                  </a:lnTo>
                  <a:lnTo>
                    <a:pt x="261" y="81"/>
                  </a:lnTo>
                  <a:lnTo>
                    <a:pt x="289" y="31"/>
                  </a:lnTo>
                  <a:lnTo>
                    <a:pt x="318" y="10"/>
                  </a:lnTo>
                  <a:lnTo>
                    <a:pt x="346" y="0"/>
                  </a:lnTo>
                  <a:lnTo>
                    <a:pt x="376" y="5"/>
                  </a:lnTo>
                  <a:lnTo>
                    <a:pt x="405" y="16"/>
                  </a:lnTo>
                  <a:lnTo>
                    <a:pt x="433" y="20"/>
                  </a:lnTo>
                  <a:lnTo>
                    <a:pt x="463" y="21"/>
                  </a:lnTo>
                  <a:lnTo>
                    <a:pt x="492" y="21"/>
                  </a:lnTo>
                  <a:lnTo>
                    <a:pt x="520" y="38"/>
                  </a:lnTo>
                  <a:lnTo>
                    <a:pt x="550" y="90"/>
                  </a:lnTo>
                  <a:lnTo>
                    <a:pt x="578" y="157"/>
                  </a:lnTo>
                  <a:lnTo>
                    <a:pt x="607" y="226"/>
                  </a:lnTo>
                  <a:lnTo>
                    <a:pt x="637" y="274"/>
                  </a:lnTo>
                  <a:lnTo>
                    <a:pt x="665" y="292"/>
                  </a:lnTo>
                  <a:lnTo>
                    <a:pt x="694" y="301"/>
                  </a:lnTo>
                  <a:lnTo>
                    <a:pt x="724" y="298"/>
                  </a:lnTo>
                  <a:lnTo>
                    <a:pt x="752" y="279"/>
                  </a:lnTo>
                  <a:lnTo>
                    <a:pt x="781" y="262"/>
                  </a:lnTo>
                  <a:lnTo>
                    <a:pt x="809" y="256"/>
                  </a:lnTo>
                  <a:lnTo>
                    <a:pt x="839" y="258"/>
                  </a:lnTo>
                  <a:lnTo>
                    <a:pt x="868" y="246"/>
                  </a:lnTo>
                  <a:lnTo>
                    <a:pt x="896" y="215"/>
                  </a:lnTo>
                  <a:lnTo>
                    <a:pt x="926" y="183"/>
                  </a:lnTo>
                  <a:lnTo>
                    <a:pt x="955" y="156"/>
                  </a:lnTo>
                  <a:lnTo>
                    <a:pt x="983" y="146"/>
                  </a:lnTo>
                  <a:lnTo>
                    <a:pt x="1013" y="150"/>
                  </a:lnTo>
                  <a:lnTo>
                    <a:pt x="1041" y="145"/>
                  </a:lnTo>
                  <a:lnTo>
                    <a:pt x="1070" y="153"/>
                  </a:lnTo>
                  <a:lnTo>
                    <a:pt x="1099" y="16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80" name="Freeform 178">
              <a:extLst>
                <a:ext uri="{FF2B5EF4-FFF2-40B4-BE49-F238E27FC236}">
                  <a16:creationId xmlns="" xmlns:a16="http://schemas.microsoft.com/office/drawing/2014/main" id="{B517081F-65A3-4F8C-A8B9-7BA64E7583A2}"/>
                </a:ext>
              </a:extLst>
            </p:cNvPr>
            <p:cNvSpPr>
              <a:spLocks/>
            </p:cNvSpPr>
            <p:nvPr/>
          </p:nvSpPr>
          <p:spPr bwMode="auto">
            <a:xfrm>
              <a:off x="4144963" y="4165600"/>
              <a:ext cx="1836738" cy="754063"/>
            </a:xfrm>
            <a:custGeom>
              <a:avLst/>
              <a:gdLst>
                <a:gd name="T0" fmla="*/ 0 w 1157"/>
                <a:gd name="T1" fmla="*/ 12 h 475"/>
                <a:gd name="T2" fmla="*/ 29 w 1157"/>
                <a:gd name="T3" fmla="*/ 0 h 475"/>
                <a:gd name="T4" fmla="*/ 58 w 1157"/>
                <a:gd name="T5" fmla="*/ 21 h 475"/>
                <a:gd name="T6" fmla="*/ 87 w 1157"/>
                <a:gd name="T7" fmla="*/ 64 h 475"/>
                <a:gd name="T8" fmla="*/ 115 w 1157"/>
                <a:gd name="T9" fmla="*/ 130 h 475"/>
                <a:gd name="T10" fmla="*/ 144 w 1157"/>
                <a:gd name="T11" fmla="*/ 229 h 475"/>
                <a:gd name="T12" fmla="*/ 174 w 1157"/>
                <a:gd name="T13" fmla="*/ 319 h 475"/>
                <a:gd name="T14" fmla="*/ 202 w 1157"/>
                <a:gd name="T15" fmla="*/ 389 h 475"/>
                <a:gd name="T16" fmla="*/ 231 w 1157"/>
                <a:gd name="T17" fmla="*/ 437 h 475"/>
                <a:gd name="T18" fmla="*/ 261 w 1157"/>
                <a:gd name="T19" fmla="*/ 461 h 475"/>
                <a:gd name="T20" fmla="*/ 289 w 1157"/>
                <a:gd name="T21" fmla="*/ 475 h 475"/>
                <a:gd name="T22" fmla="*/ 318 w 1157"/>
                <a:gd name="T23" fmla="*/ 464 h 475"/>
                <a:gd name="T24" fmla="*/ 346 w 1157"/>
                <a:gd name="T25" fmla="*/ 449 h 475"/>
                <a:gd name="T26" fmla="*/ 376 w 1157"/>
                <a:gd name="T27" fmla="*/ 438 h 475"/>
                <a:gd name="T28" fmla="*/ 405 w 1157"/>
                <a:gd name="T29" fmla="*/ 412 h 475"/>
                <a:gd name="T30" fmla="*/ 433 w 1157"/>
                <a:gd name="T31" fmla="*/ 375 h 475"/>
                <a:gd name="T32" fmla="*/ 463 w 1157"/>
                <a:gd name="T33" fmla="*/ 311 h 475"/>
                <a:gd name="T34" fmla="*/ 492 w 1157"/>
                <a:gd name="T35" fmla="*/ 241 h 475"/>
                <a:gd name="T36" fmla="*/ 520 w 1157"/>
                <a:gd name="T37" fmla="*/ 191 h 475"/>
                <a:gd name="T38" fmla="*/ 550 w 1157"/>
                <a:gd name="T39" fmla="*/ 156 h 475"/>
                <a:gd name="T40" fmla="*/ 578 w 1157"/>
                <a:gd name="T41" fmla="*/ 144 h 475"/>
                <a:gd name="T42" fmla="*/ 607 w 1157"/>
                <a:gd name="T43" fmla="*/ 140 h 475"/>
                <a:gd name="T44" fmla="*/ 637 w 1157"/>
                <a:gd name="T45" fmla="*/ 140 h 475"/>
                <a:gd name="T46" fmla="*/ 665 w 1157"/>
                <a:gd name="T47" fmla="*/ 146 h 475"/>
                <a:gd name="T48" fmla="*/ 694 w 1157"/>
                <a:gd name="T49" fmla="*/ 149 h 475"/>
                <a:gd name="T50" fmla="*/ 724 w 1157"/>
                <a:gd name="T51" fmla="*/ 148 h 475"/>
                <a:gd name="T52" fmla="*/ 752 w 1157"/>
                <a:gd name="T53" fmla="*/ 159 h 475"/>
                <a:gd name="T54" fmla="*/ 781 w 1157"/>
                <a:gd name="T55" fmla="*/ 182 h 475"/>
                <a:gd name="T56" fmla="*/ 809 w 1157"/>
                <a:gd name="T57" fmla="*/ 218 h 475"/>
                <a:gd name="T58" fmla="*/ 839 w 1157"/>
                <a:gd name="T59" fmla="*/ 263 h 475"/>
                <a:gd name="T60" fmla="*/ 868 w 1157"/>
                <a:gd name="T61" fmla="*/ 300 h 475"/>
                <a:gd name="T62" fmla="*/ 896 w 1157"/>
                <a:gd name="T63" fmla="*/ 340 h 475"/>
                <a:gd name="T64" fmla="*/ 926 w 1157"/>
                <a:gd name="T65" fmla="*/ 362 h 475"/>
                <a:gd name="T66" fmla="*/ 955 w 1157"/>
                <a:gd name="T67" fmla="*/ 373 h 475"/>
                <a:gd name="T68" fmla="*/ 983 w 1157"/>
                <a:gd name="T69" fmla="*/ 372 h 475"/>
                <a:gd name="T70" fmla="*/ 1013 w 1157"/>
                <a:gd name="T71" fmla="*/ 348 h 475"/>
                <a:gd name="T72" fmla="*/ 1041 w 1157"/>
                <a:gd name="T73" fmla="*/ 333 h 475"/>
                <a:gd name="T74" fmla="*/ 1070 w 1157"/>
                <a:gd name="T75" fmla="*/ 310 h 475"/>
                <a:gd name="T76" fmla="*/ 1099 w 1157"/>
                <a:gd name="T77" fmla="*/ 293 h 475"/>
                <a:gd name="T78" fmla="*/ 1128 w 1157"/>
                <a:gd name="T79" fmla="*/ 282 h 475"/>
                <a:gd name="T80" fmla="*/ 1157 w 1157"/>
                <a:gd name="T81" fmla="*/ 256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75">
                  <a:moveTo>
                    <a:pt x="0" y="12"/>
                  </a:moveTo>
                  <a:lnTo>
                    <a:pt x="29" y="0"/>
                  </a:lnTo>
                  <a:lnTo>
                    <a:pt x="58" y="21"/>
                  </a:lnTo>
                  <a:lnTo>
                    <a:pt x="87" y="64"/>
                  </a:lnTo>
                  <a:lnTo>
                    <a:pt x="115" y="130"/>
                  </a:lnTo>
                  <a:lnTo>
                    <a:pt x="144" y="229"/>
                  </a:lnTo>
                  <a:lnTo>
                    <a:pt x="174" y="319"/>
                  </a:lnTo>
                  <a:lnTo>
                    <a:pt x="202" y="389"/>
                  </a:lnTo>
                  <a:lnTo>
                    <a:pt x="231" y="437"/>
                  </a:lnTo>
                  <a:lnTo>
                    <a:pt x="261" y="461"/>
                  </a:lnTo>
                  <a:lnTo>
                    <a:pt x="289" y="475"/>
                  </a:lnTo>
                  <a:lnTo>
                    <a:pt x="318" y="464"/>
                  </a:lnTo>
                  <a:lnTo>
                    <a:pt x="346" y="449"/>
                  </a:lnTo>
                  <a:lnTo>
                    <a:pt x="376" y="438"/>
                  </a:lnTo>
                  <a:lnTo>
                    <a:pt x="405" y="412"/>
                  </a:lnTo>
                  <a:lnTo>
                    <a:pt x="433" y="375"/>
                  </a:lnTo>
                  <a:lnTo>
                    <a:pt x="463" y="311"/>
                  </a:lnTo>
                  <a:lnTo>
                    <a:pt x="492" y="241"/>
                  </a:lnTo>
                  <a:lnTo>
                    <a:pt x="520" y="191"/>
                  </a:lnTo>
                  <a:lnTo>
                    <a:pt x="550" y="156"/>
                  </a:lnTo>
                  <a:lnTo>
                    <a:pt x="578" y="144"/>
                  </a:lnTo>
                  <a:lnTo>
                    <a:pt x="607" y="140"/>
                  </a:lnTo>
                  <a:lnTo>
                    <a:pt x="637" y="140"/>
                  </a:lnTo>
                  <a:lnTo>
                    <a:pt x="665" y="146"/>
                  </a:lnTo>
                  <a:lnTo>
                    <a:pt x="694" y="149"/>
                  </a:lnTo>
                  <a:lnTo>
                    <a:pt x="724" y="148"/>
                  </a:lnTo>
                  <a:lnTo>
                    <a:pt x="752" y="159"/>
                  </a:lnTo>
                  <a:lnTo>
                    <a:pt x="781" y="182"/>
                  </a:lnTo>
                  <a:lnTo>
                    <a:pt x="809" y="218"/>
                  </a:lnTo>
                  <a:lnTo>
                    <a:pt x="839" y="263"/>
                  </a:lnTo>
                  <a:lnTo>
                    <a:pt x="868" y="300"/>
                  </a:lnTo>
                  <a:lnTo>
                    <a:pt x="896" y="340"/>
                  </a:lnTo>
                  <a:lnTo>
                    <a:pt x="926" y="362"/>
                  </a:lnTo>
                  <a:lnTo>
                    <a:pt x="955" y="373"/>
                  </a:lnTo>
                  <a:lnTo>
                    <a:pt x="983" y="372"/>
                  </a:lnTo>
                  <a:lnTo>
                    <a:pt x="1013" y="348"/>
                  </a:lnTo>
                  <a:lnTo>
                    <a:pt x="1041" y="333"/>
                  </a:lnTo>
                  <a:lnTo>
                    <a:pt x="1070" y="310"/>
                  </a:lnTo>
                  <a:lnTo>
                    <a:pt x="1099" y="293"/>
                  </a:lnTo>
                  <a:lnTo>
                    <a:pt x="1128" y="282"/>
                  </a:lnTo>
                  <a:lnTo>
                    <a:pt x="1157" y="25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81" name="Freeform 179">
              <a:extLst>
                <a:ext uri="{FF2B5EF4-FFF2-40B4-BE49-F238E27FC236}">
                  <a16:creationId xmlns="" xmlns:a16="http://schemas.microsoft.com/office/drawing/2014/main" id="{9DEA4624-4E4C-4F9F-8AC7-52DCF24B7669}"/>
                </a:ext>
              </a:extLst>
            </p:cNvPr>
            <p:cNvSpPr>
              <a:spLocks/>
            </p:cNvSpPr>
            <p:nvPr/>
          </p:nvSpPr>
          <p:spPr bwMode="auto">
            <a:xfrm>
              <a:off x="4144963" y="4311650"/>
              <a:ext cx="1882775" cy="585788"/>
            </a:xfrm>
            <a:custGeom>
              <a:avLst/>
              <a:gdLst>
                <a:gd name="T0" fmla="*/ 0 w 1186"/>
                <a:gd name="T1" fmla="*/ 336 h 369"/>
                <a:gd name="T2" fmla="*/ 29 w 1186"/>
                <a:gd name="T3" fmla="*/ 234 h 369"/>
                <a:gd name="T4" fmla="*/ 58 w 1186"/>
                <a:gd name="T5" fmla="*/ 123 h 369"/>
                <a:gd name="T6" fmla="*/ 87 w 1186"/>
                <a:gd name="T7" fmla="*/ 67 h 369"/>
                <a:gd name="T8" fmla="*/ 115 w 1186"/>
                <a:gd name="T9" fmla="*/ 37 h 369"/>
                <a:gd name="T10" fmla="*/ 144 w 1186"/>
                <a:gd name="T11" fmla="*/ 0 h 369"/>
                <a:gd name="T12" fmla="*/ 174 w 1186"/>
                <a:gd name="T13" fmla="*/ 10 h 369"/>
                <a:gd name="T14" fmla="*/ 202 w 1186"/>
                <a:gd name="T15" fmla="*/ 22 h 369"/>
                <a:gd name="T16" fmla="*/ 231 w 1186"/>
                <a:gd name="T17" fmla="*/ 37 h 369"/>
                <a:gd name="T18" fmla="*/ 261 w 1186"/>
                <a:gd name="T19" fmla="*/ 53 h 369"/>
                <a:gd name="T20" fmla="*/ 289 w 1186"/>
                <a:gd name="T21" fmla="*/ 62 h 369"/>
                <a:gd name="T22" fmla="*/ 318 w 1186"/>
                <a:gd name="T23" fmla="*/ 72 h 369"/>
                <a:gd name="T24" fmla="*/ 346 w 1186"/>
                <a:gd name="T25" fmla="*/ 85 h 369"/>
                <a:gd name="T26" fmla="*/ 376 w 1186"/>
                <a:gd name="T27" fmla="*/ 128 h 369"/>
                <a:gd name="T28" fmla="*/ 405 w 1186"/>
                <a:gd name="T29" fmla="*/ 195 h 369"/>
                <a:gd name="T30" fmla="*/ 433 w 1186"/>
                <a:gd name="T31" fmla="*/ 264 h 369"/>
                <a:gd name="T32" fmla="*/ 463 w 1186"/>
                <a:gd name="T33" fmla="*/ 321 h 369"/>
                <a:gd name="T34" fmla="*/ 492 w 1186"/>
                <a:gd name="T35" fmla="*/ 359 h 369"/>
                <a:gd name="T36" fmla="*/ 520 w 1186"/>
                <a:gd name="T37" fmla="*/ 369 h 369"/>
                <a:gd name="T38" fmla="*/ 550 w 1186"/>
                <a:gd name="T39" fmla="*/ 353 h 369"/>
                <a:gd name="T40" fmla="*/ 578 w 1186"/>
                <a:gd name="T41" fmla="*/ 340 h 369"/>
                <a:gd name="T42" fmla="*/ 607 w 1186"/>
                <a:gd name="T43" fmla="*/ 326 h 369"/>
                <a:gd name="T44" fmla="*/ 637 w 1186"/>
                <a:gd name="T45" fmla="*/ 309 h 369"/>
                <a:gd name="T46" fmla="*/ 665 w 1186"/>
                <a:gd name="T47" fmla="*/ 287 h 369"/>
                <a:gd name="T48" fmla="*/ 694 w 1186"/>
                <a:gd name="T49" fmla="*/ 240 h 369"/>
                <a:gd name="T50" fmla="*/ 724 w 1186"/>
                <a:gd name="T51" fmla="*/ 180 h 369"/>
                <a:gd name="T52" fmla="*/ 752 w 1186"/>
                <a:gd name="T53" fmla="*/ 147 h 369"/>
                <a:gd name="T54" fmla="*/ 781 w 1186"/>
                <a:gd name="T55" fmla="*/ 125 h 369"/>
                <a:gd name="T56" fmla="*/ 809 w 1186"/>
                <a:gd name="T57" fmla="*/ 115 h 369"/>
                <a:gd name="T58" fmla="*/ 839 w 1186"/>
                <a:gd name="T59" fmla="*/ 111 h 369"/>
                <a:gd name="T60" fmla="*/ 868 w 1186"/>
                <a:gd name="T61" fmla="*/ 95 h 369"/>
                <a:gd name="T62" fmla="*/ 896 w 1186"/>
                <a:gd name="T63" fmla="*/ 86 h 369"/>
                <a:gd name="T64" fmla="*/ 926 w 1186"/>
                <a:gd name="T65" fmla="*/ 83 h 369"/>
                <a:gd name="T66" fmla="*/ 955 w 1186"/>
                <a:gd name="T67" fmla="*/ 78 h 369"/>
                <a:gd name="T68" fmla="*/ 983 w 1186"/>
                <a:gd name="T69" fmla="*/ 79 h 369"/>
                <a:gd name="T70" fmla="*/ 1013 w 1186"/>
                <a:gd name="T71" fmla="*/ 79 h 369"/>
                <a:gd name="T72" fmla="*/ 1041 w 1186"/>
                <a:gd name="T73" fmla="*/ 85 h 369"/>
                <a:gd name="T74" fmla="*/ 1070 w 1186"/>
                <a:gd name="T75" fmla="*/ 112 h 369"/>
                <a:gd name="T76" fmla="*/ 1099 w 1186"/>
                <a:gd name="T77" fmla="*/ 133 h 369"/>
                <a:gd name="T78" fmla="*/ 1128 w 1186"/>
                <a:gd name="T79" fmla="*/ 155 h 369"/>
                <a:gd name="T80" fmla="*/ 1157 w 1186"/>
                <a:gd name="T81" fmla="*/ 164 h 369"/>
                <a:gd name="T82" fmla="*/ 1186 w 1186"/>
                <a:gd name="T83" fmla="*/ 126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69">
                  <a:moveTo>
                    <a:pt x="0" y="336"/>
                  </a:moveTo>
                  <a:lnTo>
                    <a:pt x="29" y="234"/>
                  </a:lnTo>
                  <a:lnTo>
                    <a:pt x="58" y="123"/>
                  </a:lnTo>
                  <a:lnTo>
                    <a:pt x="87" y="67"/>
                  </a:lnTo>
                  <a:lnTo>
                    <a:pt x="115" y="37"/>
                  </a:lnTo>
                  <a:lnTo>
                    <a:pt x="144" y="0"/>
                  </a:lnTo>
                  <a:lnTo>
                    <a:pt x="174" y="10"/>
                  </a:lnTo>
                  <a:lnTo>
                    <a:pt x="202" y="22"/>
                  </a:lnTo>
                  <a:lnTo>
                    <a:pt x="231" y="37"/>
                  </a:lnTo>
                  <a:lnTo>
                    <a:pt x="261" y="53"/>
                  </a:lnTo>
                  <a:lnTo>
                    <a:pt x="289" y="62"/>
                  </a:lnTo>
                  <a:lnTo>
                    <a:pt x="318" y="72"/>
                  </a:lnTo>
                  <a:lnTo>
                    <a:pt x="346" y="85"/>
                  </a:lnTo>
                  <a:lnTo>
                    <a:pt x="376" y="128"/>
                  </a:lnTo>
                  <a:lnTo>
                    <a:pt x="405" y="195"/>
                  </a:lnTo>
                  <a:lnTo>
                    <a:pt x="433" y="264"/>
                  </a:lnTo>
                  <a:lnTo>
                    <a:pt x="463" y="321"/>
                  </a:lnTo>
                  <a:lnTo>
                    <a:pt x="492" y="359"/>
                  </a:lnTo>
                  <a:lnTo>
                    <a:pt x="520" y="369"/>
                  </a:lnTo>
                  <a:lnTo>
                    <a:pt x="550" y="353"/>
                  </a:lnTo>
                  <a:lnTo>
                    <a:pt x="578" y="340"/>
                  </a:lnTo>
                  <a:lnTo>
                    <a:pt x="607" y="326"/>
                  </a:lnTo>
                  <a:lnTo>
                    <a:pt x="637" y="309"/>
                  </a:lnTo>
                  <a:lnTo>
                    <a:pt x="665" y="287"/>
                  </a:lnTo>
                  <a:lnTo>
                    <a:pt x="694" y="240"/>
                  </a:lnTo>
                  <a:lnTo>
                    <a:pt x="724" y="180"/>
                  </a:lnTo>
                  <a:lnTo>
                    <a:pt x="752" y="147"/>
                  </a:lnTo>
                  <a:lnTo>
                    <a:pt x="781" y="125"/>
                  </a:lnTo>
                  <a:lnTo>
                    <a:pt x="809" y="115"/>
                  </a:lnTo>
                  <a:lnTo>
                    <a:pt x="839" y="111"/>
                  </a:lnTo>
                  <a:lnTo>
                    <a:pt x="868" y="95"/>
                  </a:lnTo>
                  <a:lnTo>
                    <a:pt x="896" y="86"/>
                  </a:lnTo>
                  <a:lnTo>
                    <a:pt x="926" y="83"/>
                  </a:lnTo>
                  <a:lnTo>
                    <a:pt x="955" y="78"/>
                  </a:lnTo>
                  <a:lnTo>
                    <a:pt x="983" y="79"/>
                  </a:lnTo>
                  <a:lnTo>
                    <a:pt x="1013" y="79"/>
                  </a:lnTo>
                  <a:lnTo>
                    <a:pt x="1041" y="85"/>
                  </a:lnTo>
                  <a:lnTo>
                    <a:pt x="1070" y="112"/>
                  </a:lnTo>
                  <a:lnTo>
                    <a:pt x="1099" y="133"/>
                  </a:lnTo>
                  <a:lnTo>
                    <a:pt x="1128" y="155"/>
                  </a:lnTo>
                  <a:lnTo>
                    <a:pt x="1157" y="164"/>
                  </a:lnTo>
                  <a:lnTo>
                    <a:pt x="1186" y="12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82" name="Freeform 180">
              <a:extLst>
                <a:ext uri="{FF2B5EF4-FFF2-40B4-BE49-F238E27FC236}">
                  <a16:creationId xmlns="" xmlns:a16="http://schemas.microsoft.com/office/drawing/2014/main" id="{264C637D-7138-4325-9C1A-86CA0E053503}"/>
                </a:ext>
              </a:extLst>
            </p:cNvPr>
            <p:cNvSpPr>
              <a:spLocks/>
            </p:cNvSpPr>
            <p:nvPr/>
          </p:nvSpPr>
          <p:spPr bwMode="auto">
            <a:xfrm>
              <a:off x="4144963" y="4360863"/>
              <a:ext cx="1882775" cy="604838"/>
            </a:xfrm>
            <a:custGeom>
              <a:avLst/>
              <a:gdLst>
                <a:gd name="T0" fmla="*/ 0 w 1186"/>
                <a:gd name="T1" fmla="*/ 201 h 381"/>
                <a:gd name="T2" fmla="*/ 29 w 1186"/>
                <a:gd name="T3" fmla="*/ 260 h 381"/>
                <a:gd name="T4" fmla="*/ 58 w 1186"/>
                <a:gd name="T5" fmla="*/ 317 h 381"/>
                <a:gd name="T6" fmla="*/ 87 w 1186"/>
                <a:gd name="T7" fmla="*/ 344 h 381"/>
                <a:gd name="T8" fmla="*/ 115 w 1186"/>
                <a:gd name="T9" fmla="*/ 360 h 381"/>
                <a:gd name="T10" fmla="*/ 144 w 1186"/>
                <a:gd name="T11" fmla="*/ 381 h 381"/>
                <a:gd name="T12" fmla="*/ 174 w 1186"/>
                <a:gd name="T13" fmla="*/ 373 h 381"/>
                <a:gd name="T14" fmla="*/ 202 w 1186"/>
                <a:gd name="T15" fmla="*/ 340 h 381"/>
                <a:gd name="T16" fmla="*/ 231 w 1186"/>
                <a:gd name="T17" fmla="*/ 279 h 381"/>
                <a:gd name="T18" fmla="*/ 261 w 1186"/>
                <a:gd name="T19" fmla="*/ 194 h 381"/>
                <a:gd name="T20" fmla="*/ 289 w 1186"/>
                <a:gd name="T21" fmla="*/ 110 h 381"/>
                <a:gd name="T22" fmla="*/ 318 w 1186"/>
                <a:gd name="T23" fmla="*/ 48 h 381"/>
                <a:gd name="T24" fmla="*/ 346 w 1186"/>
                <a:gd name="T25" fmla="*/ 16 h 381"/>
                <a:gd name="T26" fmla="*/ 376 w 1186"/>
                <a:gd name="T27" fmla="*/ 1 h 381"/>
                <a:gd name="T28" fmla="*/ 405 w 1186"/>
                <a:gd name="T29" fmla="*/ 0 h 381"/>
                <a:gd name="T30" fmla="*/ 433 w 1186"/>
                <a:gd name="T31" fmla="*/ 5 h 381"/>
                <a:gd name="T32" fmla="*/ 463 w 1186"/>
                <a:gd name="T33" fmla="*/ 2 h 381"/>
                <a:gd name="T34" fmla="*/ 492 w 1186"/>
                <a:gd name="T35" fmla="*/ 2 h 381"/>
                <a:gd name="T36" fmla="*/ 520 w 1186"/>
                <a:gd name="T37" fmla="*/ 9 h 381"/>
                <a:gd name="T38" fmla="*/ 550 w 1186"/>
                <a:gd name="T39" fmla="*/ 36 h 381"/>
                <a:gd name="T40" fmla="*/ 578 w 1186"/>
                <a:gd name="T41" fmla="*/ 80 h 381"/>
                <a:gd name="T42" fmla="*/ 607 w 1186"/>
                <a:gd name="T43" fmla="*/ 134 h 381"/>
                <a:gd name="T44" fmla="*/ 637 w 1186"/>
                <a:gd name="T45" fmla="*/ 187 h 381"/>
                <a:gd name="T46" fmla="*/ 665 w 1186"/>
                <a:gd name="T47" fmla="*/ 218 h 381"/>
                <a:gd name="T48" fmla="*/ 694 w 1186"/>
                <a:gd name="T49" fmla="*/ 244 h 381"/>
                <a:gd name="T50" fmla="*/ 724 w 1186"/>
                <a:gd name="T51" fmla="*/ 260 h 381"/>
                <a:gd name="T52" fmla="*/ 752 w 1186"/>
                <a:gd name="T53" fmla="*/ 251 h 381"/>
                <a:gd name="T54" fmla="*/ 781 w 1186"/>
                <a:gd name="T55" fmla="*/ 240 h 381"/>
                <a:gd name="T56" fmla="*/ 809 w 1186"/>
                <a:gd name="T57" fmla="*/ 241 h 381"/>
                <a:gd name="T58" fmla="*/ 839 w 1186"/>
                <a:gd name="T59" fmla="*/ 255 h 381"/>
                <a:gd name="T60" fmla="*/ 868 w 1186"/>
                <a:gd name="T61" fmla="*/ 269 h 381"/>
                <a:gd name="T62" fmla="*/ 896 w 1186"/>
                <a:gd name="T63" fmla="*/ 268 h 381"/>
                <a:gd name="T64" fmla="*/ 926 w 1186"/>
                <a:gd name="T65" fmla="*/ 226 h 381"/>
                <a:gd name="T66" fmla="*/ 955 w 1186"/>
                <a:gd name="T67" fmla="*/ 176 h 381"/>
                <a:gd name="T68" fmla="*/ 983 w 1186"/>
                <a:gd name="T69" fmla="*/ 144 h 381"/>
                <a:gd name="T70" fmla="*/ 1013 w 1186"/>
                <a:gd name="T71" fmla="*/ 117 h 381"/>
                <a:gd name="T72" fmla="*/ 1041 w 1186"/>
                <a:gd name="T73" fmla="*/ 106 h 381"/>
                <a:gd name="T74" fmla="*/ 1070 w 1186"/>
                <a:gd name="T75" fmla="*/ 107 h 381"/>
                <a:gd name="T76" fmla="*/ 1099 w 1186"/>
                <a:gd name="T77" fmla="*/ 98 h 381"/>
                <a:gd name="T78" fmla="*/ 1128 w 1186"/>
                <a:gd name="T79" fmla="*/ 108 h 381"/>
                <a:gd name="T80" fmla="*/ 1157 w 1186"/>
                <a:gd name="T81" fmla="*/ 111 h 381"/>
                <a:gd name="T82" fmla="*/ 1186 w 1186"/>
                <a:gd name="T83" fmla="*/ 107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81">
                  <a:moveTo>
                    <a:pt x="0" y="201"/>
                  </a:moveTo>
                  <a:lnTo>
                    <a:pt x="29" y="260"/>
                  </a:lnTo>
                  <a:lnTo>
                    <a:pt x="58" y="317"/>
                  </a:lnTo>
                  <a:lnTo>
                    <a:pt x="87" y="344"/>
                  </a:lnTo>
                  <a:lnTo>
                    <a:pt x="115" y="360"/>
                  </a:lnTo>
                  <a:lnTo>
                    <a:pt x="144" y="381"/>
                  </a:lnTo>
                  <a:lnTo>
                    <a:pt x="174" y="373"/>
                  </a:lnTo>
                  <a:lnTo>
                    <a:pt x="202" y="340"/>
                  </a:lnTo>
                  <a:lnTo>
                    <a:pt x="231" y="279"/>
                  </a:lnTo>
                  <a:lnTo>
                    <a:pt x="261" y="194"/>
                  </a:lnTo>
                  <a:lnTo>
                    <a:pt x="289" y="110"/>
                  </a:lnTo>
                  <a:lnTo>
                    <a:pt x="318" y="48"/>
                  </a:lnTo>
                  <a:lnTo>
                    <a:pt x="346" y="16"/>
                  </a:lnTo>
                  <a:lnTo>
                    <a:pt x="376" y="1"/>
                  </a:lnTo>
                  <a:lnTo>
                    <a:pt x="405" y="0"/>
                  </a:lnTo>
                  <a:lnTo>
                    <a:pt x="433" y="5"/>
                  </a:lnTo>
                  <a:lnTo>
                    <a:pt x="463" y="2"/>
                  </a:lnTo>
                  <a:lnTo>
                    <a:pt x="492" y="2"/>
                  </a:lnTo>
                  <a:lnTo>
                    <a:pt x="520" y="9"/>
                  </a:lnTo>
                  <a:lnTo>
                    <a:pt x="550" y="36"/>
                  </a:lnTo>
                  <a:lnTo>
                    <a:pt x="578" y="80"/>
                  </a:lnTo>
                  <a:lnTo>
                    <a:pt x="607" y="134"/>
                  </a:lnTo>
                  <a:lnTo>
                    <a:pt x="637" y="187"/>
                  </a:lnTo>
                  <a:lnTo>
                    <a:pt x="665" y="218"/>
                  </a:lnTo>
                  <a:lnTo>
                    <a:pt x="694" y="244"/>
                  </a:lnTo>
                  <a:lnTo>
                    <a:pt x="724" y="260"/>
                  </a:lnTo>
                  <a:lnTo>
                    <a:pt x="752" y="251"/>
                  </a:lnTo>
                  <a:lnTo>
                    <a:pt x="781" y="240"/>
                  </a:lnTo>
                  <a:lnTo>
                    <a:pt x="809" y="241"/>
                  </a:lnTo>
                  <a:lnTo>
                    <a:pt x="839" y="255"/>
                  </a:lnTo>
                  <a:lnTo>
                    <a:pt x="868" y="269"/>
                  </a:lnTo>
                  <a:lnTo>
                    <a:pt x="896" y="268"/>
                  </a:lnTo>
                  <a:lnTo>
                    <a:pt x="926" y="226"/>
                  </a:lnTo>
                  <a:lnTo>
                    <a:pt x="955" y="176"/>
                  </a:lnTo>
                  <a:lnTo>
                    <a:pt x="983" y="144"/>
                  </a:lnTo>
                  <a:lnTo>
                    <a:pt x="1013" y="117"/>
                  </a:lnTo>
                  <a:lnTo>
                    <a:pt x="1041" y="106"/>
                  </a:lnTo>
                  <a:lnTo>
                    <a:pt x="1070" y="107"/>
                  </a:lnTo>
                  <a:lnTo>
                    <a:pt x="1099" y="98"/>
                  </a:lnTo>
                  <a:lnTo>
                    <a:pt x="1128" y="108"/>
                  </a:lnTo>
                  <a:lnTo>
                    <a:pt x="1157" y="111"/>
                  </a:lnTo>
                  <a:lnTo>
                    <a:pt x="1186" y="10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83" name="Freeform 181">
              <a:extLst>
                <a:ext uri="{FF2B5EF4-FFF2-40B4-BE49-F238E27FC236}">
                  <a16:creationId xmlns="" xmlns:a16="http://schemas.microsoft.com/office/drawing/2014/main" id="{FD8E4DE2-71AC-41C2-BDB9-83A4B2213932}"/>
                </a:ext>
              </a:extLst>
            </p:cNvPr>
            <p:cNvSpPr>
              <a:spLocks/>
            </p:cNvSpPr>
            <p:nvPr/>
          </p:nvSpPr>
          <p:spPr bwMode="auto">
            <a:xfrm>
              <a:off x="4144963" y="4210050"/>
              <a:ext cx="1836738" cy="684213"/>
            </a:xfrm>
            <a:custGeom>
              <a:avLst/>
              <a:gdLst>
                <a:gd name="T0" fmla="*/ 0 w 1157"/>
                <a:gd name="T1" fmla="*/ 68 h 431"/>
                <a:gd name="T2" fmla="*/ 29 w 1157"/>
                <a:gd name="T3" fmla="*/ 35 h 431"/>
                <a:gd name="T4" fmla="*/ 58 w 1157"/>
                <a:gd name="T5" fmla="*/ 8 h 431"/>
                <a:gd name="T6" fmla="*/ 87 w 1157"/>
                <a:gd name="T7" fmla="*/ 0 h 431"/>
                <a:gd name="T8" fmla="*/ 115 w 1157"/>
                <a:gd name="T9" fmla="*/ 20 h 431"/>
                <a:gd name="T10" fmla="*/ 144 w 1157"/>
                <a:gd name="T11" fmla="*/ 73 h 431"/>
                <a:gd name="T12" fmla="*/ 174 w 1157"/>
                <a:gd name="T13" fmla="*/ 159 h 431"/>
                <a:gd name="T14" fmla="*/ 202 w 1157"/>
                <a:gd name="T15" fmla="*/ 250 h 431"/>
                <a:gd name="T16" fmla="*/ 231 w 1157"/>
                <a:gd name="T17" fmla="*/ 326 h 431"/>
                <a:gd name="T18" fmla="*/ 261 w 1157"/>
                <a:gd name="T19" fmla="*/ 380 h 431"/>
                <a:gd name="T20" fmla="*/ 289 w 1157"/>
                <a:gd name="T21" fmla="*/ 416 h 431"/>
                <a:gd name="T22" fmla="*/ 318 w 1157"/>
                <a:gd name="T23" fmla="*/ 431 h 431"/>
                <a:gd name="T24" fmla="*/ 346 w 1157"/>
                <a:gd name="T25" fmla="*/ 426 h 431"/>
                <a:gd name="T26" fmla="*/ 376 w 1157"/>
                <a:gd name="T27" fmla="*/ 412 h 431"/>
                <a:gd name="T28" fmla="*/ 405 w 1157"/>
                <a:gd name="T29" fmla="*/ 396 h 431"/>
                <a:gd name="T30" fmla="*/ 433 w 1157"/>
                <a:gd name="T31" fmla="*/ 392 h 431"/>
                <a:gd name="T32" fmla="*/ 463 w 1157"/>
                <a:gd name="T33" fmla="*/ 383 h 431"/>
                <a:gd name="T34" fmla="*/ 492 w 1157"/>
                <a:gd name="T35" fmla="*/ 352 h 431"/>
                <a:gd name="T36" fmla="*/ 520 w 1157"/>
                <a:gd name="T37" fmla="*/ 299 h 431"/>
                <a:gd name="T38" fmla="*/ 550 w 1157"/>
                <a:gd name="T39" fmla="*/ 239 h 431"/>
                <a:gd name="T40" fmla="*/ 578 w 1157"/>
                <a:gd name="T41" fmla="*/ 182 h 431"/>
                <a:gd name="T42" fmla="*/ 607 w 1157"/>
                <a:gd name="T43" fmla="*/ 144 h 431"/>
                <a:gd name="T44" fmla="*/ 637 w 1157"/>
                <a:gd name="T45" fmla="*/ 139 h 431"/>
                <a:gd name="T46" fmla="*/ 665 w 1157"/>
                <a:gd name="T47" fmla="*/ 123 h 431"/>
                <a:gd name="T48" fmla="*/ 694 w 1157"/>
                <a:gd name="T49" fmla="*/ 118 h 431"/>
                <a:gd name="T50" fmla="*/ 724 w 1157"/>
                <a:gd name="T51" fmla="*/ 127 h 431"/>
                <a:gd name="T52" fmla="*/ 752 w 1157"/>
                <a:gd name="T53" fmla="*/ 125 h 431"/>
                <a:gd name="T54" fmla="*/ 781 w 1157"/>
                <a:gd name="T55" fmla="*/ 131 h 431"/>
                <a:gd name="T56" fmla="*/ 809 w 1157"/>
                <a:gd name="T57" fmla="*/ 143 h 431"/>
                <a:gd name="T58" fmla="*/ 839 w 1157"/>
                <a:gd name="T59" fmla="*/ 154 h 431"/>
                <a:gd name="T60" fmla="*/ 868 w 1157"/>
                <a:gd name="T61" fmla="*/ 186 h 431"/>
                <a:gd name="T62" fmla="*/ 896 w 1157"/>
                <a:gd name="T63" fmla="*/ 234 h 431"/>
                <a:gd name="T64" fmla="*/ 926 w 1157"/>
                <a:gd name="T65" fmla="*/ 282 h 431"/>
                <a:gd name="T66" fmla="*/ 955 w 1157"/>
                <a:gd name="T67" fmla="*/ 308 h 431"/>
                <a:gd name="T68" fmla="*/ 983 w 1157"/>
                <a:gd name="T69" fmla="*/ 316 h 431"/>
                <a:gd name="T70" fmla="*/ 1013 w 1157"/>
                <a:gd name="T71" fmla="*/ 314 h 431"/>
                <a:gd name="T72" fmla="*/ 1041 w 1157"/>
                <a:gd name="T73" fmla="*/ 294 h 431"/>
                <a:gd name="T74" fmla="*/ 1070 w 1157"/>
                <a:gd name="T75" fmla="*/ 289 h 431"/>
                <a:gd name="T76" fmla="*/ 1099 w 1157"/>
                <a:gd name="T77" fmla="*/ 277 h 431"/>
                <a:gd name="T78" fmla="*/ 1128 w 1157"/>
                <a:gd name="T79" fmla="*/ 255 h 431"/>
                <a:gd name="T80" fmla="*/ 1157 w 1157"/>
                <a:gd name="T81" fmla="*/ 243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31">
                  <a:moveTo>
                    <a:pt x="0" y="68"/>
                  </a:moveTo>
                  <a:lnTo>
                    <a:pt x="29" y="35"/>
                  </a:lnTo>
                  <a:lnTo>
                    <a:pt x="58" y="8"/>
                  </a:lnTo>
                  <a:lnTo>
                    <a:pt x="87" y="0"/>
                  </a:lnTo>
                  <a:lnTo>
                    <a:pt x="115" y="20"/>
                  </a:lnTo>
                  <a:lnTo>
                    <a:pt x="144" y="73"/>
                  </a:lnTo>
                  <a:lnTo>
                    <a:pt x="174" y="159"/>
                  </a:lnTo>
                  <a:lnTo>
                    <a:pt x="202" y="250"/>
                  </a:lnTo>
                  <a:lnTo>
                    <a:pt x="231" y="326"/>
                  </a:lnTo>
                  <a:lnTo>
                    <a:pt x="261" y="380"/>
                  </a:lnTo>
                  <a:lnTo>
                    <a:pt x="289" y="416"/>
                  </a:lnTo>
                  <a:lnTo>
                    <a:pt x="318" y="431"/>
                  </a:lnTo>
                  <a:lnTo>
                    <a:pt x="346" y="426"/>
                  </a:lnTo>
                  <a:lnTo>
                    <a:pt x="376" y="412"/>
                  </a:lnTo>
                  <a:lnTo>
                    <a:pt x="405" y="396"/>
                  </a:lnTo>
                  <a:lnTo>
                    <a:pt x="433" y="392"/>
                  </a:lnTo>
                  <a:lnTo>
                    <a:pt x="463" y="383"/>
                  </a:lnTo>
                  <a:lnTo>
                    <a:pt x="492" y="352"/>
                  </a:lnTo>
                  <a:lnTo>
                    <a:pt x="520" y="299"/>
                  </a:lnTo>
                  <a:lnTo>
                    <a:pt x="550" y="239"/>
                  </a:lnTo>
                  <a:lnTo>
                    <a:pt x="578" y="182"/>
                  </a:lnTo>
                  <a:lnTo>
                    <a:pt x="607" y="144"/>
                  </a:lnTo>
                  <a:lnTo>
                    <a:pt x="637" y="139"/>
                  </a:lnTo>
                  <a:lnTo>
                    <a:pt x="665" y="123"/>
                  </a:lnTo>
                  <a:lnTo>
                    <a:pt x="694" y="118"/>
                  </a:lnTo>
                  <a:lnTo>
                    <a:pt x="724" y="127"/>
                  </a:lnTo>
                  <a:lnTo>
                    <a:pt x="752" y="125"/>
                  </a:lnTo>
                  <a:lnTo>
                    <a:pt x="781" y="131"/>
                  </a:lnTo>
                  <a:lnTo>
                    <a:pt x="809" y="143"/>
                  </a:lnTo>
                  <a:lnTo>
                    <a:pt x="839" y="154"/>
                  </a:lnTo>
                  <a:lnTo>
                    <a:pt x="868" y="186"/>
                  </a:lnTo>
                  <a:lnTo>
                    <a:pt x="896" y="234"/>
                  </a:lnTo>
                  <a:lnTo>
                    <a:pt x="926" y="282"/>
                  </a:lnTo>
                  <a:lnTo>
                    <a:pt x="955" y="308"/>
                  </a:lnTo>
                  <a:lnTo>
                    <a:pt x="983" y="316"/>
                  </a:lnTo>
                  <a:lnTo>
                    <a:pt x="1013" y="314"/>
                  </a:lnTo>
                  <a:lnTo>
                    <a:pt x="1041" y="294"/>
                  </a:lnTo>
                  <a:lnTo>
                    <a:pt x="1070" y="289"/>
                  </a:lnTo>
                  <a:lnTo>
                    <a:pt x="1099" y="277"/>
                  </a:lnTo>
                  <a:lnTo>
                    <a:pt x="1128" y="255"/>
                  </a:lnTo>
                  <a:lnTo>
                    <a:pt x="1157" y="24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84" name="Freeform 182">
              <a:extLst>
                <a:ext uri="{FF2B5EF4-FFF2-40B4-BE49-F238E27FC236}">
                  <a16:creationId xmlns="" xmlns:a16="http://schemas.microsoft.com/office/drawing/2014/main" id="{0D9A0FD4-4FF9-4505-9DC8-9FA52657C5EA}"/>
                </a:ext>
              </a:extLst>
            </p:cNvPr>
            <p:cNvSpPr>
              <a:spLocks/>
            </p:cNvSpPr>
            <p:nvPr/>
          </p:nvSpPr>
          <p:spPr bwMode="auto">
            <a:xfrm>
              <a:off x="4144963" y="4332288"/>
              <a:ext cx="1882775" cy="777875"/>
            </a:xfrm>
            <a:custGeom>
              <a:avLst/>
              <a:gdLst>
                <a:gd name="T0" fmla="*/ 0 w 1186"/>
                <a:gd name="T1" fmla="*/ 490 h 490"/>
                <a:gd name="T2" fmla="*/ 29 w 1186"/>
                <a:gd name="T3" fmla="*/ 390 h 490"/>
                <a:gd name="T4" fmla="*/ 58 w 1186"/>
                <a:gd name="T5" fmla="*/ 292 h 490"/>
                <a:gd name="T6" fmla="*/ 87 w 1186"/>
                <a:gd name="T7" fmla="*/ 227 h 490"/>
                <a:gd name="T8" fmla="*/ 115 w 1186"/>
                <a:gd name="T9" fmla="*/ 152 h 490"/>
                <a:gd name="T10" fmla="*/ 144 w 1186"/>
                <a:gd name="T11" fmla="*/ 54 h 490"/>
                <a:gd name="T12" fmla="*/ 174 w 1186"/>
                <a:gd name="T13" fmla="*/ 11 h 490"/>
                <a:gd name="T14" fmla="*/ 202 w 1186"/>
                <a:gd name="T15" fmla="*/ 0 h 490"/>
                <a:gd name="T16" fmla="*/ 231 w 1186"/>
                <a:gd name="T17" fmla="*/ 3 h 490"/>
                <a:gd name="T18" fmla="*/ 261 w 1186"/>
                <a:gd name="T19" fmla="*/ 25 h 490"/>
                <a:gd name="T20" fmla="*/ 289 w 1186"/>
                <a:gd name="T21" fmla="*/ 38 h 490"/>
                <a:gd name="T22" fmla="*/ 318 w 1186"/>
                <a:gd name="T23" fmla="*/ 41 h 490"/>
                <a:gd name="T24" fmla="*/ 346 w 1186"/>
                <a:gd name="T25" fmla="*/ 54 h 490"/>
                <a:gd name="T26" fmla="*/ 376 w 1186"/>
                <a:gd name="T27" fmla="*/ 54 h 490"/>
                <a:gd name="T28" fmla="*/ 405 w 1186"/>
                <a:gd name="T29" fmla="*/ 64 h 490"/>
                <a:gd name="T30" fmla="*/ 433 w 1186"/>
                <a:gd name="T31" fmla="*/ 105 h 490"/>
                <a:gd name="T32" fmla="*/ 463 w 1186"/>
                <a:gd name="T33" fmla="*/ 174 h 490"/>
                <a:gd name="T34" fmla="*/ 492 w 1186"/>
                <a:gd name="T35" fmla="*/ 257 h 490"/>
                <a:gd name="T36" fmla="*/ 520 w 1186"/>
                <a:gd name="T37" fmla="*/ 318 h 490"/>
                <a:gd name="T38" fmla="*/ 550 w 1186"/>
                <a:gd name="T39" fmla="*/ 351 h 490"/>
                <a:gd name="T40" fmla="*/ 578 w 1186"/>
                <a:gd name="T41" fmla="*/ 362 h 490"/>
                <a:gd name="T42" fmla="*/ 607 w 1186"/>
                <a:gd name="T43" fmla="*/ 345 h 490"/>
                <a:gd name="T44" fmla="*/ 637 w 1186"/>
                <a:gd name="T45" fmla="*/ 319 h 490"/>
                <a:gd name="T46" fmla="*/ 665 w 1186"/>
                <a:gd name="T47" fmla="*/ 301 h 490"/>
                <a:gd name="T48" fmla="*/ 694 w 1186"/>
                <a:gd name="T49" fmla="*/ 276 h 490"/>
                <a:gd name="T50" fmla="*/ 724 w 1186"/>
                <a:gd name="T51" fmla="*/ 247 h 490"/>
                <a:gd name="T52" fmla="*/ 752 w 1186"/>
                <a:gd name="T53" fmla="*/ 215 h 490"/>
                <a:gd name="T54" fmla="*/ 781 w 1186"/>
                <a:gd name="T55" fmla="*/ 178 h 490"/>
                <a:gd name="T56" fmla="*/ 809 w 1186"/>
                <a:gd name="T57" fmla="*/ 148 h 490"/>
                <a:gd name="T58" fmla="*/ 839 w 1186"/>
                <a:gd name="T59" fmla="*/ 130 h 490"/>
                <a:gd name="T60" fmla="*/ 868 w 1186"/>
                <a:gd name="T61" fmla="*/ 105 h 490"/>
                <a:gd name="T62" fmla="*/ 896 w 1186"/>
                <a:gd name="T63" fmla="*/ 89 h 490"/>
                <a:gd name="T64" fmla="*/ 926 w 1186"/>
                <a:gd name="T65" fmla="*/ 83 h 490"/>
                <a:gd name="T66" fmla="*/ 955 w 1186"/>
                <a:gd name="T67" fmla="*/ 80 h 490"/>
                <a:gd name="T68" fmla="*/ 983 w 1186"/>
                <a:gd name="T69" fmla="*/ 80 h 490"/>
                <a:gd name="T70" fmla="*/ 1013 w 1186"/>
                <a:gd name="T71" fmla="*/ 78 h 490"/>
                <a:gd name="T72" fmla="*/ 1041 w 1186"/>
                <a:gd name="T73" fmla="*/ 75 h 490"/>
                <a:gd name="T74" fmla="*/ 1070 w 1186"/>
                <a:gd name="T75" fmla="*/ 86 h 490"/>
                <a:gd name="T76" fmla="*/ 1099 w 1186"/>
                <a:gd name="T77" fmla="*/ 116 h 490"/>
                <a:gd name="T78" fmla="*/ 1128 w 1186"/>
                <a:gd name="T79" fmla="*/ 128 h 490"/>
                <a:gd name="T80" fmla="*/ 1157 w 1186"/>
                <a:gd name="T81" fmla="*/ 163 h 490"/>
                <a:gd name="T82" fmla="*/ 1186 w 1186"/>
                <a:gd name="T83" fmla="*/ 206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90">
                  <a:moveTo>
                    <a:pt x="0" y="490"/>
                  </a:moveTo>
                  <a:lnTo>
                    <a:pt x="29" y="390"/>
                  </a:lnTo>
                  <a:lnTo>
                    <a:pt x="58" y="292"/>
                  </a:lnTo>
                  <a:lnTo>
                    <a:pt x="87" y="227"/>
                  </a:lnTo>
                  <a:lnTo>
                    <a:pt x="115" y="152"/>
                  </a:lnTo>
                  <a:lnTo>
                    <a:pt x="144" y="54"/>
                  </a:lnTo>
                  <a:lnTo>
                    <a:pt x="174" y="11"/>
                  </a:lnTo>
                  <a:lnTo>
                    <a:pt x="202" y="0"/>
                  </a:lnTo>
                  <a:lnTo>
                    <a:pt x="231" y="3"/>
                  </a:lnTo>
                  <a:lnTo>
                    <a:pt x="261" y="25"/>
                  </a:lnTo>
                  <a:lnTo>
                    <a:pt x="289" y="38"/>
                  </a:lnTo>
                  <a:lnTo>
                    <a:pt x="318" y="41"/>
                  </a:lnTo>
                  <a:lnTo>
                    <a:pt x="346" y="54"/>
                  </a:lnTo>
                  <a:lnTo>
                    <a:pt x="376" y="54"/>
                  </a:lnTo>
                  <a:lnTo>
                    <a:pt x="405" y="64"/>
                  </a:lnTo>
                  <a:lnTo>
                    <a:pt x="433" y="105"/>
                  </a:lnTo>
                  <a:lnTo>
                    <a:pt x="463" y="174"/>
                  </a:lnTo>
                  <a:lnTo>
                    <a:pt x="492" y="257"/>
                  </a:lnTo>
                  <a:lnTo>
                    <a:pt x="520" y="318"/>
                  </a:lnTo>
                  <a:lnTo>
                    <a:pt x="550" y="351"/>
                  </a:lnTo>
                  <a:lnTo>
                    <a:pt x="578" y="362"/>
                  </a:lnTo>
                  <a:lnTo>
                    <a:pt x="607" y="345"/>
                  </a:lnTo>
                  <a:lnTo>
                    <a:pt x="637" y="319"/>
                  </a:lnTo>
                  <a:lnTo>
                    <a:pt x="665" y="301"/>
                  </a:lnTo>
                  <a:lnTo>
                    <a:pt x="694" y="276"/>
                  </a:lnTo>
                  <a:lnTo>
                    <a:pt x="724" y="247"/>
                  </a:lnTo>
                  <a:lnTo>
                    <a:pt x="752" y="215"/>
                  </a:lnTo>
                  <a:lnTo>
                    <a:pt x="781" y="178"/>
                  </a:lnTo>
                  <a:lnTo>
                    <a:pt x="809" y="148"/>
                  </a:lnTo>
                  <a:lnTo>
                    <a:pt x="839" y="130"/>
                  </a:lnTo>
                  <a:lnTo>
                    <a:pt x="868" y="105"/>
                  </a:lnTo>
                  <a:lnTo>
                    <a:pt x="896" y="89"/>
                  </a:lnTo>
                  <a:lnTo>
                    <a:pt x="926" y="83"/>
                  </a:lnTo>
                  <a:lnTo>
                    <a:pt x="955" y="80"/>
                  </a:lnTo>
                  <a:lnTo>
                    <a:pt x="983" y="80"/>
                  </a:lnTo>
                  <a:lnTo>
                    <a:pt x="1013" y="78"/>
                  </a:lnTo>
                  <a:lnTo>
                    <a:pt x="1041" y="75"/>
                  </a:lnTo>
                  <a:lnTo>
                    <a:pt x="1070" y="86"/>
                  </a:lnTo>
                  <a:lnTo>
                    <a:pt x="1099" y="116"/>
                  </a:lnTo>
                  <a:lnTo>
                    <a:pt x="1128" y="128"/>
                  </a:lnTo>
                  <a:lnTo>
                    <a:pt x="1157" y="163"/>
                  </a:lnTo>
                  <a:lnTo>
                    <a:pt x="1186" y="20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85" name="Freeform 183">
              <a:extLst>
                <a:ext uri="{FF2B5EF4-FFF2-40B4-BE49-F238E27FC236}">
                  <a16:creationId xmlns="" xmlns:a16="http://schemas.microsoft.com/office/drawing/2014/main" id="{78E402C1-BB85-4A16-9E5E-A39FC43BE243}"/>
                </a:ext>
              </a:extLst>
            </p:cNvPr>
            <p:cNvSpPr>
              <a:spLocks/>
            </p:cNvSpPr>
            <p:nvPr/>
          </p:nvSpPr>
          <p:spPr bwMode="auto">
            <a:xfrm>
              <a:off x="4144963" y="4362450"/>
              <a:ext cx="1928813" cy="541338"/>
            </a:xfrm>
            <a:custGeom>
              <a:avLst/>
              <a:gdLst>
                <a:gd name="T0" fmla="*/ 0 w 1215"/>
                <a:gd name="T1" fmla="*/ 8 h 341"/>
                <a:gd name="T2" fmla="*/ 29 w 1215"/>
                <a:gd name="T3" fmla="*/ 73 h 341"/>
                <a:gd name="T4" fmla="*/ 58 w 1215"/>
                <a:gd name="T5" fmla="*/ 160 h 341"/>
                <a:gd name="T6" fmla="*/ 87 w 1215"/>
                <a:gd name="T7" fmla="*/ 228 h 341"/>
                <a:gd name="T8" fmla="*/ 115 w 1215"/>
                <a:gd name="T9" fmla="*/ 282 h 341"/>
                <a:gd name="T10" fmla="*/ 144 w 1215"/>
                <a:gd name="T11" fmla="*/ 332 h 341"/>
                <a:gd name="T12" fmla="*/ 174 w 1215"/>
                <a:gd name="T13" fmla="*/ 341 h 341"/>
                <a:gd name="T14" fmla="*/ 202 w 1215"/>
                <a:gd name="T15" fmla="*/ 334 h 341"/>
                <a:gd name="T16" fmla="*/ 231 w 1215"/>
                <a:gd name="T17" fmla="*/ 331 h 341"/>
                <a:gd name="T18" fmla="*/ 261 w 1215"/>
                <a:gd name="T19" fmla="*/ 329 h 341"/>
                <a:gd name="T20" fmla="*/ 289 w 1215"/>
                <a:gd name="T21" fmla="*/ 300 h 341"/>
                <a:gd name="T22" fmla="*/ 318 w 1215"/>
                <a:gd name="T23" fmla="*/ 235 h 341"/>
                <a:gd name="T24" fmla="*/ 346 w 1215"/>
                <a:gd name="T25" fmla="*/ 152 h 341"/>
                <a:gd name="T26" fmla="*/ 376 w 1215"/>
                <a:gd name="T27" fmla="*/ 70 h 341"/>
                <a:gd name="T28" fmla="*/ 405 w 1215"/>
                <a:gd name="T29" fmla="*/ 21 h 341"/>
                <a:gd name="T30" fmla="*/ 433 w 1215"/>
                <a:gd name="T31" fmla="*/ 4 h 341"/>
                <a:gd name="T32" fmla="*/ 463 w 1215"/>
                <a:gd name="T33" fmla="*/ 3 h 341"/>
                <a:gd name="T34" fmla="*/ 492 w 1215"/>
                <a:gd name="T35" fmla="*/ 4 h 341"/>
                <a:gd name="T36" fmla="*/ 520 w 1215"/>
                <a:gd name="T37" fmla="*/ 1 h 341"/>
                <a:gd name="T38" fmla="*/ 550 w 1215"/>
                <a:gd name="T39" fmla="*/ 0 h 341"/>
                <a:gd name="T40" fmla="*/ 578 w 1215"/>
                <a:gd name="T41" fmla="*/ 1 h 341"/>
                <a:gd name="T42" fmla="*/ 607 w 1215"/>
                <a:gd name="T43" fmla="*/ 17 h 341"/>
                <a:gd name="T44" fmla="*/ 637 w 1215"/>
                <a:gd name="T45" fmla="*/ 59 h 341"/>
                <a:gd name="T46" fmla="*/ 665 w 1215"/>
                <a:gd name="T47" fmla="*/ 111 h 341"/>
                <a:gd name="T48" fmla="*/ 694 w 1215"/>
                <a:gd name="T49" fmla="*/ 163 h 341"/>
                <a:gd name="T50" fmla="*/ 724 w 1215"/>
                <a:gd name="T51" fmla="*/ 201 h 341"/>
                <a:gd name="T52" fmla="*/ 752 w 1215"/>
                <a:gd name="T53" fmla="*/ 213 h 341"/>
                <a:gd name="T54" fmla="*/ 781 w 1215"/>
                <a:gd name="T55" fmla="*/ 227 h 341"/>
                <a:gd name="T56" fmla="*/ 809 w 1215"/>
                <a:gd name="T57" fmla="*/ 249 h 341"/>
                <a:gd name="T58" fmla="*/ 839 w 1215"/>
                <a:gd name="T59" fmla="*/ 252 h 341"/>
                <a:gd name="T60" fmla="*/ 868 w 1215"/>
                <a:gd name="T61" fmla="*/ 268 h 341"/>
                <a:gd name="T62" fmla="*/ 896 w 1215"/>
                <a:gd name="T63" fmla="*/ 282 h 341"/>
                <a:gd name="T64" fmla="*/ 926 w 1215"/>
                <a:gd name="T65" fmla="*/ 280 h 341"/>
                <a:gd name="T66" fmla="*/ 955 w 1215"/>
                <a:gd name="T67" fmla="*/ 268 h 341"/>
                <a:gd name="T68" fmla="*/ 983 w 1215"/>
                <a:gd name="T69" fmla="*/ 230 h 341"/>
                <a:gd name="T70" fmla="*/ 1013 w 1215"/>
                <a:gd name="T71" fmla="*/ 180 h 341"/>
                <a:gd name="T72" fmla="*/ 1041 w 1215"/>
                <a:gd name="T73" fmla="*/ 136 h 341"/>
                <a:gd name="T74" fmla="*/ 1070 w 1215"/>
                <a:gd name="T75" fmla="*/ 117 h 341"/>
                <a:gd name="T76" fmla="*/ 1099 w 1215"/>
                <a:gd name="T77" fmla="*/ 100 h 341"/>
                <a:gd name="T78" fmla="*/ 1128 w 1215"/>
                <a:gd name="T79" fmla="*/ 100 h 341"/>
                <a:gd name="T80" fmla="*/ 1157 w 1215"/>
                <a:gd name="T81" fmla="*/ 86 h 341"/>
                <a:gd name="T82" fmla="*/ 1186 w 1215"/>
                <a:gd name="T83" fmla="*/ 94 h 341"/>
                <a:gd name="T84" fmla="*/ 1215 w 1215"/>
                <a:gd name="T85" fmla="*/ 139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41">
                  <a:moveTo>
                    <a:pt x="0" y="8"/>
                  </a:moveTo>
                  <a:lnTo>
                    <a:pt x="29" y="73"/>
                  </a:lnTo>
                  <a:lnTo>
                    <a:pt x="58" y="160"/>
                  </a:lnTo>
                  <a:lnTo>
                    <a:pt x="87" y="228"/>
                  </a:lnTo>
                  <a:lnTo>
                    <a:pt x="115" y="282"/>
                  </a:lnTo>
                  <a:lnTo>
                    <a:pt x="144" y="332"/>
                  </a:lnTo>
                  <a:lnTo>
                    <a:pt x="174" y="341"/>
                  </a:lnTo>
                  <a:lnTo>
                    <a:pt x="202" y="334"/>
                  </a:lnTo>
                  <a:lnTo>
                    <a:pt x="231" y="331"/>
                  </a:lnTo>
                  <a:lnTo>
                    <a:pt x="261" y="329"/>
                  </a:lnTo>
                  <a:lnTo>
                    <a:pt x="289" y="300"/>
                  </a:lnTo>
                  <a:lnTo>
                    <a:pt x="318" y="235"/>
                  </a:lnTo>
                  <a:lnTo>
                    <a:pt x="346" y="152"/>
                  </a:lnTo>
                  <a:lnTo>
                    <a:pt x="376" y="70"/>
                  </a:lnTo>
                  <a:lnTo>
                    <a:pt x="405" y="21"/>
                  </a:lnTo>
                  <a:lnTo>
                    <a:pt x="433" y="4"/>
                  </a:lnTo>
                  <a:lnTo>
                    <a:pt x="463" y="3"/>
                  </a:lnTo>
                  <a:lnTo>
                    <a:pt x="492" y="4"/>
                  </a:lnTo>
                  <a:lnTo>
                    <a:pt x="520" y="1"/>
                  </a:lnTo>
                  <a:lnTo>
                    <a:pt x="550" y="0"/>
                  </a:lnTo>
                  <a:lnTo>
                    <a:pt x="578" y="1"/>
                  </a:lnTo>
                  <a:lnTo>
                    <a:pt x="607" y="17"/>
                  </a:lnTo>
                  <a:lnTo>
                    <a:pt x="637" y="59"/>
                  </a:lnTo>
                  <a:lnTo>
                    <a:pt x="665" y="111"/>
                  </a:lnTo>
                  <a:lnTo>
                    <a:pt x="694" y="163"/>
                  </a:lnTo>
                  <a:lnTo>
                    <a:pt x="724" y="201"/>
                  </a:lnTo>
                  <a:lnTo>
                    <a:pt x="752" y="213"/>
                  </a:lnTo>
                  <a:lnTo>
                    <a:pt x="781" y="227"/>
                  </a:lnTo>
                  <a:lnTo>
                    <a:pt x="809" y="249"/>
                  </a:lnTo>
                  <a:lnTo>
                    <a:pt x="839" y="252"/>
                  </a:lnTo>
                  <a:lnTo>
                    <a:pt x="868" y="268"/>
                  </a:lnTo>
                  <a:lnTo>
                    <a:pt x="896" y="282"/>
                  </a:lnTo>
                  <a:lnTo>
                    <a:pt x="926" y="280"/>
                  </a:lnTo>
                  <a:lnTo>
                    <a:pt x="955" y="268"/>
                  </a:lnTo>
                  <a:lnTo>
                    <a:pt x="983" y="230"/>
                  </a:lnTo>
                  <a:lnTo>
                    <a:pt x="1013" y="180"/>
                  </a:lnTo>
                  <a:lnTo>
                    <a:pt x="1041" y="136"/>
                  </a:lnTo>
                  <a:lnTo>
                    <a:pt x="1070" y="117"/>
                  </a:lnTo>
                  <a:lnTo>
                    <a:pt x="1099" y="100"/>
                  </a:lnTo>
                  <a:lnTo>
                    <a:pt x="1128" y="100"/>
                  </a:lnTo>
                  <a:lnTo>
                    <a:pt x="1157" y="86"/>
                  </a:lnTo>
                  <a:lnTo>
                    <a:pt x="1186" y="94"/>
                  </a:lnTo>
                  <a:lnTo>
                    <a:pt x="1215" y="13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86" name="Freeform 184">
              <a:extLst>
                <a:ext uri="{FF2B5EF4-FFF2-40B4-BE49-F238E27FC236}">
                  <a16:creationId xmlns="" xmlns:a16="http://schemas.microsoft.com/office/drawing/2014/main" id="{F22726CD-AE8D-4D6D-8D80-ADFC80D7CB9B}"/>
                </a:ext>
              </a:extLst>
            </p:cNvPr>
            <p:cNvSpPr>
              <a:spLocks/>
            </p:cNvSpPr>
            <p:nvPr/>
          </p:nvSpPr>
          <p:spPr bwMode="auto">
            <a:xfrm>
              <a:off x="4144963" y="4222750"/>
              <a:ext cx="1882775" cy="641350"/>
            </a:xfrm>
            <a:custGeom>
              <a:avLst/>
              <a:gdLst>
                <a:gd name="T0" fmla="*/ 0 w 1186"/>
                <a:gd name="T1" fmla="*/ 129 h 404"/>
                <a:gd name="T2" fmla="*/ 29 w 1186"/>
                <a:gd name="T3" fmla="*/ 46 h 404"/>
                <a:gd name="T4" fmla="*/ 58 w 1186"/>
                <a:gd name="T5" fmla="*/ 10 h 404"/>
                <a:gd name="T6" fmla="*/ 87 w 1186"/>
                <a:gd name="T7" fmla="*/ 6 h 404"/>
                <a:gd name="T8" fmla="*/ 115 w 1186"/>
                <a:gd name="T9" fmla="*/ 0 h 404"/>
                <a:gd name="T10" fmla="*/ 144 w 1186"/>
                <a:gd name="T11" fmla="*/ 17 h 404"/>
                <a:gd name="T12" fmla="*/ 174 w 1186"/>
                <a:gd name="T13" fmla="*/ 58 h 404"/>
                <a:gd name="T14" fmla="*/ 202 w 1186"/>
                <a:gd name="T15" fmla="*/ 118 h 404"/>
                <a:gd name="T16" fmla="*/ 231 w 1186"/>
                <a:gd name="T17" fmla="*/ 200 h 404"/>
                <a:gd name="T18" fmla="*/ 261 w 1186"/>
                <a:gd name="T19" fmla="*/ 268 h 404"/>
                <a:gd name="T20" fmla="*/ 289 w 1186"/>
                <a:gd name="T21" fmla="*/ 326 h 404"/>
                <a:gd name="T22" fmla="*/ 318 w 1186"/>
                <a:gd name="T23" fmla="*/ 366 h 404"/>
                <a:gd name="T24" fmla="*/ 346 w 1186"/>
                <a:gd name="T25" fmla="*/ 391 h 404"/>
                <a:gd name="T26" fmla="*/ 376 w 1186"/>
                <a:gd name="T27" fmla="*/ 404 h 404"/>
                <a:gd name="T28" fmla="*/ 405 w 1186"/>
                <a:gd name="T29" fmla="*/ 401 h 404"/>
                <a:gd name="T30" fmla="*/ 433 w 1186"/>
                <a:gd name="T31" fmla="*/ 400 h 404"/>
                <a:gd name="T32" fmla="*/ 463 w 1186"/>
                <a:gd name="T33" fmla="*/ 388 h 404"/>
                <a:gd name="T34" fmla="*/ 492 w 1186"/>
                <a:gd name="T35" fmla="*/ 374 h 404"/>
                <a:gd name="T36" fmla="*/ 520 w 1186"/>
                <a:gd name="T37" fmla="*/ 361 h 404"/>
                <a:gd name="T38" fmla="*/ 550 w 1186"/>
                <a:gd name="T39" fmla="*/ 329 h 404"/>
                <a:gd name="T40" fmla="*/ 578 w 1186"/>
                <a:gd name="T41" fmla="*/ 291 h 404"/>
                <a:gd name="T42" fmla="*/ 607 w 1186"/>
                <a:gd name="T43" fmla="*/ 253 h 404"/>
                <a:gd name="T44" fmla="*/ 637 w 1186"/>
                <a:gd name="T45" fmla="*/ 206 h 404"/>
                <a:gd name="T46" fmla="*/ 665 w 1186"/>
                <a:gd name="T47" fmla="*/ 168 h 404"/>
                <a:gd name="T48" fmla="*/ 694 w 1186"/>
                <a:gd name="T49" fmla="*/ 135 h 404"/>
                <a:gd name="T50" fmla="*/ 724 w 1186"/>
                <a:gd name="T51" fmla="*/ 115 h 404"/>
                <a:gd name="T52" fmla="*/ 752 w 1186"/>
                <a:gd name="T53" fmla="*/ 115 h 404"/>
                <a:gd name="T54" fmla="*/ 781 w 1186"/>
                <a:gd name="T55" fmla="*/ 121 h 404"/>
                <a:gd name="T56" fmla="*/ 809 w 1186"/>
                <a:gd name="T57" fmla="*/ 130 h 404"/>
                <a:gd name="T58" fmla="*/ 839 w 1186"/>
                <a:gd name="T59" fmla="*/ 123 h 404"/>
                <a:gd name="T60" fmla="*/ 868 w 1186"/>
                <a:gd name="T61" fmla="*/ 129 h 404"/>
                <a:gd name="T62" fmla="*/ 896 w 1186"/>
                <a:gd name="T63" fmla="*/ 151 h 404"/>
                <a:gd name="T64" fmla="*/ 926 w 1186"/>
                <a:gd name="T65" fmla="*/ 189 h 404"/>
                <a:gd name="T66" fmla="*/ 955 w 1186"/>
                <a:gd name="T67" fmla="*/ 231 h 404"/>
                <a:gd name="T68" fmla="*/ 983 w 1186"/>
                <a:gd name="T69" fmla="*/ 263 h 404"/>
                <a:gd name="T70" fmla="*/ 1013 w 1186"/>
                <a:gd name="T71" fmla="*/ 278 h 404"/>
                <a:gd name="T72" fmla="*/ 1041 w 1186"/>
                <a:gd name="T73" fmla="*/ 278 h 404"/>
                <a:gd name="T74" fmla="*/ 1070 w 1186"/>
                <a:gd name="T75" fmla="*/ 280 h 404"/>
                <a:gd name="T76" fmla="*/ 1099 w 1186"/>
                <a:gd name="T77" fmla="*/ 258 h 404"/>
                <a:gd name="T78" fmla="*/ 1128 w 1186"/>
                <a:gd name="T79" fmla="*/ 252 h 404"/>
                <a:gd name="T80" fmla="*/ 1157 w 1186"/>
                <a:gd name="T81" fmla="*/ 235 h 404"/>
                <a:gd name="T82" fmla="*/ 1186 w 1186"/>
                <a:gd name="T83" fmla="*/ 205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04">
                  <a:moveTo>
                    <a:pt x="0" y="129"/>
                  </a:moveTo>
                  <a:lnTo>
                    <a:pt x="29" y="46"/>
                  </a:lnTo>
                  <a:lnTo>
                    <a:pt x="58" y="10"/>
                  </a:lnTo>
                  <a:lnTo>
                    <a:pt x="87" y="6"/>
                  </a:lnTo>
                  <a:lnTo>
                    <a:pt x="115" y="0"/>
                  </a:lnTo>
                  <a:lnTo>
                    <a:pt x="144" y="17"/>
                  </a:lnTo>
                  <a:lnTo>
                    <a:pt x="174" y="58"/>
                  </a:lnTo>
                  <a:lnTo>
                    <a:pt x="202" y="118"/>
                  </a:lnTo>
                  <a:lnTo>
                    <a:pt x="231" y="200"/>
                  </a:lnTo>
                  <a:lnTo>
                    <a:pt x="261" y="268"/>
                  </a:lnTo>
                  <a:lnTo>
                    <a:pt x="289" y="326"/>
                  </a:lnTo>
                  <a:lnTo>
                    <a:pt x="318" y="366"/>
                  </a:lnTo>
                  <a:lnTo>
                    <a:pt x="346" y="391"/>
                  </a:lnTo>
                  <a:lnTo>
                    <a:pt x="376" y="404"/>
                  </a:lnTo>
                  <a:lnTo>
                    <a:pt x="405" y="401"/>
                  </a:lnTo>
                  <a:lnTo>
                    <a:pt x="433" y="400"/>
                  </a:lnTo>
                  <a:lnTo>
                    <a:pt x="463" y="388"/>
                  </a:lnTo>
                  <a:lnTo>
                    <a:pt x="492" y="374"/>
                  </a:lnTo>
                  <a:lnTo>
                    <a:pt x="520" y="361"/>
                  </a:lnTo>
                  <a:lnTo>
                    <a:pt x="550" y="329"/>
                  </a:lnTo>
                  <a:lnTo>
                    <a:pt x="578" y="291"/>
                  </a:lnTo>
                  <a:lnTo>
                    <a:pt x="607" y="253"/>
                  </a:lnTo>
                  <a:lnTo>
                    <a:pt x="637" y="206"/>
                  </a:lnTo>
                  <a:lnTo>
                    <a:pt x="665" y="168"/>
                  </a:lnTo>
                  <a:lnTo>
                    <a:pt x="694" y="135"/>
                  </a:lnTo>
                  <a:lnTo>
                    <a:pt x="724" y="115"/>
                  </a:lnTo>
                  <a:lnTo>
                    <a:pt x="752" y="115"/>
                  </a:lnTo>
                  <a:lnTo>
                    <a:pt x="781" y="121"/>
                  </a:lnTo>
                  <a:lnTo>
                    <a:pt x="809" y="130"/>
                  </a:lnTo>
                  <a:lnTo>
                    <a:pt x="839" y="123"/>
                  </a:lnTo>
                  <a:lnTo>
                    <a:pt x="868" y="129"/>
                  </a:lnTo>
                  <a:lnTo>
                    <a:pt x="896" y="151"/>
                  </a:lnTo>
                  <a:lnTo>
                    <a:pt x="926" y="189"/>
                  </a:lnTo>
                  <a:lnTo>
                    <a:pt x="955" y="231"/>
                  </a:lnTo>
                  <a:lnTo>
                    <a:pt x="983" y="263"/>
                  </a:lnTo>
                  <a:lnTo>
                    <a:pt x="1013" y="278"/>
                  </a:lnTo>
                  <a:lnTo>
                    <a:pt x="1041" y="278"/>
                  </a:lnTo>
                  <a:lnTo>
                    <a:pt x="1070" y="280"/>
                  </a:lnTo>
                  <a:lnTo>
                    <a:pt x="1099" y="258"/>
                  </a:lnTo>
                  <a:lnTo>
                    <a:pt x="1128" y="252"/>
                  </a:lnTo>
                  <a:lnTo>
                    <a:pt x="1157" y="235"/>
                  </a:lnTo>
                  <a:lnTo>
                    <a:pt x="1186" y="20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87" name="Freeform 185">
              <a:extLst>
                <a:ext uri="{FF2B5EF4-FFF2-40B4-BE49-F238E27FC236}">
                  <a16:creationId xmlns="" xmlns:a16="http://schemas.microsoft.com/office/drawing/2014/main" id="{D141C1D4-59CF-424A-921F-BF0E3B190F91}"/>
                </a:ext>
              </a:extLst>
            </p:cNvPr>
            <p:cNvSpPr>
              <a:spLocks/>
            </p:cNvSpPr>
            <p:nvPr/>
          </p:nvSpPr>
          <p:spPr bwMode="auto">
            <a:xfrm>
              <a:off x="4144963" y="4341813"/>
              <a:ext cx="1928813" cy="677863"/>
            </a:xfrm>
            <a:custGeom>
              <a:avLst/>
              <a:gdLst>
                <a:gd name="T0" fmla="*/ 0 w 1215"/>
                <a:gd name="T1" fmla="*/ 417 h 427"/>
                <a:gd name="T2" fmla="*/ 29 w 1215"/>
                <a:gd name="T3" fmla="*/ 427 h 427"/>
                <a:gd name="T4" fmla="*/ 58 w 1215"/>
                <a:gd name="T5" fmla="*/ 422 h 427"/>
                <a:gd name="T6" fmla="*/ 87 w 1215"/>
                <a:gd name="T7" fmla="*/ 388 h 427"/>
                <a:gd name="T8" fmla="*/ 115 w 1215"/>
                <a:gd name="T9" fmla="*/ 316 h 427"/>
                <a:gd name="T10" fmla="*/ 144 w 1215"/>
                <a:gd name="T11" fmla="*/ 208 h 427"/>
                <a:gd name="T12" fmla="*/ 174 w 1215"/>
                <a:gd name="T13" fmla="*/ 113 h 427"/>
                <a:gd name="T14" fmla="*/ 202 w 1215"/>
                <a:gd name="T15" fmla="*/ 40 h 427"/>
                <a:gd name="T16" fmla="*/ 231 w 1215"/>
                <a:gd name="T17" fmla="*/ 5 h 427"/>
                <a:gd name="T18" fmla="*/ 261 w 1215"/>
                <a:gd name="T19" fmla="*/ 0 h 427"/>
                <a:gd name="T20" fmla="*/ 289 w 1215"/>
                <a:gd name="T21" fmla="*/ 7 h 427"/>
                <a:gd name="T22" fmla="*/ 318 w 1215"/>
                <a:gd name="T23" fmla="*/ 24 h 427"/>
                <a:gd name="T24" fmla="*/ 346 w 1215"/>
                <a:gd name="T25" fmla="*/ 42 h 427"/>
                <a:gd name="T26" fmla="*/ 376 w 1215"/>
                <a:gd name="T27" fmla="*/ 48 h 427"/>
                <a:gd name="T28" fmla="*/ 405 w 1215"/>
                <a:gd name="T29" fmla="*/ 46 h 427"/>
                <a:gd name="T30" fmla="*/ 433 w 1215"/>
                <a:gd name="T31" fmla="*/ 46 h 427"/>
                <a:gd name="T32" fmla="*/ 463 w 1215"/>
                <a:gd name="T33" fmla="*/ 55 h 427"/>
                <a:gd name="T34" fmla="*/ 492 w 1215"/>
                <a:gd name="T35" fmla="*/ 88 h 427"/>
                <a:gd name="T36" fmla="*/ 520 w 1215"/>
                <a:gd name="T37" fmla="*/ 142 h 427"/>
                <a:gd name="T38" fmla="*/ 550 w 1215"/>
                <a:gd name="T39" fmla="*/ 204 h 427"/>
                <a:gd name="T40" fmla="*/ 578 w 1215"/>
                <a:gd name="T41" fmla="*/ 262 h 427"/>
                <a:gd name="T42" fmla="*/ 607 w 1215"/>
                <a:gd name="T43" fmla="*/ 309 h 427"/>
                <a:gd name="T44" fmla="*/ 637 w 1215"/>
                <a:gd name="T45" fmla="*/ 329 h 427"/>
                <a:gd name="T46" fmla="*/ 665 w 1215"/>
                <a:gd name="T47" fmla="*/ 328 h 427"/>
                <a:gd name="T48" fmla="*/ 694 w 1215"/>
                <a:gd name="T49" fmla="*/ 313 h 427"/>
                <a:gd name="T50" fmla="*/ 724 w 1215"/>
                <a:gd name="T51" fmla="*/ 291 h 427"/>
                <a:gd name="T52" fmla="*/ 752 w 1215"/>
                <a:gd name="T53" fmla="*/ 281 h 427"/>
                <a:gd name="T54" fmla="*/ 781 w 1215"/>
                <a:gd name="T55" fmla="*/ 268 h 427"/>
                <a:gd name="T56" fmla="*/ 809 w 1215"/>
                <a:gd name="T57" fmla="*/ 235 h 427"/>
                <a:gd name="T58" fmla="*/ 839 w 1215"/>
                <a:gd name="T59" fmla="*/ 200 h 427"/>
                <a:gd name="T60" fmla="*/ 868 w 1215"/>
                <a:gd name="T61" fmla="*/ 158 h 427"/>
                <a:gd name="T62" fmla="*/ 896 w 1215"/>
                <a:gd name="T63" fmla="*/ 136 h 427"/>
                <a:gd name="T64" fmla="*/ 926 w 1215"/>
                <a:gd name="T65" fmla="*/ 133 h 427"/>
                <a:gd name="T66" fmla="*/ 955 w 1215"/>
                <a:gd name="T67" fmla="*/ 112 h 427"/>
                <a:gd name="T68" fmla="*/ 983 w 1215"/>
                <a:gd name="T69" fmla="*/ 98 h 427"/>
                <a:gd name="T70" fmla="*/ 1013 w 1215"/>
                <a:gd name="T71" fmla="*/ 86 h 427"/>
                <a:gd name="T72" fmla="*/ 1041 w 1215"/>
                <a:gd name="T73" fmla="*/ 67 h 427"/>
                <a:gd name="T74" fmla="*/ 1070 w 1215"/>
                <a:gd name="T75" fmla="*/ 88 h 427"/>
                <a:gd name="T76" fmla="*/ 1099 w 1215"/>
                <a:gd name="T77" fmla="*/ 107 h 427"/>
                <a:gd name="T78" fmla="*/ 1128 w 1215"/>
                <a:gd name="T79" fmla="*/ 113 h 427"/>
                <a:gd name="T80" fmla="*/ 1157 w 1215"/>
                <a:gd name="T81" fmla="*/ 140 h 427"/>
                <a:gd name="T82" fmla="*/ 1186 w 1215"/>
                <a:gd name="T83" fmla="*/ 133 h 427"/>
                <a:gd name="T84" fmla="*/ 1215 w 1215"/>
                <a:gd name="T85" fmla="*/ 125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27">
                  <a:moveTo>
                    <a:pt x="0" y="417"/>
                  </a:moveTo>
                  <a:lnTo>
                    <a:pt x="29" y="427"/>
                  </a:lnTo>
                  <a:lnTo>
                    <a:pt x="58" y="422"/>
                  </a:lnTo>
                  <a:lnTo>
                    <a:pt x="87" y="388"/>
                  </a:lnTo>
                  <a:lnTo>
                    <a:pt x="115" y="316"/>
                  </a:lnTo>
                  <a:lnTo>
                    <a:pt x="144" y="208"/>
                  </a:lnTo>
                  <a:lnTo>
                    <a:pt x="174" y="113"/>
                  </a:lnTo>
                  <a:lnTo>
                    <a:pt x="202" y="40"/>
                  </a:lnTo>
                  <a:lnTo>
                    <a:pt x="231" y="5"/>
                  </a:lnTo>
                  <a:lnTo>
                    <a:pt x="261" y="0"/>
                  </a:lnTo>
                  <a:lnTo>
                    <a:pt x="289" y="7"/>
                  </a:lnTo>
                  <a:lnTo>
                    <a:pt x="318" y="24"/>
                  </a:lnTo>
                  <a:lnTo>
                    <a:pt x="346" y="42"/>
                  </a:lnTo>
                  <a:lnTo>
                    <a:pt x="376" y="48"/>
                  </a:lnTo>
                  <a:lnTo>
                    <a:pt x="405" y="46"/>
                  </a:lnTo>
                  <a:lnTo>
                    <a:pt x="433" y="46"/>
                  </a:lnTo>
                  <a:lnTo>
                    <a:pt x="463" y="55"/>
                  </a:lnTo>
                  <a:lnTo>
                    <a:pt x="492" y="88"/>
                  </a:lnTo>
                  <a:lnTo>
                    <a:pt x="520" y="142"/>
                  </a:lnTo>
                  <a:lnTo>
                    <a:pt x="550" y="204"/>
                  </a:lnTo>
                  <a:lnTo>
                    <a:pt x="578" y="262"/>
                  </a:lnTo>
                  <a:lnTo>
                    <a:pt x="607" y="309"/>
                  </a:lnTo>
                  <a:lnTo>
                    <a:pt x="637" y="329"/>
                  </a:lnTo>
                  <a:lnTo>
                    <a:pt x="665" y="328"/>
                  </a:lnTo>
                  <a:lnTo>
                    <a:pt x="694" y="313"/>
                  </a:lnTo>
                  <a:lnTo>
                    <a:pt x="724" y="291"/>
                  </a:lnTo>
                  <a:lnTo>
                    <a:pt x="752" y="281"/>
                  </a:lnTo>
                  <a:lnTo>
                    <a:pt x="781" y="268"/>
                  </a:lnTo>
                  <a:lnTo>
                    <a:pt x="809" y="235"/>
                  </a:lnTo>
                  <a:lnTo>
                    <a:pt x="839" y="200"/>
                  </a:lnTo>
                  <a:lnTo>
                    <a:pt x="868" y="158"/>
                  </a:lnTo>
                  <a:lnTo>
                    <a:pt x="896" y="136"/>
                  </a:lnTo>
                  <a:lnTo>
                    <a:pt x="926" y="133"/>
                  </a:lnTo>
                  <a:lnTo>
                    <a:pt x="955" y="112"/>
                  </a:lnTo>
                  <a:lnTo>
                    <a:pt x="983" y="98"/>
                  </a:lnTo>
                  <a:lnTo>
                    <a:pt x="1013" y="86"/>
                  </a:lnTo>
                  <a:lnTo>
                    <a:pt x="1041" y="67"/>
                  </a:lnTo>
                  <a:lnTo>
                    <a:pt x="1070" y="88"/>
                  </a:lnTo>
                  <a:lnTo>
                    <a:pt x="1099" y="107"/>
                  </a:lnTo>
                  <a:lnTo>
                    <a:pt x="1128" y="113"/>
                  </a:lnTo>
                  <a:lnTo>
                    <a:pt x="1157" y="140"/>
                  </a:lnTo>
                  <a:lnTo>
                    <a:pt x="1186" y="133"/>
                  </a:lnTo>
                  <a:lnTo>
                    <a:pt x="1215" y="12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88" name="Freeform 186">
              <a:extLst>
                <a:ext uri="{FF2B5EF4-FFF2-40B4-BE49-F238E27FC236}">
                  <a16:creationId xmlns="" xmlns:a16="http://schemas.microsoft.com/office/drawing/2014/main" id="{D5A1FDD1-D7B0-475B-A68E-7CEDA466CBDB}"/>
                </a:ext>
              </a:extLst>
            </p:cNvPr>
            <p:cNvSpPr>
              <a:spLocks/>
            </p:cNvSpPr>
            <p:nvPr/>
          </p:nvSpPr>
          <p:spPr bwMode="auto">
            <a:xfrm>
              <a:off x="4144963" y="4219575"/>
              <a:ext cx="1882775" cy="676275"/>
            </a:xfrm>
            <a:custGeom>
              <a:avLst/>
              <a:gdLst>
                <a:gd name="T0" fmla="*/ 0 w 1186"/>
                <a:gd name="T1" fmla="*/ 0 h 426"/>
                <a:gd name="T2" fmla="*/ 29 w 1186"/>
                <a:gd name="T3" fmla="*/ 58 h 426"/>
                <a:gd name="T4" fmla="*/ 58 w 1186"/>
                <a:gd name="T5" fmla="*/ 146 h 426"/>
                <a:gd name="T6" fmla="*/ 87 w 1186"/>
                <a:gd name="T7" fmla="*/ 219 h 426"/>
                <a:gd name="T8" fmla="*/ 115 w 1186"/>
                <a:gd name="T9" fmla="*/ 296 h 426"/>
                <a:gd name="T10" fmla="*/ 144 w 1186"/>
                <a:gd name="T11" fmla="*/ 372 h 426"/>
                <a:gd name="T12" fmla="*/ 174 w 1186"/>
                <a:gd name="T13" fmla="*/ 404 h 426"/>
                <a:gd name="T14" fmla="*/ 202 w 1186"/>
                <a:gd name="T15" fmla="*/ 414 h 426"/>
                <a:gd name="T16" fmla="*/ 231 w 1186"/>
                <a:gd name="T17" fmla="*/ 420 h 426"/>
                <a:gd name="T18" fmla="*/ 261 w 1186"/>
                <a:gd name="T19" fmla="*/ 426 h 426"/>
                <a:gd name="T20" fmla="*/ 289 w 1186"/>
                <a:gd name="T21" fmla="*/ 426 h 426"/>
                <a:gd name="T22" fmla="*/ 318 w 1186"/>
                <a:gd name="T23" fmla="*/ 410 h 426"/>
                <a:gd name="T24" fmla="*/ 346 w 1186"/>
                <a:gd name="T25" fmla="*/ 362 h 426"/>
                <a:gd name="T26" fmla="*/ 376 w 1186"/>
                <a:gd name="T27" fmla="*/ 285 h 426"/>
                <a:gd name="T28" fmla="*/ 405 w 1186"/>
                <a:gd name="T29" fmla="*/ 205 h 426"/>
                <a:gd name="T30" fmla="*/ 433 w 1186"/>
                <a:gd name="T31" fmla="*/ 144 h 426"/>
                <a:gd name="T32" fmla="*/ 463 w 1186"/>
                <a:gd name="T33" fmla="*/ 112 h 426"/>
                <a:gd name="T34" fmla="*/ 492 w 1186"/>
                <a:gd name="T35" fmla="*/ 101 h 426"/>
                <a:gd name="T36" fmla="*/ 520 w 1186"/>
                <a:gd name="T37" fmla="*/ 93 h 426"/>
                <a:gd name="T38" fmla="*/ 550 w 1186"/>
                <a:gd name="T39" fmla="*/ 93 h 426"/>
                <a:gd name="T40" fmla="*/ 578 w 1186"/>
                <a:gd name="T41" fmla="*/ 98 h 426"/>
                <a:gd name="T42" fmla="*/ 607 w 1186"/>
                <a:gd name="T43" fmla="*/ 96 h 426"/>
                <a:gd name="T44" fmla="*/ 637 w 1186"/>
                <a:gd name="T45" fmla="*/ 99 h 426"/>
                <a:gd name="T46" fmla="*/ 665 w 1186"/>
                <a:gd name="T47" fmla="*/ 105 h 426"/>
                <a:gd name="T48" fmla="*/ 694 w 1186"/>
                <a:gd name="T49" fmla="*/ 135 h 426"/>
                <a:gd name="T50" fmla="*/ 724 w 1186"/>
                <a:gd name="T51" fmla="*/ 184 h 426"/>
                <a:gd name="T52" fmla="*/ 752 w 1186"/>
                <a:gd name="T53" fmla="*/ 227 h 426"/>
                <a:gd name="T54" fmla="*/ 781 w 1186"/>
                <a:gd name="T55" fmla="*/ 276 h 426"/>
                <a:gd name="T56" fmla="*/ 809 w 1186"/>
                <a:gd name="T57" fmla="*/ 312 h 426"/>
                <a:gd name="T58" fmla="*/ 839 w 1186"/>
                <a:gd name="T59" fmla="*/ 328 h 426"/>
                <a:gd name="T60" fmla="*/ 868 w 1186"/>
                <a:gd name="T61" fmla="*/ 339 h 426"/>
                <a:gd name="T62" fmla="*/ 896 w 1186"/>
                <a:gd name="T63" fmla="*/ 340 h 426"/>
                <a:gd name="T64" fmla="*/ 926 w 1186"/>
                <a:gd name="T65" fmla="*/ 361 h 426"/>
                <a:gd name="T66" fmla="*/ 955 w 1186"/>
                <a:gd name="T67" fmla="*/ 381 h 426"/>
                <a:gd name="T68" fmla="*/ 983 w 1186"/>
                <a:gd name="T69" fmla="*/ 362 h 426"/>
                <a:gd name="T70" fmla="*/ 1013 w 1186"/>
                <a:gd name="T71" fmla="*/ 335 h 426"/>
                <a:gd name="T72" fmla="*/ 1041 w 1186"/>
                <a:gd name="T73" fmla="*/ 290 h 426"/>
                <a:gd name="T74" fmla="*/ 1070 w 1186"/>
                <a:gd name="T75" fmla="*/ 245 h 426"/>
                <a:gd name="T76" fmla="*/ 1099 w 1186"/>
                <a:gd name="T77" fmla="*/ 239 h 426"/>
                <a:gd name="T78" fmla="*/ 1128 w 1186"/>
                <a:gd name="T79" fmla="*/ 231 h 426"/>
                <a:gd name="T80" fmla="*/ 1157 w 1186"/>
                <a:gd name="T81" fmla="*/ 229 h 426"/>
                <a:gd name="T82" fmla="*/ 1186 w 1186"/>
                <a:gd name="T83" fmla="*/ 25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26">
                  <a:moveTo>
                    <a:pt x="0" y="0"/>
                  </a:moveTo>
                  <a:lnTo>
                    <a:pt x="29" y="58"/>
                  </a:lnTo>
                  <a:lnTo>
                    <a:pt x="58" y="146"/>
                  </a:lnTo>
                  <a:lnTo>
                    <a:pt x="87" y="219"/>
                  </a:lnTo>
                  <a:lnTo>
                    <a:pt x="115" y="296"/>
                  </a:lnTo>
                  <a:lnTo>
                    <a:pt x="144" y="372"/>
                  </a:lnTo>
                  <a:lnTo>
                    <a:pt x="174" y="404"/>
                  </a:lnTo>
                  <a:lnTo>
                    <a:pt x="202" y="414"/>
                  </a:lnTo>
                  <a:lnTo>
                    <a:pt x="231" y="420"/>
                  </a:lnTo>
                  <a:lnTo>
                    <a:pt x="261" y="426"/>
                  </a:lnTo>
                  <a:lnTo>
                    <a:pt x="289" y="426"/>
                  </a:lnTo>
                  <a:lnTo>
                    <a:pt x="318" y="410"/>
                  </a:lnTo>
                  <a:lnTo>
                    <a:pt x="346" y="362"/>
                  </a:lnTo>
                  <a:lnTo>
                    <a:pt x="376" y="285"/>
                  </a:lnTo>
                  <a:lnTo>
                    <a:pt x="405" y="205"/>
                  </a:lnTo>
                  <a:lnTo>
                    <a:pt x="433" y="144"/>
                  </a:lnTo>
                  <a:lnTo>
                    <a:pt x="463" y="112"/>
                  </a:lnTo>
                  <a:lnTo>
                    <a:pt x="492" y="101"/>
                  </a:lnTo>
                  <a:lnTo>
                    <a:pt x="520" y="93"/>
                  </a:lnTo>
                  <a:lnTo>
                    <a:pt x="550" y="93"/>
                  </a:lnTo>
                  <a:lnTo>
                    <a:pt x="578" y="98"/>
                  </a:lnTo>
                  <a:lnTo>
                    <a:pt x="607" y="96"/>
                  </a:lnTo>
                  <a:lnTo>
                    <a:pt x="637" y="99"/>
                  </a:lnTo>
                  <a:lnTo>
                    <a:pt x="665" y="105"/>
                  </a:lnTo>
                  <a:lnTo>
                    <a:pt x="694" y="135"/>
                  </a:lnTo>
                  <a:lnTo>
                    <a:pt x="724" y="184"/>
                  </a:lnTo>
                  <a:lnTo>
                    <a:pt x="752" y="227"/>
                  </a:lnTo>
                  <a:lnTo>
                    <a:pt x="781" y="276"/>
                  </a:lnTo>
                  <a:lnTo>
                    <a:pt x="809" y="312"/>
                  </a:lnTo>
                  <a:lnTo>
                    <a:pt x="839" y="328"/>
                  </a:lnTo>
                  <a:lnTo>
                    <a:pt x="868" y="339"/>
                  </a:lnTo>
                  <a:lnTo>
                    <a:pt x="896" y="340"/>
                  </a:lnTo>
                  <a:lnTo>
                    <a:pt x="926" y="361"/>
                  </a:lnTo>
                  <a:lnTo>
                    <a:pt x="955" y="381"/>
                  </a:lnTo>
                  <a:lnTo>
                    <a:pt x="983" y="362"/>
                  </a:lnTo>
                  <a:lnTo>
                    <a:pt x="1013" y="335"/>
                  </a:lnTo>
                  <a:lnTo>
                    <a:pt x="1041" y="290"/>
                  </a:lnTo>
                  <a:lnTo>
                    <a:pt x="1070" y="245"/>
                  </a:lnTo>
                  <a:lnTo>
                    <a:pt x="1099" y="239"/>
                  </a:lnTo>
                  <a:lnTo>
                    <a:pt x="1128" y="231"/>
                  </a:lnTo>
                  <a:lnTo>
                    <a:pt x="1157" y="229"/>
                  </a:lnTo>
                  <a:lnTo>
                    <a:pt x="1186" y="25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89" name="Freeform 187">
              <a:extLst>
                <a:ext uri="{FF2B5EF4-FFF2-40B4-BE49-F238E27FC236}">
                  <a16:creationId xmlns="" xmlns:a16="http://schemas.microsoft.com/office/drawing/2014/main" id="{51A5E73A-AF34-4F90-947A-665A100405E7}"/>
                </a:ext>
              </a:extLst>
            </p:cNvPr>
            <p:cNvSpPr>
              <a:spLocks/>
            </p:cNvSpPr>
            <p:nvPr/>
          </p:nvSpPr>
          <p:spPr bwMode="auto">
            <a:xfrm>
              <a:off x="4144963" y="4208463"/>
              <a:ext cx="1836738" cy="663575"/>
            </a:xfrm>
            <a:custGeom>
              <a:avLst/>
              <a:gdLst>
                <a:gd name="T0" fmla="*/ 0 w 1157"/>
                <a:gd name="T1" fmla="*/ 276 h 418"/>
                <a:gd name="T2" fmla="*/ 29 w 1157"/>
                <a:gd name="T3" fmla="*/ 150 h 418"/>
                <a:gd name="T4" fmla="*/ 58 w 1157"/>
                <a:gd name="T5" fmla="*/ 51 h 418"/>
                <a:gd name="T6" fmla="*/ 87 w 1157"/>
                <a:gd name="T7" fmla="*/ 11 h 418"/>
                <a:gd name="T8" fmla="*/ 115 w 1157"/>
                <a:gd name="T9" fmla="*/ 0 h 418"/>
                <a:gd name="T10" fmla="*/ 144 w 1157"/>
                <a:gd name="T11" fmla="*/ 7 h 418"/>
                <a:gd name="T12" fmla="*/ 174 w 1157"/>
                <a:gd name="T13" fmla="*/ 49 h 418"/>
                <a:gd name="T14" fmla="*/ 202 w 1157"/>
                <a:gd name="T15" fmla="*/ 90 h 418"/>
                <a:gd name="T16" fmla="*/ 231 w 1157"/>
                <a:gd name="T17" fmla="*/ 122 h 418"/>
                <a:gd name="T18" fmla="*/ 261 w 1157"/>
                <a:gd name="T19" fmla="*/ 171 h 418"/>
                <a:gd name="T20" fmla="*/ 289 w 1157"/>
                <a:gd name="T21" fmla="*/ 234 h 418"/>
                <a:gd name="T22" fmla="*/ 318 w 1157"/>
                <a:gd name="T23" fmla="*/ 300 h 418"/>
                <a:gd name="T24" fmla="*/ 346 w 1157"/>
                <a:gd name="T25" fmla="*/ 352 h 418"/>
                <a:gd name="T26" fmla="*/ 376 w 1157"/>
                <a:gd name="T27" fmla="*/ 384 h 418"/>
                <a:gd name="T28" fmla="*/ 405 w 1157"/>
                <a:gd name="T29" fmla="*/ 411 h 418"/>
                <a:gd name="T30" fmla="*/ 433 w 1157"/>
                <a:gd name="T31" fmla="*/ 418 h 418"/>
                <a:gd name="T32" fmla="*/ 463 w 1157"/>
                <a:gd name="T33" fmla="*/ 410 h 418"/>
                <a:gd name="T34" fmla="*/ 492 w 1157"/>
                <a:gd name="T35" fmla="*/ 399 h 418"/>
                <a:gd name="T36" fmla="*/ 520 w 1157"/>
                <a:gd name="T37" fmla="*/ 379 h 418"/>
                <a:gd name="T38" fmla="*/ 550 w 1157"/>
                <a:gd name="T39" fmla="*/ 372 h 418"/>
                <a:gd name="T40" fmla="*/ 578 w 1157"/>
                <a:gd name="T41" fmla="*/ 362 h 418"/>
                <a:gd name="T42" fmla="*/ 607 w 1157"/>
                <a:gd name="T43" fmla="*/ 331 h 418"/>
                <a:gd name="T44" fmla="*/ 637 w 1157"/>
                <a:gd name="T45" fmla="*/ 290 h 418"/>
                <a:gd name="T46" fmla="*/ 665 w 1157"/>
                <a:gd name="T47" fmla="*/ 246 h 418"/>
                <a:gd name="T48" fmla="*/ 694 w 1157"/>
                <a:gd name="T49" fmla="*/ 202 h 418"/>
                <a:gd name="T50" fmla="*/ 724 w 1157"/>
                <a:gd name="T51" fmla="*/ 165 h 418"/>
                <a:gd name="T52" fmla="*/ 752 w 1157"/>
                <a:gd name="T53" fmla="*/ 146 h 418"/>
                <a:gd name="T54" fmla="*/ 781 w 1157"/>
                <a:gd name="T55" fmla="*/ 137 h 418"/>
                <a:gd name="T56" fmla="*/ 809 w 1157"/>
                <a:gd name="T57" fmla="*/ 130 h 418"/>
                <a:gd name="T58" fmla="*/ 839 w 1157"/>
                <a:gd name="T59" fmla="*/ 124 h 418"/>
                <a:gd name="T60" fmla="*/ 868 w 1157"/>
                <a:gd name="T61" fmla="*/ 116 h 418"/>
                <a:gd name="T62" fmla="*/ 896 w 1157"/>
                <a:gd name="T63" fmla="*/ 118 h 418"/>
                <a:gd name="T64" fmla="*/ 926 w 1157"/>
                <a:gd name="T65" fmla="*/ 137 h 418"/>
                <a:gd name="T66" fmla="*/ 955 w 1157"/>
                <a:gd name="T67" fmla="*/ 153 h 418"/>
                <a:gd name="T68" fmla="*/ 983 w 1157"/>
                <a:gd name="T69" fmla="*/ 178 h 418"/>
                <a:gd name="T70" fmla="*/ 1013 w 1157"/>
                <a:gd name="T71" fmla="*/ 212 h 418"/>
                <a:gd name="T72" fmla="*/ 1041 w 1157"/>
                <a:gd name="T73" fmla="*/ 242 h 418"/>
                <a:gd name="T74" fmla="*/ 1070 w 1157"/>
                <a:gd name="T75" fmla="*/ 263 h 418"/>
                <a:gd name="T76" fmla="*/ 1099 w 1157"/>
                <a:gd name="T77" fmla="*/ 278 h 418"/>
                <a:gd name="T78" fmla="*/ 1128 w 1157"/>
                <a:gd name="T79" fmla="*/ 256 h 418"/>
                <a:gd name="T80" fmla="*/ 1157 w 1157"/>
                <a:gd name="T81" fmla="*/ 188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18">
                  <a:moveTo>
                    <a:pt x="0" y="276"/>
                  </a:moveTo>
                  <a:lnTo>
                    <a:pt x="29" y="150"/>
                  </a:lnTo>
                  <a:lnTo>
                    <a:pt x="58" y="51"/>
                  </a:lnTo>
                  <a:lnTo>
                    <a:pt x="87" y="11"/>
                  </a:lnTo>
                  <a:lnTo>
                    <a:pt x="115" y="0"/>
                  </a:lnTo>
                  <a:lnTo>
                    <a:pt x="144" y="7"/>
                  </a:lnTo>
                  <a:lnTo>
                    <a:pt x="174" y="49"/>
                  </a:lnTo>
                  <a:lnTo>
                    <a:pt x="202" y="90"/>
                  </a:lnTo>
                  <a:lnTo>
                    <a:pt x="231" y="122"/>
                  </a:lnTo>
                  <a:lnTo>
                    <a:pt x="261" y="171"/>
                  </a:lnTo>
                  <a:lnTo>
                    <a:pt x="289" y="234"/>
                  </a:lnTo>
                  <a:lnTo>
                    <a:pt x="318" y="300"/>
                  </a:lnTo>
                  <a:lnTo>
                    <a:pt x="346" y="352"/>
                  </a:lnTo>
                  <a:lnTo>
                    <a:pt x="376" y="384"/>
                  </a:lnTo>
                  <a:lnTo>
                    <a:pt x="405" y="411"/>
                  </a:lnTo>
                  <a:lnTo>
                    <a:pt x="433" y="418"/>
                  </a:lnTo>
                  <a:lnTo>
                    <a:pt x="463" y="410"/>
                  </a:lnTo>
                  <a:lnTo>
                    <a:pt x="492" y="399"/>
                  </a:lnTo>
                  <a:lnTo>
                    <a:pt x="520" y="379"/>
                  </a:lnTo>
                  <a:lnTo>
                    <a:pt x="550" y="372"/>
                  </a:lnTo>
                  <a:lnTo>
                    <a:pt x="578" y="362"/>
                  </a:lnTo>
                  <a:lnTo>
                    <a:pt x="607" y="331"/>
                  </a:lnTo>
                  <a:lnTo>
                    <a:pt x="637" y="290"/>
                  </a:lnTo>
                  <a:lnTo>
                    <a:pt x="665" y="246"/>
                  </a:lnTo>
                  <a:lnTo>
                    <a:pt x="694" y="202"/>
                  </a:lnTo>
                  <a:lnTo>
                    <a:pt x="724" y="165"/>
                  </a:lnTo>
                  <a:lnTo>
                    <a:pt x="752" y="146"/>
                  </a:lnTo>
                  <a:lnTo>
                    <a:pt x="781" y="137"/>
                  </a:lnTo>
                  <a:lnTo>
                    <a:pt x="809" y="130"/>
                  </a:lnTo>
                  <a:lnTo>
                    <a:pt x="839" y="124"/>
                  </a:lnTo>
                  <a:lnTo>
                    <a:pt x="868" y="116"/>
                  </a:lnTo>
                  <a:lnTo>
                    <a:pt x="896" y="118"/>
                  </a:lnTo>
                  <a:lnTo>
                    <a:pt x="926" y="137"/>
                  </a:lnTo>
                  <a:lnTo>
                    <a:pt x="955" y="153"/>
                  </a:lnTo>
                  <a:lnTo>
                    <a:pt x="983" y="178"/>
                  </a:lnTo>
                  <a:lnTo>
                    <a:pt x="1013" y="212"/>
                  </a:lnTo>
                  <a:lnTo>
                    <a:pt x="1041" y="242"/>
                  </a:lnTo>
                  <a:lnTo>
                    <a:pt x="1070" y="263"/>
                  </a:lnTo>
                  <a:lnTo>
                    <a:pt x="1099" y="278"/>
                  </a:lnTo>
                  <a:lnTo>
                    <a:pt x="1128" y="256"/>
                  </a:lnTo>
                  <a:lnTo>
                    <a:pt x="1157" y="18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90" name="Freeform 188">
              <a:extLst>
                <a:ext uri="{FF2B5EF4-FFF2-40B4-BE49-F238E27FC236}">
                  <a16:creationId xmlns="" xmlns:a16="http://schemas.microsoft.com/office/drawing/2014/main" id="{68B095EA-EDA5-4027-A00A-DC05DA2345FD}"/>
                </a:ext>
              </a:extLst>
            </p:cNvPr>
            <p:cNvSpPr>
              <a:spLocks/>
            </p:cNvSpPr>
            <p:nvPr/>
          </p:nvSpPr>
          <p:spPr bwMode="auto">
            <a:xfrm>
              <a:off x="4144963" y="4329113"/>
              <a:ext cx="1882775" cy="631825"/>
            </a:xfrm>
            <a:custGeom>
              <a:avLst/>
              <a:gdLst>
                <a:gd name="T0" fmla="*/ 0 w 1186"/>
                <a:gd name="T1" fmla="*/ 390 h 398"/>
                <a:gd name="T2" fmla="*/ 29 w 1186"/>
                <a:gd name="T3" fmla="*/ 380 h 398"/>
                <a:gd name="T4" fmla="*/ 58 w 1186"/>
                <a:gd name="T5" fmla="*/ 389 h 398"/>
                <a:gd name="T6" fmla="*/ 87 w 1186"/>
                <a:gd name="T7" fmla="*/ 398 h 398"/>
                <a:gd name="T8" fmla="*/ 115 w 1186"/>
                <a:gd name="T9" fmla="*/ 368 h 398"/>
                <a:gd name="T10" fmla="*/ 144 w 1186"/>
                <a:gd name="T11" fmla="*/ 308 h 398"/>
                <a:gd name="T12" fmla="*/ 174 w 1186"/>
                <a:gd name="T13" fmla="*/ 217 h 398"/>
                <a:gd name="T14" fmla="*/ 202 w 1186"/>
                <a:gd name="T15" fmla="*/ 117 h 398"/>
                <a:gd name="T16" fmla="*/ 231 w 1186"/>
                <a:gd name="T17" fmla="*/ 47 h 398"/>
                <a:gd name="T18" fmla="*/ 261 w 1186"/>
                <a:gd name="T19" fmla="*/ 6 h 398"/>
                <a:gd name="T20" fmla="*/ 289 w 1186"/>
                <a:gd name="T21" fmla="*/ 0 h 398"/>
                <a:gd name="T22" fmla="*/ 318 w 1186"/>
                <a:gd name="T23" fmla="*/ 19 h 398"/>
                <a:gd name="T24" fmla="*/ 346 w 1186"/>
                <a:gd name="T25" fmla="*/ 37 h 398"/>
                <a:gd name="T26" fmla="*/ 376 w 1186"/>
                <a:gd name="T27" fmla="*/ 38 h 398"/>
                <a:gd name="T28" fmla="*/ 405 w 1186"/>
                <a:gd name="T29" fmla="*/ 38 h 398"/>
                <a:gd name="T30" fmla="*/ 433 w 1186"/>
                <a:gd name="T31" fmla="*/ 38 h 398"/>
                <a:gd name="T32" fmla="*/ 463 w 1186"/>
                <a:gd name="T33" fmla="*/ 38 h 398"/>
                <a:gd name="T34" fmla="*/ 492 w 1186"/>
                <a:gd name="T35" fmla="*/ 67 h 398"/>
                <a:gd name="T36" fmla="*/ 520 w 1186"/>
                <a:gd name="T37" fmla="*/ 106 h 398"/>
                <a:gd name="T38" fmla="*/ 550 w 1186"/>
                <a:gd name="T39" fmla="*/ 168 h 398"/>
                <a:gd name="T40" fmla="*/ 578 w 1186"/>
                <a:gd name="T41" fmla="*/ 248 h 398"/>
                <a:gd name="T42" fmla="*/ 607 w 1186"/>
                <a:gd name="T43" fmla="*/ 297 h 398"/>
                <a:gd name="T44" fmla="*/ 637 w 1186"/>
                <a:gd name="T45" fmla="*/ 314 h 398"/>
                <a:gd name="T46" fmla="*/ 665 w 1186"/>
                <a:gd name="T47" fmla="*/ 314 h 398"/>
                <a:gd name="T48" fmla="*/ 694 w 1186"/>
                <a:gd name="T49" fmla="*/ 304 h 398"/>
                <a:gd name="T50" fmla="*/ 724 w 1186"/>
                <a:gd name="T51" fmla="*/ 296 h 398"/>
                <a:gd name="T52" fmla="*/ 752 w 1186"/>
                <a:gd name="T53" fmla="*/ 292 h 398"/>
                <a:gd name="T54" fmla="*/ 781 w 1186"/>
                <a:gd name="T55" fmla="*/ 285 h 398"/>
                <a:gd name="T56" fmla="*/ 809 w 1186"/>
                <a:gd name="T57" fmla="*/ 269 h 398"/>
                <a:gd name="T58" fmla="*/ 839 w 1186"/>
                <a:gd name="T59" fmla="*/ 250 h 398"/>
                <a:gd name="T60" fmla="*/ 868 w 1186"/>
                <a:gd name="T61" fmla="*/ 205 h 398"/>
                <a:gd name="T62" fmla="*/ 896 w 1186"/>
                <a:gd name="T63" fmla="*/ 160 h 398"/>
                <a:gd name="T64" fmla="*/ 926 w 1186"/>
                <a:gd name="T65" fmla="*/ 144 h 398"/>
                <a:gd name="T66" fmla="*/ 955 w 1186"/>
                <a:gd name="T67" fmla="*/ 123 h 398"/>
                <a:gd name="T68" fmla="*/ 983 w 1186"/>
                <a:gd name="T69" fmla="*/ 110 h 398"/>
                <a:gd name="T70" fmla="*/ 1013 w 1186"/>
                <a:gd name="T71" fmla="*/ 99 h 398"/>
                <a:gd name="T72" fmla="*/ 1041 w 1186"/>
                <a:gd name="T73" fmla="*/ 90 h 398"/>
                <a:gd name="T74" fmla="*/ 1070 w 1186"/>
                <a:gd name="T75" fmla="*/ 96 h 398"/>
                <a:gd name="T76" fmla="*/ 1099 w 1186"/>
                <a:gd name="T77" fmla="*/ 123 h 398"/>
                <a:gd name="T78" fmla="*/ 1128 w 1186"/>
                <a:gd name="T79" fmla="*/ 128 h 398"/>
                <a:gd name="T80" fmla="*/ 1157 w 1186"/>
                <a:gd name="T81" fmla="*/ 146 h 398"/>
                <a:gd name="T82" fmla="*/ 1186 w 1186"/>
                <a:gd name="T83" fmla="*/ 192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98">
                  <a:moveTo>
                    <a:pt x="0" y="390"/>
                  </a:moveTo>
                  <a:lnTo>
                    <a:pt x="29" y="380"/>
                  </a:lnTo>
                  <a:lnTo>
                    <a:pt x="58" y="389"/>
                  </a:lnTo>
                  <a:lnTo>
                    <a:pt x="87" y="398"/>
                  </a:lnTo>
                  <a:lnTo>
                    <a:pt x="115" y="368"/>
                  </a:lnTo>
                  <a:lnTo>
                    <a:pt x="144" y="308"/>
                  </a:lnTo>
                  <a:lnTo>
                    <a:pt x="174" y="217"/>
                  </a:lnTo>
                  <a:lnTo>
                    <a:pt x="202" y="117"/>
                  </a:lnTo>
                  <a:lnTo>
                    <a:pt x="231" y="47"/>
                  </a:lnTo>
                  <a:lnTo>
                    <a:pt x="261" y="6"/>
                  </a:lnTo>
                  <a:lnTo>
                    <a:pt x="289" y="0"/>
                  </a:lnTo>
                  <a:lnTo>
                    <a:pt x="318" y="19"/>
                  </a:lnTo>
                  <a:lnTo>
                    <a:pt x="346" y="37"/>
                  </a:lnTo>
                  <a:lnTo>
                    <a:pt x="376" y="38"/>
                  </a:lnTo>
                  <a:lnTo>
                    <a:pt x="405" y="38"/>
                  </a:lnTo>
                  <a:lnTo>
                    <a:pt x="433" y="38"/>
                  </a:lnTo>
                  <a:lnTo>
                    <a:pt x="463" y="38"/>
                  </a:lnTo>
                  <a:lnTo>
                    <a:pt x="492" y="67"/>
                  </a:lnTo>
                  <a:lnTo>
                    <a:pt x="520" y="106"/>
                  </a:lnTo>
                  <a:lnTo>
                    <a:pt x="550" y="168"/>
                  </a:lnTo>
                  <a:lnTo>
                    <a:pt x="578" y="248"/>
                  </a:lnTo>
                  <a:lnTo>
                    <a:pt x="607" y="297"/>
                  </a:lnTo>
                  <a:lnTo>
                    <a:pt x="637" y="314"/>
                  </a:lnTo>
                  <a:lnTo>
                    <a:pt x="665" y="314"/>
                  </a:lnTo>
                  <a:lnTo>
                    <a:pt x="694" y="304"/>
                  </a:lnTo>
                  <a:lnTo>
                    <a:pt x="724" y="296"/>
                  </a:lnTo>
                  <a:lnTo>
                    <a:pt x="752" y="292"/>
                  </a:lnTo>
                  <a:lnTo>
                    <a:pt x="781" y="285"/>
                  </a:lnTo>
                  <a:lnTo>
                    <a:pt x="809" y="269"/>
                  </a:lnTo>
                  <a:lnTo>
                    <a:pt x="839" y="250"/>
                  </a:lnTo>
                  <a:lnTo>
                    <a:pt x="868" y="205"/>
                  </a:lnTo>
                  <a:lnTo>
                    <a:pt x="896" y="160"/>
                  </a:lnTo>
                  <a:lnTo>
                    <a:pt x="926" y="144"/>
                  </a:lnTo>
                  <a:lnTo>
                    <a:pt x="955" y="123"/>
                  </a:lnTo>
                  <a:lnTo>
                    <a:pt x="983" y="110"/>
                  </a:lnTo>
                  <a:lnTo>
                    <a:pt x="1013" y="99"/>
                  </a:lnTo>
                  <a:lnTo>
                    <a:pt x="1041" y="90"/>
                  </a:lnTo>
                  <a:lnTo>
                    <a:pt x="1070" y="96"/>
                  </a:lnTo>
                  <a:lnTo>
                    <a:pt x="1099" y="123"/>
                  </a:lnTo>
                  <a:lnTo>
                    <a:pt x="1128" y="128"/>
                  </a:lnTo>
                  <a:lnTo>
                    <a:pt x="1157" y="146"/>
                  </a:lnTo>
                  <a:lnTo>
                    <a:pt x="1186" y="19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91" name="Freeform 189">
              <a:extLst>
                <a:ext uri="{FF2B5EF4-FFF2-40B4-BE49-F238E27FC236}">
                  <a16:creationId xmlns="" xmlns:a16="http://schemas.microsoft.com/office/drawing/2014/main" id="{CCEE71C4-8A44-460A-8DCC-B6F5D2E23D18}"/>
                </a:ext>
              </a:extLst>
            </p:cNvPr>
            <p:cNvSpPr>
              <a:spLocks/>
            </p:cNvSpPr>
            <p:nvPr/>
          </p:nvSpPr>
          <p:spPr bwMode="auto">
            <a:xfrm>
              <a:off x="4144963" y="4205288"/>
              <a:ext cx="1974850" cy="706438"/>
            </a:xfrm>
            <a:custGeom>
              <a:avLst/>
              <a:gdLst>
                <a:gd name="T0" fmla="*/ 0 w 1244"/>
                <a:gd name="T1" fmla="*/ 0 h 445"/>
                <a:gd name="T2" fmla="*/ 29 w 1244"/>
                <a:gd name="T3" fmla="*/ 3 h 445"/>
                <a:gd name="T4" fmla="*/ 58 w 1244"/>
                <a:gd name="T5" fmla="*/ 60 h 445"/>
                <a:gd name="T6" fmla="*/ 87 w 1244"/>
                <a:gd name="T7" fmla="*/ 134 h 445"/>
                <a:gd name="T8" fmla="*/ 115 w 1244"/>
                <a:gd name="T9" fmla="*/ 211 h 445"/>
                <a:gd name="T10" fmla="*/ 144 w 1244"/>
                <a:gd name="T11" fmla="*/ 311 h 445"/>
                <a:gd name="T12" fmla="*/ 174 w 1244"/>
                <a:gd name="T13" fmla="*/ 376 h 445"/>
                <a:gd name="T14" fmla="*/ 202 w 1244"/>
                <a:gd name="T15" fmla="*/ 414 h 445"/>
                <a:gd name="T16" fmla="*/ 231 w 1244"/>
                <a:gd name="T17" fmla="*/ 435 h 445"/>
                <a:gd name="T18" fmla="*/ 261 w 1244"/>
                <a:gd name="T19" fmla="*/ 445 h 445"/>
                <a:gd name="T20" fmla="*/ 289 w 1244"/>
                <a:gd name="T21" fmla="*/ 441 h 445"/>
                <a:gd name="T22" fmla="*/ 318 w 1244"/>
                <a:gd name="T23" fmla="*/ 429 h 445"/>
                <a:gd name="T24" fmla="*/ 346 w 1244"/>
                <a:gd name="T25" fmla="*/ 402 h 445"/>
                <a:gd name="T26" fmla="*/ 376 w 1244"/>
                <a:gd name="T27" fmla="*/ 360 h 445"/>
                <a:gd name="T28" fmla="*/ 405 w 1244"/>
                <a:gd name="T29" fmla="*/ 302 h 445"/>
                <a:gd name="T30" fmla="*/ 433 w 1244"/>
                <a:gd name="T31" fmla="*/ 231 h 445"/>
                <a:gd name="T32" fmla="*/ 463 w 1244"/>
                <a:gd name="T33" fmla="*/ 172 h 445"/>
                <a:gd name="T34" fmla="*/ 492 w 1244"/>
                <a:gd name="T35" fmla="*/ 132 h 445"/>
                <a:gd name="T36" fmla="*/ 520 w 1244"/>
                <a:gd name="T37" fmla="*/ 110 h 445"/>
                <a:gd name="T38" fmla="*/ 550 w 1244"/>
                <a:gd name="T39" fmla="*/ 104 h 445"/>
                <a:gd name="T40" fmla="*/ 578 w 1244"/>
                <a:gd name="T41" fmla="*/ 108 h 445"/>
                <a:gd name="T42" fmla="*/ 607 w 1244"/>
                <a:gd name="T43" fmla="*/ 103 h 445"/>
                <a:gd name="T44" fmla="*/ 637 w 1244"/>
                <a:gd name="T45" fmla="*/ 103 h 445"/>
                <a:gd name="T46" fmla="*/ 665 w 1244"/>
                <a:gd name="T47" fmla="*/ 105 h 445"/>
                <a:gd name="T48" fmla="*/ 694 w 1244"/>
                <a:gd name="T49" fmla="*/ 115 h 445"/>
                <a:gd name="T50" fmla="*/ 724 w 1244"/>
                <a:gd name="T51" fmla="*/ 152 h 445"/>
                <a:gd name="T52" fmla="*/ 752 w 1244"/>
                <a:gd name="T53" fmla="*/ 190 h 445"/>
                <a:gd name="T54" fmla="*/ 781 w 1244"/>
                <a:gd name="T55" fmla="*/ 236 h 445"/>
                <a:gd name="T56" fmla="*/ 809 w 1244"/>
                <a:gd name="T57" fmla="*/ 273 h 445"/>
                <a:gd name="T58" fmla="*/ 839 w 1244"/>
                <a:gd name="T59" fmla="*/ 299 h 445"/>
                <a:gd name="T60" fmla="*/ 868 w 1244"/>
                <a:gd name="T61" fmla="*/ 327 h 445"/>
                <a:gd name="T62" fmla="*/ 896 w 1244"/>
                <a:gd name="T63" fmla="*/ 345 h 445"/>
                <a:gd name="T64" fmla="*/ 926 w 1244"/>
                <a:gd name="T65" fmla="*/ 370 h 445"/>
                <a:gd name="T66" fmla="*/ 955 w 1244"/>
                <a:gd name="T67" fmla="*/ 385 h 445"/>
                <a:gd name="T68" fmla="*/ 983 w 1244"/>
                <a:gd name="T69" fmla="*/ 369 h 445"/>
                <a:gd name="T70" fmla="*/ 1013 w 1244"/>
                <a:gd name="T71" fmla="*/ 344 h 445"/>
                <a:gd name="T72" fmla="*/ 1041 w 1244"/>
                <a:gd name="T73" fmla="*/ 302 h 445"/>
                <a:gd name="T74" fmla="*/ 1070 w 1244"/>
                <a:gd name="T75" fmla="*/ 278 h 445"/>
                <a:gd name="T76" fmla="*/ 1099 w 1244"/>
                <a:gd name="T77" fmla="*/ 276 h 445"/>
                <a:gd name="T78" fmla="*/ 1128 w 1244"/>
                <a:gd name="T79" fmla="*/ 246 h 445"/>
                <a:gd name="T80" fmla="*/ 1157 w 1244"/>
                <a:gd name="T81" fmla="*/ 226 h 445"/>
                <a:gd name="T82" fmla="*/ 1186 w 1244"/>
                <a:gd name="T83" fmla="*/ 190 h 445"/>
                <a:gd name="T84" fmla="*/ 1215 w 1244"/>
                <a:gd name="T85" fmla="*/ 157 h 445"/>
                <a:gd name="T86" fmla="*/ 1244 w 1244"/>
                <a:gd name="T87" fmla="*/ 156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45">
                  <a:moveTo>
                    <a:pt x="0" y="0"/>
                  </a:moveTo>
                  <a:lnTo>
                    <a:pt x="29" y="3"/>
                  </a:lnTo>
                  <a:lnTo>
                    <a:pt x="58" y="60"/>
                  </a:lnTo>
                  <a:lnTo>
                    <a:pt x="87" y="134"/>
                  </a:lnTo>
                  <a:lnTo>
                    <a:pt x="115" y="211"/>
                  </a:lnTo>
                  <a:lnTo>
                    <a:pt x="144" y="311"/>
                  </a:lnTo>
                  <a:lnTo>
                    <a:pt x="174" y="376"/>
                  </a:lnTo>
                  <a:lnTo>
                    <a:pt x="202" y="414"/>
                  </a:lnTo>
                  <a:lnTo>
                    <a:pt x="231" y="435"/>
                  </a:lnTo>
                  <a:lnTo>
                    <a:pt x="261" y="445"/>
                  </a:lnTo>
                  <a:lnTo>
                    <a:pt x="289" y="441"/>
                  </a:lnTo>
                  <a:lnTo>
                    <a:pt x="318" y="429"/>
                  </a:lnTo>
                  <a:lnTo>
                    <a:pt x="346" y="402"/>
                  </a:lnTo>
                  <a:lnTo>
                    <a:pt x="376" y="360"/>
                  </a:lnTo>
                  <a:lnTo>
                    <a:pt x="405" y="302"/>
                  </a:lnTo>
                  <a:lnTo>
                    <a:pt x="433" y="231"/>
                  </a:lnTo>
                  <a:lnTo>
                    <a:pt x="463" y="172"/>
                  </a:lnTo>
                  <a:lnTo>
                    <a:pt x="492" y="132"/>
                  </a:lnTo>
                  <a:lnTo>
                    <a:pt x="520" y="110"/>
                  </a:lnTo>
                  <a:lnTo>
                    <a:pt x="550" y="104"/>
                  </a:lnTo>
                  <a:lnTo>
                    <a:pt x="578" y="108"/>
                  </a:lnTo>
                  <a:lnTo>
                    <a:pt x="607" y="103"/>
                  </a:lnTo>
                  <a:lnTo>
                    <a:pt x="637" y="103"/>
                  </a:lnTo>
                  <a:lnTo>
                    <a:pt x="665" y="105"/>
                  </a:lnTo>
                  <a:lnTo>
                    <a:pt x="694" y="115"/>
                  </a:lnTo>
                  <a:lnTo>
                    <a:pt x="724" y="152"/>
                  </a:lnTo>
                  <a:lnTo>
                    <a:pt x="752" y="190"/>
                  </a:lnTo>
                  <a:lnTo>
                    <a:pt x="781" y="236"/>
                  </a:lnTo>
                  <a:lnTo>
                    <a:pt x="809" y="273"/>
                  </a:lnTo>
                  <a:lnTo>
                    <a:pt x="839" y="299"/>
                  </a:lnTo>
                  <a:lnTo>
                    <a:pt x="868" y="327"/>
                  </a:lnTo>
                  <a:lnTo>
                    <a:pt x="896" y="345"/>
                  </a:lnTo>
                  <a:lnTo>
                    <a:pt x="926" y="370"/>
                  </a:lnTo>
                  <a:lnTo>
                    <a:pt x="955" y="385"/>
                  </a:lnTo>
                  <a:lnTo>
                    <a:pt x="983" y="369"/>
                  </a:lnTo>
                  <a:lnTo>
                    <a:pt x="1013" y="344"/>
                  </a:lnTo>
                  <a:lnTo>
                    <a:pt x="1041" y="302"/>
                  </a:lnTo>
                  <a:lnTo>
                    <a:pt x="1070" y="278"/>
                  </a:lnTo>
                  <a:lnTo>
                    <a:pt x="1099" y="276"/>
                  </a:lnTo>
                  <a:lnTo>
                    <a:pt x="1128" y="246"/>
                  </a:lnTo>
                  <a:lnTo>
                    <a:pt x="1157" y="226"/>
                  </a:lnTo>
                  <a:lnTo>
                    <a:pt x="1186" y="190"/>
                  </a:lnTo>
                  <a:lnTo>
                    <a:pt x="1215" y="157"/>
                  </a:lnTo>
                  <a:lnTo>
                    <a:pt x="1244" y="15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92" name="Freeform 190">
              <a:extLst>
                <a:ext uri="{FF2B5EF4-FFF2-40B4-BE49-F238E27FC236}">
                  <a16:creationId xmlns="" xmlns:a16="http://schemas.microsoft.com/office/drawing/2014/main" id="{244022F8-D59F-4C1D-84D6-C3352EB9B761}"/>
                </a:ext>
              </a:extLst>
            </p:cNvPr>
            <p:cNvSpPr>
              <a:spLocks/>
            </p:cNvSpPr>
            <p:nvPr/>
          </p:nvSpPr>
          <p:spPr bwMode="auto">
            <a:xfrm>
              <a:off x="4144963" y="4270375"/>
              <a:ext cx="1928813" cy="600075"/>
            </a:xfrm>
            <a:custGeom>
              <a:avLst/>
              <a:gdLst>
                <a:gd name="T0" fmla="*/ 0 w 1215"/>
                <a:gd name="T1" fmla="*/ 270 h 378"/>
                <a:gd name="T2" fmla="*/ 29 w 1215"/>
                <a:gd name="T3" fmla="*/ 162 h 378"/>
                <a:gd name="T4" fmla="*/ 58 w 1215"/>
                <a:gd name="T5" fmla="*/ 88 h 378"/>
                <a:gd name="T6" fmla="*/ 87 w 1215"/>
                <a:gd name="T7" fmla="*/ 45 h 378"/>
                <a:gd name="T8" fmla="*/ 115 w 1215"/>
                <a:gd name="T9" fmla="*/ 12 h 378"/>
                <a:gd name="T10" fmla="*/ 144 w 1215"/>
                <a:gd name="T11" fmla="*/ 0 h 378"/>
                <a:gd name="T12" fmla="*/ 174 w 1215"/>
                <a:gd name="T13" fmla="*/ 34 h 378"/>
                <a:gd name="T14" fmla="*/ 202 w 1215"/>
                <a:gd name="T15" fmla="*/ 66 h 378"/>
                <a:gd name="T16" fmla="*/ 231 w 1215"/>
                <a:gd name="T17" fmla="*/ 74 h 378"/>
                <a:gd name="T18" fmla="*/ 261 w 1215"/>
                <a:gd name="T19" fmla="*/ 79 h 378"/>
                <a:gd name="T20" fmla="*/ 289 w 1215"/>
                <a:gd name="T21" fmla="*/ 98 h 378"/>
                <a:gd name="T22" fmla="*/ 318 w 1215"/>
                <a:gd name="T23" fmla="*/ 139 h 378"/>
                <a:gd name="T24" fmla="*/ 346 w 1215"/>
                <a:gd name="T25" fmla="*/ 210 h 378"/>
                <a:gd name="T26" fmla="*/ 376 w 1215"/>
                <a:gd name="T27" fmla="*/ 287 h 378"/>
                <a:gd name="T28" fmla="*/ 405 w 1215"/>
                <a:gd name="T29" fmla="*/ 341 h 378"/>
                <a:gd name="T30" fmla="*/ 433 w 1215"/>
                <a:gd name="T31" fmla="*/ 371 h 378"/>
                <a:gd name="T32" fmla="*/ 463 w 1215"/>
                <a:gd name="T33" fmla="*/ 378 h 378"/>
                <a:gd name="T34" fmla="*/ 492 w 1215"/>
                <a:gd name="T35" fmla="*/ 373 h 378"/>
                <a:gd name="T36" fmla="*/ 520 w 1215"/>
                <a:gd name="T37" fmla="*/ 362 h 378"/>
                <a:gd name="T38" fmla="*/ 550 w 1215"/>
                <a:gd name="T39" fmla="*/ 354 h 378"/>
                <a:gd name="T40" fmla="*/ 578 w 1215"/>
                <a:gd name="T41" fmla="*/ 340 h 378"/>
                <a:gd name="T42" fmla="*/ 607 w 1215"/>
                <a:gd name="T43" fmla="*/ 323 h 378"/>
                <a:gd name="T44" fmla="*/ 637 w 1215"/>
                <a:gd name="T45" fmla="*/ 297 h 378"/>
                <a:gd name="T46" fmla="*/ 665 w 1215"/>
                <a:gd name="T47" fmla="*/ 246 h 378"/>
                <a:gd name="T48" fmla="*/ 694 w 1215"/>
                <a:gd name="T49" fmla="*/ 202 h 378"/>
                <a:gd name="T50" fmla="*/ 724 w 1215"/>
                <a:gd name="T51" fmla="*/ 158 h 378"/>
                <a:gd name="T52" fmla="*/ 752 w 1215"/>
                <a:gd name="T53" fmla="*/ 123 h 378"/>
                <a:gd name="T54" fmla="*/ 781 w 1215"/>
                <a:gd name="T55" fmla="*/ 107 h 378"/>
                <a:gd name="T56" fmla="*/ 809 w 1215"/>
                <a:gd name="T57" fmla="*/ 90 h 378"/>
                <a:gd name="T58" fmla="*/ 839 w 1215"/>
                <a:gd name="T59" fmla="*/ 88 h 378"/>
                <a:gd name="T60" fmla="*/ 868 w 1215"/>
                <a:gd name="T61" fmla="*/ 95 h 378"/>
                <a:gd name="T62" fmla="*/ 896 w 1215"/>
                <a:gd name="T63" fmla="*/ 85 h 378"/>
                <a:gd name="T64" fmla="*/ 926 w 1215"/>
                <a:gd name="T65" fmla="*/ 75 h 378"/>
                <a:gd name="T66" fmla="*/ 955 w 1215"/>
                <a:gd name="T67" fmla="*/ 77 h 378"/>
                <a:gd name="T68" fmla="*/ 983 w 1215"/>
                <a:gd name="T69" fmla="*/ 103 h 378"/>
                <a:gd name="T70" fmla="*/ 1013 w 1215"/>
                <a:gd name="T71" fmla="*/ 146 h 378"/>
                <a:gd name="T72" fmla="*/ 1041 w 1215"/>
                <a:gd name="T73" fmla="*/ 175 h 378"/>
                <a:gd name="T74" fmla="*/ 1070 w 1215"/>
                <a:gd name="T75" fmla="*/ 187 h 378"/>
                <a:gd name="T76" fmla="*/ 1099 w 1215"/>
                <a:gd name="T77" fmla="*/ 176 h 378"/>
                <a:gd name="T78" fmla="*/ 1128 w 1215"/>
                <a:gd name="T79" fmla="*/ 173 h 378"/>
                <a:gd name="T80" fmla="*/ 1157 w 1215"/>
                <a:gd name="T81" fmla="*/ 160 h 378"/>
                <a:gd name="T82" fmla="*/ 1186 w 1215"/>
                <a:gd name="T83" fmla="*/ 128 h 378"/>
                <a:gd name="T84" fmla="*/ 1215 w 1215"/>
                <a:gd name="T85" fmla="*/ 125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78">
                  <a:moveTo>
                    <a:pt x="0" y="270"/>
                  </a:moveTo>
                  <a:lnTo>
                    <a:pt x="29" y="162"/>
                  </a:lnTo>
                  <a:lnTo>
                    <a:pt x="58" y="88"/>
                  </a:lnTo>
                  <a:lnTo>
                    <a:pt x="87" y="45"/>
                  </a:lnTo>
                  <a:lnTo>
                    <a:pt x="115" y="12"/>
                  </a:lnTo>
                  <a:lnTo>
                    <a:pt x="144" y="0"/>
                  </a:lnTo>
                  <a:lnTo>
                    <a:pt x="174" y="34"/>
                  </a:lnTo>
                  <a:lnTo>
                    <a:pt x="202" y="66"/>
                  </a:lnTo>
                  <a:lnTo>
                    <a:pt x="231" y="74"/>
                  </a:lnTo>
                  <a:lnTo>
                    <a:pt x="261" y="79"/>
                  </a:lnTo>
                  <a:lnTo>
                    <a:pt x="289" y="98"/>
                  </a:lnTo>
                  <a:lnTo>
                    <a:pt x="318" y="139"/>
                  </a:lnTo>
                  <a:lnTo>
                    <a:pt x="346" y="210"/>
                  </a:lnTo>
                  <a:lnTo>
                    <a:pt x="376" y="287"/>
                  </a:lnTo>
                  <a:lnTo>
                    <a:pt x="405" y="341"/>
                  </a:lnTo>
                  <a:lnTo>
                    <a:pt x="433" y="371"/>
                  </a:lnTo>
                  <a:lnTo>
                    <a:pt x="463" y="378"/>
                  </a:lnTo>
                  <a:lnTo>
                    <a:pt x="492" y="373"/>
                  </a:lnTo>
                  <a:lnTo>
                    <a:pt x="520" y="362"/>
                  </a:lnTo>
                  <a:lnTo>
                    <a:pt x="550" y="354"/>
                  </a:lnTo>
                  <a:lnTo>
                    <a:pt x="578" y="340"/>
                  </a:lnTo>
                  <a:lnTo>
                    <a:pt x="607" y="323"/>
                  </a:lnTo>
                  <a:lnTo>
                    <a:pt x="637" y="297"/>
                  </a:lnTo>
                  <a:lnTo>
                    <a:pt x="665" y="246"/>
                  </a:lnTo>
                  <a:lnTo>
                    <a:pt x="694" y="202"/>
                  </a:lnTo>
                  <a:lnTo>
                    <a:pt x="724" y="158"/>
                  </a:lnTo>
                  <a:lnTo>
                    <a:pt x="752" y="123"/>
                  </a:lnTo>
                  <a:lnTo>
                    <a:pt x="781" y="107"/>
                  </a:lnTo>
                  <a:lnTo>
                    <a:pt x="809" y="90"/>
                  </a:lnTo>
                  <a:lnTo>
                    <a:pt x="839" y="88"/>
                  </a:lnTo>
                  <a:lnTo>
                    <a:pt x="868" y="95"/>
                  </a:lnTo>
                  <a:lnTo>
                    <a:pt x="896" y="85"/>
                  </a:lnTo>
                  <a:lnTo>
                    <a:pt x="926" y="75"/>
                  </a:lnTo>
                  <a:lnTo>
                    <a:pt x="955" y="77"/>
                  </a:lnTo>
                  <a:lnTo>
                    <a:pt x="983" y="103"/>
                  </a:lnTo>
                  <a:lnTo>
                    <a:pt x="1013" y="146"/>
                  </a:lnTo>
                  <a:lnTo>
                    <a:pt x="1041" y="175"/>
                  </a:lnTo>
                  <a:lnTo>
                    <a:pt x="1070" y="187"/>
                  </a:lnTo>
                  <a:lnTo>
                    <a:pt x="1099" y="176"/>
                  </a:lnTo>
                  <a:lnTo>
                    <a:pt x="1128" y="173"/>
                  </a:lnTo>
                  <a:lnTo>
                    <a:pt x="1157" y="160"/>
                  </a:lnTo>
                  <a:lnTo>
                    <a:pt x="1186" y="128"/>
                  </a:lnTo>
                  <a:lnTo>
                    <a:pt x="1215" y="12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93" name="Freeform 191">
              <a:extLst>
                <a:ext uri="{FF2B5EF4-FFF2-40B4-BE49-F238E27FC236}">
                  <a16:creationId xmlns="" xmlns:a16="http://schemas.microsoft.com/office/drawing/2014/main" id="{F620B2EA-4D8E-40DB-B29D-166208BCF1DB}"/>
                </a:ext>
              </a:extLst>
            </p:cNvPr>
            <p:cNvSpPr>
              <a:spLocks/>
            </p:cNvSpPr>
            <p:nvPr/>
          </p:nvSpPr>
          <p:spPr bwMode="auto">
            <a:xfrm>
              <a:off x="4144963" y="4351338"/>
              <a:ext cx="1928813" cy="622300"/>
            </a:xfrm>
            <a:custGeom>
              <a:avLst/>
              <a:gdLst>
                <a:gd name="T0" fmla="*/ 0 w 1215"/>
                <a:gd name="T1" fmla="*/ 275 h 392"/>
                <a:gd name="T2" fmla="*/ 29 w 1215"/>
                <a:gd name="T3" fmla="*/ 331 h 392"/>
                <a:gd name="T4" fmla="*/ 58 w 1215"/>
                <a:gd name="T5" fmla="*/ 373 h 392"/>
                <a:gd name="T6" fmla="*/ 87 w 1215"/>
                <a:gd name="T7" fmla="*/ 390 h 392"/>
                <a:gd name="T8" fmla="*/ 115 w 1215"/>
                <a:gd name="T9" fmla="*/ 392 h 392"/>
                <a:gd name="T10" fmla="*/ 144 w 1215"/>
                <a:gd name="T11" fmla="*/ 382 h 392"/>
                <a:gd name="T12" fmla="*/ 174 w 1215"/>
                <a:gd name="T13" fmla="*/ 330 h 392"/>
                <a:gd name="T14" fmla="*/ 202 w 1215"/>
                <a:gd name="T15" fmla="*/ 250 h 392"/>
                <a:gd name="T16" fmla="*/ 231 w 1215"/>
                <a:gd name="T17" fmla="*/ 165 h 392"/>
                <a:gd name="T18" fmla="*/ 261 w 1215"/>
                <a:gd name="T19" fmla="*/ 88 h 392"/>
                <a:gd name="T20" fmla="*/ 289 w 1215"/>
                <a:gd name="T21" fmla="*/ 43 h 392"/>
                <a:gd name="T22" fmla="*/ 318 w 1215"/>
                <a:gd name="T23" fmla="*/ 16 h 392"/>
                <a:gd name="T24" fmla="*/ 346 w 1215"/>
                <a:gd name="T25" fmla="*/ 1 h 392"/>
                <a:gd name="T26" fmla="*/ 376 w 1215"/>
                <a:gd name="T27" fmla="*/ 0 h 392"/>
                <a:gd name="T28" fmla="*/ 405 w 1215"/>
                <a:gd name="T29" fmla="*/ 10 h 392"/>
                <a:gd name="T30" fmla="*/ 433 w 1215"/>
                <a:gd name="T31" fmla="*/ 23 h 392"/>
                <a:gd name="T32" fmla="*/ 463 w 1215"/>
                <a:gd name="T33" fmla="*/ 31 h 392"/>
                <a:gd name="T34" fmla="*/ 492 w 1215"/>
                <a:gd name="T35" fmla="*/ 27 h 392"/>
                <a:gd name="T36" fmla="*/ 520 w 1215"/>
                <a:gd name="T37" fmla="*/ 27 h 392"/>
                <a:gd name="T38" fmla="*/ 550 w 1215"/>
                <a:gd name="T39" fmla="*/ 61 h 392"/>
                <a:gd name="T40" fmla="*/ 578 w 1215"/>
                <a:gd name="T41" fmla="*/ 132 h 392"/>
                <a:gd name="T42" fmla="*/ 607 w 1215"/>
                <a:gd name="T43" fmla="*/ 203 h 392"/>
                <a:gd name="T44" fmla="*/ 637 w 1215"/>
                <a:gd name="T45" fmla="*/ 253 h 392"/>
                <a:gd name="T46" fmla="*/ 665 w 1215"/>
                <a:gd name="T47" fmla="*/ 272 h 392"/>
                <a:gd name="T48" fmla="*/ 694 w 1215"/>
                <a:gd name="T49" fmla="*/ 273 h 392"/>
                <a:gd name="T50" fmla="*/ 724 w 1215"/>
                <a:gd name="T51" fmla="*/ 282 h 392"/>
                <a:gd name="T52" fmla="*/ 752 w 1215"/>
                <a:gd name="T53" fmla="*/ 283 h 392"/>
                <a:gd name="T54" fmla="*/ 781 w 1215"/>
                <a:gd name="T55" fmla="*/ 277 h 392"/>
                <a:gd name="T56" fmla="*/ 809 w 1215"/>
                <a:gd name="T57" fmla="*/ 253 h 392"/>
                <a:gd name="T58" fmla="*/ 839 w 1215"/>
                <a:gd name="T59" fmla="*/ 235 h 392"/>
                <a:gd name="T60" fmla="*/ 868 w 1215"/>
                <a:gd name="T61" fmla="*/ 235 h 392"/>
                <a:gd name="T62" fmla="*/ 896 w 1215"/>
                <a:gd name="T63" fmla="*/ 219 h 392"/>
                <a:gd name="T64" fmla="*/ 926 w 1215"/>
                <a:gd name="T65" fmla="*/ 178 h 392"/>
                <a:gd name="T66" fmla="*/ 955 w 1215"/>
                <a:gd name="T67" fmla="*/ 124 h 392"/>
                <a:gd name="T68" fmla="*/ 983 w 1215"/>
                <a:gd name="T69" fmla="*/ 90 h 392"/>
                <a:gd name="T70" fmla="*/ 1013 w 1215"/>
                <a:gd name="T71" fmla="*/ 96 h 392"/>
                <a:gd name="T72" fmla="*/ 1041 w 1215"/>
                <a:gd name="T73" fmla="*/ 108 h 392"/>
                <a:gd name="T74" fmla="*/ 1070 w 1215"/>
                <a:gd name="T75" fmla="*/ 109 h 392"/>
                <a:gd name="T76" fmla="*/ 1099 w 1215"/>
                <a:gd name="T77" fmla="*/ 95 h 392"/>
                <a:gd name="T78" fmla="*/ 1128 w 1215"/>
                <a:gd name="T79" fmla="*/ 100 h 392"/>
                <a:gd name="T80" fmla="*/ 1157 w 1215"/>
                <a:gd name="T81" fmla="*/ 112 h 392"/>
                <a:gd name="T82" fmla="*/ 1186 w 1215"/>
                <a:gd name="T83" fmla="*/ 129 h 392"/>
                <a:gd name="T84" fmla="*/ 1215 w 1215"/>
                <a:gd name="T85" fmla="*/ 134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92">
                  <a:moveTo>
                    <a:pt x="0" y="275"/>
                  </a:moveTo>
                  <a:lnTo>
                    <a:pt x="29" y="331"/>
                  </a:lnTo>
                  <a:lnTo>
                    <a:pt x="58" y="373"/>
                  </a:lnTo>
                  <a:lnTo>
                    <a:pt x="87" y="390"/>
                  </a:lnTo>
                  <a:lnTo>
                    <a:pt x="115" y="392"/>
                  </a:lnTo>
                  <a:lnTo>
                    <a:pt x="144" y="382"/>
                  </a:lnTo>
                  <a:lnTo>
                    <a:pt x="174" y="330"/>
                  </a:lnTo>
                  <a:lnTo>
                    <a:pt x="202" y="250"/>
                  </a:lnTo>
                  <a:lnTo>
                    <a:pt x="231" y="165"/>
                  </a:lnTo>
                  <a:lnTo>
                    <a:pt x="261" y="88"/>
                  </a:lnTo>
                  <a:lnTo>
                    <a:pt x="289" y="43"/>
                  </a:lnTo>
                  <a:lnTo>
                    <a:pt x="318" y="16"/>
                  </a:lnTo>
                  <a:lnTo>
                    <a:pt x="346" y="1"/>
                  </a:lnTo>
                  <a:lnTo>
                    <a:pt x="376" y="0"/>
                  </a:lnTo>
                  <a:lnTo>
                    <a:pt x="405" y="10"/>
                  </a:lnTo>
                  <a:lnTo>
                    <a:pt x="433" y="23"/>
                  </a:lnTo>
                  <a:lnTo>
                    <a:pt x="463" y="31"/>
                  </a:lnTo>
                  <a:lnTo>
                    <a:pt x="492" y="27"/>
                  </a:lnTo>
                  <a:lnTo>
                    <a:pt x="520" y="27"/>
                  </a:lnTo>
                  <a:lnTo>
                    <a:pt x="550" y="61"/>
                  </a:lnTo>
                  <a:lnTo>
                    <a:pt x="578" y="132"/>
                  </a:lnTo>
                  <a:lnTo>
                    <a:pt x="607" y="203"/>
                  </a:lnTo>
                  <a:lnTo>
                    <a:pt x="637" y="253"/>
                  </a:lnTo>
                  <a:lnTo>
                    <a:pt x="665" y="272"/>
                  </a:lnTo>
                  <a:lnTo>
                    <a:pt x="694" y="273"/>
                  </a:lnTo>
                  <a:lnTo>
                    <a:pt x="724" y="282"/>
                  </a:lnTo>
                  <a:lnTo>
                    <a:pt x="752" y="283"/>
                  </a:lnTo>
                  <a:lnTo>
                    <a:pt x="781" y="277"/>
                  </a:lnTo>
                  <a:lnTo>
                    <a:pt x="809" y="253"/>
                  </a:lnTo>
                  <a:lnTo>
                    <a:pt x="839" y="235"/>
                  </a:lnTo>
                  <a:lnTo>
                    <a:pt x="868" y="235"/>
                  </a:lnTo>
                  <a:lnTo>
                    <a:pt x="896" y="219"/>
                  </a:lnTo>
                  <a:lnTo>
                    <a:pt x="926" y="178"/>
                  </a:lnTo>
                  <a:lnTo>
                    <a:pt x="955" y="124"/>
                  </a:lnTo>
                  <a:lnTo>
                    <a:pt x="983" y="90"/>
                  </a:lnTo>
                  <a:lnTo>
                    <a:pt x="1013" y="96"/>
                  </a:lnTo>
                  <a:lnTo>
                    <a:pt x="1041" y="108"/>
                  </a:lnTo>
                  <a:lnTo>
                    <a:pt x="1070" y="109"/>
                  </a:lnTo>
                  <a:lnTo>
                    <a:pt x="1099" y="95"/>
                  </a:lnTo>
                  <a:lnTo>
                    <a:pt x="1128" y="100"/>
                  </a:lnTo>
                  <a:lnTo>
                    <a:pt x="1157" y="112"/>
                  </a:lnTo>
                  <a:lnTo>
                    <a:pt x="1186" y="129"/>
                  </a:lnTo>
                  <a:lnTo>
                    <a:pt x="1215" y="13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94" name="Freeform 192">
              <a:extLst>
                <a:ext uri="{FF2B5EF4-FFF2-40B4-BE49-F238E27FC236}">
                  <a16:creationId xmlns="" xmlns:a16="http://schemas.microsoft.com/office/drawing/2014/main" id="{05CC6C42-1014-4787-8FEB-F19E464CB56C}"/>
                </a:ext>
              </a:extLst>
            </p:cNvPr>
            <p:cNvSpPr>
              <a:spLocks/>
            </p:cNvSpPr>
            <p:nvPr/>
          </p:nvSpPr>
          <p:spPr bwMode="auto">
            <a:xfrm>
              <a:off x="4144963" y="4206875"/>
              <a:ext cx="1974850" cy="703263"/>
            </a:xfrm>
            <a:custGeom>
              <a:avLst/>
              <a:gdLst>
                <a:gd name="T0" fmla="*/ 0 w 1244"/>
                <a:gd name="T1" fmla="*/ 32 h 443"/>
                <a:gd name="T2" fmla="*/ 29 w 1244"/>
                <a:gd name="T3" fmla="*/ 5 h 443"/>
                <a:gd name="T4" fmla="*/ 58 w 1244"/>
                <a:gd name="T5" fmla="*/ 0 h 443"/>
                <a:gd name="T6" fmla="*/ 87 w 1244"/>
                <a:gd name="T7" fmla="*/ 26 h 443"/>
                <a:gd name="T8" fmla="*/ 115 w 1244"/>
                <a:gd name="T9" fmla="*/ 97 h 443"/>
                <a:gd name="T10" fmla="*/ 144 w 1244"/>
                <a:gd name="T11" fmla="*/ 189 h 443"/>
                <a:gd name="T12" fmla="*/ 174 w 1244"/>
                <a:gd name="T13" fmla="*/ 282 h 443"/>
                <a:gd name="T14" fmla="*/ 202 w 1244"/>
                <a:gd name="T15" fmla="*/ 354 h 443"/>
                <a:gd name="T16" fmla="*/ 231 w 1244"/>
                <a:gd name="T17" fmla="*/ 397 h 443"/>
                <a:gd name="T18" fmla="*/ 261 w 1244"/>
                <a:gd name="T19" fmla="*/ 425 h 443"/>
                <a:gd name="T20" fmla="*/ 289 w 1244"/>
                <a:gd name="T21" fmla="*/ 443 h 443"/>
                <a:gd name="T22" fmla="*/ 318 w 1244"/>
                <a:gd name="T23" fmla="*/ 438 h 443"/>
                <a:gd name="T24" fmla="*/ 346 w 1244"/>
                <a:gd name="T25" fmla="*/ 422 h 443"/>
                <a:gd name="T26" fmla="*/ 376 w 1244"/>
                <a:gd name="T27" fmla="*/ 408 h 443"/>
                <a:gd name="T28" fmla="*/ 405 w 1244"/>
                <a:gd name="T29" fmla="*/ 390 h 443"/>
                <a:gd name="T30" fmla="*/ 433 w 1244"/>
                <a:gd name="T31" fmla="*/ 354 h 443"/>
                <a:gd name="T32" fmla="*/ 463 w 1244"/>
                <a:gd name="T33" fmla="*/ 301 h 443"/>
                <a:gd name="T34" fmla="*/ 492 w 1244"/>
                <a:gd name="T35" fmla="*/ 236 h 443"/>
                <a:gd name="T36" fmla="*/ 520 w 1244"/>
                <a:gd name="T37" fmla="*/ 175 h 443"/>
                <a:gd name="T38" fmla="*/ 550 w 1244"/>
                <a:gd name="T39" fmla="*/ 136 h 443"/>
                <a:gd name="T40" fmla="*/ 578 w 1244"/>
                <a:gd name="T41" fmla="*/ 118 h 443"/>
                <a:gd name="T42" fmla="*/ 607 w 1244"/>
                <a:gd name="T43" fmla="*/ 112 h 443"/>
                <a:gd name="T44" fmla="*/ 637 w 1244"/>
                <a:gd name="T45" fmla="*/ 111 h 443"/>
                <a:gd name="T46" fmla="*/ 665 w 1244"/>
                <a:gd name="T47" fmla="*/ 115 h 443"/>
                <a:gd name="T48" fmla="*/ 694 w 1244"/>
                <a:gd name="T49" fmla="*/ 123 h 443"/>
                <a:gd name="T50" fmla="*/ 724 w 1244"/>
                <a:gd name="T51" fmla="*/ 123 h 443"/>
                <a:gd name="T52" fmla="*/ 752 w 1244"/>
                <a:gd name="T53" fmla="*/ 129 h 443"/>
                <a:gd name="T54" fmla="*/ 781 w 1244"/>
                <a:gd name="T55" fmla="*/ 149 h 443"/>
                <a:gd name="T56" fmla="*/ 809 w 1244"/>
                <a:gd name="T57" fmla="*/ 182 h 443"/>
                <a:gd name="T58" fmla="*/ 839 w 1244"/>
                <a:gd name="T59" fmla="*/ 227 h 443"/>
                <a:gd name="T60" fmla="*/ 868 w 1244"/>
                <a:gd name="T61" fmla="*/ 278 h 443"/>
                <a:gd name="T62" fmla="*/ 896 w 1244"/>
                <a:gd name="T63" fmla="*/ 316 h 443"/>
                <a:gd name="T64" fmla="*/ 926 w 1244"/>
                <a:gd name="T65" fmla="*/ 333 h 443"/>
                <a:gd name="T66" fmla="*/ 955 w 1244"/>
                <a:gd name="T67" fmla="*/ 331 h 443"/>
                <a:gd name="T68" fmla="*/ 983 w 1244"/>
                <a:gd name="T69" fmla="*/ 333 h 443"/>
                <a:gd name="T70" fmla="*/ 1013 w 1244"/>
                <a:gd name="T71" fmla="*/ 328 h 443"/>
                <a:gd name="T72" fmla="*/ 1041 w 1244"/>
                <a:gd name="T73" fmla="*/ 315 h 443"/>
                <a:gd name="T74" fmla="*/ 1070 w 1244"/>
                <a:gd name="T75" fmla="*/ 288 h 443"/>
                <a:gd name="T76" fmla="*/ 1099 w 1244"/>
                <a:gd name="T77" fmla="*/ 267 h 443"/>
                <a:gd name="T78" fmla="*/ 1128 w 1244"/>
                <a:gd name="T79" fmla="*/ 256 h 443"/>
                <a:gd name="T80" fmla="*/ 1157 w 1244"/>
                <a:gd name="T81" fmla="*/ 239 h 443"/>
                <a:gd name="T82" fmla="*/ 1186 w 1244"/>
                <a:gd name="T83" fmla="*/ 250 h 443"/>
                <a:gd name="T84" fmla="*/ 1215 w 1244"/>
                <a:gd name="T85" fmla="*/ 202 h 443"/>
                <a:gd name="T86" fmla="*/ 1244 w 1244"/>
                <a:gd name="T87" fmla="*/ 145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43">
                  <a:moveTo>
                    <a:pt x="0" y="32"/>
                  </a:moveTo>
                  <a:lnTo>
                    <a:pt x="29" y="5"/>
                  </a:lnTo>
                  <a:lnTo>
                    <a:pt x="58" y="0"/>
                  </a:lnTo>
                  <a:lnTo>
                    <a:pt x="87" y="26"/>
                  </a:lnTo>
                  <a:lnTo>
                    <a:pt x="115" y="97"/>
                  </a:lnTo>
                  <a:lnTo>
                    <a:pt x="144" y="189"/>
                  </a:lnTo>
                  <a:lnTo>
                    <a:pt x="174" y="282"/>
                  </a:lnTo>
                  <a:lnTo>
                    <a:pt x="202" y="354"/>
                  </a:lnTo>
                  <a:lnTo>
                    <a:pt x="231" y="397"/>
                  </a:lnTo>
                  <a:lnTo>
                    <a:pt x="261" y="425"/>
                  </a:lnTo>
                  <a:lnTo>
                    <a:pt x="289" y="443"/>
                  </a:lnTo>
                  <a:lnTo>
                    <a:pt x="318" y="438"/>
                  </a:lnTo>
                  <a:lnTo>
                    <a:pt x="346" y="422"/>
                  </a:lnTo>
                  <a:lnTo>
                    <a:pt x="376" y="408"/>
                  </a:lnTo>
                  <a:lnTo>
                    <a:pt x="405" y="390"/>
                  </a:lnTo>
                  <a:lnTo>
                    <a:pt x="433" y="354"/>
                  </a:lnTo>
                  <a:lnTo>
                    <a:pt x="463" y="301"/>
                  </a:lnTo>
                  <a:lnTo>
                    <a:pt x="492" y="236"/>
                  </a:lnTo>
                  <a:lnTo>
                    <a:pt x="520" y="175"/>
                  </a:lnTo>
                  <a:lnTo>
                    <a:pt x="550" y="136"/>
                  </a:lnTo>
                  <a:lnTo>
                    <a:pt x="578" y="118"/>
                  </a:lnTo>
                  <a:lnTo>
                    <a:pt x="607" y="112"/>
                  </a:lnTo>
                  <a:lnTo>
                    <a:pt x="637" y="111"/>
                  </a:lnTo>
                  <a:lnTo>
                    <a:pt x="665" y="115"/>
                  </a:lnTo>
                  <a:lnTo>
                    <a:pt x="694" y="123"/>
                  </a:lnTo>
                  <a:lnTo>
                    <a:pt x="724" y="123"/>
                  </a:lnTo>
                  <a:lnTo>
                    <a:pt x="752" y="129"/>
                  </a:lnTo>
                  <a:lnTo>
                    <a:pt x="781" y="149"/>
                  </a:lnTo>
                  <a:lnTo>
                    <a:pt x="809" y="182"/>
                  </a:lnTo>
                  <a:lnTo>
                    <a:pt x="839" y="227"/>
                  </a:lnTo>
                  <a:lnTo>
                    <a:pt x="868" y="278"/>
                  </a:lnTo>
                  <a:lnTo>
                    <a:pt x="896" y="316"/>
                  </a:lnTo>
                  <a:lnTo>
                    <a:pt x="926" y="333"/>
                  </a:lnTo>
                  <a:lnTo>
                    <a:pt x="955" y="331"/>
                  </a:lnTo>
                  <a:lnTo>
                    <a:pt x="983" y="333"/>
                  </a:lnTo>
                  <a:lnTo>
                    <a:pt x="1013" y="328"/>
                  </a:lnTo>
                  <a:lnTo>
                    <a:pt x="1041" y="315"/>
                  </a:lnTo>
                  <a:lnTo>
                    <a:pt x="1070" y="288"/>
                  </a:lnTo>
                  <a:lnTo>
                    <a:pt x="1099" y="267"/>
                  </a:lnTo>
                  <a:lnTo>
                    <a:pt x="1128" y="256"/>
                  </a:lnTo>
                  <a:lnTo>
                    <a:pt x="1157" y="239"/>
                  </a:lnTo>
                  <a:lnTo>
                    <a:pt x="1186" y="250"/>
                  </a:lnTo>
                  <a:lnTo>
                    <a:pt x="1215" y="202"/>
                  </a:lnTo>
                  <a:lnTo>
                    <a:pt x="1244" y="14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95" name="Freeform 193">
              <a:extLst>
                <a:ext uri="{FF2B5EF4-FFF2-40B4-BE49-F238E27FC236}">
                  <a16:creationId xmlns="" xmlns:a16="http://schemas.microsoft.com/office/drawing/2014/main" id="{F4F3B2B1-9FAF-4589-9517-444495CE5388}"/>
                </a:ext>
              </a:extLst>
            </p:cNvPr>
            <p:cNvSpPr>
              <a:spLocks/>
            </p:cNvSpPr>
            <p:nvPr/>
          </p:nvSpPr>
          <p:spPr bwMode="auto">
            <a:xfrm>
              <a:off x="4144963" y="4278313"/>
              <a:ext cx="1974850" cy="611188"/>
            </a:xfrm>
            <a:custGeom>
              <a:avLst/>
              <a:gdLst>
                <a:gd name="T0" fmla="*/ 0 w 1244"/>
                <a:gd name="T1" fmla="*/ 336 h 385"/>
                <a:gd name="T2" fmla="*/ 29 w 1244"/>
                <a:gd name="T3" fmla="*/ 253 h 385"/>
                <a:gd name="T4" fmla="*/ 58 w 1244"/>
                <a:gd name="T5" fmla="*/ 165 h 385"/>
                <a:gd name="T6" fmla="*/ 87 w 1244"/>
                <a:gd name="T7" fmla="*/ 98 h 385"/>
                <a:gd name="T8" fmla="*/ 115 w 1244"/>
                <a:gd name="T9" fmla="*/ 43 h 385"/>
                <a:gd name="T10" fmla="*/ 144 w 1244"/>
                <a:gd name="T11" fmla="*/ 0 h 385"/>
                <a:gd name="T12" fmla="*/ 174 w 1244"/>
                <a:gd name="T13" fmla="*/ 11 h 385"/>
                <a:gd name="T14" fmla="*/ 202 w 1244"/>
                <a:gd name="T15" fmla="*/ 42 h 385"/>
                <a:gd name="T16" fmla="*/ 231 w 1244"/>
                <a:gd name="T17" fmla="*/ 61 h 385"/>
                <a:gd name="T18" fmla="*/ 261 w 1244"/>
                <a:gd name="T19" fmla="*/ 73 h 385"/>
                <a:gd name="T20" fmla="*/ 289 w 1244"/>
                <a:gd name="T21" fmla="*/ 82 h 385"/>
                <a:gd name="T22" fmla="*/ 318 w 1244"/>
                <a:gd name="T23" fmla="*/ 86 h 385"/>
                <a:gd name="T24" fmla="*/ 346 w 1244"/>
                <a:gd name="T25" fmla="*/ 112 h 385"/>
                <a:gd name="T26" fmla="*/ 376 w 1244"/>
                <a:gd name="T27" fmla="*/ 157 h 385"/>
                <a:gd name="T28" fmla="*/ 405 w 1244"/>
                <a:gd name="T29" fmla="*/ 228 h 385"/>
                <a:gd name="T30" fmla="*/ 433 w 1244"/>
                <a:gd name="T31" fmla="*/ 313 h 385"/>
                <a:gd name="T32" fmla="*/ 463 w 1244"/>
                <a:gd name="T33" fmla="*/ 366 h 385"/>
                <a:gd name="T34" fmla="*/ 492 w 1244"/>
                <a:gd name="T35" fmla="*/ 385 h 385"/>
                <a:gd name="T36" fmla="*/ 520 w 1244"/>
                <a:gd name="T37" fmla="*/ 379 h 385"/>
                <a:gd name="T38" fmla="*/ 550 w 1244"/>
                <a:gd name="T39" fmla="*/ 358 h 385"/>
                <a:gd name="T40" fmla="*/ 578 w 1244"/>
                <a:gd name="T41" fmla="*/ 349 h 385"/>
                <a:gd name="T42" fmla="*/ 607 w 1244"/>
                <a:gd name="T43" fmla="*/ 352 h 385"/>
                <a:gd name="T44" fmla="*/ 637 w 1244"/>
                <a:gd name="T45" fmla="*/ 345 h 385"/>
                <a:gd name="T46" fmla="*/ 665 w 1244"/>
                <a:gd name="T47" fmla="*/ 304 h 385"/>
                <a:gd name="T48" fmla="*/ 694 w 1244"/>
                <a:gd name="T49" fmla="*/ 251 h 385"/>
                <a:gd name="T50" fmla="*/ 724 w 1244"/>
                <a:gd name="T51" fmla="*/ 201 h 385"/>
                <a:gd name="T52" fmla="*/ 752 w 1244"/>
                <a:gd name="T53" fmla="*/ 171 h 385"/>
                <a:gd name="T54" fmla="*/ 781 w 1244"/>
                <a:gd name="T55" fmla="*/ 153 h 385"/>
                <a:gd name="T56" fmla="*/ 809 w 1244"/>
                <a:gd name="T57" fmla="*/ 130 h 385"/>
                <a:gd name="T58" fmla="*/ 839 w 1244"/>
                <a:gd name="T59" fmla="*/ 109 h 385"/>
                <a:gd name="T60" fmla="*/ 868 w 1244"/>
                <a:gd name="T61" fmla="*/ 95 h 385"/>
                <a:gd name="T62" fmla="*/ 896 w 1244"/>
                <a:gd name="T63" fmla="*/ 95 h 385"/>
                <a:gd name="T64" fmla="*/ 926 w 1244"/>
                <a:gd name="T65" fmla="*/ 89 h 385"/>
                <a:gd name="T66" fmla="*/ 955 w 1244"/>
                <a:gd name="T67" fmla="*/ 93 h 385"/>
                <a:gd name="T68" fmla="*/ 983 w 1244"/>
                <a:gd name="T69" fmla="*/ 94 h 385"/>
                <a:gd name="T70" fmla="*/ 1013 w 1244"/>
                <a:gd name="T71" fmla="*/ 90 h 385"/>
                <a:gd name="T72" fmla="*/ 1041 w 1244"/>
                <a:gd name="T73" fmla="*/ 101 h 385"/>
                <a:gd name="T74" fmla="*/ 1070 w 1244"/>
                <a:gd name="T75" fmla="*/ 115 h 385"/>
                <a:gd name="T76" fmla="*/ 1099 w 1244"/>
                <a:gd name="T77" fmla="*/ 138 h 385"/>
                <a:gd name="T78" fmla="*/ 1128 w 1244"/>
                <a:gd name="T79" fmla="*/ 155 h 385"/>
                <a:gd name="T80" fmla="*/ 1157 w 1244"/>
                <a:gd name="T81" fmla="*/ 162 h 385"/>
                <a:gd name="T82" fmla="*/ 1186 w 1244"/>
                <a:gd name="T83" fmla="*/ 166 h 385"/>
                <a:gd name="T84" fmla="*/ 1215 w 1244"/>
                <a:gd name="T85" fmla="*/ 164 h 385"/>
                <a:gd name="T86" fmla="*/ 1244 w 1244"/>
                <a:gd name="T87" fmla="*/ 184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85">
                  <a:moveTo>
                    <a:pt x="0" y="336"/>
                  </a:moveTo>
                  <a:lnTo>
                    <a:pt x="29" y="253"/>
                  </a:lnTo>
                  <a:lnTo>
                    <a:pt x="58" y="165"/>
                  </a:lnTo>
                  <a:lnTo>
                    <a:pt x="87" y="98"/>
                  </a:lnTo>
                  <a:lnTo>
                    <a:pt x="115" y="43"/>
                  </a:lnTo>
                  <a:lnTo>
                    <a:pt x="144" y="0"/>
                  </a:lnTo>
                  <a:lnTo>
                    <a:pt x="174" y="11"/>
                  </a:lnTo>
                  <a:lnTo>
                    <a:pt x="202" y="42"/>
                  </a:lnTo>
                  <a:lnTo>
                    <a:pt x="231" y="61"/>
                  </a:lnTo>
                  <a:lnTo>
                    <a:pt x="261" y="73"/>
                  </a:lnTo>
                  <a:lnTo>
                    <a:pt x="289" y="82"/>
                  </a:lnTo>
                  <a:lnTo>
                    <a:pt x="318" y="86"/>
                  </a:lnTo>
                  <a:lnTo>
                    <a:pt x="346" y="112"/>
                  </a:lnTo>
                  <a:lnTo>
                    <a:pt x="376" y="157"/>
                  </a:lnTo>
                  <a:lnTo>
                    <a:pt x="405" y="228"/>
                  </a:lnTo>
                  <a:lnTo>
                    <a:pt x="433" y="313"/>
                  </a:lnTo>
                  <a:lnTo>
                    <a:pt x="463" y="366"/>
                  </a:lnTo>
                  <a:lnTo>
                    <a:pt x="492" y="385"/>
                  </a:lnTo>
                  <a:lnTo>
                    <a:pt x="520" y="379"/>
                  </a:lnTo>
                  <a:lnTo>
                    <a:pt x="550" y="358"/>
                  </a:lnTo>
                  <a:lnTo>
                    <a:pt x="578" y="349"/>
                  </a:lnTo>
                  <a:lnTo>
                    <a:pt x="607" y="352"/>
                  </a:lnTo>
                  <a:lnTo>
                    <a:pt x="637" y="345"/>
                  </a:lnTo>
                  <a:lnTo>
                    <a:pt x="665" y="304"/>
                  </a:lnTo>
                  <a:lnTo>
                    <a:pt x="694" y="251"/>
                  </a:lnTo>
                  <a:lnTo>
                    <a:pt x="724" y="201"/>
                  </a:lnTo>
                  <a:lnTo>
                    <a:pt x="752" y="171"/>
                  </a:lnTo>
                  <a:lnTo>
                    <a:pt x="781" y="153"/>
                  </a:lnTo>
                  <a:lnTo>
                    <a:pt x="809" y="130"/>
                  </a:lnTo>
                  <a:lnTo>
                    <a:pt x="839" y="109"/>
                  </a:lnTo>
                  <a:lnTo>
                    <a:pt x="868" y="95"/>
                  </a:lnTo>
                  <a:lnTo>
                    <a:pt x="896" y="95"/>
                  </a:lnTo>
                  <a:lnTo>
                    <a:pt x="926" y="89"/>
                  </a:lnTo>
                  <a:lnTo>
                    <a:pt x="955" y="93"/>
                  </a:lnTo>
                  <a:lnTo>
                    <a:pt x="983" y="94"/>
                  </a:lnTo>
                  <a:lnTo>
                    <a:pt x="1013" y="90"/>
                  </a:lnTo>
                  <a:lnTo>
                    <a:pt x="1041" y="101"/>
                  </a:lnTo>
                  <a:lnTo>
                    <a:pt x="1070" y="115"/>
                  </a:lnTo>
                  <a:lnTo>
                    <a:pt x="1099" y="138"/>
                  </a:lnTo>
                  <a:lnTo>
                    <a:pt x="1128" y="155"/>
                  </a:lnTo>
                  <a:lnTo>
                    <a:pt x="1157" y="162"/>
                  </a:lnTo>
                  <a:lnTo>
                    <a:pt x="1186" y="166"/>
                  </a:lnTo>
                  <a:lnTo>
                    <a:pt x="1215" y="164"/>
                  </a:lnTo>
                  <a:lnTo>
                    <a:pt x="1244" y="18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96" name="Freeform 194">
              <a:extLst>
                <a:ext uri="{FF2B5EF4-FFF2-40B4-BE49-F238E27FC236}">
                  <a16:creationId xmlns="" xmlns:a16="http://schemas.microsoft.com/office/drawing/2014/main" id="{65F6AD43-7BBE-47C1-B5B5-054D571DDD8B}"/>
                </a:ext>
              </a:extLst>
            </p:cNvPr>
            <p:cNvSpPr>
              <a:spLocks/>
            </p:cNvSpPr>
            <p:nvPr/>
          </p:nvSpPr>
          <p:spPr bwMode="auto">
            <a:xfrm>
              <a:off x="4144963" y="4351338"/>
              <a:ext cx="1974850" cy="636588"/>
            </a:xfrm>
            <a:custGeom>
              <a:avLst/>
              <a:gdLst>
                <a:gd name="T0" fmla="*/ 0 w 1244"/>
                <a:gd name="T1" fmla="*/ 135 h 401"/>
                <a:gd name="T2" fmla="*/ 29 w 1244"/>
                <a:gd name="T3" fmla="*/ 229 h 401"/>
                <a:gd name="T4" fmla="*/ 58 w 1244"/>
                <a:gd name="T5" fmla="*/ 311 h 401"/>
                <a:gd name="T6" fmla="*/ 87 w 1244"/>
                <a:gd name="T7" fmla="*/ 352 h 401"/>
                <a:gd name="T8" fmla="*/ 115 w 1244"/>
                <a:gd name="T9" fmla="*/ 379 h 401"/>
                <a:gd name="T10" fmla="*/ 144 w 1244"/>
                <a:gd name="T11" fmla="*/ 401 h 401"/>
                <a:gd name="T12" fmla="*/ 174 w 1244"/>
                <a:gd name="T13" fmla="*/ 387 h 401"/>
                <a:gd name="T14" fmla="*/ 202 w 1244"/>
                <a:gd name="T15" fmla="*/ 342 h 401"/>
                <a:gd name="T16" fmla="*/ 231 w 1244"/>
                <a:gd name="T17" fmla="*/ 272 h 401"/>
                <a:gd name="T18" fmla="*/ 261 w 1244"/>
                <a:gd name="T19" fmla="*/ 183 h 401"/>
                <a:gd name="T20" fmla="*/ 289 w 1244"/>
                <a:gd name="T21" fmla="*/ 100 h 401"/>
                <a:gd name="T22" fmla="*/ 318 w 1244"/>
                <a:gd name="T23" fmla="*/ 48 h 401"/>
                <a:gd name="T24" fmla="*/ 346 w 1244"/>
                <a:gd name="T25" fmla="*/ 20 h 401"/>
                <a:gd name="T26" fmla="*/ 376 w 1244"/>
                <a:gd name="T27" fmla="*/ 2 h 401"/>
                <a:gd name="T28" fmla="*/ 405 w 1244"/>
                <a:gd name="T29" fmla="*/ 0 h 401"/>
                <a:gd name="T30" fmla="*/ 433 w 1244"/>
                <a:gd name="T31" fmla="*/ 4 h 401"/>
                <a:gd name="T32" fmla="*/ 463 w 1244"/>
                <a:gd name="T33" fmla="*/ 10 h 401"/>
                <a:gd name="T34" fmla="*/ 492 w 1244"/>
                <a:gd name="T35" fmla="*/ 21 h 401"/>
                <a:gd name="T36" fmla="*/ 520 w 1244"/>
                <a:gd name="T37" fmla="*/ 27 h 401"/>
                <a:gd name="T38" fmla="*/ 550 w 1244"/>
                <a:gd name="T39" fmla="*/ 33 h 401"/>
                <a:gd name="T40" fmla="*/ 578 w 1244"/>
                <a:gd name="T41" fmla="*/ 60 h 401"/>
                <a:gd name="T42" fmla="*/ 607 w 1244"/>
                <a:gd name="T43" fmla="*/ 109 h 401"/>
                <a:gd name="T44" fmla="*/ 637 w 1244"/>
                <a:gd name="T45" fmla="*/ 161 h 401"/>
                <a:gd name="T46" fmla="*/ 665 w 1244"/>
                <a:gd name="T47" fmla="*/ 215 h 401"/>
                <a:gd name="T48" fmla="*/ 694 w 1244"/>
                <a:gd name="T49" fmla="*/ 250 h 401"/>
                <a:gd name="T50" fmla="*/ 724 w 1244"/>
                <a:gd name="T51" fmla="*/ 269 h 401"/>
                <a:gd name="T52" fmla="*/ 752 w 1244"/>
                <a:gd name="T53" fmla="*/ 287 h 401"/>
                <a:gd name="T54" fmla="*/ 781 w 1244"/>
                <a:gd name="T55" fmla="*/ 280 h 401"/>
                <a:gd name="T56" fmla="*/ 809 w 1244"/>
                <a:gd name="T57" fmla="*/ 268 h 401"/>
                <a:gd name="T58" fmla="*/ 839 w 1244"/>
                <a:gd name="T59" fmla="*/ 263 h 401"/>
                <a:gd name="T60" fmla="*/ 868 w 1244"/>
                <a:gd name="T61" fmla="*/ 262 h 401"/>
                <a:gd name="T62" fmla="*/ 896 w 1244"/>
                <a:gd name="T63" fmla="*/ 257 h 401"/>
                <a:gd name="T64" fmla="*/ 926 w 1244"/>
                <a:gd name="T65" fmla="*/ 232 h 401"/>
                <a:gd name="T66" fmla="*/ 955 w 1244"/>
                <a:gd name="T67" fmla="*/ 195 h 401"/>
                <a:gd name="T68" fmla="*/ 983 w 1244"/>
                <a:gd name="T69" fmla="*/ 161 h 401"/>
                <a:gd name="T70" fmla="*/ 1013 w 1244"/>
                <a:gd name="T71" fmla="*/ 128 h 401"/>
                <a:gd name="T72" fmla="*/ 1041 w 1244"/>
                <a:gd name="T73" fmla="*/ 108 h 401"/>
                <a:gd name="T74" fmla="*/ 1070 w 1244"/>
                <a:gd name="T75" fmla="*/ 109 h 401"/>
                <a:gd name="T76" fmla="*/ 1099 w 1244"/>
                <a:gd name="T77" fmla="*/ 119 h 401"/>
                <a:gd name="T78" fmla="*/ 1128 w 1244"/>
                <a:gd name="T79" fmla="*/ 112 h 401"/>
                <a:gd name="T80" fmla="*/ 1157 w 1244"/>
                <a:gd name="T81" fmla="*/ 95 h 401"/>
                <a:gd name="T82" fmla="*/ 1186 w 1244"/>
                <a:gd name="T83" fmla="*/ 77 h 401"/>
                <a:gd name="T84" fmla="*/ 1215 w 1244"/>
                <a:gd name="T85" fmla="*/ 75 h 401"/>
                <a:gd name="T86" fmla="*/ 1244 w 1244"/>
                <a:gd name="T87" fmla="*/ 136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01">
                  <a:moveTo>
                    <a:pt x="0" y="135"/>
                  </a:moveTo>
                  <a:lnTo>
                    <a:pt x="29" y="229"/>
                  </a:lnTo>
                  <a:lnTo>
                    <a:pt x="58" y="311"/>
                  </a:lnTo>
                  <a:lnTo>
                    <a:pt x="87" y="352"/>
                  </a:lnTo>
                  <a:lnTo>
                    <a:pt x="115" y="379"/>
                  </a:lnTo>
                  <a:lnTo>
                    <a:pt x="144" y="401"/>
                  </a:lnTo>
                  <a:lnTo>
                    <a:pt x="174" y="387"/>
                  </a:lnTo>
                  <a:lnTo>
                    <a:pt x="202" y="342"/>
                  </a:lnTo>
                  <a:lnTo>
                    <a:pt x="231" y="272"/>
                  </a:lnTo>
                  <a:lnTo>
                    <a:pt x="261" y="183"/>
                  </a:lnTo>
                  <a:lnTo>
                    <a:pt x="289" y="100"/>
                  </a:lnTo>
                  <a:lnTo>
                    <a:pt x="318" y="48"/>
                  </a:lnTo>
                  <a:lnTo>
                    <a:pt x="346" y="20"/>
                  </a:lnTo>
                  <a:lnTo>
                    <a:pt x="376" y="2"/>
                  </a:lnTo>
                  <a:lnTo>
                    <a:pt x="405" y="0"/>
                  </a:lnTo>
                  <a:lnTo>
                    <a:pt x="433" y="4"/>
                  </a:lnTo>
                  <a:lnTo>
                    <a:pt x="463" y="10"/>
                  </a:lnTo>
                  <a:lnTo>
                    <a:pt x="492" y="21"/>
                  </a:lnTo>
                  <a:lnTo>
                    <a:pt x="520" y="27"/>
                  </a:lnTo>
                  <a:lnTo>
                    <a:pt x="550" y="33"/>
                  </a:lnTo>
                  <a:lnTo>
                    <a:pt x="578" y="60"/>
                  </a:lnTo>
                  <a:lnTo>
                    <a:pt x="607" y="109"/>
                  </a:lnTo>
                  <a:lnTo>
                    <a:pt x="637" y="161"/>
                  </a:lnTo>
                  <a:lnTo>
                    <a:pt x="665" y="215"/>
                  </a:lnTo>
                  <a:lnTo>
                    <a:pt x="694" y="250"/>
                  </a:lnTo>
                  <a:lnTo>
                    <a:pt x="724" y="269"/>
                  </a:lnTo>
                  <a:lnTo>
                    <a:pt x="752" y="287"/>
                  </a:lnTo>
                  <a:lnTo>
                    <a:pt x="781" y="280"/>
                  </a:lnTo>
                  <a:lnTo>
                    <a:pt x="809" y="268"/>
                  </a:lnTo>
                  <a:lnTo>
                    <a:pt x="839" y="263"/>
                  </a:lnTo>
                  <a:lnTo>
                    <a:pt x="868" y="262"/>
                  </a:lnTo>
                  <a:lnTo>
                    <a:pt x="896" y="257"/>
                  </a:lnTo>
                  <a:lnTo>
                    <a:pt x="926" y="232"/>
                  </a:lnTo>
                  <a:lnTo>
                    <a:pt x="955" y="195"/>
                  </a:lnTo>
                  <a:lnTo>
                    <a:pt x="983" y="161"/>
                  </a:lnTo>
                  <a:lnTo>
                    <a:pt x="1013" y="128"/>
                  </a:lnTo>
                  <a:lnTo>
                    <a:pt x="1041" y="108"/>
                  </a:lnTo>
                  <a:lnTo>
                    <a:pt x="1070" y="109"/>
                  </a:lnTo>
                  <a:lnTo>
                    <a:pt x="1099" y="119"/>
                  </a:lnTo>
                  <a:lnTo>
                    <a:pt x="1128" y="112"/>
                  </a:lnTo>
                  <a:lnTo>
                    <a:pt x="1157" y="95"/>
                  </a:lnTo>
                  <a:lnTo>
                    <a:pt x="1186" y="77"/>
                  </a:lnTo>
                  <a:lnTo>
                    <a:pt x="1215" y="75"/>
                  </a:lnTo>
                  <a:lnTo>
                    <a:pt x="1244" y="13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97" name="Freeform 195">
              <a:extLst>
                <a:ext uri="{FF2B5EF4-FFF2-40B4-BE49-F238E27FC236}">
                  <a16:creationId xmlns="" xmlns:a16="http://schemas.microsoft.com/office/drawing/2014/main" id="{CBC4A3B6-663F-457F-A755-23C7F7B796E8}"/>
                </a:ext>
              </a:extLst>
            </p:cNvPr>
            <p:cNvSpPr>
              <a:spLocks/>
            </p:cNvSpPr>
            <p:nvPr/>
          </p:nvSpPr>
          <p:spPr bwMode="auto">
            <a:xfrm>
              <a:off x="4144963" y="4175125"/>
              <a:ext cx="1882775" cy="738188"/>
            </a:xfrm>
            <a:custGeom>
              <a:avLst/>
              <a:gdLst>
                <a:gd name="T0" fmla="*/ 0 w 1186"/>
                <a:gd name="T1" fmla="*/ 89 h 465"/>
                <a:gd name="T2" fmla="*/ 29 w 1186"/>
                <a:gd name="T3" fmla="*/ 17 h 465"/>
                <a:gd name="T4" fmla="*/ 58 w 1186"/>
                <a:gd name="T5" fmla="*/ 0 h 465"/>
                <a:gd name="T6" fmla="*/ 87 w 1186"/>
                <a:gd name="T7" fmla="*/ 11 h 465"/>
                <a:gd name="T8" fmla="*/ 115 w 1186"/>
                <a:gd name="T9" fmla="*/ 33 h 465"/>
                <a:gd name="T10" fmla="*/ 144 w 1186"/>
                <a:gd name="T11" fmla="*/ 99 h 465"/>
                <a:gd name="T12" fmla="*/ 174 w 1186"/>
                <a:gd name="T13" fmla="*/ 188 h 465"/>
                <a:gd name="T14" fmla="*/ 202 w 1186"/>
                <a:gd name="T15" fmla="*/ 281 h 465"/>
                <a:gd name="T16" fmla="*/ 231 w 1186"/>
                <a:gd name="T17" fmla="*/ 364 h 465"/>
                <a:gd name="T18" fmla="*/ 261 w 1186"/>
                <a:gd name="T19" fmla="*/ 421 h 465"/>
                <a:gd name="T20" fmla="*/ 289 w 1186"/>
                <a:gd name="T21" fmla="*/ 458 h 465"/>
                <a:gd name="T22" fmla="*/ 318 w 1186"/>
                <a:gd name="T23" fmla="*/ 465 h 465"/>
                <a:gd name="T24" fmla="*/ 346 w 1186"/>
                <a:gd name="T25" fmla="*/ 454 h 465"/>
                <a:gd name="T26" fmla="*/ 376 w 1186"/>
                <a:gd name="T27" fmla="*/ 436 h 465"/>
                <a:gd name="T28" fmla="*/ 405 w 1186"/>
                <a:gd name="T29" fmla="*/ 422 h 465"/>
                <a:gd name="T30" fmla="*/ 433 w 1186"/>
                <a:gd name="T31" fmla="*/ 420 h 465"/>
                <a:gd name="T32" fmla="*/ 463 w 1186"/>
                <a:gd name="T33" fmla="*/ 393 h 465"/>
                <a:gd name="T34" fmla="*/ 492 w 1186"/>
                <a:gd name="T35" fmla="*/ 338 h 465"/>
                <a:gd name="T36" fmla="*/ 520 w 1186"/>
                <a:gd name="T37" fmla="*/ 274 h 465"/>
                <a:gd name="T38" fmla="*/ 550 w 1186"/>
                <a:gd name="T39" fmla="*/ 212 h 465"/>
                <a:gd name="T40" fmla="*/ 578 w 1186"/>
                <a:gd name="T41" fmla="*/ 179 h 465"/>
                <a:gd name="T42" fmla="*/ 607 w 1186"/>
                <a:gd name="T43" fmla="*/ 164 h 465"/>
                <a:gd name="T44" fmla="*/ 637 w 1186"/>
                <a:gd name="T45" fmla="*/ 145 h 465"/>
                <a:gd name="T46" fmla="*/ 665 w 1186"/>
                <a:gd name="T47" fmla="*/ 134 h 465"/>
                <a:gd name="T48" fmla="*/ 694 w 1186"/>
                <a:gd name="T49" fmla="*/ 135 h 465"/>
                <a:gd name="T50" fmla="*/ 724 w 1186"/>
                <a:gd name="T51" fmla="*/ 142 h 465"/>
                <a:gd name="T52" fmla="*/ 752 w 1186"/>
                <a:gd name="T53" fmla="*/ 150 h 465"/>
                <a:gd name="T54" fmla="*/ 781 w 1186"/>
                <a:gd name="T55" fmla="*/ 156 h 465"/>
                <a:gd name="T56" fmla="*/ 809 w 1186"/>
                <a:gd name="T57" fmla="*/ 161 h 465"/>
                <a:gd name="T58" fmla="*/ 839 w 1186"/>
                <a:gd name="T59" fmla="*/ 181 h 465"/>
                <a:gd name="T60" fmla="*/ 868 w 1186"/>
                <a:gd name="T61" fmla="*/ 217 h 465"/>
                <a:gd name="T62" fmla="*/ 896 w 1186"/>
                <a:gd name="T63" fmla="*/ 274 h 465"/>
                <a:gd name="T64" fmla="*/ 926 w 1186"/>
                <a:gd name="T65" fmla="*/ 330 h 465"/>
                <a:gd name="T66" fmla="*/ 955 w 1186"/>
                <a:gd name="T67" fmla="*/ 354 h 465"/>
                <a:gd name="T68" fmla="*/ 983 w 1186"/>
                <a:gd name="T69" fmla="*/ 367 h 465"/>
                <a:gd name="T70" fmla="*/ 1013 w 1186"/>
                <a:gd name="T71" fmla="*/ 352 h 465"/>
                <a:gd name="T72" fmla="*/ 1041 w 1186"/>
                <a:gd name="T73" fmla="*/ 318 h 465"/>
                <a:gd name="T74" fmla="*/ 1070 w 1186"/>
                <a:gd name="T75" fmla="*/ 298 h 465"/>
                <a:gd name="T76" fmla="*/ 1099 w 1186"/>
                <a:gd name="T77" fmla="*/ 271 h 465"/>
                <a:gd name="T78" fmla="*/ 1128 w 1186"/>
                <a:gd name="T79" fmla="*/ 265 h 465"/>
                <a:gd name="T80" fmla="*/ 1157 w 1186"/>
                <a:gd name="T81" fmla="*/ 300 h 465"/>
                <a:gd name="T82" fmla="*/ 1186 w 1186"/>
                <a:gd name="T83" fmla="*/ 342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65">
                  <a:moveTo>
                    <a:pt x="0" y="89"/>
                  </a:moveTo>
                  <a:lnTo>
                    <a:pt x="29" y="17"/>
                  </a:lnTo>
                  <a:lnTo>
                    <a:pt x="58" y="0"/>
                  </a:lnTo>
                  <a:lnTo>
                    <a:pt x="87" y="11"/>
                  </a:lnTo>
                  <a:lnTo>
                    <a:pt x="115" y="33"/>
                  </a:lnTo>
                  <a:lnTo>
                    <a:pt x="144" y="99"/>
                  </a:lnTo>
                  <a:lnTo>
                    <a:pt x="174" y="188"/>
                  </a:lnTo>
                  <a:lnTo>
                    <a:pt x="202" y="281"/>
                  </a:lnTo>
                  <a:lnTo>
                    <a:pt x="231" y="364"/>
                  </a:lnTo>
                  <a:lnTo>
                    <a:pt x="261" y="421"/>
                  </a:lnTo>
                  <a:lnTo>
                    <a:pt x="289" y="458"/>
                  </a:lnTo>
                  <a:lnTo>
                    <a:pt x="318" y="465"/>
                  </a:lnTo>
                  <a:lnTo>
                    <a:pt x="346" y="454"/>
                  </a:lnTo>
                  <a:lnTo>
                    <a:pt x="376" y="436"/>
                  </a:lnTo>
                  <a:lnTo>
                    <a:pt x="405" y="422"/>
                  </a:lnTo>
                  <a:lnTo>
                    <a:pt x="433" y="420"/>
                  </a:lnTo>
                  <a:lnTo>
                    <a:pt x="463" y="393"/>
                  </a:lnTo>
                  <a:lnTo>
                    <a:pt x="492" y="338"/>
                  </a:lnTo>
                  <a:lnTo>
                    <a:pt x="520" y="274"/>
                  </a:lnTo>
                  <a:lnTo>
                    <a:pt x="550" y="212"/>
                  </a:lnTo>
                  <a:lnTo>
                    <a:pt x="578" y="179"/>
                  </a:lnTo>
                  <a:lnTo>
                    <a:pt x="607" y="164"/>
                  </a:lnTo>
                  <a:lnTo>
                    <a:pt x="637" y="145"/>
                  </a:lnTo>
                  <a:lnTo>
                    <a:pt x="665" y="134"/>
                  </a:lnTo>
                  <a:lnTo>
                    <a:pt x="694" y="135"/>
                  </a:lnTo>
                  <a:lnTo>
                    <a:pt x="724" y="142"/>
                  </a:lnTo>
                  <a:lnTo>
                    <a:pt x="752" y="150"/>
                  </a:lnTo>
                  <a:lnTo>
                    <a:pt x="781" y="156"/>
                  </a:lnTo>
                  <a:lnTo>
                    <a:pt x="809" y="161"/>
                  </a:lnTo>
                  <a:lnTo>
                    <a:pt x="839" y="181"/>
                  </a:lnTo>
                  <a:lnTo>
                    <a:pt x="868" y="217"/>
                  </a:lnTo>
                  <a:lnTo>
                    <a:pt x="896" y="274"/>
                  </a:lnTo>
                  <a:lnTo>
                    <a:pt x="926" y="330"/>
                  </a:lnTo>
                  <a:lnTo>
                    <a:pt x="955" y="354"/>
                  </a:lnTo>
                  <a:lnTo>
                    <a:pt x="983" y="367"/>
                  </a:lnTo>
                  <a:lnTo>
                    <a:pt x="1013" y="352"/>
                  </a:lnTo>
                  <a:lnTo>
                    <a:pt x="1041" y="318"/>
                  </a:lnTo>
                  <a:lnTo>
                    <a:pt x="1070" y="298"/>
                  </a:lnTo>
                  <a:lnTo>
                    <a:pt x="1099" y="271"/>
                  </a:lnTo>
                  <a:lnTo>
                    <a:pt x="1128" y="265"/>
                  </a:lnTo>
                  <a:lnTo>
                    <a:pt x="1157" y="300"/>
                  </a:lnTo>
                  <a:lnTo>
                    <a:pt x="1186" y="34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98" name="Freeform 196">
              <a:extLst>
                <a:ext uri="{FF2B5EF4-FFF2-40B4-BE49-F238E27FC236}">
                  <a16:creationId xmlns="" xmlns:a16="http://schemas.microsoft.com/office/drawing/2014/main" id="{B8FCBCF2-8C27-4FD2-8960-321FE8FB4DD0}"/>
                </a:ext>
              </a:extLst>
            </p:cNvPr>
            <p:cNvSpPr>
              <a:spLocks/>
            </p:cNvSpPr>
            <p:nvPr/>
          </p:nvSpPr>
          <p:spPr bwMode="auto">
            <a:xfrm>
              <a:off x="4144963" y="4298950"/>
              <a:ext cx="1882775" cy="714375"/>
            </a:xfrm>
            <a:custGeom>
              <a:avLst/>
              <a:gdLst>
                <a:gd name="T0" fmla="*/ 0 w 1186"/>
                <a:gd name="T1" fmla="*/ 450 h 450"/>
                <a:gd name="T2" fmla="*/ 29 w 1186"/>
                <a:gd name="T3" fmla="*/ 401 h 450"/>
                <a:gd name="T4" fmla="*/ 58 w 1186"/>
                <a:gd name="T5" fmla="*/ 321 h 450"/>
                <a:gd name="T6" fmla="*/ 87 w 1186"/>
                <a:gd name="T7" fmla="*/ 237 h 450"/>
                <a:gd name="T8" fmla="*/ 115 w 1186"/>
                <a:gd name="T9" fmla="*/ 135 h 450"/>
                <a:gd name="T10" fmla="*/ 144 w 1186"/>
                <a:gd name="T11" fmla="*/ 40 h 450"/>
                <a:gd name="T12" fmla="*/ 174 w 1186"/>
                <a:gd name="T13" fmla="*/ 0 h 450"/>
                <a:gd name="T14" fmla="*/ 202 w 1186"/>
                <a:gd name="T15" fmla="*/ 0 h 450"/>
                <a:gd name="T16" fmla="*/ 231 w 1186"/>
                <a:gd name="T17" fmla="*/ 21 h 450"/>
                <a:gd name="T18" fmla="*/ 261 w 1186"/>
                <a:gd name="T19" fmla="*/ 40 h 450"/>
                <a:gd name="T20" fmla="*/ 289 w 1186"/>
                <a:gd name="T21" fmla="*/ 57 h 450"/>
                <a:gd name="T22" fmla="*/ 318 w 1186"/>
                <a:gd name="T23" fmla="*/ 72 h 450"/>
                <a:gd name="T24" fmla="*/ 346 w 1186"/>
                <a:gd name="T25" fmla="*/ 77 h 450"/>
                <a:gd name="T26" fmla="*/ 376 w 1186"/>
                <a:gd name="T27" fmla="*/ 81 h 450"/>
                <a:gd name="T28" fmla="*/ 405 w 1186"/>
                <a:gd name="T29" fmla="*/ 109 h 450"/>
                <a:gd name="T30" fmla="*/ 433 w 1186"/>
                <a:gd name="T31" fmla="*/ 167 h 450"/>
                <a:gd name="T32" fmla="*/ 463 w 1186"/>
                <a:gd name="T33" fmla="*/ 244 h 450"/>
                <a:gd name="T34" fmla="*/ 492 w 1186"/>
                <a:gd name="T35" fmla="*/ 312 h 450"/>
                <a:gd name="T36" fmla="*/ 520 w 1186"/>
                <a:gd name="T37" fmla="*/ 359 h 450"/>
                <a:gd name="T38" fmla="*/ 550 w 1186"/>
                <a:gd name="T39" fmla="*/ 380 h 450"/>
                <a:gd name="T40" fmla="*/ 578 w 1186"/>
                <a:gd name="T41" fmla="*/ 363 h 450"/>
                <a:gd name="T42" fmla="*/ 607 w 1186"/>
                <a:gd name="T43" fmla="*/ 336 h 450"/>
                <a:gd name="T44" fmla="*/ 637 w 1186"/>
                <a:gd name="T45" fmla="*/ 322 h 450"/>
                <a:gd name="T46" fmla="*/ 665 w 1186"/>
                <a:gd name="T47" fmla="*/ 311 h 450"/>
                <a:gd name="T48" fmla="*/ 694 w 1186"/>
                <a:gd name="T49" fmla="*/ 301 h 450"/>
                <a:gd name="T50" fmla="*/ 724 w 1186"/>
                <a:gd name="T51" fmla="*/ 270 h 450"/>
                <a:gd name="T52" fmla="*/ 752 w 1186"/>
                <a:gd name="T53" fmla="*/ 210 h 450"/>
                <a:gd name="T54" fmla="*/ 781 w 1186"/>
                <a:gd name="T55" fmla="*/ 168 h 450"/>
                <a:gd name="T56" fmla="*/ 809 w 1186"/>
                <a:gd name="T57" fmla="*/ 144 h 450"/>
                <a:gd name="T58" fmla="*/ 839 w 1186"/>
                <a:gd name="T59" fmla="*/ 129 h 450"/>
                <a:gd name="T60" fmla="*/ 868 w 1186"/>
                <a:gd name="T61" fmla="*/ 121 h 450"/>
                <a:gd name="T62" fmla="*/ 896 w 1186"/>
                <a:gd name="T63" fmla="*/ 109 h 450"/>
                <a:gd name="T64" fmla="*/ 926 w 1186"/>
                <a:gd name="T65" fmla="*/ 104 h 450"/>
                <a:gd name="T66" fmla="*/ 955 w 1186"/>
                <a:gd name="T67" fmla="*/ 104 h 450"/>
                <a:gd name="T68" fmla="*/ 983 w 1186"/>
                <a:gd name="T69" fmla="*/ 105 h 450"/>
                <a:gd name="T70" fmla="*/ 1013 w 1186"/>
                <a:gd name="T71" fmla="*/ 99 h 450"/>
                <a:gd name="T72" fmla="*/ 1041 w 1186"/>
                <a:gd name="T73" fmla="*/ 91 h 450"/>
                <a:gd name="T74" fmla="*/ 1070 w 1186"/>
                <a:gd name="T75" fmla="*/ 104 h 450"/>
                <a:gd name="T76" fmla="*/ 1099 w 1186"/>
                <a:gd name="T77" fmla="*/ 117 h 450"/>
                <a:gd name="T78" fmla="*/ 1128 w 1186"/>
                <a:gd name="T79" fmla="*/ 145 h 450"/>
                <a:gd name="T80" fmla="*/ 1157 w 1186"/>
                <a:gd name="T81" fmla="*/ 153 h 450"/>
                <a:gd name="T82" fmla="*/ 1186 w 1186"/>
                <a:gd name="T83" fmla="*/ 123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50">
                  <a:moveTo>
                    <a:pt x="0" y="450"/>
                  </a:moveTo>
                  <a:lnTo>
                    <a:pt x="29" y="401"/>
                  </a:lnTo>
                  <a:lnTo>
                    <a:pt x="58" y="321"/>
                  </a:lnTo>
                  <a:lnTo>
                    <a:pt x="87" y="237"/>
                  </a:lnTo>
                  <a:lnTo>
                    <a:pt x="115" y="135"/>
                  </a:lnTo>
                  <a:lnTo>
                    <a:pt x="144" y="40"/>
                  </a:lnTo>
                  <a:lnTo>
                    <a:pt x="174" y="0"/>
                  </a:lnTo>
                  <a:lnTo>
                    <a:pt x="202" y="0"/>
                  </a:lnTo>
                  <a:lnTo>
                    <a:pt x="231" y="21"/>
                  </a:lnTo>
                  <a:lnTo>
                    <a:pt x="261" y="40"/>
                  </a:lnTo>
                  <a:lnTo>
                    <a:pt x="289" y="57"/>
                  </a:lnTo>
                  <a:lnTo>
                    <a:pt x="318" y="72"/>
                  </a:lnTo>
                  <a:lnTo>
                    <a:pt x="346" y="77"/>
                  </a:lnTo>
                  <a:lnTo>
                    <a:pt x="376" y="81"/>
                  </a:lnTo>
                  <a:lnTo>
                    <a:pt x="405" y="109"/>
                  </a:lnTo>
                  <a:lnTo>
                    <a:pt x="433" y="167"/>
                  </a:lnTo>
                  <a:lnTo>
                    <a:pt x="463" y="244"/>
                  </a:lnTo>
                  <a:lnTo>
                    <a:pt x="492" y="312"/>
                  </a:lnTo>
                  <a:lnTo>
                    <a:pt x="520" y="359"/>
                  </a:lnTo>
                  <a:lnTo>
                    <a:pt x="550" y="380"/>
                  </a:lnTo>
                  <a:lnTo>
                    <a:pt x="578" y="363"/>
                  </a:lnTo>
                  <a:lnTo>
                    <a:pt x="607" y="336"/>
                  </a:lnTo>
                  <a:lnTo>
                    <a:pt x="637" y="322"/>
                  </a:lnTo>
                  <a:lnTo>
                    <a:pt x="665" y="311"/>
                  </a:lnTo>
                  <a:lnTo>
                    <a:pt x="694" y="301"/>
                  </a:lnTo>
                  <a:lnTo>
                    <a:pt x="724" y="270"/>
                  </a:lnTo>
                  <a:lnTo>
                    <a:pt x="752" y="210"/>
                  </a:lnTo>
                  <a:lnTo>
                    <a:pt x="781" y="168"/>
                  </a:lnTo>
                  <a:lnTo>
                    <a:pt x="809" y="144"/>
                  </a:lnTo>
                  <a:lnTo>
                    <a:pt x="839" y="129"/>
                  </a:lnTo>
                  <a:lnTo>
                    <a:pt x="868" y="121"/>
                  </a:lnTo>
                  <a:lnTo>
                    <a:pt x="896" y="109"/>
                  </a:lnTo>
                  <a:lnTo>
                    <a:pt x="926" y="104"/>
                  </a:lnTo>
                  <a:lnTo>
                    <a:pt x="955" y="104"/>
                  </a:lnTo>
                  <a:lnTo>
                    <a:pt x="983" y="105"/>
                  </a:lnTo>
                  <a:lnTo>
                    <a:pt x="1013" y="99"/>
                  </a:lnTo>
                  <a:lnTo>
                    <a:pt x="1041" y="91"/>
                  </a:lnTo>
                  <a:lnTo>
                    <a:pt x="1070" y="104"/>
                  </a:lnTo>
                  <a:lnTo>
                    <a:pt x="1099" y="117"/>
                  </a:lnTo>
                  <a:lnTo>
                    <a:pt x="1128" y="145"/>
                  </a:lnTo>
                  <a:lnTo>
                    <a:pt x="1157" y="153"/>
                  </a:lnTo>
                  <a:lnTo>
                    <a:pt x="1186" y="12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99" name="Freeform 197">
              <a:extLst>
                <a:ext uri="{FF2B5EF4-FFF2-40B4-BE49-F238E27FC236}">
                  <a16:creationId xmlns="" xmlns:a16="http://schemas.microsoft.com/office/drawing/2014/main" id="{7A4EA031-7A97-468F-876E-6CA0ED769BF1}"/>
                </a:ext>
              </a:extLst>
            </p:cNvPr>
            <p:cNvSpPr>
              <a:spLocks/>
            </p:cNvSpPr>
            <p:nvPr/>
          </p:nvSpPr>
          <p:spPr bwMode="auto">
            <a:xfrm>
              <a:off x="4144963" y="4367213"/>
              <a:ext cx="1928813" cy="590550"/>
            </a:xfrm>
            <a:custGeom>
              <a:avLst/>
              <a:gdLst>
                <a:gd name="T0" fmla="*/ 0 w 1215"/>
                <a:gd name="T1" fmla="*/ 149 h 372"/>
                <a:gd name="T2" fmla="*/ 29 w 1215"/>
                <a:gd name="T3" fmla="*/ 232 h 372"/>
                <a:gd name="T4" fmla="*/ 58 w 1215"/>
                <a:gd name="T5" fmla="*/ 267 h 372"/>
                <a:gd name="T6" fmla="*/ 87 w 1215"/>
                <a:gd name="T7" fmla="*/ 290 h 372"/>
                <a:gd name="T8" fmla="*/ 115 w 1215"/>
                <a:gd name="T9" fmla="*/ 331 h 372"/>
                <a:gd name="T10" fmla="*/ 144 w 1215"/>
                <a:gd name="T11" fmla="*/ 358 h 372"/>
                <a:gd name="T12" fmla="*/ 174 w 1215"/>
                <a:gd name="T13" fmla="*/ 372 h 372"/>
                <a:gd name="T14" fmla="*/ 202 w 1215"/>
                <a:gd name="T15" fmla="*/ 355 h 372"/>
                <a:gd name="T16" fmla="*/ 231 w 1215"/>
                <a:gd name="T17" fmla="*/ 316 h 372"/>
                <a:gd name="T18" fmla="*/ 261 w 1215"/>
                <a:gd name="T19" fmla="*/ 254 h 372"/>
                <a:gd name="T20" fmla="*/ 289 w 1215"/>
                <a:gd name="T21" fmla="*/ 174 h 372"/>
                <a:gd name="T22" fmla="*/ 318 w 1215"/>
                <a:gd name="T23" fmla="*/ 103 h 372"/>
                <a:gd name="T24" fmla="*/ 346 w 1215"/>
                <a:gd name="T25" fmla="*/ 46 h 372"/>
                <a:gd name="T26" fmla="*/ 376 w 1215"/>
                <a:gd name="T27" fmla="*/ 17 h 372"/>
                <a:gd name="T28" fmla="*/ 405 w 1215"/>
                <a:gd name="T29" fmla="*/ 0 h 372"/>
                <a:gd name="T30" fmla="*/ 433 w 1215"/>
                <a:gd name="T31" fmla="*/ 1 h 372"/>
                <a:gd name="T32" fmla="*/ 463 w 1215"/>
                <a:gd name="T33" fmla="*/ 2 h 372"/>
                <a:gd name="T34" fmla="*/ 492 w 1215"/>
                <a:gd name="T35" fmla="*/ 0 h 372"/>
                <a:gd name="T36" fmla="*/ 520 w 1215"/>
                <a:gd name="T37" fmla="*/ 11 h 372"/>
                <a:gd name="T38" fmla="*/ 550 w 1215"/>
                <a:gd name="T39" fmla="*/ 12 h 372"/>
                <a:gd name="T40" fmla="*/ 578 w 1215"/>
                <a:gd name="T41" fmla="*/ 24 h 372"/>
                <a:gd name="T42" fmla="*/ 607 w 1215"/>
                <a:gd name="T43" fmla="*/ 58 h 372"/>
                <a:gd name="T44" fmla="*/ 637 w 1215"/>
                <a:gd name="T45" fmla="*/ 99 h 372"/>
                <a:gd name="T46" fmla="*/ 665 w 1215"/>
                <a:gd name="T47" fmla="*/ 147 h 372"/>
                <a:gd name="T48" fmla="*/ 694 w 1215"/>
                <a:gd name="T49" fmla="*/ 185 h 372"/>
                <a:gd name="T50" fmla="*/ 724 w 1215"/>
                <a:gd name="T51" fmla="*/ 221 h 372"/>
                <a:gd name="T52" fmla="*/ 752 w 1215"/>
                <a:gd name="T53" fmla="*/ 242 h 372"/>
                <a:gd name="T54" fmla="*/ 781 w 1215"/>
                <a:gd name="T55" fmla="*/ 243 h 372"/>
                <a:gd name="T56" fmla="*/ 809 w 1215"/>
                <a:gd name="T57" fmla="*/ 253 h 372"/>
                <a:gd name="T58" fmla="*/ 839 w 1215"/>
                <a:gd name="T59" fmla="*/ 253 h 372"/>
                <a:gd name="T60" fmla="*/ 868 w 1215"/>
                <a:gd name="T61" fmla="*/ 258 h 372"/>
                <a:gd name="T62" fmla="*/ 896 w 1215"/>
                <a:gd name="T63" fmla="*/ 278 h 372"/>
                <a:gd name="T64" fmla="*/ 926 w 1215"/>
                <a:gd name="T65" fmla="*/ 263 h 372"/>
                <a:gd name="T66" fmla="*/ 955 w 1215"/>
                <a:gd name="T67" fmla="*/ 232 h 372"/>
                <a:gd name="T68" fmla="*/ 983 w 1215"/>
                <a:gd name="T69" fmla="*/ 187 h 372"/>
                <a:gd name="T70" fmla="*/ 1013 w 1215"/>
                <a:gd name="T71" fmla="*/ 142 h 372"/>
                <a:gd name="T72" fmla="*/ 1041 w 1215"/>
                <a:gd name="T73" fmla="*/ 108 h 372"/>
                <a:gd name="T74" fmla="*/ 1070 w 1215"/>
                <a:gd name="T75" fmla="*/ 98 h 372"/>
                <a:gd name="T76" fmla="*/ 1099 w 1215"/>
                <a:gd name="T77" fmla="*/ 110 h 372"/>
                <a:gd name="T78" fmla="*/ 1128 w 1215"/>
                <a:gd name="T79" fmla="*/ 93 h 372"/>
                <a:gd name="T80" fmla="*/ 1157 w 1215"/>
                <a:gd name="T81" fmla="*/ 110 h 372"/>
                <a:gd name="T82" fmla="*/ 1186 w 1215"/>
                <a:gd name="T83" fmla="*/ 83 h 372"/>
                <a:gd name="T84" fmla="*/ 1215 w 1215"/>
                <a:gd name="T85" fmla="*/ 11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72">
                  <a:moveTo>
                    <a:pt x="0" y="149"/>
                  </a:moveTo>
                  <a:lnTo>
                    <a:pt x="29" y="232"/>
                  </a:lnTo>
                  <a:lnTo>
                    <a:pt x="58" y="267"/>
                  </a:lnTo>
                  <a:lnTo>
                    <a:pt x="87" y="290"/>
                  </a:lnTo>
                  <a:lnTo>
                    <a:pt x="115" y="331"/>
                  </a:lnTo>
                  <a:lnTo>
                    <a:pt x="144" y="358"/>
                  </a:lnTo>
                  <a:lnTo>
                    <a:pt x="174" y="372"/>
                  </a:lnTo>
                  <a:lnTo>
                    <a:pt x="202" y="355"/>
                  </a:lnTo>
                  <a:lnTo>
                    <a:pt x="231" y="316"/>
                  </a:lnTo>
                  <a:lnTo>
                    <a:pt x="261" y="254"/>
                  </a:lnTo>
                  <a:lnTo>
                    <a:pt x="289" y="174"/>
                  </a:lnTo>
                  <a:lnTo>
                    <a:pt x="318" y="103"/>
                  </a:lnTo>
                  <a:lnTo>
                    <a:pt x="346" y="46"/>
                  </a:lnTo>
                  <a:lnTo>
                    <a:pt x="376" y="17"/>
                  </a:lnTo>
                  <a:lnTo>
                    <a:pt x="405" y="0"/>
                  </a:lnTo>
                  <a:lnTo>
                    <a:pt x="433" y="1"/>
                  </a:lnTo>
                  <a:lnTo>
                    <a:pt x="463" y="2"/>
                  </a:lnTo>
                  <a:lnTo>
                    <a:pt x="492" y="0"/>
                  </a:lnTo>
                  <a:lnTo>
                    <a:pt x="520" y="11"/>
                  </a:lnTo>
                  <a:lnTo>
                    <a:pt x="550" y="12"/>
                  </a:lnTo>
                  <a:lnTo>
                    <a:pt x="578" y="24"/>
                  </a:lnTo>
                  <a:lnTo>
                    <a:pt x="607" y="58"/>
                  </a:lnTo>
                  <a:lnTo>
                    <a:pt x="637" y="99"/>
                  </a:lnTo>
                  <a:lnTo>
                    <a:pt x="665" y="147"/>
                  </a:lnTo>
                  <a:lnTo>
                    <a:pt x="694" y="185"/>
                  </a:lnTo>
                  <a:lnTo>
                    <a:pt x="724" y="221"/>
                  </a:lnTo>
                  <a:lnTo>
                    <a:pt x="752" y="242"/>
                  </a:lnTo>
                  <a:lnTo>
                    <a:pt x="781" y="243"/>
                  </a:lnTo>
                  <a:lnTo>
                    <a:pt x="809" y="253"/>
                  </a:lnTo>
                  <a:lnTo>
                    <a:pt x="839" y="253"/>
                  </a:lnTo>
                  <a:lnTo>
                    <a:pt x="868" y="258"/>
                  </a:lnTo>
                  <a:lnTo>
                    <a:pt x="896" y="278"/>
                  </a:lnTo>
                  <a:lnTo>
                    <a:pt x="926" y="263"/>
                  </a:lnTo>
                  <a:lnTo>
                    <a:pt x="955" y="232"/>
                  </a:lnTo>
                  <a:lnTo>
                    <a:pt x="983" y="187"/>
                  </a:lnTo>
                  <a:lnTo>
                    <a:pt x="1013" y="142"/>
                  </a:lnTo>
                  <a:lnTo>
                    <a:pt x="1041" y="108"/>
                  </a:lnTo>
                  <a:lnTo>
                    <a:pt x="1070" y="98"/>
                  </a:lnTo>
                  <a:lnTo>
                    <a:pt x="1099" y="110"/>
                  </a:lnTo>
                  <a:lnTo>
                    <a:pt x="1128" y="93"/>
                  </a:lnTo>
                  <a:lnTo>
                    <a:pt x="1157" y="110"/>
                  </a:lnTo>
                  <a:lnTo>
                    <a:pt x="1186" y="83"/>
                  </a:lnTo>
                  <a:lnTo>
                    <a:pt x="1215" y="1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00" name="Freeform 198">
              <a:extLst>
                <a:ext uri="{FF2B5EF4-FFF2-40B4-BE49-F238E27FC236}">
                  <a16:creationId xmlns="" xmlns:a16="http://schemas.microsoft.com/office/drawing/2014/main" id="{2FF42D22-6110-4F02-8C33-4D4A4CCA26D2}"/>
                </a:ext>
              </a:extLst>
            </p:cNvPr>
            <p:cNvSpPr>
              <a:spLocks/>
            </p:cNvSpPr>
            <p:nvPr/>
          </p:nvSpPr>
          <p:spPr bwMode="auto">
            <a:xfrm>
              <a:off x="4144963" y="4175125"/>
              <a:ext cx="1882775" cy="703263"/>
            </a:xfrm>
            <a:custGeom>
              <a:avLst/>
              <a:gdLst>
                <a:gd name="T0" fmla="*/ 0 w 1186"/>
                <a:gd name="T1" fmla="*/ 147 h 443"/>
                <a:gd name="T2" fmla="*/ 29 w 1186"/>
                <a:gd name="T3" fmla="*/ 63 h 443"/>
                <a:gd name="T4" fmla="*/ 58 w 1186"/>
                <a:gd name="T5" fmla="*/ 11 h 443"/>
                <a:gd name="T6" fmla="*/ 87 w 1186"/>
                <a:gd name="T7" fmla="*/ 0 h 443"/>
                <a:gd name="T8" fmla="*/ 115 w 1186"/>
                <a:gd name="T9" fmla="*/ 15 h 443"/>
                <a:gd name="T10" fmla="*/ 144 w 1186"/>
                <a:gd name="T11" fmla="*/ 67 h 443"/>
                <a:gd name="T12" fmla="*/ 174 w 1186"/>
                <a:gd name="T13" fmla="*/ 150 h 443"/>
                <a:gd name="T14" fmla="*/ 202 w 1186"/>
                <a:gd name="T15" fmla="*/ 243 h 443"/>
                <a:gd name="T16" fmla="*/ 231 w 1186"/>
                <a:gd name="T17" fmla="*/ 320 h 443"/>
                <a:gd name="T18" fmla="*/ 261 w 1186"/>
                <a:gd name="T19" fmla="*/ 380 h 443"/>
                <a:gd name="T20" fmla="*/ 289 w 1186"/>
                <a:gd name="T21" fmla="*/ 422 h 443"/>
                <a:gd name="T22" fmla="*/ 318 w 1186"/>
                <a:gd name="T23" fmla="*/ 441 h 443"/>
                <a:gd name="T24" fmla="*/ 346 w 1186"/>
                <a:gd name="T25" fmla="*/ 443 h 443"/>
                <a:gd name="T26" fmla="*/ 376 w 1186"/>
                <a:gd name="T27" fmla="*/ 436 h 443"/>
                <a:gd name="T28" fmla="*/ 405 w 1186"/>
                <a:gd name="T29" fmla="*/ 425 h 443"/>
                <a:gd name="T30" fmla="*/ 433 w 1186"/>
                <a:gd name="T31" fmla="*/ 416 h 443"/>
                <a:gd name="T32" fmla="*/ 463 w 1186"/>
                <a:gd name="T33" fmla="*/ 402 h 443"/>
                <a:gd name="T34" fmla="*/ 492 w 1186"/>
                <a:gd name="T35" fmla="*/ 384 h 443"/>
                <a:gd name="T36" fmla="*/ 520 w 1186"/>
                <a:gd name="T37" fmla="*/ 357 h 443"/>
                <a:gd name="T38" fmla="*/ 550 w 1186"/>
                <a:gd name="T39" fmla="*/ 319 h 443"/>
                <a:gd name="T40" fmla="*/ 578 w 1186"/>
                <a:gd name="T41" fmla="*/ 265 h 443"/>
                <a:gd name="T42" fmla="*/ 607 w 1186"/>
                <a:gd name="T43" fmla="*/ 212 h 443"/>
                <a:gd name="T44" fmla="*/ 637 w 1186"/>
                <a:gd name="T45" fmla="*/ 174 h 443"/>
                <a:gd name="T46" fmla="*/ 665 w 1186"/>
                <a:gd name="T47" fmla="*/ 154 h 443"/>
                <a:gd name="T48" fmla="*/ 694 w 1186"/>
                <a:gd name="T49" fmla="*/ 151 h 443"/>
                <a:gd name="T50" fmla="*/ 724 w 1186"/>
                <a:gd name="T51" fmla="*/ 149 h 443"/>
                <a:gd name="T52" fmla="*/ 752 w 1186"/>
                <a:gd name="T53" fmla="*/ 150 h 443"/>
                <a:gd name="T54" fmla="*/ 781 w 1186"/>
                <a:gd name="T55" fmla="*/ 151 h 443"/>
                <a:gd name="T56" fmla="*/ 809 w 1186"/>
                <a:gd name="T57" fmla="*/ 155 h 443"/>
                <a:gd name="T58" fmla="*/ 839 w 1186"/>
                <a:gd name="T59" fmla="*/ 158 h 443"/>
                <a:gd name="T60" fmla="*/ 868 w 1186"/>
                <a:gd name="T61" fmla="*/ 172 h 443"/>
                <a:gd name="T62" fmla="*/ 896 w 1186"/>
                <a:gd name="T63" fmla="*/ 207 h 443"/>
                <a:gd name="T64" fmla="*/ 926 w 1186"/>
                <a:gd name="T65" fmla="*/ 241 h 443"/>
                <a:gd name="T66" fmla="*/ 955 w 1186"/>
                <a:gd name="T67" fmla="*/ 278 h 443"/>
                <a:gd name="T68" fmla="*/ 983 w 1186"/>
                <a:gd name="T69" fmla="*/ 318 h 443"/>
                <a:gd name="T70" fmla="*/ 1013 w 1186"/>
                <a:gd name="T71" fmla="*/ 332 h 443"/>
                <a:gd name="T72" fmla="*/ 1041 w 1186"/>
                <a:gd name="T73" fmla="*/ 329 h 443"/>
                <a:gd name="T74" fmla="*/ 1070 w 1186"/>
                <a:gd name="T75" fmla="*/ 314 h 443"/>
                <a:gd name="T76" fmla="*/ 1099 w 1186"/>
                <a:gd name="T77" fmla="*/ 292 h 443"/>
                <a:gd name="T78" fmla="*/ 1128 w 1186"/>
                <a:gd name="T79" fmla="*/ 282 h 443"/>
                <a:gd name="T80" fmla="*/ 1157 w 1186"/>
                <a:gd name="T81" fmla="*/ 290 h 443"/>
                <a:gd name="T82" fmla="*/ 1186 w 1186"/>
                <a:gd name="T83" fmla="*/ 292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43">
                  <a:moveTo>
                    <a:pt x="0" y="147"/>
                  </a:moveTo>
                  <a:lnTo>
                    <a:pt x="29" y="63"/>
                  </a:lnTo>
                  <a:lnTo>
                    <a:pt x="58" y="11"/>
                  </a:lnTo>
                  <a:lnTo>
                    <a:pt x="87" y="0"/>
                  </a:lnTo>
                  <a:lnTo>
                    <a:pt x="115" y="15"/>
                  </a:lnTo>
                  <a:lnTo>
                    <a:pt x="144" y="67"/>
                  </a:lnTo>
                  <a:lnTo>
                    <a:pt x="174" y="150"/>
                  </a:lnTo>
                  <a:lnTo>
                    <a:pt x="202" y="243"/>
                  </a:lnTo>
                  <a:lnTo>
                    <a:pt x="231" y="320"/>
                  </a:lnTo>
                  <a:lnTo>
                    <a:pt x="261" y="380"/>
                  </a:lnTo>
                  <a:lnTo>
                    <a:pt x="289" y="422"/>
                  </a:lnTo>
                  <a:lnTo>
                    <a:pt x="318" y="441"/>
                  </a:lnTo>
                  <a:lnTo>
                    <a:pt x="346" y="443"/>
                  </a:lnTo>
                  <a:lnTo>
                    <a:pt x="376" y="436"/>
                  </a:lnTo>
                  <a:lnTo>
                    <a:pt x="405" y="425"/>
                  </a:lnTo>
                  <a:lnTo>
                    <a:pt x="433" y="416"/>
                  </a:lnTo>
                  <a:lnTo>
                    <a:pt x="463" y="402"/>
                  </a:lnTo>
                  <a:lnTo>
                    <a:pt x="492" y="384"/>
                  </a:lnTo>
                  <a:lnTo>
                    <a:pt x="520" y="357"/>
                  </a:lnTo>
                  <a:lnTo>
                    <a:pt x="550" y="319"/>
                  </a:lnTo>
                  <a:lnTo>
                    <a:pt x="578" y="265"/>
                  </a:lnTo>
                  <a:lnTo>
                    <a:pt x="607" y="212"/>
                  </a:lnTo>
                  <a:lnTo>
                    <a:pt x="637" y="174"/>
                  </a:lnTo>
                  <a:lnTo>
                    <a:pt x="665" y="154"/>
                  </a:lnTo>
                  <a:lnTo>
                    <a:pt x="694" y="151"/>
                  </a:lnTo>
                  <a:lnTo>
                    <a:pt x="724" y="149"/>
                  </a:lnTo>
                  <a:lnTo>
                    <a:pt x="752" y="150"/>
                  </a:lnTo>
                  <a:lnTo>
                    <a:pt x="781" y="151"/>
                  </a:lnTo>
                  <a:lnTo>
                    <a:pt x="809" y="155"/>
                  </a:lnTo>
                  <a:lnTo>
                    <a:pt x="839" y="158"/>
                  </a:lnTo>
                  <a:lnTo>
                    <a:pt x="868" y="172"/>
                  </a:lnTo>
                  <a:lnTo>
                    <a:pt x="896" y="207"/>
                  </a:lnTo>
                  <a:lnTo>
                    <a:pt x="926" y="241"/>
                  </a:lnTo>
                  <a:lnTo>
                    <a:pt x="955" y="278"/>
                  </a:lnTo>
                  <a:lnTo>
                    <a:pt x="983" y="318"/>
                  </a:lnTo>
                  <a:lnTo>
                    <a:pt x="1013" y="332"/>
                  </a:lnTo>
                  <a:lnTo>
                    <a:pt x="1041" y="329"/>
                  </a:lnTo>
                  <a:lnTo>
                    <a:pt x="1070" y="314"/>
                  </a:lnTo>
                  <a:lnTo>
                    <a:pt x="1099" y="292"/>
                  </a:lnTo>
                  <a:lnTo>
                    <a:pt x="1128" y="282"/>
                  </a:lnTo>
                  <a:lnTo>
                    <a:pt x="1157" y="290"/>
                  </a:lnTo>
                  <a:lnTo>
                    <a:pt x="1186" y="29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01" name="Freeform 199">
              <a:extLst>
                <a:ext uri="{FF2B5EF4-FFF2-40B4-BE49-F238E27FC236}">
                  <a16:creationId xmlns="" xmlns:a16="http://schemas.microsoft.com/office/drawing/2014/main" id="{6F506883-CD54-4C4A-9C1C-882C5026F846}"/>
                </a:ext>
              </a:extLst>
            </p:cNvPr>
            <p:cNvSpPr>
              <a:spLocks/>
            </p:cNvSpPr>
            <p:nvPr/>
          </p:nvSpPr>
          <p:spPr bwMode="auto">
            <a:xfrm>
              <a:off x="4144963" y="4306888"/>
              <a:ext cx="1790700" cy="673100"/>
            </a:xfrm>
            <a:custGeom>
              <a:avLst/>
              <a:gdLst>
                <a:gd name="T0" fmla="*/ 0 w 1128"/>
                <a:gd name="T1" fmla="*/ 422 h 424"/>
                <a:gd name="T2" fmla="*/ 29 w 1128"/>
                <a:gd name="T3" fmla="*/ 424 h 424"/>
                <a:gd name="T4" fmla="*/ 58 w 1128"/>
                <a:gd name="T5" fmla="*/ 375 h 424"/>
                <a:gd name="T6" fmla="*/ 87 w 1128"/>
                <a:gd name="T7" fmla="*/ 306 h 424"/>
                <a:gd name="T8" fmla="*/ 115 w 1128"/>
                <a:gd name="T9" fmla="*/ 219 h 424"/>
                <a:gd name="T10" fmla="*/ 144 w 1128"/>
                <a:gd name="T11" fmla="*/ 105 h 424"/>
                <a:gd name="T12" fmla="*/ 174 w 1128"/>
                <a:gd name="T13" fmla="*/ 32 h 424"/>
                <a:gd name="T14" fmla="*/ 202 w 1128"/>
                <a:gd name="T15" fmla="*/ 0 h 424"/>
                <a:gd name="T16" fmla="*/ 231 w 1128"/>
                <a:gd name="T17" fmla="*/ 5 h 424"/>
                <a:gd name="T18" fmla="*/ 261 w 1128"/>
                <a:gd name="T19" fmla="*/ 22 h 424"/>
                <a:gd name="T20" fmla="*/ 289 w 1128"/>
                <a:gd name="T21" fmla="*/ 36 h 424"/>
                <a:gd name="T22" fmla="*/ 318 w 1128"/>
                <a:gd name="T23" fmla="*/ 52 h 424"/>
                <a:gd name="T24" fmla="*/ 346 w 1128"/>
                <a:gd name="T25" fmla="*/ 61 h 424"/>
                <a:gd name="T26" fmla="*/ 376 w 1128"/>
                <a:gd name="T27" fmla="*/ 67 h 424"/>
                <a:gd name="T28" fmla="*/ 405 w 1128"/>
                <a:gd name="T29" fmla="*/ 80 h 424"/>
                <a:gd name="T30" fmla="*/ 433 w 1128"/>
                <a:gd name="T31" fmla="*/ 110 h 424"/>
                <a:gd name="T32" fmla="*/ 463 w 1128"/>
                <a:gd name="T33" fmla="*/ 177 h 424"/>
                <a:gd name="T34" fmla="*/ 492 w 1128"/>
                <a:gd name="T35" fmla="*/ 255 h 424"/>
                <a:gd name="T36" fmla="*/ 520 w 1128"/>
                <a:gd name="T37" fmla="*/ 322 h 424"/>
                <a:gd name="T38" fmla="*/ 550 w 1128"/>
                <a:gd name="T39" fmla="*/ 360 h 424"/>
                <a:gd name="T40" fmla="*/ 578 w 1128"/>
                <a:gd name="T41" fmla="*/ 367 h 424"/>
                <a:gd name="T42" fmla="*/ 607 w 1128"/>
                <a:gd name="T43" fmla="*/ 359 h 424"/>
                <a:gd name="T44" fmla="*/ 637 w 1128"/>
                <a:gd name="T45" fmla="*/ 335 h 424"/>
                <a:gd name="T46" fmla="*/ 665 w 1128"/>
                <a:gd name="T47" fmla="*/ 315 h 424"/>
                <a:gd name="T48" fmla="*/ 694 w 1128"/>
                <a:gd name="T49" fmla="*/ 296 h 424"/>
                <a:gd name="T50" fmla="*/ 724 w 1128"/>
                <a:gd name="T51" fmla="*/ 285 h 424"/>
                <a:gd name="T52" fmla="*/ 752 w 1128"/>
                <a:gd name="T53" fmla="*/ 265 h 424"/>
                <a:gd name="T54" fmla="*/ 781 w 1128"/>
                <a:gd name="T55" fmla="*/ 228 h 424"/>
                <a:gd name="T56" fmla="*/ 809 w 1128"/>
                <a:gd name="T57" fmla="*/ 184 h 424"/>
                <a:gd name="T58" fmla="*/ 839 w 1128"/>
                <a:gd name="T59" fmla="*/ 145 h 424"/>
                <a:gd name="T60" fmla="*/ 868 w 1128"/>
                <a:gd name="T61" fmla="*/ 137 h 424"/>
                <a:gd name="T62" fmla="*/ 896 w 1128"/>
                <a:gd name="T63" fmla="*/ 135 h 424"/>
                <a:gd name="T64" fmla="*/ 926 w 1128"/>
                <a:gd name="T65" fmla="*/ 120 h 424"/>
                <a:gd name="T66" fmla="*/ 955 w 1128"/>
                <a:gd name="T67" fmla="*/ 102 h 424"/>
                <a:gd name="T68" fmla="*/ 983 w 1128"/>
                <a:gd name="T69" fmla="*/ 84 h 424"/>
                <a:gd name="T70" fmla="*/ 1013 w 1128"/>
                <a:gd name="T71" fmla="*/ 88 h 424"/>
                <a:gd name="T72" fmla="*/ 1041 w 1128"/>
                <a:gd name="T73" fmla="*/ 103 h 424"/>
                <a:gd name="T74" fmla="*/ 1070 w 1128"/>
                <a:gd name="T75" fmla="*/ 109 h 424"/>
                <a:gd name="T76" fmla="*/ 1099 w 1128"/>
                <a:gd name="T77" fmla="*/ 109 h 424"/>
                <a:gd name="T78" fmla="*/ 1128 w 1128"/>
                <a:gd name="T79" fmla="*/ 115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8" h="424">
                  <a:moveTo>
                    <a:pt x="0" y="422"/>
                  </a:moveTo>
                  <a:lnTo>
                    <a:pt x="29" y="424"/>
                  </a:lnTo>
                  <a:lnTo>
                    <a:pt x="58" y="375"/>
                  </a:lnTo>
                  <a:lnTo>
                    <a:pt x="87" y="306"/>
                  </a:lnTo>
                  <a:lnTo>
                    <a:pt x="115" y="219"/>
                  </a:lnTo>
                  <a:lnTo>
                    <a:pt x="144" y="105"/>
                  </a:lnTo>
                  <a:lnTo>
                    <a:pt x="174" y="32"/>
                  </a:lnTo>
                  <a:lnTo>
                    <a:pt x="202" y="0"/>
                  </a:lnTo>
                  <a:lnTo>
                    <a:pt x="231" y="5"/>
                  </a:lnTo>
                  <a:lnTo>
                    <a:pt x="261" y="22"/>
                  </a:lnTo>
                  <a:lnTo>
                    <a:pt x="289" y="36"/>
                  </a:lnTo>
                  <a:lnTo>
                    <a:pt x="318" y="52"/>
                  </a:lnTo>
                  <a:lnTo>
                    <a:pt x="346" y="61"/>
                  </a:lnTo>
                  <a:lnTo>
                    <a:pt x="376" y="67"/>
                  </a:lnTo>
                  <a:lnTo>
                    <a:pt x="405" y="80"/>
                  </a:lnTo>
                  <a:lnTo>
                    <a:pt x="433" y="110"/>
                  </a:lnTo>
                  <a:lnTo>
                    <a:pt x="463" y="177"/>
                  </a:lnTo>
                  <a:lnTo>
                    <a:pt x="492" y="255"/>
                  </a:lnTo>
                  <a:lnTo>
                    <a:pt x="520" y="322"/>
                  </a:lnTo>
                  <a:lnTo>
                    <a:pt x="550" y="360"/>
                  </a:lnTo>
                  <a:lnTo>
                    <a:pt x="578" y="367"/>
                  </a:lnTo>
                  <a:lnTo>
                    <a:pt x="607" y="359"/>
                  </a:lnTo>
                  <a:lnTo>
                    <a:pt x="637" y="335"/>
                  </a:lnTo>
                  <a:lnTo>
                    <a:pt x="665" y="315"/>
                  </a:lnTo>
                  <a:lnTo>
                    <a:pt x="694" y="296"/>
                  </a:lnTo>
                  <a:lnTo>
                    <a:pt x="724" y="285"/>
                  </a:lnTo>
                  <a:lnTo>
                    <a:pt x="752" y="265"/>
                  </a:lnTo>
                  <a:lnTo>
                    <a:pt x="781" y="228"/>
                  </a:lnTo>
                  <a:lnTo>
                    <a:pt x="809" y="184"/>
                  </a:lnTo>
                  <a:lnTo>
                    <a:pt x="839" y="145"/>
                  </a:lnTo>
                  <a:lnTo>
                    <a:pt x="868" y="137"/>
                  </a:lnTo>
                  <a:lnTo>
                    <a:pt x="896" y="135"/>
                  </a:lnTo>
                  <a:lnTo>
                    <a:pt x="926" y="120"/>
                  </a:lnTo>
                  <a:lnTo>
                    <a:pt x="955" y="102"/>
                  </a:lnTo>
                  <a:lnTo>
                    <a:pt x="983" y="84"/>
                  </a:lnTo>
                  <a:lnTo>
                    <a:pt x="1013" y="88"/>
                  </a:lnTo>
                  <a:lnTo>
                    <a:pt x="1041" y="103"/>
                  </a:lnTo>
                  <a:lnTo>
                    <a:pt x="1070" y="109"/>
                  </a:lnTo>
                  <a:lnTo>
                    <a:pt x="1099" y="109"/>
                  </a:lnTo>
                  <a:lnTo>
                    <a:pt x="1128" y="11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02" name="Freeform 200">
              <a:extLst>
                <a:ext uri="{FF2B5EF4-FFF2-40B4-BE49-F238E27FC236}">
                  <a16:creationId xmlns="" xmlns:a16="http://schemas.microsoft.com/office/drawing/2014/main" id="{0548F7C7-5218-4CAD-BD95-FC23C9F917C0}"/>
                </a:ext>
              </a:extLst>
            </p:cNvPr>
            <p:cNvSpPr>
              <a:spLocks/>
            </p:cNvSpPr>
            <p:nvPr/>
          </p:nvSpPr>
          <p:spPr bwMode="auto">
            <a:xfrm>
              <a:off x="4144963" y="4310063"/>
              <a:ext cx="1882775" cy="609600"/>
            </a:xfrm>
            <a:custGeom>
              <a:avLst/>
              <a:gdLst>
                <a:gd name="T0" fmla="*/ 0 w 1186"/>
                <a:gd name="T1" fmla="*/ 0 h 384"/>
                <a:gd name="T2" fmla="*/ 29 w 1186"/>
                <a:gd name="T3" fmla="*/ 85 h 384"/>
                <a:gd name="T4" fmla="*/ 58 w 1186"/>
                <a:gd name="T5" fmla="*/ 177 h 384"/>
                <a:gd name="T6" fmla="*/ 87 w 1186"/>
                <a:gd name="T7" fmla="*/ 241 h 384"/>
                <a:gd name="T8" fmla="*/ 115 w 1186"/>
                <a:gd name="T9" fmla="*/ 301 h 384"/>
                <a:gd name="T10" fmla="*/ 144 w 1186"/>
                <a:gd name="T11" fmla="*/ 362 h 384"/>
                <a:gd name="T12" fmla="*/ 174 w 1186"/>
                <a:gd name="T13" fmla="*/ 380 h 384"/>
                <a:gd name="T14" fmla="*/ 202 w 1186"/>
                <a:gd name="T15" fmla="*/ 384 h 384"/>
                <a:gd name="T16" fmla="*/ 231 w 1186"/>
                <a:gd name="T17" fmla="*/ 383 h 384"/>
                <a:gd name="T18" fmla="*/ 261 w 1186"/>
                <a:gd name="T19" fmla="*/ 369 h 384"/>
                <a:gd name="T20" fmla="*/ 289 w 1186"/>
                <a:gd name="T21" fmla="*/ 332 h 384"/>
                <a:gd name="T22" fmla="*/ 318 w 1186"/>
                <a:gd name="T23" fmla="*/ 271 h 384"/>
                <a:gd name="T24" fmla="*/ 346 w 1186"/>
                <a:gd name="T25" fmla="*/ 191 h 384"/>
                <a:gd name="T26" fmla="*/ 376 w 1186"/>
                <a:gd name="T27" fmla="*/ 113 h 384"/>
                <a:gd name="T28" fmla="*/ 405 w 1186"/>
                <a:gd name="T29" fmla="*/ 59 h 384"/>
                <a:gd name="T30" fmla="*/ 433 w 1186"/>
                <a:gd name="T31" fmla="*/ 34 h 384"/>
                <a:gd name="T32" fmla="*/ 463 w 1186"/>
                <a:gd name="T33" fmla="*/ 34 h 384"/>
                <a:gd name="T34" fmla="*/ 492 w 1186"/>
                <a:gd name="T35" fmla="*/ 39 h 384"/>
                <a:gd name="T36" fmla="*/ 520 w 1186"/>
                <a:gd name="T37" fmla="*/ 44 h 384"/>
                <a:gd name="T38" fmla="*/ 550 w 1186"/>
                <a:gd name="T39" fmla="*/ 44 h 384"/>
                <a:gd name="T40" fmla="*/ 578 w 1186"/>
                <a:gd name="T41" fmla="*/ 36 h 384"/>
                <a:gd name="T42" fmla="*/ 607 w 1186"/>
                <a:gd name="T43" fmla="*/ 52 h 384"/>
                <a:gd name="T44" fmla="*/ 637 w 1186"/>
                <a:gd name="T45" fmla="*/ 73 h 384"/>
                <a:gd name="T46" fmla="*/ 665 w 1186"/>
                <a:gd name="T47" fmla="*/ 107 h 384"/>
                <a:gd name="T48" fmla="*/ 694 w 1186"/>
                <a:gd name="T49" fmla="*/ 172 h 384"/>
                <a:gd name="T50" fmla="*/ 724 w 1186"/>
                <a:gd name="T51" fmla="*/ 230 h 384"/>
                <a:gd name="T52" fmla="*/ 752 w 1186"/>
                <a:gd name="T53" fmla="*/ 268 h 384"/>
                <a:gd name="T54" fmla="*/ 781 w 1186"/>
                <a:gd name="T55" fmla="*/ 271 h 384"/>
                <a:gd name="T56" fmla="*/ 809 w 1186"/>
                <a:gd name="T57" fmla="*/ 249 h 384"/>
                <a:gd name="T58" fmla="*/ 839 w 1186"/>
                <a:gd name="T59" fmla="*/ 252 h 384"/>
                <a:gd name="T60" fmla="*/ 868 w 1186"/>
                <a:gd name="T61" fmla="*/ 285 h 384"/>
                <a:gd name="T62" fmla="*/ 896 w 1186"/>
                <a:gd name="T63" fmla="*/ 317 h 384"/>
                <a:gd name="T64" fmla="*/ 926 w 1186"/>
                <a:gd name="T65" fmla="*/ 338 h 384"/>
                <a:gd name="T66" fmla="*/ 955 w 1186"/>
                <a:gd name="T67" fmla="*/ 329 h 384"/>
                <a:gd name="T68" fmla="*/ 983 w 1186"/>
                <a:gd name="T69" fmla="*/ 297 h 384"/>
                <a:gd name="T70" fmla="*/ 1013 w 1186"/>
                <a:gd name="T71" fmla="*/ 262 h 384"/>
                <a:gd name="T72" fmla="*/ 1041 w 1186"/>
                <a:gd name="T73" fmla="*/ 212 h 384"/>
                <a:gd name="T74" fmla="*/ 1070 w 1186"/>
                <a:gd name="T75" fmla="*/ 167 h 384"/>
                <a:gd name="T76" fmla="*/ 1099 w 1186"/>
                <a:gd name="T77" fmla="*/ 133 h 384"/>
                <a:gd name="T78" fmla="*/ 1128 w 1186"/>
                <a:gd name="T79" fmla="*/ 117 h 384"/>
                <a:gd name="T80" fmla="*/ 1157 w 1186"/>
                <a:gd name="T81" fmla="*/ 130 h 384"/>
                <a:gd name="T82" fmla="*/ 1186 w 1186"/>
                <a:gd name="T83" fmla="*/ 1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84">
                  <a:moveTo>
                    <a:pt x="0" y="0"/>
                  </a:moveTo>
                  <a:lnTo>
                    <a:pt x="29" y="85"/>
                  </a:lnTo>
                  <a:lnTo>
                    <a:pt x="58" y="177"/>
                  </a:lnTo>
                  <a:lnTo>
                    <a:pt x="87" y="241"/>
                  </a:lnTo>
                  <a:lnTo>
                    <a:pt x="115" y="301"/>
                  </a:lnTo>
                  <a:lnTo>
                    <a:pt x="144" y="362"/>
                  </a:lnTo>
                  <a:lnTo>
                    <a:pt x="174" y="380"/>
                  </a:lnTo>
                  <a:lnTo>
                    <a:pt x="202" y="384"/>
                  </a:lnTo>
                  <a:lnTo>
                    <a:pt x="231" y="383"/>
                  </a:lnTo>
                  <a:lnTo>
                    <a:pt x="261" y="369"/>
                  </a:lnTo>
                  <a:lnTo>
                    <a:pt x="289" y="332"/>
                  </a:lnTo>
                  <a:lnTo>
                    <a:pt x="318" y="271"/>
                  </a:lnTo>
                  <a:lnTo>
                    <a:pt x="346" y="191"/>
                  </a:lnTo>
                  <a:lnTo>
                    <a:pt x="376" y="113"/>
                  </a:lnTo>
                  <a:lnTo>
                    <a:pt x="405" y="59"/>
                  </a:lnTo>
                  <a:lnTo>
                    <a:pt x="433" y="34"/>
                  </a:lnTo>
                  <a:lnTo>
                    <a:pt x="463" y="34"/>
                  </a:lnTo>
                  <a:lnTo>
                    <a:pt x="492" y="39"/>
                  </a:lnTo>
                  <a:lnTo>
                    <a:pt x="520" y="44"/>
                  </a:lnTo>
                  <a:lnTo>
                    <a:pt x="550" y="44"/>
                  </a:lnTo>
                  <a:lnTo>
                    <a:pt x="578" y="36"/>
                  </a:lnTo>
                  <a:lnTo>
                    <a:pt x="607" y="52"/>
                  </a:lnTo>
                  <a:lnTo>
                    <a:pt x="637" y="73"/>
                  </a:lnTo>
                  <a:lnTo>
                    <a:pt x="665" y="107"/>
                  </a:lnTo>
                  <a:lnTo>
                    <a:pt x="694" y="172"/>
                  </a:lnTo>
                  <a:lnTo>
                    <a:pt x="724" y="230"/>
                  </a:lnTo>
                  <a:lnTo>
                    <a:pt x="752" y="268"/>
                  </a:lnTo>
                  <a:lnTo>
                    <a:pt x="781" y="271"/>
                  </a:lnTo>
                  <a:lnTo>
                    <a:pt x="809" y="249"/>
                  </a:lnTo>
                  <a:lnTo>
                    <a:pt x="839" y="252"/>
                  </a:lnTo>
                  <a:lnTo>
                    <a:pt x="868" y="285"/>
                  </a:lnTo>
                  <a:lnTo>
                    <a:pt x="896" y="317"/>
                  </a:lnTo>
                  <a:lnTo>
                    <a:pt x="926" y="338"/>
                  </a:lnTo>
                  <a:lnTo>
                    <a:pt x="955" y="329"/>
                  </a:lnTo>
                  <a:lnTo>
                    <a:pt x="983" y="297"/>
                  </a:lnTo>
                  <a:lnTo>
                    <a:pt x="1013" y="262"/>
                  </a:lnTo>
                  <a:lnTo>
                    <a:pt x="1041" y="212"/>
                  </a:lnTo>
                  <a:lnTo>
                    <a:pt x="1070" y="167"/>
                  </a:lnTo>
                  <a:lnTo>
                    <a:pt x="1099" y="133"/>
                  </a:lnTo>
                  <a:lnTo>
                    <a:pt x="1128" y="117"/>
                  </a:lnTo>
                  <a:lnTo>
                    <a:pt x="1157" y="130"/>
                  </a:lnTo>
                  <a:lnTo>
                    <a:pt x="1186" y="14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03" name="Freeform 201">
              <a:extLst>
                <a:ext uri="{FF2B5EF4-FFF2-40B4-BE49-F238E27FC236}">
                  <a16:creationId xmlns="" xmlns:a16="http://schemas.microsoft.com/office/drawing/2014/main" id="{1B466589-5B9B-40BD-ADAA-E795BDC4D2B6}"/>
                </a:ext>
              </a:extLst>
            </p:cNvPr>
            <p:cNvSpPr>
              <a:spLocks/>
            </p:cNvSpPr>
            <p:nvPr/>
          </p:nvSpPr>
          <p:spPr bwMode="auto">
            <a:xfrm>
              <a:off x="4144963" y="4230688"/>
              <a:ext cx="1836738" cy="649288"/>
            </a:xfrm>
            <a:custGeom>
              <a:avLst/>
              <a:gdLst>
                <a:gd name="T0" fmla="*/ 0 w 1157"/>
                <a:gd name="T1" fmla="*/ 136 h 409"/>
                <a:gd name="T2" fmla="*/ 29 w 1157"/>
                <a:gd name="T3" fmla="*/ 60 h 409"/>
                <a:gd name="T4" fmla="*/ 58 w 1157"/>
                <a:gd name="T5" fmla="*/ 35 h 409"/>
                <a:gd name="T6" fmla="*/ 87 w 1157"/>
                <a:gd name="T7" fmla="*/ 18 h 409"/>
                <a:gd name="T8" fmla="*/ 115 w 1157"/>
                <a:gd name="T9" fmla="*/ 0 h 409"/>
                <a:gd name="T10" fmla="*/ 144 w 1157"/>
                <a:gd name="T11" fmla="*/ 5 h 409"/>
                <a:gd name="T12" fmla="*/ 174 w 1157"/>
                <a:gd name="T13" fmla="*/ 32 h 409"/>
                <a:gd name="T14" fmla="*/ 202 w 1157"/>
                <a:gd name="T15" fmla="*/ 97 h 409"/>
                <a:gd name="T16" fmla="*/ 231 w 1157"/>
                <a:gd name="T17" fmla="*/ 177 h 409"/>
                <a:gd name="T18" fmla="*/ 261 w 1157"/>
                <a:gd name="T19" fmla="*/ 257 h 409"/>
                <a:gd name="T20" fmla="*/ 289 w 1157"/>
                <a:gd name="T21" fmla="*/ 328 h 409"/>
                <a:gd name="T22" fmla="*/ 318 w 1157"/>
                <a:gd name="T23" fmla="*/ 370 h 409"/>
                <a:gd name="T24" fmla="*/ 346 w 1157"/>
                <a:gd name="T25" fmla="*/ 397 h 409"/>
                <a:gd name="T26" fmla="*/ 376 w 1157"/>
                <a:gd name="T27" fmla="*/ 409 h 409"/>
                <a:gd name="T28" fmla="*/ 405 w 1157"/>
                <a:gd name="T29" fmla="*/ 401 h 409"/>
                <a:gd name="T30" fmla="*/ 433 w 1157"/>
                <a:gd name="T31" fmla="*/ 397 h 409"/>
                <a:gd name="T32" fmla="*/ 463 w 1157"/>
                <a:gd name="T33" fmla="*/ 390 h 409"/>
                <a:gd name="T34" fmla="*/ 492 w 1157"/>
                <a:gd name="T35" fmla="*/ 381 h 409"/>
                <a:gd name="T36" fmla="*/ 520 w 1157"/>
                <a:gd name="T37" fmla="*/ 372 h 409"/>
                <a:gd name="T38" fmla="*/ 550 w 1157"/>
                <a:gd name="T39" fmla="*/ 338 h 409"/>
                <a:gd name="T40" fmla="*/ 578 w 1157"/>
                <a:gd name="T41" fmla="*/ 283 h 409"/>
                <a:gd name="T42" fmla="*/ 607 w 1157"/>
                <a:gd name="T43" fmla="*/ 225 h 409"/>
                <a:gd name="T44" fmla="*/ 637 w 1157"/>
                <a:gd name="T45" fmla="*/ 173 h 409"/>
                <a:gd name="T46" fmla="*/ 665 w 1157"/>
                <a:gd name="T47" fmla="*/ 137 h 409"/>
                <a:gd name="T48" fmla="*/ 694 w 1157"/>
                <a:gd name="T49" fmla="*/ 116 h 409"/>
                <a:gd name="T50" fmla="*/ 724 w 1157"/>
                <a:gd name="T51" fmla="*/ 108 h 409"/>
                <a:gd name="T52" fmla="*/ 752 w 1157"/>
                <a:gd name="T53" fmla="*/ 109 h 409"/>
                <a:gd name="T54" fmla="*/ 781 w 1157"/>
                <a:gd name="T55" fmla="*/ 119 h 409"/>
                <a:gd name="T56" fmla="*/ 809 w 1157"/>
                <a:gd name="T57" fmla="*/ 120 h 409"/>
                <a:gd name="T58" fmla="*/ 839 w 1157"/>
                <a:gd name="T59" fmla="*/ 113 h 409"/>
                <a:gd name="T60" fmla="*/ 868 w 1157"/>
                <a:gd name="T61" fmla="*/ 114 h 409"/>
                <a:gd name="T62" fmla="*/ 896 w 1157"/>
                <a:gd name="T63" fmla="*/ 141 h 409"/>
                <a:gd name="T64" fmla="*/ 926 w 1157"/>
                <a:gd name="T65" fmla="*/ 184 h 409"/>
                <a:gd name="T66" fmla="*/ 955 w 1157"/>
                <a:gd name="T67" fmla="*/ 226 h 409"/>
                <a:gd name="T68" fmla="*/ 983 w 1157"/>
                <a:gd name="T69" fmla="*/ 262 h 409"/>
                <a:gd name="T70" fmla="*/ 1013 w 1157"/>
                <a:gd name="T71" fmla="*/ 276 h 409"/>
                <a:gd name="T72" fmla="*/ 1041 w 1157"/>
                <a:gd name="T73" fmla="*/ 287 h 409"/>
                <a:gd name="T74" fmla="*/ 1070 w 1157"/>
                <a:gd name="T75" fmla="*/ 286 h 409"/>
                <a:gd name="T76" fmla="*/ 1099 w 1157"/>
                <a:gd name="T77" fmla="*/ 275 h 409"/>
                <a:gd name="T78" fmla="*/ 1128 w 1157"/>
                <a:gd name="T79" fmla="*/ 265 h 409"/>
                <a:gd name="T80" fmla="*/ 1157 w 1157"/>
                <a:gd name="T81" fmla="*/ 226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09">
                  <a:moveTo>
                    <a:pt x="0" y="136"/>
                  </a:moveTo>
                  <a:lnTo>
                    <a:pt x="29" y="60"/>
                  </a:lnTo>
                  <a:lnTo>
                    <a:pt x="58" y="35"/>
                  </a:lnTo>
                  <a:lnTo>
                    <a:pt x="87" y="18"/>
                  </a:lnTo>
                  <a:lnTo>
                    <a:pt x="115" y="0"/>
                  </a:lnTo>
                  <a:lnTo>
                    <a:pt x="144" y="5"/>
                  </a:lnTo>
                  <a:lnTo>
                    <a:pt x="174" y="32"/>
                  </a:lnTo>
                  <a:lnTo>
                    <a:pt x="202" y="97"/>
                  </a:lnTo>
                  <a:lnTo>
                    <a:pt x="231" y="177"/>
                  </a:lnTo>
                  <a:lnTo>
                    <a:pt x="261" y="257"/>
                  </a:lnTo>
                  <a:lnTo>
                    <a:pt x="289" y="328"/>
                  </a:lnTo>
                  <a:lnTo>
                    <a:pt x="318" y="370"/>
                  </a:lnTo>
                  <a:lnTo>
                    <a:pt x="346" y="397"/>
                  </a:lnTo>
                  <a:lnTo>
                    <a:pt x="376" y="409"/>
                  </a:lnTo>
                  <a:lnTo>
                    <a:pt x="405" y="401"/>
                  </a:lnTo>
                  <a:lnTo>
                    <a:pt x="433" y="397"/>
                  </a:lnTo>
                  <a:lnTo>
                    <a:pt x="463" y="390"/>
                  </a:lnTo>
                  <a:lnTo>
                    <a:pt x="492" y="381"/>
                  </a:lnTo>
                  <a:lnTo>
                    <a:pt x="520" y="372"/>
                  </a:lnTo>
                  <a:lnTo>
                    <a:pt x="550" y="338"/>
                  </a:lnTo>
                  <a:lnTo>
                    <a:pt x="578" y="283"/>
                  </a:lnTo>
                  <a:lnTo>
                    <a:pt x="607" y="225"/>
                  </a:lnTo>
                  <a:lnTo>
                    <a:pt x="637" y="173"/>
                  </a:lnTo>
                  <a:lnTo>
                    <a:pt x="665" y="137"/>
                  </a:lnTo>
                  <a:lnTo>
                    <a:pt x="694" y="116"/>
                  </a:lnTo>
                  <a:lnTo>
                    <a:pt x="724" y="108"/>
                  </a:lnTo>
                  <a:lnTo>
                    <a:pt x="752" y="109"/>
                  </a:lnTo>
                  <a:lnTo>
                    <a:pt x="781" y="119"/>
                  </a:lnTo>
                  <a:lnTo>
                    <a:pt x="809" y="120"/>
                  </a:lnTo>
                  <a:lnTo>
                    <a:pt x="839" y="113"/>
                  </a:lnTo>
                  <a:lnTo>
                    <a:pt x="868" y="114"/>
                  </a:lnTo>
                  <a:lnTo>
                    <a:pt x="896" y="141"/>
                  </a:lnTo>
                  <a:lnTo>
                    <a:pt x="926" y="184"/>
                  </a:lnTo>
                  <a:lnTo>
                    <a:pt x="955" y="226"/>
                  </a:lnTo>
                  <a:lnTo>
                    <a:pt x="983" y="262"/>
                  </a:lnTo>
                  <a:lnTo>
                    <a:pt x="1013" y="276"/>
                  </a:lnTo>
                  <a:lnTo>
                    <a:pt x="1041" y="287"/>
                  </a:lnTo>
                  <a:lnTo>
                    <a:pt x="1070" y="286"/>
                  </a:lnTo>
                  <a:lnTo>
                    <a:pt x="1099" y="275"/>
                  </a:lnTo>
                  <a:lnTo>
                    <a:pt x="1128" y="265"/>
                  </a:lnTo>
                  <a:lnTo>
                    <a:pt x="1157" y="22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04" name="Freeform 202">
              <a:extLst>
                <a:ext uri="{FF2B5EF4-FFF2-40B4-BE49-F238E27FC236}">
                  <a16:creationId xmlns="" xmlns:a16="http://schemas.microsoft.com/office/drawing/2014/main" id="{8E45E7DB-D663-4F09-B7B3-84A45BEADDBF}"/>
                </a:ext>
              </a:extLst>
            </p:cNvPr>
            <p:cNvSpPr>
              <a:spLocks/>
            </p:cNvSpPr>
            <p:nvPr/>
          </p:nvSpPr>
          <p:spPr bwMode="auto">
            <a:xfrm>
              <a:off x="4144963" y="4316413"/>
              <a:ext cx="1836738" cy="690563"/>
            </a:xfrm>
            <a:custGeom>
              <a:avLst/>
              <a:gdLst>
                <a:gd name="T0" fmla="*/ 0 w 1157"/>
                <a:gd name="T1" fmla="*/ 387 h 435"/>
                <a:gd name="T2" fmla="*/ 29 w 1157"/>
                <a:gd name="T3" fmla="*/ 433 h 435"/>
                <a:gd name="T4" fmla="*/ 58 w 1157"/>
                <a:gd name="T5" fmla="*/ 435 h 435"/>
                <a:gd name="T6" fmla="*/ 87 w 1157"/>
                <a:gd name="T7" fmla="*/ 407 h 435"/>
                <a:gd name="T8" fmla="*/ 115 w 1157"/>
                <a:gd name="T9" fmla="*/ 354 h 435"/>
                <a:gd name="T10" fmla="*/ 144 w 1157"/>
                <a:gd name="T11" fmla="*/ 252 h 435"/>
                <a:gd name="T12" fmla="*/ 174 w 1157"/>
                <a:gd name="T13" fmla="*/ 144 h 435"/>
                <a:gd name="T14" fmla="*/ 202 w 1157"/>
                <a:gd name="T15" fmla="*/ 58 h 435"/>
                <a:gd name="T16" fmla="*/ 231 w 1157"/>
                <a:gd name="T17" fmla="*/ 7 h 435"/>
                <a:gd name="T18" fmla="*/ 261 w 1157"/>
                <a:gd name="T19" fmla="*/ 0 h 435"/>
                <a:gd name="T20" fmla="*/ 289 w 1157"/>
                <a:gd name="T21" fmla="*/ 16 h 435"/>
                <a:gd name="T22" fmla="*/ 318 w 1157"/>
                <a:gd name="T23" fmla="*/ 33 h 435"/>
                <a:gd name="T24" fmla="*/ 346 w 1157"/>
                <a:gd name="T25" fmla="*/ 46 h 435"/>
                <a:gd name="T26" fmla="*/ 376 w 1157"/>
                <a:gd name="T27" fmla="*/ 54 h 435"/>
                <a:gd name="T28" fmla="*/ 405 w 1157"/>
                <a:gd name="T29" fmla="*/ 55 h 435"/>
                <a:gd name="T30" fmla="*/ 433 w 1157"/>
                <a:gd name="T31" fmla="*/ 64 h 435"/>
                <a:gd name="T32" fmla="*/ 463 w 1157"/>
                <a:gd name="T33" fmla="*/ 92 h 435"/>
                <a:gd name="T34" fmla="*/ 492 w 1157"/>
                <a:gd name="T35" fmla="*/ 141 h 435"/>
                <a:gd name="T36" fmla="*/ 520 w 1157"/>
                <a:gd name="T37" fmla="*/ 222 h 435"/>
                <a:gd name="T38" fmla="*/ 550 w 1157"/>
                <a:gd name="T39" fmla="*/ 297 h 435"/>
                <a:gd name="T40" fmla="*/ 578 w 1157"/>
                <a:gd name="T41" fmla="*/ 336 h 435"/>
                <a:gd name="T42" fmla="*/ 607 w 1157"/>
                <a:gd name="T43" fmla="*/ 348 h 435"/>
                <a:gd name="T44" fmla="*/ 637 w 1157"/>
                <a:gd name="T45" fmla="*/ 331 h 435"/>
                <a:gd name="T46" fmla="*/ 665 w 1157"/>
                <a:gd name="T47" fmla="*/ 315 h 435"/>
                <a:gd name="T48" fmla="*/ 694 w 1157"/>
                <a:gd name="T49" fmla="*/ 307 h 435"/>
                <a:gd name="T50" fmla="*/ 724 w 1157"/>
                <a:gd name="T51" fmla="*/ 296 h 435"/>
                <a:gd name="T52" fmla="*/ 752 w 1157"/>
                <a:gd name="T53" fmla="*/ 274 h 435"/>
                <a:gd name="T54" fmla="*/ 781 w 1157"/>
                <a:gd name="T55" fmla="*/ 242 h 435"/>
                <a:gd name="T56" fmla="*/ 809 w 1157"/>
                <a:gd name="T57" fmla="*/ 213 h 435"/>
                <a:gd name="T58" fmla="*/ 839 w 1157"/>
                <a:gd name="T59" fmla="*/ 190 h 435"/>
                <a:gd name="T60" fmla="*/ 868 w 1157"/>
                <a:gd name="T61" fmla="*/ 162 h 435"/>
                <a:gd name="T62" fmla="*/ 896 w 1157"/>
                <a:gd name="T63" fmla="*/ 139 h 435"/>
                <a:gd name="T64" fmla="*/ 926 w 1157"/>
                <a:gd name="T65" fmla="*/ 114 h 435"/>
                <a:gd name="T66" fmla="*/ 955 w 1157"/>
                <a:gd name="T67" fmla="*/ 91 h 435"/>
                <a:gd name="T68" fmla="*/ 983 w 1157"/>
                <a:gd name="T69" fmla="*/ 90 h 435"/>
                <a:gd name="T70" fmla="*/ 1013 w 1157"/>
                <a:gd name="T71" fmla="*/ 78 h 435"/>
                <a:gd name="T72" fmla="*/ 1041 w 1157"/>
                <a:gd name="T73" fmla="*/ 83 h 435"/>
                <a:gd name="T74" fmla="*/ 1070 w 1157"/>
                <a:gd name="T75" fmla="*/ 118 h 435"/>
                <a:gd name="T76" fmla="*/ 1099 w 1157"/>
                <a:gd name="T77" fmla="*/ 124 h 435"/>
                <a:gd name="T78" fmla="*/ 1128 w 1157"/>
                <a:gd name="T79" fmla="*/ 162 h 435"/>
                <a:gd name="T80" fmla="*/ 1157 w 1157"/>
                <a:gd name="T81" fmla="*/ 20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35">
                  <a:moveTo>
                    <a:pt x="0" y="387"/>
                  </a:moveTo>
                  <a:lnTo>
                    <a:pt x="29" y="433"/>
                  </a:lnTo>
                  <a:lnTo>
                    <a:pt x="58" y="435"/>
                  </a:lnTo>
                  <a:lnTo>
                    <a:pt x="87" y="407"/>
                  </a:lnTo>
                  <a:lnTo>
                    <a:pt x="115" y="354"/>
                  </a:lnTo>
                  <a:lnTo>
                    <a:pt x="144" y="252"/>
                  </a:lnTo>
                  <a:lnTo>
                    <a:pt x="174" y="144"/>
                  </a:lnTo>
                  <a:lnTo>
                    <a:pt x="202" y="58"/>
                  </a:lnTo>
                  <a:lnTo>
                    <a:pt x="231" y="7"/>
                  </a:lnTo>
                  <a:lnTo>
                    <a:pt x="261" y="0"/>
                  </a:lnTo>
                  <a:lnTo>
                    <a:pt x="289" y="16"/>
                  </a:lnTo>
                  <a:lnTo>
                    <a:pt x="318" y="33"/>
                  </a:lnTo>
                  <a:lnTo>
                    <a:pt x="346" y="46"/>
                  </a:lnTo>
                  <a:lnTo>
                    <a:pt x="376" y="54"/>
                  </a:lnTo>
                  <a:lnTo>
                    <a:pt x="405" y="55"/>
                  </a:lnTo>
                  <a:lnTo>
                    <a:pt x="433" y="64"/>
                  </a:lnTo>
                  <a:lnTo>
                    <a:pt x="463" y="92"/>
                  </a:lnTo>
                  <a:lnTo>
                    <a:pt x="492" y="141"/>
                  </a:lnTo>
                  <a:lnTo>
                    <a:pt x="520" y="222"/>
                  </a:lnTo>
                  <a:lnTo>
                    <a:pt x="550" y="297"/>
                  </a:lnTo>
                  <a:lnTo>
                    <a:pt x="578" y="336"/>
                  </a:lnTo>
                  <a:lnTo>
                    <a:pt x="607" y="348"/>
                  </a:lnTo>
                  <a:lnTo>
                    <a:pt x="637" y="331"/>
                  </a:lnTo>
                  <a:lnTo>
                    <a:pt x="665" y="315"/>
                  </a:lnTo>
                  <a:lnTo>
                    <a:pt x="694" y="307"/>
                  </a:lnTo>
                  <a:lnTo>
                    <a:pt x="724" y="296"/>
                  </a:lnTo>
                  <a:lnTo>
                    <a:pt x="752" y="274"/>
                  </a:lnTo>
                  <a:lnTo>
                    <a:pt x="781" y="242"/>
                  </a:lnTo>
                  <a:lnTo>
                    <a:pt x="809" y="213"/>
                  </a:lnTo>
                  <a:lnTo>
                    <a:pt x="839" y="190"/>
                  </a:lnTo>
                  <a:lnTo>
                    <a:pt x="868" y="162"/>
                  </a:lnTo>
                  <a:lnTo>
                    <a:pt x="896" y="139"/>
                  </a:lnTo>
                  <a:lnTo>
                    <a:pt x="926" y="114"/>
                  </a:lnTo>
                  <a:lnTo>
                    <a:pt x="955" y="91"/>
                  </a:lnTo>
                  <a:lnTo>
                    <a:pt x="983" y="90"/>
                  </a:lnTo>
                  <a:lnTo>
                    <a:pt x="1013" y="78"/>
                  </a:lnTo>
                  <a:lnTo>
                    <a:pt x="1041" y="83"/>
                  </a:lnTo>
                  <a:lnTo>
                    <a:pt x="1070" y="118"/>
                  </a:lnTo>
                  <a:lnTo>
                    <a:pt x="1099" y="124"/>
                  </a:lnTo>
                  <a:lnTo>
                    <a:pt x="1128" y="162"/>
                  </a:lnTo>
                  <a:lnTo>
                    <a:pt x="1157" y="20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05" name="Freeform 203">
              <a:extLst>
                <a:ext uri="{FF2B5EF4-FFF2-40B4-BE49-F238E27FC236}">
                  <a16:creationId xmlns="" xmlns:a16="http://schemas.microsoft.com/office/drawing/2014/main" id="{506A2116-ABB5-4188-9706-E51A032DBA38}"/>
                </a:ext>
              </a:extLst>
            </p:cNvPr>
            <p:cNvSpPr>
              <a:spLocks/>
            </p:cNvSpPr>
            <p:nvPr/>
          </p:nvSpPr>
          <p:spPr bwMode="auto">
            <a:xfrm>
              <a:off x="4144963" y="4122738"/>
              <a:ext cx="1836738" cy="798513"/>
            </a:xfrm>
            <a:custGeom>
              <a:avLst/>
              <a:gdLst>
                <a:gd name="T0" fmla="*/ 0 w 1157"/>
                <a:gd name="T1" fmla="*/ 0 h 503"/>
                <a:gd name="T2" fmla="*/ 29 w 1157"/>
                <a:gd name="T3" fmla="*/ 89 h 503"/>
                <a:gd name="T4" fmla="*/ 58 w 1157"/>
                <a:gd name="T5" fmla="*/ 189 h 503"/>
                <a:gd name="T6" fmla="*/ 87 w 1157"/>
                <a:gd name="T7" fmla="*/ 257 h 503"/>
                <a:gd name="T8" fmla="*/ 115 w 1157"/>
                <a:gd name="T9" fmla="*/ 322 h 503"/>
                <a:gd name="T10" fmla="*/ 144 w 1157"/>
                <a:gd name="T11" fmla="*/ 406 h 503"/>
                <a:gd name="T12" fmla="*/ 174 w 1157"/>
                <a:gd name="T13" fmla="*/ 447 h 503"/>
                <a:gd name="T14" fmla="*/ 202 w 1157"/>
                <a:gd name="T15" fmla="*/ 477 h 503"/>
                <a:gd name="T16" fmla="*/ 231 w 1157"/>
                <a:gd name="T17" fmla="*/ 494 h 503"/>
                <a:gd name="T18" fmla="*/ 261 w 1157"/>
                <a:gd name="T19" fmla="*/ 503 h 503"/>
                <a:gd name="T20" fmla="*/ 289 w 1157"/>
                <a:gd name="T21" fmla="*/ 501 h 503"/>
                <a:gd name="T22" fmla="*/ 318 w 1157"/>
                <a:gd name="T23" fmla="*/ 481 h 503"/>
                <a:gd name="T24" fmla="*/ 346 w 1157"/>
                <a:gd name="T25" fmla="*/ 429 h 503"/>
                <a:gd name="T26" fmla="*/ 376 w 1157"/>
                <a:gd name="T27" fmla="*/ 355 h 503"/>
                <a:gd name="T28" fmla="*/ 405 w 1157"/>
                <a:gd name="T29" fmla="*/ 278 h 503"/>
                <a:gd name="T30" fmla="*/ 433 w 1157"/>
                <a:gd name="T31" fmla="*/ 214 h 503"/>
                <a:gd name="T32" fmla="*/ 463 w 1157"/>
                <a:gd name="T33" fmla="*/ 182 h 503"/>
                <a:gd name="T34" fmla="*/ 492 w 1157"/>
                <a:gd name="T35" fmla="*/ 170 h 503"/>
                <a:gd name="T36" fmla="*/ 520 w 1157"/>
                <a:gd name="T37" fmla="*/ 165 h 503"/>
                <a:gd name="T38" fmla="*/ 550 w 1157"/>
                <a:gd name="T39" fmla="*/ 167 h 503"/>
                <a:gd name="T40" fmla="*/ 578 w 1157"/>
                <a:gd name="T41" fmla="*/ 170 h 503"/>
                <a:gd name="T42" fmla="*/ 607 w 1157"/>
                <a:gd name="T43" fmla="*/ 168 h 503"/>
                <a:gd name="T44" fmla="*/ 637 w 1157"/>
                <a:gd name="T45" fmla="*/ 171 h 503"/>
                <a:gd name="T46" fmla="*/ 665 w 1157"/>
                <a:gd name="T47" fmla="*/ 180 h 503"/>
                <a:gd name="T48" fmla="*/ 694 w 1157"/>
                <a:gd name="T49" fmla="*/ 199 h 503"/>
                <a:gd name="T50" fmla="*/ 724 w 1157"/>
                <a:gd name="T51" fmla="*/ 245 h 503"/>
                <a:gd name="T52" fmla="*/ 752 w 1157"/>
                <a:gd name="T53" fmla="*/ 290 h 503"/>
                <a:gd name="T54" fmla="*/ 781 w 1157"/>
                <a:gd name="T55" fmla="*/ 321 h 503"/>
                <a:gd name="T56" fmla="*/ 809 w 1157"/>
                <a:gd name="T57" fmla="*/ 344 h 503"/>
                <a:gd name="T58" fmla="*/ 839 w 1157"/>
                <a:gd name="T59" fmla="*/ 360 h 503"/>
                <a:gd name="T60" fmla="*/ 868 w 1157"/>
                <a:gd name="T61" fmla="*/ 389 h 503"/>
                <a:gd name="T62" fmla="*/ 896 w 1157"/>
                <a:gd name="T63" fmla="*/ 416 h 503"/>
                <a:gd name="T64" fmla="*/ 926 w 1157"/>
                <a:gd name="T65" fmla="*/ 428 h 503"/>
                <a:gd name="T66" fmla="*/ 955 w 1157"/>
                <a:gd name="T67" fmla="*/ 440 h 503"/>
                <a:gd name="T68" fmla="*/ 983 w 1157"/>
                <a:gd name="T69" fmla="*/ 437 h 503"/>
                <a:gd name="T70" fmla="*/ 1013 w 1157"/>
                <a:gd name="T71" fmla="*/ 410 h 503"/>
                <a:gd name="T72" fmla="*/ 1041 w 1157"/>
                <a:gd name="T73" fmla="*/ 369 h 503"/>
                <a:gd name="T74" fmla="*/ 1070 w 1157"/>
                <a:gd name="T75" fmla="*/ 320 h 503"/>
                <a:gd name="T76" fmla="*/ 1099 w 1157"/>
                <a:gd name="T77" fmla="*/ 278 h 503"/>
                <a:gd name="T78" fmla="*/ 1128 w 1157"/>
                <a:gd name="T79" fmla="*/ 271 h 503"/>
                <a:gd name="T80" fmla="*/ 1157 w 1157"/>
                <a:gd name="T81" fmla="*/ 282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503">
                  <a:moveTo>
                    <a:pt x="0" y="0"/>
                  </a:moveTo>
                  <a:lnTo>
                    <a:pt x="29" y="89"/>
                  </a:lnTo>
                  <a:lnTo>
                    <a:pt x="58" y="189"/>
                  </a:lnTo>
                  <a:lnTo>
                    <a:pt x="87" y="257"/>
                  </a:lnTo>
                  <a:lnTo>
                    <a:pt x="115" y="322"/>
                  </a:lnTo>
                  <a:lnTo>
                    <a:pt x="144" y="406"/>
                  </a:lnTo>
                  <a:lnTo>
                    <a:pt x="174" y="447"/>
                  </a:lnTo>
                  <a:lnTo>
                    <a:pt x="202" y="477"/>
                  </a:lnTo>
                  <a:lnTo>
                    <a:pt x="231" y="494"/>
                  </a:lnTo>
                  <a:lnTo>
                    <a:pt x="261" y="503"/>
                  </a:lnTo>
                  <a:lnTo>
                    <a:pt x="289" y="501"/>
                  </a:lnTo>
                  <a:lnTo>
                    <a:pt x="318" y="481"/>
                  </a:lnTo>
                  <a:lnTo>
                    <a:pt x="346" y="429"/>
                  </a:lnTo>
                  <a:lnTo>
                    <a:pt x="376" y="355"/>
                  </a:lnTo>
                  <a:lnTo>
                    <a:pt x="405" y="278"/>
                  </a:lnTo>
                  <a:lnTo>
                    <a:pt x="433" y="214"/>
                  </a:lnTo>
                  <a:lnTo>
                    <a:pt x="463" y="182"/>
                  </a:lnTo>
                  <a:lnTo>
                    <a:pt x="492" y="170"/>
                  </a:lnTo>
                  <a:lnTo>
                    <a:pt x="520" y="165"/>
                  </a:lnTo>
                  <a:lnTo>
                    <a:pt x="550" y="167"/>
                  </a:lnTo>
                  <a:lnTo>
                    <a:pt x="578" y="170"/>
                  </a:lnTo>
                  <a:lnTo>
                    <a:pt x="607" y="168"/>
                  </a:lnTo>
                  <a:lnTo>
                    <a:pt x="637" y="171"/>
                  </a:lnTo>
                  <a:lnTo>
                    <a:pt x="665" y="180"/>
                  </a:lnTo>
                  <a:lnTo>
                    <a:pt x="694" y="199"/>
                  </a:lnTo>
                  <a:lnTo>
                    <a:pt x="724" y="245"/>
                  </a:lnTo>
                  <a:lnTo>
                    <a:pt x="752" y="290"/>
                  </a:lnTo>
                  <a:lnTo>
                    <a:pt x="781" y="321"/>
                  </a:lnTo>
                  <a:lnTo>
                    <a:pt x="809" y="344"/>
                  </a:lnTo>
                  <a:lnTo>
                    <a:pt x="839" y="360"/>
                  </a:lnTo>
                  <a:lnTo>
                    <a:pt x="868" y="389"/>
                  </a:lnTo>
                  <a:lnTo>
                    <a:pt x="896" y="416"/>
                  </a:lnTo>
                  <a:lnTo>
                    <a:pt x="926" y="428"/>
                  </a:lnTo>
                  <a:lnTo>
                    <a:pt x="955" y="440"/>
                  </a:lnTo>
                  <a:lnTo>
                    <a:pt x="983" y="437"/>
                  </a:lnTo>
                  <a:lnTo>
                    <a:pt x="1013" y="410"/>
                  </a:lnTo>
                  <a:lnTo>
                    <a:pt x="1041" y="369"/>
                  </a:lnTo>
                  <a:lnTo>
                    <a:pt x="1070" y="320"/>
                  </a:lnTo>
                  <a:lnTo>
                    <a:pt x="1099" y="278"/>
                  </a:lnTo>
                  <a:lnTo>
                    <a:pt x="1128" y="271"/>
                  </a:lnTo>
                  <a:lnTo>
                    <a:pt x="1157" y="28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06" name="Freeform 204">
              <a:extLst>
                <a:ext uri="{FF2B5EF4-FFF2-40B4-BE49-F238E27FC236}">
                  <a16:creationId xmlns="" xmlns:a16="http://schemas.microsoft.com/office/drawing/2014/main" id="{2876B046-5990-44E5-A77E-21F5B3061820}"/>
                </a:ext>
              </a:extLst>
            </p:cNvPr>
            <p:cNvSpPr>
              <a:spLocks/>
            </p:cNvSpPr>
            <p:nvPr/>
          </p:nvSpPr>
          <p:spPr bwMode="auto">
            <a:xfrm>
              <a:off x="4144963" y="4243388"/>
              <a:ext cx="1790700" cy="611188"/>
            </a:xfrm>
            <a:custGeom>
              <a:avLst/>
              <a:gdLst>
                <a:gd name="T0" fmla="*/ 0 w 1128"/>
                <a:gd name="T1" fmla="*/ 246 h 385"/>
                <a:gd name="T2" fmla="*/ 29 w 1128"/>
                <a:gd name="T3" fmla="*/ 145 h 385"/>
                <a:gd name="T4" fmla="*/ 58 w 1128"/>
                <a:gd name="T5" fmla="*/ 65 h 385"/>
                <a:gd name="T6" fmla="*/ 87 w 1128"/>
                <a:gd name="T7" fmla="*/ 42 h 385"/>
                <a:gd name="T8" fmla="*/ 115 w 1128"/>
                <a:gd name="T9" fmla="*/ 20 h 385"/>
                <a:gd name="T10" fmla="*/ 144 w 1128"/>
                <a:gd name="T11" fmla="*/ 0 h 385"/>
                <a:gd name="T12" fmla="*/ 174 w 1128"/>
                <a:gd name="T13" fmla="*/ 25 h 385"/>
                <a:gd name="T14" fmla="*/ 202 w 1128"/>
                <a:gd name="T15" fmla="*/ 48 h 385"/>
                <a:gd name="T16" fmla="*/ 231 w 1128"/>
                <a:gd name="T17" fmla="*/ 86 h 385"/>
                <a:gd name="T18" fmla="*/ 261 w 1128"/>
                <a:gd name="T19" fmla="*/ 132 h 385"/>
                <a:gd name="T20" fmla="*/ 289 w 1128"/>
                <a:gd name="T21" fmla="*/ 180 h 385"/>
                <a:gd name="T22" fmla="*/ 318 w 1128"/>
                <a:gd name="T23" fmla="*/ 249 h 385"/>
                <a:gd name="T24" fmla="*/ 346 w 1128"/>
                <a:gd name="T25" fmla="*/ 311 h 385"/>
                <a:gd name="T26" fmla="*/ 376 w 1128"/>
                <a:gd name="T27" fmla="*/ 358 h 385"/>
                <a:gd name="T28" fmla="*/ 405 w 1128"/>
                <a:gd name="T29" fmla="*/ 383 h 385"/>
                <a:gd name="T30" fmla="*/ 433 w 1128"/>
                <a:gd name="T31" fmla="*/ 385 h 385"/>
                <a:gd name="T32" fmla="*/ 463 w 1128"/>
                <a:gd name="T33" fmla="*/ 384 h 385"/>
                <a:gd name="T34" fmla="*/ 492 w 1128"/>
                <a:gd name="T35" fmla="*/ 385 h 385"/>
                <a:gd name="T36" fmla="*/ 520 w 1128"/>
                <a:gd name="T37" fmla="*/ 375 h 385"/>
                <a:gd name="T38" fmla="*/ 550 w 1128"/>
                <a:gd name="T39" fmla="*/ 361 h 385"/>
                <a:gd name="T40" fmla="*/ 578 w 1128"/>
                <a:gd name="T41" fmla="*/ 350 h 385"/>
                <a:gd name="T42" fmla="*/ 607 w 1128"/>
                <a:gd name="T43" fmla="*/ 319 h 385"/>
                <a:gd name="T44" fmla="*/ 637 w 1128"/>
                <a:gd name="T45" fmla="*/ 282 h 385"/>
                <a:gd name="T46" fmla="*/ 665 w 1128"/>
                <a:gd name="T47" fmla="*/ 234 h 385"/>
                <a:gd name="T48" fmla="*/ 694 w 1128"/>
                <a:gd name="T49" fmla="*/ 177 h 385"/>
                <a:gd name="T50" fmla="*/ 724 w 1128"/>
                <a:gd name="T51" fmla="*/ 137 h 385"/>
                <a:gd name="T52" fmla="*/ 752 w 1128"/>
                <a:gd name="T53" fmla="*/ 126 h 385"/>
                <a:gd name="T54" fmla="*/ 781 w 1128"/>
                <a:gd name="T55" fmla="*/ 118 h 385"/>
                <a:gd name="T56" fmla="*/ 809 w 1128"/>
                <a:gd name="T57" fmla="*/ 113 h 385"/>
                <a:gd name="T58" fmla="*/ 839 w 1128"/>
                <a:gd name="T59" fmla="*/ 117 h 385"/>
                <a:gd name="T60" fmla="*/ 868 w 1128"/>
                <a:gd name="T61" fmla="*/ 111 h 385"/>
                <a:gd name="T62" fmla="*/ 896 w 1128"/>
                <a:gd name="T63" fmla="*/ 107 h 385"/>
                <a:gd name="T64" fmla="*/ 926 w 1128"/>
                <a:gd name="T65" fmla="*/ 116 h 385"/>
                <a:gd name="T66" fmla="*/ 955 w 1128"/>
                <a:gd name="T67" fmla="*/ 128 h 385"/>
                <a:gd name="T68" fmla="*/ 983 w 1128"/>
                <a:gd name="T69" fmla="*/ 152 h 385"/>
                <a:gd name="T70" fmla="*/ 1013 w 1128"/>
                <a:gd name="T71" fmla="*/ 176 h 385"/>
                <a:gd name="T72" fmla="*/ 1041 w 1128"/>
                <a:gd name="T73" fmla="*/ 200 h 385"/>
                <a:gd name="T74" fmla="*/ 1070 w 1128"/>
                <a:gd name="T75" fmla="*/ 209 h 385"/>
                <a:gd name="T76" fmla="*/ 1099 w 1128"/>
                <a:gd name="T77" fmla="*/ 217 h 385"/>
                <a:gd name="T78" fmla="*/ 1128 w 1128"/>
                <a:gd name="T79" fmla="*/ 219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8" h="385">
                  <a:moveTo>
                    <a:pt x="0" y="246"/>
                  </a:moveTo>
                  <a:lnTo>
                    <a:pt x="29" y="145"/>
                  </a:lnTo>
                  <a:lnTo>
                    <a:pt x="58" y="65"/>
                  </a:lnTo>
                  <a:lnTo>
                    <a:pt x="87" y="42"/>
                  </a:lnTo>
                  <a:lnTo>
                    <a:pt x="115" y="20"/>
                  </a:lnTo>
                  <a:lnTo>
                    <a:pt x="144" y="0"/>
                  </a:lnTo>
                  <a:lnTo>
                    <a:pt x="174" y="25"/>
                  </a:lnTo>
                  <a:lnTo>
                    <a:pt x="202" y="48"/>
                  </a:lnTo>
                  <a:lnTo>
                    <a:pt x="231" y="86"/>
                  </a:lnTo>
                  <a:lnTo>
                    <a:pt x="261" y="132"/>
                  </a:lnTo>
                  <a:lnTo>
                    <a:pt x="289" y="180"/>
                  </a:lnTo>
                  <a:lnTo>
                    <a:pt x="318" y="249"/>
                  </a:lnTo>
                  <a:lnTo>
                    <a:pt x="346" y="311"/>
                  </a:lnTo>
                  <a:lnTo>
                    <a:pt x="376" y="358"/>
                  </a:lnTo>
                  <a:lnTo>
                    <a:pt x="405" y="383"/>
                  </a:lnTo>
                  <a:lnTo>
                    <a:pt x="433" y="385"/>
                  </a:lnTo>
                  <a:lnTo>
                    <a:pt x="463" y="384"/>
                  </a:lnTo>
                  <a:lnTo>
                    <a:pt x="492" y="385"/>
                  </a:lnTo>
                  <a:lnTo>
                    <a:pt x="520" y="375"/>
                  </a:lnTo>
                  <a:lnTo>
                    <a:pt x="550" y="361"/>
                  </a:lnTo>
                  <a:lnTo>
                    <a:pt x="578" y="350"/>
                  </a:lnTo>
                  <a:lnTo>
                    <a:pt x="607" y="319"/>
                  </a:lnTo>
                  <a:lnTo>
                    <a:pt x="637" y="282"/>
                  </a:lnTo>
                  <a:lnTo>
                    <a:pt x="665" y="234"/>
                  </a:lnTo>
                  <a:lnTo>
                    <a:pt x="694" y="177"/>
                  </a:lnTo>
                  <a:lnTo>
                    <a:pt x="724" y="137"/>
                  </a:lnTo>
                  <a:lnTo>
                    <a:pt x="752" y="126"/>
                  </a:lnTo>
                  <a:lnTo>
                    <a:pt x="781" y="118"/>
                  </a:lnTo>
                  <a:lnTo>
                    <a:pt x="809" y="113"/>
                  </a:lnTo>
                  <a:lnTo>
                    <a:pt x="839" y="117"/>
                  </a:lnTo>
                  <a:lnTo>
                    <a:pt x="868" y="111"/>
                  </a:lnTo>
                  <a:lnTo>
                    <a:pt x="896" y="107"/>
                  </a:lnTo>
                  <a:lnTo>
                    <a:pt x="926" y="116"/>
                  </a:lnTo>
                  <a:lnTo>
                    <a:pt x="955" y="128"/>
                  </a:lnTo>
                  <a:lnTo>
                    <a:pt x="983" y="152"/>
                  </a:lnTo>
                  <a:lnTo>
                    <a:pt x="1013" y="176"/>
                  </a:lnTo>
                  <a:lnTo>
                    <a:pt x="1041" y="200"/>
                  </a:lnTo>
                  <a:lnTo>
                    <a:pt x="1070" y="209"/>
                  </a:lnTo>
                  <a:lnTo>
                    <a:pt x="1099" y="217"/>
                  </a:lnTo>
                  <a:lnTo>
                    <a:pt x="1128" y="21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07" name="Freeform 205">
              <a:extLst>
                <a:ext uri="{FF2B5EF4-FFF2-40B4-BE49-F238E27FC236}">
                  <a16:creationId xmlns="" xmlns:a16="http://schemas.microsoft.com/office/drawing/2014/main" id="{AB1FE0C5-BA6F-4CDA-A995-4E59975C2FB9}"/>
                </a:ext>
              </a:extLst>
            </p:cNvPr>
            <p:cNvSpPr>
              <a:spLocks/>
            </p:cNvSpPr>
            <p:nvPr/>
          </p:nvSpPr>
          <p:spPr bwMode="auto">
            <a:xfrm>
              <a:off x="4144963" y="4333875"/>
              <a:ext cx="1882775" cy="639763"/>
            </a:xfrm>
            <a:custGeom>
              <a:avLst/>
              <a:gdLst>
                <a:gd name="T0" fmla="*/ 0 w 1186"/>
                <a:gd name="T1" fmla="*/ 400 h 403"/>
                <a:gd name="T2" fmla="*/ 29 w 1186"/>
                <a:gd name="T3" fmla="*/ 403 h 403"/>
                <a:gd name="T4" fmla="*/ 58 w 1186"/>
                <a:gd name="T5" fmla="*/ 395 h 403"/>
                <a:gd name="T6" fmla="*/ 87 w 1186"/>
                <a:gd name="T7" fmla="*/ 397 h 403"/>
                <a:gd name="T8" fmla="*/ 115 w 1186"/>
                <a:gd name="T9" fmla="*/ 389 h 403"/>
                <a:gd name="T10" fmla="*/ 144 w 1186"/>
                <a:gd name="T11" fmla="*/ 343 h 403"/>
                <a:gd name="T12" fmla="*/ 174 w 1186"/>
                <a:gd name="T13" fmla="*/ 268 h 403"/>
                <a:gd name="T14" fmla="*/ 202 w 1186"/>
                <a:gd name="T15" fmla="*/ 170 h 403"/>
                <a:gd name="T16" fmla="*/ 231 w 1186"/>
                <a:gd name="T17" fmla="*/ 87 h 403"/>
                <a:gd name="T18" fmla="*/ 261 w 1186"/>
                <a:gd name="T19" fmla="*/ 27 h 403"/>
                <a:gd name="T20" fmla="*/ 289 w 1186"/>
                <a:gd name="T21" fmla="*/ 2 h 403"/>
                <a:gd name="T22" fmla="*/ 318 w 1186"/>
                <a:gd name="T23" fmla="*/ 0 h 403"/>
                <a:gd name="T24" fmla="*/ 346 w 1186"/>
                <a:gd name="T25" fmla="*/ 6 h 403"/>
                <a:gd name="T26" fmla="*/ 376 w 1186"/>
                <a:gd name="T27" fmla="*/ 23 h 403"/>
                <a:gd name="T28" fmla="*/ 405 w 1186"/>
                <a:gd name="T29" fmla="*/ 29 h 403"/>
                <a:gd name="T30" fmla="*/ 433 w 1186"/>
                <a:gd name="T31" fmla="*/ 33 h 403"/>
                <a:gd name="T32" fmla="*/ 463 w 1186"/>
                <a:gd name="T33" fmla="*/ 42 h 403"/>
                <a:gd name="T34" fmla="*/ 492 w 1186"/>
                <a:gd name="T35" fmla="*/ 49 h 403"/>
                <a:gd name="T36" fmla="*/ 520 w 1186"/>
                <a:gd name="T37" fmla="*/ 85 h 403"/>
                <a:gd name="T38" fmla="*/ 550 w 1186"/>
                <a:gd name="T39" fmla="*/ 146 h 403"/>
                <a:gd name="T40" fmla="*/ 578 w 1186"/>
                <a:gd name="T41" fmla="*/ 221 h 403"/>
                <a:gd name="T42" fmla="*/ 607 w 1186"/>
                <a:gd name="T43" fmla="*/ 284 h 403"/>
                <a:gd name="T44" fmla="*/ 637 w 1186"/>
                <a:gd name="T45" fmla="*/ 300 h 403"/>
                <a:gd name="T46" fmla="*/ 665 w 1186"/>
                <a:gd name="T47" fmla="*/ 302 h 403"/>
                <a:gd name="T48" fmla="*/ 694 w 1186"/>
                <a:gd name="T49" fmla="*/ 295 h 403"/>
                <a:gd name="T50" fmla="*/ 724 w 1186"/>
                <a:gd name="T51" fmla="*/ 295 h 403"/>
                <a:gd name="T52" fmla="*/ 752 w 1186"/>
                <a:gd name="T53" fmla="*/ 293 h 403"/>
                <a:gd name="T54" fmla="*/ 781 w 1186"/>
                <a:gd name="T55" fmla="*/ 266 h 403"/>
                <a:gd name="T56" fmla="*/ 809 w 1186"/>
                <a:gd name="T57" fmla="*/ 254 h 403"/>
                <a:gd name="T58" fmla="*/ 839 w 1186"/>
                <a:gd name="T59" fmla="*/ 242 h 403"/>
                <a:gd name="T60" fmla="*/ 868 w 1186"/>
                <a:gd name="T61" fmla="*/ 220 h 403"/>
                <a:gd name="T62" fmla="*/ 896 w 1186"/>
                <a:gd name="T63" fmla="*/ 209 h 403"/>
                <a:gd name="T64" fmla="*/ 926 w 1186"/>
                <a:gd name="T65" fmla="*/ 179 h 403"/>
                <a:gd name="T66" fmla="*/ 955 w 1186"/>
                <a:gd name="T67" fmla="*/ 145 h 403"/>
                <a:gd name="T68" fmla="*/ 983 w 1186"/>
                <a:gd name="T69" fmla="*/ 133 h 403"/>
                <a:gd name="T70" fmla="*/ 1013 w 1186"/>
                <a:gd name="T71" fmla="*/ 106 h 403"/>
                <a:gd name="T72" fmla="*/ 1041 w 1186"/>
                <a:gd name="T73" fmla="*/ 101 h 403"/>
                <a:gd name="T74" fmla="*/ 1070 w 1186"/>
                <a:gd name="T75" fmla="*/ 109 h 403"/>
                <a:gd name="T76" fmla="*/ 1099 w 1186"/>
                <a:gd name="T77" fmla="*/ 109 h 403"/>
                <a:gd name="T78" fmla="*/ 1128 w 1186"/>
                <a:gd name="T79" fmla="*/ 112 h 403"/>
                <a:gd name="T80" fmla="*/ 1157 w 1186"/>
                <a:gd name="T81" fmla="*/ 80 h 403"/>
                <a:gd name="T82" fmla="*/ 1186 w 1186"/>
                <a:gd name="T83" fmla="*/ 31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03">
                  <a:moveTo>
                    <a:pt x="0" y="400"/>
                  </a:moveTo>
                  <a:lnTo>
                    <a:pt x="29" y="403"/>
                  </a:lnTo>
                  <a:lnTo>
                    <a:pt x="58" y="395"/>
                  </a:lnTo>
                  <a:lnTo>
                    <a:pt x="87" y="397"/>
                  </a:lnTo>
                  <a:lnTo>
                    <a:pt x="115" y="389"/>
                  </a:lnTo>
                  <a:lnTo>
                    <a:pt x="144" y="343"/>
                  </a:lnTo>
                  <a:lnTo>
                    <a:pt x="174" y="268"/>
                  </a:lnTo>
                  <a:lnTo>
                    <a:pt x="202" y="170"/>
                  </a:lnTo>
                  <a:lnTo>
                    <a:pt x="231" y="87"/>
                  </a:lnTo>
                  <a:lnTo>
                    <a:pt x="261" y="27"/>
                  </a:lnTo>
                  <a:lnTo>
                    <a:pt x="289" y="2"/>
                  </a:lnTo>
                  <a:lnTo>
                    <a:pt x="318" y="0"/>
                  </a:lnTo>
                  <a:lnTo>
                    <a:pt x="346" y="6"/>
                  </a:lnTo>
                  <a:lnTo>
                    <a:pt x="376" y="23"/>
                  </a:lnTo>
                  <a:lnTo>
                    <a:pt x="405" y="29"/>
                  </a:lnTo>
                  <a:lnTo>
                    <a:pt x="433" y="33"/>
                  </a:lnTo>
                  <a:lnTo>
                    <a:pt x="463" y="42"/>
                  </a:lnTo>
                  <a:lnTo>
                    <a:pt x="492" y="49"/>
                  </a:lnTo>
                  <a:lnTo>
                    <a:pt x="520" y="85"/>
                  </a:lnTo>
                  <a:lnTo>
                    <a:pt x="550" y="146"/>
                  </a:lnTo>
                  <a:lnTo>
                    <a:pt x="578" y="221"/>
                  </a:lnTo>
                  <a:lnTo>
                    <a:pt x="607" y="284"/>
                  </a:lnTo>
                  <a:lnTo>
                    <a:pt x="637" y="300"/>
                  </a:lnTo>
                  <a:lnTo>
                    <a:pt x="665" y="302"/>
                  </a:lnTo>
                  <a:lnTo>
                    <a:pt x="694" y="295"/>
                  </a:lnTo>
                  <a:lnTo>
                    <a:pt x="724" y="295"/>
                  </a:lnTo>
                  <a:lnTo>
                    <a:pt x="752" y="293"/>
                  </a:lnTo>
                  <a:lnTo>
                    <a:pt x="781" y="266"/>
                  </a:lnTo>
                  <a:lnTo>
                    <a:pt x="809" y="254"/>
                  </a:lnTo>
                  <a:lnTo>
                    <a:pt x="839" y="242"/>
                  </a:lnTo>
                  <a:lnTo>
                    <a:pt x="868" y="220"/>
                  </a:lnTo>
                  <a:lnTo>
                    <a:pt x="896" y="209"/>
                  </a:lnTo>
                  <a:lnTo>
                    <a:pt x="926" y="179"/>
                  </a:lnTo>
                  <a:lnTo>
                    <a:pt x="955" y="145"/>
                  </a:lnTo>
                  <a:lnTo>
                    <a:pt x="983" y="133"/>
                  </a:lnTo>
                  <a:lnTo>
                    <a:pt x="1013" y="106"/>
                  </a:lnTo>
                  <a:lnTo>
                    <a:pt x="1041" y="101"/>
                  </a:lnTo>
                  <a:lnTo>
                    <a:pt x="1070" y="109"/>
                  </a:lnTo>
                  <a:lnTo>
                    <a:pt x="1099" y="109"/>
                  </a:lnTo>
                  <a:lnTo>
                    <a:pt x="1128" y="112"/>
                  </a:lnTo>
                  <a:lnTo>
                    <a:pt x="1157" y="80"/>
                  </a:lnTo>
                  <a:lnTo>
                    <a:pt x="1186" y="3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08" name="Freeform 206">
              <a:extLst>
                <a:ext uri="{FF2B5EF4-FFF2-40B4-BE49-F238E27FC236}">
                  <a16:creationId xmlns="" xmlns:a16="http://schemas.microsoft.com/office/drawing/2014/main" id="{2147DB0A-8236-451A-89A0-D2EC08BDFC24}"/>
                </a:ext>
              </a:extLst>
            </p:cNvPr>
            <p:cNvSpPr>
              <a:spLocks/>
            </p:cNvSpPr>
            <p:nvPr/>
          </p:nvSpPr>
          <p:spPr bwMode="auto">
            <a:xfrm>
              <a:off x="4144963" y="4213225"/>
              <a:ext cx="1836738" cy="688975"/>
            </a:xfrm>
            <a:custGeom>
              <a:avLst/>
              <a:gdLst>
                <a:gd name="T0" fmla="*/ 0 w 1157"/>
                <a:gd name="T1" fmla="*/ 27 h 434"/>
                <a:gd name="T2" fmla="*/ 29 w 1157"/>
                <a:gd name="T3" fmla="*/ 0 h 434"/>
                <a:gd name="T4" fmla="*/ 58 w 1157"/>
                <a:gd name="T5" fmla="*/ 18 h 434"/>
                <a:gd name="T6" fmla="*/ 87 w 1157"/>
                <a:gd name="T7" fmla="*/ 89 h 434"/>
                <a:gd name="T8" fmla="*/ 115 w 1157"/>
                <a:gd name="T9" fmla="*/ 188 h 434"/>
                <a:gd name="T10" fmla="*/ 144 w 1157"/>
                <a:gd name="T11" fmla="*/ 295 h 434"/>
                <a:gd name="T12" fmla="*/ 174 w 1157"/>
                <a:gd name="T13" fmla="*/ 375 h 434"/>
                <a:gd name="T14" fmla="*/ 202 w 1157"/>
                <a:gd name="T15" fmla="*/ 403 h 434"/>
                <a:gd name="T16" fmla="*/ 231 w 1157"/>
                <a:gd name="T17" fmla="*/ 419 h 434"/>
                <a:gd name="T18" fmla="*/ 261 w 1157"/>
                <a:gd name="T19" fmla="*/ 434 h 434"/>
                <a:gd name="T20" fmla="*/ 289 w 1157"/>
                <a:gd name="T21" fmla="*/ 433 h 434"/>
                <a:gd name="T22" fmla="*/ 318 w 1157"/>
                <a:gd name="T23" fmla="*/ 429 h 434"/>
                <a:gd name="T24" fmla="*/ 346 w 1157"/>
                <a:gd name="T25" fmla="*/ 410 h 434"/>
                <a:gd name="T26" fmla="*/ 376 w 1157"/>
                <a:gd name="T27" fmla="*/ 377 h 434"/>
                <a:gd name="T28" fmla="*/ 405 w 1157"/>
                <a:gd name="T29" fmla="*/ 329 h 434"/>
                <a:gd name="T30" fmla="*/ 433 w 1157"/>
                <a:gd name="T31" fmla="*/ 255 h 434"/>
                <a:gd name="T32" fmla="*/ 463 w 1157"/>
                <a:gd name="T33" fmla="*/ 188 h 434"/>
                <a:gd name="T34" fmla="*/ 492 w 1157"/>
                <a:gd name="T35" fmla="*/ 143 h 434"/>
                <a:gd name="T36" fmla="*/ 520 w 1157"/>
                <a:gd name="T37" fmla="*/ 114 h 434"/>
                <a:gd name="T38" fmla="*/ 550 w 1157"/>
                <a:gd name="T39" fmla="*/ 109 h 434"/>
                <a:gd name="T40" fmla="*/ 578 w 1157"/>
                <a:gd name="T41" fmla="*/ 109 h 434"/>
                <a:gd name="T42" fmla="*/ 607 w 1157"/>
                <a:gd name="T43" fmla="*/ 113 h 434"/>
                <a:gd name="T44" fmla="*/ 637 w 1157"/>
                <a:gd name="T45" fmla="*/ 118 h 434"/>
                <a:gd name="T46" fmla="*/ 665 w 1157"/>
                <a:gd name="T47" fmla="*/ 116 h 434"/>
                <a:gd name="T48" fmla="*/ 694 w 1157"/>
                <a:gd name="T49" fmla="*/ 107 h 434"/>
                <a:gd name="T50" fmla="*/ 724 w 1157"/>
                <a:gd name="T51" fmla="*/ 114 h 434"/>
                <a:gd name="T52" fmla="*/ 752 w 1157"/>
                <a:gd name="T53" fmla="*/ 156 h 434"/>
                <a:gd name="T54" fmla="*/ 781 w 1157"/>
                <a:gd name="T55" fmla="*/ 199 h 434"/>
                <a:gd name="T56" fmla="*/ 809 w 1157"/>
                <a:gd name="T57" fmla="*/ 232 h 434"/>
                <a:gd name="T58" fmla="*/ 839 w 1157"/>
                <a:gd name="T59" fmla="*/ 264 h 434"/>
                <a:gd name="T60" fmla="*/ 868 w 1157"/>
                <a:gd name="T61" fmla="*/ 295 h 434"/>
                <a:gd name="T62" fmla="*/ 896 w 1157"/>
                <a:gd name="T63" fmla="*/ 340 h 434"/>
                <a:gd name="T64" fmla="*/ 926 w 1157"/>
                <a:gd name="T65" fmla="*/ 380 h 434"/>
                <a:gd name="T66" fmla="*/ 955 w 1157"/>
                <a:gd name="T67" fmla="*/ 386 h 434"/>
                <a:gd name="T68" fmla="*/ 983 w 1157"/>
                <a:gd name="T69" fmla="*/ 377 h 434"/>
                <a:gd name="T70" fmla="*/ 1013 w 1157"/>
                <a:gd name="T71" fmla="*/ 354 h 434"/>
                <a:gd name="T72" fmla="*/ 1041 w 1157"/>
                <a:gd name="T73" fmla="*/ 323 h 434"/>
                <a:gd name="T74" fmla="*/ 1070 w 1157"/>
                <a:gd name="T75" fmla="*/ 286 h 434"/>
                <a:gd name="T76" fmla="*/ 1099 w 1157"/>
                <a:gd name="T77" fmla="*/ 262 h 434"/>
                <a:gd name="T78" fmla="*/ 1128 w 1157"/>
                <a:gd name="T79" fmla="*/ 230 h 434"/>
                <a:gd name="T80" fmla="*/ 1157 w 1157"/>
                <a:gd name="T81" fmla="*/ 199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34">
                  <a:moveTo>
                    <a:pt x="0" y="27"/>
                  </a:moveTo>
                  <a:lnTo>
                    <a:pt x="29" y="0"/>
                  </a:lnTo>
                  <a:lnTo>
                    <a:pt x="58" y="18"/>
                  </a:lnTo>
                  <a:lnTo>
                    <a:pt x="87" y="89"/>
                  </a:lnTo>
                  <a:lnTo>
                    <a:pt x="115" y="188"/>
                  </a:lnTo>
                  <a:lnTo>
                    <a:pt x="144" y="295"/>
                  </a:lnTo>
                  <a:lnTo>
                    <a:pt x="174" y="375"/>
                  </a:lnTo>
                  <a:lnTo>
                    <a:pt x="202" y="403"/>
                  </a:lnTo>
                  <a:lnTo>
                    <a:pt x="231" y="419"/>
                  </a:lnTo>
                  <a:lnTo>
                    <a:pt x="261" y="434"/>
                  </a:lnTo>
                  <a:lnTo>
                    <a:pt x="289" y="433"/>
                  </a:lnTo>
                  <a:lnTo>
                    <a:pt x="318" y="429"/>
                  </a:lnTo>
                  <a:lnTo>
                    <a:pt x="346" y="410"/>
                  </a:lnTo>
                  <a:lnTo>
                    <a:pt x="376" y="377"/>
                  </a:lnTo>
                  <a:lnTo>
                    <a:pt x="405" y="329"/>
                  </a:lnTo>
                  <a:lnTo>
                    <a:pt x="433" y="255"/>
                  </a:lnTo>
                  <a:lnTo>
                    <a:pt x="463" y="188"/>
                  </a:lnTo>
                  <a:lnTo>
                    <a:pt x="492" y="143"/>
                  </a:lnTo>
                  <a:lnTo>
                    <a:pt x="520" y="114"/>
                  </a:lnTo>
                  <a:lnTo>
                    <a:pt x="550" y="109"/>
                  </a:lnTo>
                  <a:lnTo>
                    <a:pt x="578" y="109"/>
                  </a:lnTo>
                  <a:lnTo>
                    <a:pt x="607" y="113"/>
                  </a:lnTo>
                  <a:lnTo>
                    <a:pt x="637" y="118"/>
                  </a:lnTo>
                  <a:lnTo>
                    <a:pt x="665" y="116"/>
                  </a:lnTo>
                  <a:lnTo>
                    <a:pt x="694" y="107"/>
                  </a:lnTo>
                  <a:lnTo>
                    <a:pt x="724" y="114"/>
                  </a:lnTo>
                  <a:lnTo>
                    <a:pt x="752" y="156"/>
                  </a:lnTo>
                  <a:lnTo>
                    <a:pt x="781" y="199"/>
                  </a:lnTo>
                  <a:lnTo>
                    <a:pt x="809" y="232"/>
                  </a:lnTo>
                  <a:lnTo>
                    <a:pt x="839" y="264"/>
                  </a:lnTo>
                  <a:lnTo>
                    <a:pt x="868" y="295"/>
                  </a:lnTo>
                  <a:lnTo>
                    <a:pt x="896" y="340"/>
                  </a:lnTo>
                  <a:lnTo>
                    <a:pt x="926" y="380"/>
                  </a:lnTo>
                  <a:lnTo>
                    <a:pt x="955" y="386"/>
                  </a:lnTo>
                  <a:lnTo>
                    <a:pt x="983" y="377"/>
                  </a:lnTo>
                  <a:lnTo>
                    <a:pt x="1013" y="354"/>
                  </a:lnTo>
                  <a:lnTo>
                    <a:pt x="1041" y="323"/>
                  </a:lnTo>
                  <a:lnTo>
                    <a:pt x="1070" y="286"/>
                  </a:lnTo>
                  <a:lnTo>
                    <a:pt x="1099" y="262"/>
                  </a:lnTo>
                  <a:lnTo>
                    <a:pt x="1128" y="230"/>
                  </a:lnTo>
                  <a:lnTo>
                    <a:pt x="1157" y="19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09" name="Freeform 207">
              <a:extLst>
                <a:ext uri="{FF2B5EF4-FFF2-40B4-BE49-F238E27FC236}">
                  <a16:creationId xmlns="" xmlns:a16="http://schemas.microsoft.com/office/drawing/2014/main" id="{ABE19F39-650A-4832-A5B7-E481749F6512}"/>
                </a:ext>
              </a:extLst>
            </p:cNvPr>
            <p:cNvSpPr>
              <a:spLocks/>
            </p:cNvSpPr>
            <p:nvPr/>
          </p:nvSpPr>
          <p:spPr bwMode="auto">
            <a:xfrm>
              <a:off x="4144963" y="4251325"/>
              <a:ext cx="1836738" cy="635000"/>
            </a:xfrm>
            <a:custGeom>
              <a:avLst/>
              <a:gdLst>
                <a:gd name="T0" fmla="*/ 0 w 1157"/>
                <a:gd name="T1" fmla="*/ 367 h 400"/>
                <a:gd name="T2" fmla="*/ 29 w 1157"/>
                <a:gd name="T3" fmla="*/ 250 h 400"/>
                <a:gd name="T4" fmla="*/ 58 w 1157"/>
                <a:gd name="T5" fmla="*/ 145 h 400"/>
                <a:gd name="T6" fmla="*/ 87 w 1157"/>
                <a:gd name="T7" fmla="*/ 91 h 400"/>
                <a:gd name="T8" fmla="*/ 115 w 1157"/>
                <a:gd name="T9" fmla="*/ 46 h 400"/>
                <a:gd name="T10" fmla="*/ 144 w 1157"/>
                <a:gd name="T11" fmla="*/ 0 h 400"/>
                <a:gd name="T12" fmla="*/ 174 w 1157"/>
                <a:gd name="T13" fmla="*/ 5 h 400"/>
                <a:gd name="T14" fmla="*/ 202 w 1157"/>
                <a:gd name="T15" fmla="*/ 25 h 400"/>
                <a:gd name="T16" fmla="*/ 231 w 1157"/>
                <a:gd name="T17" fmla="*/ 58 h 400"/>
                <a:gd name="T18" fmla="*/ 261 w 1157"/>
                <a:gd name="T19" fmla="*/ 83 h 400"/>
                <a:gd name="T20" fmla="*/ 289 w 1157"/>
                <a:gd name="T21" fmla="*/ 103 h 400"/>
                <a:gd name="T22" fmla="*/ 318 w 1157"/>
                <a:gd name="T23" fmla="*/ 153 h 400"/>
                <a:gd name="T24" fmla="*/ 346 w 1157"/>
                <a:gd name="T25" fmla="*/ 218 h 400"/>
                <a:gd name="T26" fmla="*/ 376 w 1157"/>
                <a:gd name="T27" fmla="*/ 292 h 400"/>
                <a:gd name="T28" fmla="*/ 405 w 1157"/>
                <a:gd name="T29" fmla="*/ 351 h 400"/>
                <a:gd name="T30" fmla="*/ 433 w 1157"/>
                <a:gd name="T31" fmla="*/ 382 h 400"/>
                <a:gd name="T32" fmla="*/ 463 w 1157"/>
                <a:gd name="T33" fmla="*/ 394 h 400"/>
                <a:gd name="T34" fmla="*/ 492 w 1157"/>
                <a:gd name="T35" fmla="*/ 400 h 400"/>
                <a:gd name="T36" fmla="*/ 520 w 1157"/>
                <a:gd name="T37" fmla="*/ 386 h 400"/>
                <a:gd name="T38" fmla="*/ 550 w 1157"/>
                <a:gd name="T39" fmla="*/ 363 h 400"/>
                <a:gd name="T40" fmla="*/ 578 w 1157"/>
                <a:gd name="T41" fmla="*/ 354 h 400"/>
                <a:gd name="T42" fmla="*/ 607 w 1157"/>
                <a:gd name="T43" fmla="*/ 342 h 400"/>
                <a:gd name="T44" fmla="*/ 637 w 1157"/>
                <a:gd name="T45" fmla="*/ 322 h 400"/>
                <a:gd name="T46" fmla="*/ 665 w 1157"/>
                <a:gd name="T47" fmla="*/ 284 h 400"/>
                <a:gd name="T48" fmla="*/ 694 w 1157"/>
                <a:gd name="T49" fmla="*/ 231 h 400"/>
                <a:gd name="T50" fmla="*/ 724 w 1157"/>
                <a:gd name="T51" fmla="*/ 190 h 400"/>
                <a:gd name="T52" fmla="*/ 752 w 1157"/>
                <a:gd name="T53" fmla="*/ 156 h 400"/>
                <a:gd name="T54" fmla="*/ 781 w 1157"/>
                <a:gd name="T55" fmla="*/ 134 h 400"/>
                <a:gd name="T56" fmla="*/ 809 w 1157"/>
                <a:gd name="T57" fmla="*/ 123 h 400"/>
                <a:gd name="T58" fmla="*/ 839 w 1157"/>
                <a:gd name="T59" fmla="*/ 122 h 400"/>
                <a:gd name="T60" fmla="*/ 868 w 1157"/>
                <a:gd name="T61" fmla="*/ 123 h 400"/>
                <a:gd name="T62" fmla="*/ 896 w 1157"/>
                <a:gd name="T63" fmla="*/ 121 h 400"/>
                <a:gd name="T64" fmla="*/ 926 w 1157"/>
                <a:gd name="T65" fmla="*/ 112 h 400"/>
                <a:gd name="T66" fmla="*/ 955 w 1157"/>
                <a:gd name="T67" fmla="*/ 105 h 400"/>
                <a:gd name="T68" fmla="*/ 983 w 1157"/>
                <a:gd name="T69" fmla="*/ 107 h 400"/>
                <a:gd name="T70" fmla="*/ 1013 w 1157"/>
                <a:gd name="T71" fmla="*/ 121 h 400"/>
                <a:gd name="T72" fmla="*/ 1041 w 1157"/>
                <a:gd name="T73" fmla="*/ 143 h 400"/>
                <a:gd name="T74" fmla="*/ 1070 w 1157"/>
                <a:gd name="T75" fmla="*/ 165 h 400"/>
                <a:gd name="T76" fmla="*/ 1099 w 1157"/>
                <a:gd name="T77" fmla="*/ 182 h 400"/>
                <a:gd name="T78" fmla="*/ 1128 w 1157"/>
                <a:gd name="T79" fmla="*/ 182 h 400"/>
                <a:gd name="T80" fmla="*/ 1157 w 1157"/>
                <a:gd name="T81" fmla="*/ 16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00">
                  <a:moveTo>
                    <a:pt x="0" y="367"/>
                  </a:moveTo>
                  <a:lnTo>
                    <a:pt x="29" y="250"/>
                  </a:lnTo>
                  <a:lnTo>
                    <a:pt x="58" y="145"/>
                  </a:lnTo>
                  <a:lnTo>
                    <a:pt x="87" y="91"/>
                  </a:lnTo>
                  <a:lnTo>
                    <a:pt x="115" y="46"/>
                  </a:lnTo>
                  <a:lnTo>
                    <a:pt x="144" y="0"/>
                  </a:lnTo>
                  <a:lnTo>
                    <a:pt x="174" y="5"/>
                  </a:lnTo>
                  <a:lnTo>
                    <a:pt x="202" y="25"/>
                  </a:lnTo>
                  <a:lnTo>
                    <a:pt x="231" y="58"/>
                  </a:lnTo>
                  <a:lnTo>
                    <a:pt x="261" y="83"/>
                  </a:lnTo>
                  <a:lnTo>
                    <a:pt x="289" y="103"/>
                  </a:lnTo>
                  <a:lnTo>
                    <a:pt x="318" y="153"/>
                  </a:lnTo>
                  <a:lnTo>
                    <a:pt x="346" y="218"/>
                  </a:lnTo>
                  <a:lnTo>
                    <a:pt x="376" y="292"/>
                  </a:lnTo>
                  <a:lnTo>
                    <a:pt x="405" y="351"/>
                  </a:lnTo>
                  <a:lnTo>
                    <a:pt x="433" y="382"/>
                  </a:lnTo>
                  <a:lnTo>
                    <a:pt x="463" y="394"/>
                  </a:lnTo>
                  <a:lnTo>
                    <a:pt x="492" y="400"/>
                  </a:lnTo>
                  <a:lnTo>
                    <a:pt x="520" y="386"/>
                  </a:lnTo>
                  <a:lnTo>
                    <a:pt x="550" y="363"/>
                  </a:lnTo>
                  <a:lnTo>
                    <a:pt x="578" y="354"/>
                  </a:lnTo>
                  <a:lnTo>
                    <a:pt x="607" y="342"/>
                  </a:lnTo>
                  <a:lnTo>
                    <a:pt x="637" y="322"/>
                  </a:lnTo>
                  <a:lnTo>
                    <a:pt x="665" y="284"/>
                  </a:lnTo>
                  <a:lnTo>
                    <a:pt x="694" y="231"/>
                  </a:lnTo>
                  <a:lnTo>
                    <a:pt x="724" y="190"/>
                  </a:lnTo>
                  <a:lnTo>
                    <a:pt x="752" y="156"/>
                  </a:lnTo>
                  <a:lnTo>
                    <a:pt x="781" y="134"/>
                  </a:lnTo>
                  <a:lnTo>
                    <a:pt x="809" y="123"/>
                  </a:lnTo>
                  <a:lnTo>
                    <a:pt x="839" y="122"/>
                  </a:lnTo>
                  <a:lnTo>
                    <a:pt x="868" y="123"/>
                  </a:lnTo>
                  <a:lnTo>
                    <a:pt x="896" y="121"/>
                  </a:lnTo>
                  <a:lnTo>
                    <a:pt x="926" y="112"/>
                  </a:lnTo>
                  <a:lnTo>
                    <a:pt x="955" y="105"/>
                  </a:lnTo>
                  <a:lnTo>
                    <a:pt x="983" y="107"/>
                  </a:lnTo>
                  <a:lnTo>
                    <a:pt x="1013" y="121"/>
                  </a:lnTo>
                  <a:lnTo>
                    <a:pt x="1041" y="143"/>
                  </a:lnTo>
                  <a:lnTo>
                    <a:pt x="1070" y="165"/>
                  </a:lnTo>
                  <a:lnTo>
                    <a:pt x="1099" y="182"/>
                  </a:lnTo>
                  <a:lnTo>
                    <a:pt x="1128" y="182"/>
                  </a:lnTo>
                  <a:lnTo>
                    <a:pt x="1157" y="16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10" name="Freeform 208">
              <a:extLst>
                <a:ext uri="{FF2B5EF4-FFF2-40B4-BE49-F238E27FC236}">
                  <a16:creationId xmlns="" xmlns:a16="http://schemas.microsoft.com/office/drawing/2014/main" id="{13CC2AAF-745C-461B-B018-67CBCC884C1D}"/>
                </a:ext>
              </a:extLst>
            </p:cNvPr>
            <p:cNvSpPr>
              <a:spLocks/>
            </p:cNvSpPr>
            <p:nvPr/>
          </p:nvSpPr>
          <p:spPr bwMode="auto">
            <a:xfrm>
              <a:off x="4144963" y="4346575"/>
              <a:ext cx="1882775" cy="625475"/>
            </a:xfrm>
            <a:custGeom>
              <a:avLst/>
              <a:gdLst>
                <a:gd name="T0" fmla="*/ 0 w 1186"/>
                <a:gd name="T1" fmla="*/ 366 h 394"/>
                <a:gd name="T2" fmla="*/ 29 w 1186"/>
                <a:gd name="T3" fmla="*/ 374 h 394"/>
                <a:gd name="T4" fmla="*/ 58 w 1186"/>
                <a:gd name="T5" fmla="*/ 373 h 394"/>
                <a:gd name="T6" fmla="*/ 87 w 1186"/>
                <a:gd name="T7" fmla="*/ 385 h 394"/>
                <a:gd name="T8" fmla="*/ 115 w 1186"/>
                <a:gd name="T9" fmla="*/ 394 h 394"/>
                <a:gd name="T10" fmla="*/ 144 w 1186"/>
                <a:gd name="T11" fmla="*/ 369 h 394"/>
                <a:gd name="T12" fmla="*/ 174 w 1186"/>
                <a:gd name="T13" fmla="*/ 306 h 394"/>
                <a:gd name="T14" fmla="*/ 202 w 1186"/>
                <a:gd name="T15" fmla="*/ 207 h 394"/>
                <a:gd name="T16" fmla="*/ 231 w 1186"/>
                <a:gd name="T17" fmla="*/ 117 h 394"/>
                <a:gd name="T18" fmla="*/ 261 w 1186"/>
                <a:gd name="T19" fmla="*/ 55 h 394"/>
                <a:gd name="T20" fmla="*/ 289 w 1186"/>
                <a:gd name="T21" fmla="*/ 15 h 394"/>
                <a:gd name="T22" fmla="*/ 318 w 1186"/>
                <a:gd name="T23" fmla="*/ 2 h 394"/>
                <a:gd name="T24" fmla="*/ 346 w 1186"/>
                <a:gd name="T25" fmla="*/ 0 h 394"/>
                <a:gd name="T26" fmla="*/ 376 w 1186"/>
                <a:gd name="T27" fmla="*/ 4 h 394"/>
                <a:gd name="T28" fmla="*/ 405 w 1186"/>
                <a:gd name="T29" fmla="*/ 13 h 394"/>
                <a:gd name="T30" fmla="*/ 433 w 1186"/>
                <a:gd name="T31" fmla="*/ 18 h 394"/>
                <a:gd name="T32" fmla="*/ 463 w 1186"/>
                <a:gd name="T33" fmla="*/ 20 h 394"/>
                <a:gd name="T34" fmla="*/ 492 w 1186"/>
                <a:gd name="T35" fmla="*/ 34 h 394"/>
                <a:gd name="T36" fmla="*/ 520 w 1186"/>
                <a:gd name="T37" fmla="*/ 66 h 394"/>
                <a:gd name="T38" fmla="*/ 550 w 1186"/>
                <a:gd name="T39" fmla="*/ 126 h 394"/>
                <a:gd name="T40" fmla="*/ 578 w 1186"/>
                <a:gd name="T41" fmla="*/ 203 h 394"/>
                <a:gd name="T42" fmla="*/ 607 w 1186"/>
                <a:gd name="T43" fmla="*/ 260 h 394"/>
                <a:gd name="T44" fmla="*/ 637 w 1186"/>
                <a:gd name="T45" fmla="*/ 287 h 394"/>
                <a:gd name="T46" fmla="*/ 665 w 1186"/>
                <a:gd name="T47" fmla="*/ 296 h 394"/>
                <a:gd name="T48" fmla="*/ 694 w 1186"/>
                <a:gd name="T49" fmla="*/ 296 h 394"/>
                <a:gd name="T50" fmla="*/ 724 w 1186"/>
                <a:gd name="T51" fmla="*/ 286 h 394"/>
                <a:gd name="T52" fmla="*/ 752 w 1186"/>
                <a:gd name="T53" fmla="*/ 271 h 394"/>
                <a:gd name="T54" fmla="*/ 781 w 1186"/>
                <a:gd name="T55" fmla="*/ 248 h 394"/>
                <a:gd name="T56" fmla="*/ 809 w 1186"/>
                <a:gd name="T57" fmla="*/ 240 h 394"/>
                <a:gd name="T58" fmla="*/ 839 w 1186"/>
                <a:gd name="T59" fmla="*/ 246 h 394"/>
                <a:gd name="T60" fmla="*/ 868 w 1186"/>
                <a:gd name="T61" fmla="*/ 227 h 394"/>
                <a:gd name="T62" fmla="*/ 896 w 1186"/>
                <a:gd name="T63" fmla="*/ 202 h 394"/>
                <a:gd name="T64" fmla="*/ 926 w 1186"/>
                <a:gd name="T65" fmla="*/ 178 h 394"/>
                <a:gd name="T66" fmla="*/ 955 w 1186"/>
                <a:gd name="T67" fmla="*/ 153 h 394"/>
                <a:gd name="T68" fmla="*/ 983 w 1186"/>
                <a:gd name="T69" fmla="*/ 141 h 394"/>
                <a:gd name="T70" fmla="*/ 1013 w 1186"/>
                <a:gd name="T71" fmla="*/ 120 h 394"/>
                <a:gd name="T72" fmla="*/ 1041 w 1186"/>
                <a:gd name="T73" fmla="*/ 100 h 394"/>
                <a:gd name="T74" fmla="*/ 1070 w 1186"/>
                <a:gd name="T75" fmla="*/ 87 h 394"/>
                <a:gd name="T76" fmla="*/ 1099 w 1186"/>
                <a:gd name="T77" fmla="*/ 90 h 394"/>
                <a:gd name="T78" fmla="*/ 1128 w 1186"/>
                <a:gd name="T79" fmla="*/ 85 h 394"/>
                <a:gd name="T80" fmla="*/ 1157 w 1186"/>
                <a:gd name="T81" fmla="*/ 74 h 394"/>
                <a:gd name="T82" fmla="*/ 1186 w 1186"/>
                <a:gd name="T83" fmla="*/ 96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94">
                  <a:moveTo>
                    <a:pt x="0" y="366"/>
                  </a:moveTo>
                  <a:lnTo>
                    <a:pt x="29" y="374"/>
                  </a:lnTo>
                  <a:lnTo>
                    <a:pt x="58" y="373"/>
                  </a:lnTo>
                  <a:lnTo>
                    <a:pt x="87" y="385"/>
                  </a:lnTo>
                  <a:lnTo>
                    <a:pt x="115" y="394"/>
                  </a:lnTo>
                  <a:lnTo>
                    <a:pt x="144" y="369"/>
                  </a:lnTo>
                  <a:lnTo>
                    <a:pt x="174" y="306"/>
                  </a:lnTo>
                  <a:lnTo>
                    <a:pt x="202" y="207"/>
                  </a:lnTo>
                  <a:lnTo>
                    <a:pt x="231" y="117"/>
                  </a:lnTo>
                  <a:lnTo>
                    <a:pt x="261" y="55"/>
                  </a:lnTo>
                  <a:lnTo>
                    <a:pt x="289" y="15"/>
                  </a:lnTo>
                  <a:lnTo>
                    <a:pt x="318" y="2"/>
                  </a:lnTo>
                  <a:lnTo>
                    <a:pt x="346" y="0"/>
                  </a:lnTo>
                  <a:lnTo>
                    <a:pt x="376" y="4"/>
                  </a:lnTo>
                  <a:lnTo>
                    <a:pt x="405" y="13"/>
                  </a:lnTo>
                  <a:lnTo>
                    <a:pt x="433" y="18"/>
                  </a:lnTo>
                  <a:lnTo>
                    <a:pt x="463" y="20"/>
                  </a:lnTo>
                  <a:lnTo>
                    <a:pt x="492" y="34"/>
                  </a:lnTo>
                  <a:lnTo>
                    <a:pt x="520" y="66"/>
                  </a:lnTo>
                  <a:lnTo>
                    <a:pt x="550" y="126"/>
                  </a:lnTo>
                  <a:lnTo>
                    <a:pt x="578" y="203"/>
                  </a:lnTo>
                  <a:lnTo>
                    <a:pt x="607" y="260"/>
                  </a:lnTo>
                  <a:lnTo>
                    <a:pt x="637" y="287"/>
                  </a:lnTo>
                  <a:lnTo>
                    <a:pt x="665" y="296"/>
                  </a:lnTo>
                  <a:lnTo>
                    <a:pt x="694" y="296"/>
                  </a:lnTo>
                  <a:lnTo>
                    <a:pt x="724" y="286"/>
                  </a:lnTo>
                  <a:lnTo>
                    <a:pt x="752" y="271"/>
                  </a:lnTo>
                  <a:lnTo>
                    <a:pt x="781" y="248"/>
                  </a:lnTo>
                  <a:lnTo>
                    <a:pt x="809" y="240"/>
                  </a:lnTo>
                  <a:lnTo>
                    <a:pt x="839" y="246"/>
                  </a:lnTo>
                  <a:lnTo>
                    <a:pt x="868" y="227"/>
                  </a:lnTo>
                  <a:lnTo>
                    <a:pt x="896" y="202"/>
                  </a:lnTo>
                  <a:lnTo>
                    <a:pt x="926" y="178"/>
                  </a:lnTo>
                  <a:lnTo>
                    <a:pt x="955" y="153"/>
                  </a:lnTo>
                  <a:lnTo>
                    <a:pt x="983" y="141"/>
                  </a:lnTo>
                  <a:lnTo>
                    <a:pt x="1013" y="120"/>
                  </a:lnTo>
                  <a:lnTo>
                    <a:pt x="1041" y="100"/>
                  </a:lnTo>
                  <a:lnTo>
                    <a:pt x="1070" y="87"/>
                  </a:lnTo>
                  <a:lnTo>
                    <a:pt x="1099" y="90"/>
                  </a:lnTo>
                  <a:lnTo>
                    <a:pt x="1128" y="85"/>
                  </a:lnTo>
                  <a:lnTo>
                    <a:pt x="1157" y="74"/>
                  </a:lnTo>
                  <a:lnTo>
                    <a:pt x="1186" y="9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11" name="Freeform 209">
              <a:extLst>
                <a:ext uri="{FF2B5EF4-FFF2-40B4-BE49-F238E27FC236}">
                  <a16:creationId xmlns="" xmlns:a16="http://schemas.microsoft.com/office/drawing/2014/main" id="{25C7FC92-19F8-48B6-A4ED-47284757AABD}"/>
                </a:ext>
              </a:extLst>
            </p:cNvPr>
            <p:cNvSpPr>
              <a:spLocks/>
            </p:cNvSpPr>
            <p:nvPr/>
          </p:nvSpPr>
          <p:spPr bwMode="auto">
            <a:xfrm>
              <a:off x="4144963" y="4148138"/>
              <a:ext cx="1836738" cy="773113"/>
            </a:xfrm>
            <a:custGeom>
              <a:avLst/>
              <a:gdLst>
                <a:gd name="T0" fmla="*/ 0 w 1157"/>
                <a:gd name="T1" fmla="*/ 23 h 487"/>
                <a:gd name="T2" fmla="*/ 29 w 1157"/>
                <a:gd name="T3" fmla="*/ 0 h 487"/>
                <a:gd name="T4" fmla="*/ 58 w 1157"/>
                <a:gd name="T5" fmla="*/ 4 h 487"/>
                <a:gd name="T6" fmla="*/ 87 w 1157"/>
                <a:gd name="T7" fmla="*/ 42 h 487"/>
                <a:gd name="T8" fmla="*/ 115 w 1157"/>
                <a:gd name="T9" fmla="*/ 123 h 487"/>
                <a:gd name="T10" fmla="*/ 144 w 1157"/>
                <a:gd name="T11" fmla="*/ 224 h 487"/>
                <a:gd name="T12" fmla="*/ 174 w 1157"/>
                <a:gd name="T13" fmla="*/ 319 h 487"/>
                <a:gd name="T14" fmla="*/ 202 w 1157"/>
                <a:gd name="T15" fmla="*/ 380 h 487"/>
                <a:gd name="T16" fmla="*/ 231 w 1157"/>
                <a:gd name="T17" fmla="*/ 424 h 487"/>
                <a:gd name="T18" fmla="*/ 261 w 1157"/>
                <a:gd name="T19" fmla="*/ 465 h 487"/>
                <a:gd name="T20" fmla="*/ 289 w 1157"/>
                <a:gd name="T21" fmla="*/ 487 h 487"/>
                <a:gd name="T22" fmla="*/ 318 w 1157"/>
                <a:gd name="T23" fmla="*/ 481 h 487"/>
                <a:gd name="T24" fmla="*/ 346 w 1157"/>
                <a:gd name="T25" fmla="*/ 464 h 487"/>
                <a:gd name="T26" fmla="*/ 376 w 1157"/>
                <a:gd name="T27" fmla="*/ 450 h 487"/>
                <a:gd name="T28" fmla="*/ 405 w 1157"/>
                <a:gd name="T29" fmla="*/ 435 h 487"/>
                <a:gd name="T30" fmla="*/ 433 w 1157"/>
                <a:gd name="T31" fmla="*/ 399 h 487"/>
                <a:gd name="T32" fmla="*/ 463 w 1157"/>
                <a:gd name="T33" fmla="*/ 333 h 487"/>
                <a:gd name="T34" fmla="*/ 492 w 1157"/>
                <a:gd name="T35" fmla="*/ 258 h 487"/>
                <a:gd name="T36" fmla="*/ 520 w 1157"/>
                <a:gd name="T37" fmla="*/ 198 h 487"/>
                <a:gd name="T38" fmla="*/ 550 w 1157"/>
                <a:gd name="T39" fmla="*/ 160 h 487"/>
                <a:gd name="T40" fmla="*/ 578 w 1157"/>
                <a:gd name="T41" fmla="*/ 145 h 487"/>
                <a:gd name="T42" fmla="*/ 607 w 1157"/>
                <a:gd name="T43" fmla="*/ 144 h 487"/>
                <a:gd name="T44" fmla="*/ 637 w 1157"/>
                <a:gd name="T45" fmla="*/ 150 h 487"/>
                <a:gd name="T46" fmla="*/ 665 w 1157"/>
                <a:gd name="T47" fmla="*/ 165 h 487"/>
                <a:gd name="T48" fmla="*/ 694 w 1157"/>
                <a:gd name="T49" fmla="*/ 168 h 487"/>
                <a:gd name="T50" fmla="*/ 724 w 1157"/>
                <a:gd name="T51" fmla="*/ 168 h 487"/>
                <a:gd name="T52" fmla="*/ 752 w 1157"/>
                <a:gd name="T53" fmla="*/ 173 h 487"/>
                <a:gd name="T54" fmla="*/ 781 w 1157"/>
                <a:gd name="T55" fmla="*/ 187 h 487"/>
                <a:gd name="T56" fmla="*/ 809 w 1157"/>
                <a:gd name="T57" fmla="*/ 220 h 487"/>
                <a:gd name="T58" fmla="*/ 839 w 1157"/>
                <a:gd name="T59" fmla="*/ 271 h 487"/>
                <a:gd name="T60" fmla="*/ 868 w 1157"/>
                <a:gd name="T61" fmla="*/ 320 h 487"/>
                <a:gd name="T62" fmla="*/ 896 w 1157"/>
                <a:gd name="T63" fmla="*/ 359 h 487"/>
                <a:gd name="T64" fmla="*/ 926 w 1157"/>
                <a:gd name="T65" fmla="*/ 390 h 487"/>
                <a:gd name="T66" fmla="*/ 955 w 1157"/>
                <a:gd name="T67" fmla="*/ 401 h 487"/>
                <a:gd name="T68" fmla="*/ 983 w 1157"/>
                <a:gd name="T69" fmla="*/ 386 h 487"/>
                <a:gd name="T70" fmla="*/ 1013 w 1157"/>
                <a:gd name="T71" fmla="*/ 368 h 487"/>
                <a:gd name="T72" fmla="*/ 1041 w 1157"/>
                <a:gd name="T73" fmla="*/ 349 h 487"/>
                <a:gd name="T74" fmla="*/ 1070 w 1157"/>
                <a:gd name="T75" fmla="*/ 321 h 487"/>
                <a:gd name="T76" fmla="*/ 1099 w 1157"/>
                <a:gd name="T77" fmla="*/ 317 h 487"/>
                <a:gd name="T78" fmla="*/ 1128 w 1157"/>
                <a:gd name="T79" fmla="*/ 299 h 487"/>
                <a:gd name="T80" fmla="*/ 1157 w 1157"/>
                <a:gd name="T81" fmla="*/ 279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87">
                  <a:moveTo>
                    <a:pt x="0" y="23"/>
                  </a:moveTo>
                  <a:lnTo>
                    <a:pt x="29" y="0"/>
                  </a:lnTo>
                  <a:lnTo>
                    <a:pt x="58" y="4"/>
                  </a:lnTo>
                  <a:lnTo>
                    <a:pt x="87" y="42"/>
                  </a:lnTo>
                  <a:lnTo>
                    <a:pt x="115" y="123"/>
                  </a:lnTo>
                  <a:lnTo>
                    <a:pt x="144" y="224"/>
                  </a:lnTo>
                  <a:lnTo>
                    <a:pt x="174" y="319"/>
                  </a:lnTo>
                  <a:lnTo>
                    <a:pt x="202" y="380"/>
                  </a:lnTo>
                  <a:lnTo>
                    <a:pt x="231" y="424"/>
                  </a:lnTo>
                  <a:lnTo>
                    <a:pt x="261" y="465"/>
                  </a:lnTo>
                  <a:lnTo>
                    <a:pt x="289" y="487"/>
                  </a:lnTo>
                  <a:lnTo>
                    <a:pt x="318" y="481"/>
                  </a:lnTo>
                  <a:lnTo>
                    <a:pt x="346" y="464"/>
                  </a:lnTo>
                  <a:lnTo>
                    <a:pt x="376" y="450"/>
                  </a:lnTo>
                  <a:lnTo>
                    <a:pt x="405" y="435"/>
                  </a:lnTo>
                  <a:lnTo>
                    <a:pt x="433" y="399"/>
                  </a:lnTo>
                  <a:lnTo>
                    <a:pt x="463" y="333"/>
                  </a:lnTo>
                  <a:lnTo>
                    <a:pt x="492" y="258"/>
                  </a:lnTo>
                  <a:lnTo>
                    <a:pt x="520" y="198"/>
                  </a:lnTo>
                  <a:lnTo>
                    <a:pt x="550" y="160"/>
                  </a:lnTo>
                  <a:lnTo>
                    <a:pt x="578" y="145"/>
                  </a:lnTo>
                  <a:lnTo>
                    <a:pt x="607" y="144"/>
                  </a:lnTo>
                  <a:lnTo>
                    <a:pt x="637" y="150"/>
                  </a:lnTo>
                  <a:lnTo>
                    <a:pt x="665" y="165"/>
                  </a:lnTo>
                  <a:lnTo>
                    <a:pt x="694" y="168"/>
                  </a:lnTo>
                  <a:lnTo>
                    <a:pt x="724" y="168"/>
                  </a:lnTo>
                  <a:lnTo>
                    <a:pt x="752" y="173"/>
                  </a:lnTo>
                  <a:lnTo>
                    <a:pt x="781" y="187"/>
                  </a:lnTo>
                  <a:lnTo>
                    <a:pt x="809" y="220"/>
                  </a:lnTo>
                  <a:lnTo>
                    <a:pt x="839" y="271"/>
                  </a:lnTo>
                  <a:lnTo>
                    <a:pt x="868" y="320"/>
                  </a:lnTo>
                  <a:lnTo>
                    <a:pt x="896" y="359"/>
                  </a:lnTo>
                  <a:lnTo>
                    <a:pt x="926" y="390"/>
                  </a:lnTo>
                  <a:lnTo>
                    <a:pt x="955" y="401"/>
                  </a:lnTo>
                  <a:lnTo>
                    <a:pt x="983" y="386"/>
                  </a:lnTo>
                  <a:lnTo>
                    <a:pt x="1013" y="368"/>
                  </a:lnTo>
                  <a:lnTo>
                    <a:pt x="1041" y="349"/>
                  </a:lnTo>
                  <a:lnTo>
                    <a:pt x="1070" y="321"/>
                  </a:lnTo>
                  <a:lnTo>
                    <a:pt x="1099" y="317"/>
                  </a:lnTo>
                  <a:lnTo>
                    <a:pt x="1128" y="299"/>
                  </a:lnTo>
                  <a:lnTo>
                    <a:pt x="1157" y="27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12" name="Freeform 210">
              <a:extLst>
                <a:ext uri="{FF2B5EF4-FFF2-40B4-BE49-F238E27FC236}">
                  <a16:creationId xmlns="" xmlns:a16="http://schemas.microsoft.com/office/drawing/2014/main" id="{5740E22D-3A43-430C-9A8D-8CE969226302}"/>
                </a:ext>
              </a:extLst>
            </p:cNvPr>
            <p:cNvSpPr>
              <a:spLocks/>
            </p:cNvSpPr>
            <p:nvPr/>
          </p:nvSpPr>
          <p:spPr bwMode="auto">
            <a:xfrm>
              <a:off x="4144963" y="4286250"/>
              <a:ext cx="1836738" cy="623888"/>
            </a:xfrm>
            <a:custGeom>
              <a:avLst/>
              <a:gdLst>
                <a:gd name="T0" fmla="*/ 0 w 1157"/>
                <a:gd name="T1" fmla="*/ 332 h 393"/>
                <a:gd name="T2" fmla="*/ 29 w 1157"/>
                <a:gd name="T3" fmla="*/ 282 h 393"/>
                <a:gd name="T4" fmla="*/ 58 w 1157"/>
                <a:gd name="T5" fmla="*/ 207 h 393"/>
                <a:gd name="T6" fmla="*/ 87 w 1157"/>
                <a:gd name="T7" fmla="*/ 129 h 393"/>
                <a:gd name="T8" fmla="*/ 115 w 1157"/>
                <a:gd name="T9" fmla="*/ 59 h 393"/>
                <a:gd name="T10" fmla="*/ 144 w 1157"/>
                <a:gd name="T11" fmla="*/ 5 h 393"/>
                <a:gd name="T12" fmla="*/ 174 w 1157"/>
                <a:gd name="T13" fmla="*/ 0 h 393"/>
                <a:gd name="T14" fmla="*/ 202 w 1157"/>
                <a:gd name="T15" fmla="*/ 32 h 393"/>
                <a:gd name="T16" fmla="*/ 231 w 1157"/>
                <a:gd name="T17" fmla="*/ 54 h 393"/>
                <a:gd name="T18" fmla="*/ 261 w 1157"/>
                <a:gd name="T19" fmla="*/ 62 h 393"/>
                <a:gd name="T20" fmla="*/ 289 w 1157"/>
                <a:gd name="T21" fmla="*/ 73 h 393"/>
                <a:gd name="T22" fmla="*/ 318 w 1157"/>
                <a:gd name="T23" fmla="*/ 78 h 393"/>
                <a:gd name="T24" fmla="*/ 346 w 1157"/>
                <a:gd name="T25" fmla="*/ 100 h 393"/>
                <a:gd name="T26" fmla="*/ 376 w 1157"/>
                <a:gd name="T27" fmla="*/ 152 h 393"/>
                <a:gd name="T28" fmla="*/ 405 w 1157"/>
                <a:gd name="T29" fmla="*/ 220 h 393"/>
                <a:gd name="T30" fmla="*/ 433 w 1157"/>
                <a:gd name="T31" fmla="*/ 294 h 393"/>
                <a:gd name="T32" fmla="*/ 463 w 1157"/>
                <a:gd name="T33" fmla="*/ 358 h 393"/>
                <a:gd name="T34" fmla="*/ 492 w 1157"/>
                <a:gd name="T35" fmla="*/ 391 h 393"/>
                <a:gd name="T36" fmla="*/ 520 w 1157"/>
                <a:gd name="T37" fmla="*/ 393 h 393"/>
                <a:gd name="T38" fmla="*/ 550 w 1157"/>
                <a:gd name="T39" fmla="*/ 380 h 393"/>
                <a:gd name="T40" fmla="*/ 578 w 1157"/>
                <a:gd name="T41" fmla="*/ 361 h 393"/>
                <a:gd name="T42" fmla="*/ 607 w 1157"/>
                <a:gd name="T43" fmla="*/ 345 h 393"/>
                <a:gd name="T44" fmla="*/ 637 w 1157"/>
                <a:gd name="T45" fmla="*/ 321 h 393"/>
                <a:gd name="T46" fmla="*/ 665 w 1157"/>
                <a:gd name="T47" fmla="*/ 278 h 393"/>
                <a:gd name="T48" fmla="*/ 694 w 1157"/>
                <a:gd name="T49" fmla="*/ 232 h 393"/>
                <a:gd name="T50" fmla="*/ 724 w 1157"/>
                <a:gd name="T51" fmla="*/ 197 h 393"/>
                <a:gd name="T52" fmla="*/ 752 w 1157"/>
                <a:gd name="T53" fmla="*/ 168 h 393"/>
                <a:gd name="T54" fmla="*/ 781 w 1157"/>
                <a:gd name="T55" fmla="*/ 134 h 393"/>
                <a:gd name="T56" fmla="*/ 809 w 1157"/>
                <a:gd name="T57" fmla="*/ 111 h 393"/>
                <a:gd name="T58" fmla="*/ 839 w 1157"/>
                <a:gd name="T59" fmla="*/ 95 h 393"/>
                <a:gd name="T60" fmla="*/ 868 w 1157"/>
                <a:gd name="T61" fmla="*/ 93 h 393"/>
                <a:gd name="T62" fmla="*/ 896 w 1157"/>
                <a:gd name="T63" fmla="*/ 93 h 393"/>
                <a:gd name="T64" fmla="*/ 926 w 1157"/>
                <a:gd name="T65" fmla="*/ 91 h 393"/>
                <a:gd name="T66" fmla="*/ 955 w 1157"/>
                <a:gd name="T67" fmla="*/ 89 h 393"/>
                <a:gd name="T68" fmla="*/ 983 w 1157"/>
                <a:gd name="T69" fmla="*/ 91 h 393"/>
                <a:gd name="T70" fmla="*/ 1013 w 1157"/>
                <a:gd name="T71" fmla="*/ 88 h 393"/>
                <a:gd name="T72" fmla="*/ 1041 w 1157"/>
                <a:gd name="T73" fmla="*/ 90 h 393"/>
                <a:gd name="T74" fmla="*/ 1070 w 1157"/>
                <a:gd name="T75" fmla="*/ 118 h 393"/>
                <a:gd name="T76" fmla="*/ 1099 w 1157"/>
                <a:gd name="T77" fmla="*/ 129 h 393"/>
                <a:gd name="T78" fmla="*/ 1128 w 1157"/>
                <a:gd name="T79" fmla="*/ 164 h 393"/>
                <a:gd name="T80" fmla="*/ 1157 w 1157"/>
                <a:gd name="T81" fmla="*/ 201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393">
                  <a:moveTo>
                    <a:pt x="0" y="332"/>
                  </a:moveTo>
                  <a:lnTo>
                    <a:pt x="29" y="282"/>
                  </a:lnTo>
                  <a:lnTo>
                    <a:pt x="58" y="207"/>
                  </a:lnTo>
                  <a:lnTo>
                    <a:pt x="87" y="129"/>
                  </a:lnTo>
                  <a:lnTo>
                    <a:pt x="115" y="59"/>
                  </a:lnTo>
                  <a:lnTo>
                    <a:pt x="144" y="5"/>
                  </a:lnTo>
                  <a:lnTo>
                    <a:pt x="174" y="0"/>
                  </a:lnTo>
                  <a:lnTo>
                    <a:pt x="202" y="32"/>
                  </a:lnTo>
                  <a:lnTo>
                    <a:pt x="231" y="54"/>
                  </a:lnTo>
                  <a:lnTo>
                    <a:pt x="261" y="62"/>
                  </a:lnTo>
                  <a:lnTo>
                    <a:pt x="289" y="73"/>
                  </a:lnTo>
                  <a:lnTo>
                    <a:pt x="318" y="78"/>
                  </a:lnTo>
                  <a:lnTo>
                    <a:pt x="346" y="100"/>
                  </a:lnTo>
                  <a:lnTo>
                    <a:pt x="376" y="152"/>
                  </a:lnTo>
                  <a:lnTo>
                    <a:pt x="405" y="220"/>
                  </a:lnTo>
                  <a:lnTo>
                    <a:pt x="433" y="294"/>
                  </a:lnTo>
                  <a:lnTo>
                    <a:pt x="463" y="358"/>
                  </a:lnTo>
                  <a:lnTo>
                    <a:pt x="492" y="391"/>
                  </a:lnTo>
                  <a:lnTo>
                    <a:pt x="520" y="393"/>
                  </a:lnTo>
                  <a:lnTo>
                    <a:pt x="550" y="380"/>
                  </a:lnTo>
                  <a:lnTo>
                    <a:pt x="578" y="361"/>
                  </a:lnTo>
                  <a:lnTo>
                    <a:pt x="607" y="345"/>
                  </a:lnTo>
                  <a:lnTo>
                    <a:pt x="637" y="321"/>
                  </a:lnTo>
                  <a:lnTo>
                    <a:pt x="665" y="278"/>
                  </a:lnTo>
                  <a:lnTo>
                    <a:pt x="694" y="232"/>
                  </a:lnTo>
                  <a:lnTo>
                    <a:pt x="724" y="197"/>
                  </a:lnTo>
                  <a:lnTo>
                    <a:pt x="752" y="168"/>
                  </a:lnTo>
                  <a:lnTo>
                    <a:pt x="781" y="134"/>
                  </a:lnTo>
                  <a:lnTo>
                    <a:pt x="809" y="111"/>
                  </a:lnTo>
                  <a:lnTo>
                    <a:pt x="839" y="95"/>
                  </a:lnTo>
                  <a:lnTo>
                    <a:pt x="868" y="93"/>
                  </a:lnTo>
                  <a:lnTo>
                    <a:pt x="896" y="93"/>
                  </a:lnTo>
                  <a:lnTo>
                    <a:pt x="926" y="91"/>
                  </a:lnTo>
                  <a:lnTo>
                    <a:pt x="955" y="89"/>
                  </a:lnTo>
                  <a:lnTo>
                    <a:pt x="983" y="91"/>
                  </a:lnTo>
                  <a:lnTo>
                    <a:pt x="1013" y="88"/>
                  </a:lnTo>
                  <a:lnTo>
                    <a:pt x="1041" y="90"/>
                  </a:lnTo>
                  <a:lnTo>
                    <a:pt x="1070" y="118"/>
                  </a:lnTo>
                  <a:lnTo>
                    <a:pt x="1099" y="129"/>
                  </a:lnTo>
                  <a:lnTo>
                    <a:pt x="1128" y="164"/>
                  </a:lnTo>
                  <a:lnTo>
                    <a:pt x="1157" y="20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13" name="Freeform 211">
              <a:extLst>
                <a:ext uri="{FF2B5EF4-FFF2-40B4-BE49-F238E27FC236}">
                  <a16:creationId xmlns="" xmlns:a16="http://schemas.microsoft.com/office/drawing/2014/main" id="{041A018A-4046-4FB1-91CE-314670F5550F}"/>
                </a:ext>
              </a:extLst>
            </p:cNvPr>
            <p:cNvSpPr>
              <a:spLocks/>
            </p:cNvSpPr>
            <p:nvPr/>
          </p:nvSpPr>
          <p:spPr bwMode="auto">
            <a:xfrm>
              <a:off x="4144963" y="4352925"/>
              <a:ext cx="1836738" cy="623888"/>
            </a:xfrm>
            <a:custGeom>
              <a:avLst/>
              <a:gdLst>
                <a:gd name="T0" fmla="*/ 0 w 1157"/>
                <a:gd name="T1" fmla="*/ 209 h 393"/>
                <a:gd name="T2" fmla="*/ 29 w 1157"/>
                <a:gd name="T3" fmla="*/ 242 h 393"/>
                <a:gd name="T4" fmla="*/ 58 w 1157"/>
                <a:gd name="T5" fmla="*/ 287 h 393"/>
                <a:gd name="T6" fmla="*/ 87 w 1157"/>
                <a:gd name="T7" fmla="*/ 322 h 393"/>
                <a:gd name="T8" fmla="*/ 115 w 1157"/>
                <a:gd name="T9" fmla="*/ 361 h 393"/>
                <a:gd name="T10" fmla="*/ 144 w 1157"/>
                <a:gd name="T11" fmla="*/ 393 h 393"/>
                <a:gd name="T12" fmla="*/ 174 w 1157"/>
                <a:gd name="T13" fmla="*/ 379 h 393"/>
                <a:gd name="T14" fmla="*/ 202 w 1157"/>
                <a:gd name="T15" fmla="*/ 324 h 393"/>
                <a:gd name="T16" fmla="*/ 231 w 1157"/>
                <a:gd name="T17" fmla="*/ 240 h 393"/>
                <a:gd name="T18" fmla="*/ 261 w 1157"/>
                <a:gd name="T19" fmla="*/ 155 h 393"/>
                <a:gd name="T20" fmla="*/ 289 w 1157"/>
                <a:gd name="T21" fmla="*/ 87 h 393"/>
                <a:gd name="T22" fmla="*/ 318 w 1157"/>
                <a:gd name="T23" fmla="*/ 41 h 393"/>
                <a:gd name="T24" fmla="*/ 346 w 1157"/>
                <a:gd name="T25" fmla="*/ 12 h 393"/>
                <a:gd name="T26" fmla="*/ 376 w 1157"/>
                <a:gd name="T27" fmla="*/ 0 h 393"/>
                <a:gd name="T28" fmla="*/ 405 w 1157"/>
                <a:gd name="T29" fmla="*/ 4 h 393"/>
                <a:gd name="T30" fmla="*/ 433 w 1157"/>
                <a:gd name="T31" fmla="*/ 12 h 393"/>
                <a:gd name="T32" fmla="*/ 463 w 1157"/>
                <a:gd name="T33" fmla="*/ 14 h 393"/>
                <a:gd name="T34" fmla="*/ 492 w 1157"/>
                <a:gd name="T35" fmla="*/ 3 h 393"/>
                <a:gd name="T36" fmla="*/ 520 w 1157"/>
                <a:gd name="T37" fmla="*/ 3 h 393"/>
                <a:gd name="T38" fmla="*/ 550 w 1157"/>
                <a:gd name="T39" fmla="*/ 26 h 393"/>
                <a:gd name="T40" fmla="*/ 578 w 1157"/>
                <a:gd name="T41" fmla="*/ 75 h 393"/>
                <a:gd name="T42" fmla="*/ 607 w 1157"/>
                <a:gd name="T43" fmla="*/ 148 h 393"/>
                <a:gd name="T44" fmla="*/ 637 w 1157"/>
                <a:gd name="T45" fmla="*/ 214 h 393"/>
                <a:gd name="T46" fmla="*/ 665 w 1157"/>
                <a:gd name="T47" fmla="*/ 258 h 393"/>
                <a:gd name="T48" fmla="*/ 694 w 1157"/>
                <a:gd name="T49" fmla="*/ 273 h 393"/>
                <a:gd name="T50" fmla="*/ 724 w 1157"/>
                <a:gd name="T51" fmla="*/ 272 h 393"/>
                <a:gd name="T52" fmla="*/ 752 w 1157"/>
                <a:gd name="T53" fmla="*/ 262 h 393"/>
                <a:gd name="T54" fmla="*/ 781 w 1157"/>
                <a:gd name="T55" fmla="*/ 257 h 393"/>
                <a:gd name="T56" fmla="*/ 809 w 1157"/>
                <a:gd name="T57" fmla="*/ 258 h 393"/>
                <a:gd name="T58" fmla="*/ 839 w 1157"/>
                <a:gd name="T59" fmla="*/ 254 h 393"/>
                <a:gd name="T60" fmla="*/ 868 w 1157"/>
                <a:gd name="T61" fmla="*/ 250 h 393"/>
                <a:gd name="T62" fmla="*/ 896 w 1157"/>
                <a:gd name="T63" fmla="*/ 236 h 393"/>
                <a:gd name="T64" fmla="*/ 926 w 1157"/>
                <a:gd name="T65" fmla="*/ 220 h 393"/>
                <a:gd name="T66" fmla="*/ 955 w 1157"/>
                <a:gd name="T67" fmla="*/ 191 h 393"/>
                <a:gd name="T68" fmla="*/ 983 w 1157"/>
                <a:gd name="T69" fmla="*/ 160 h 393"/>
                <a:gd name="T70" fmla="*/ 1013 w 1157"/>
                <a:gd name="T71" fmla="*/ 129 h 393"/>
                <a:gd name="T72" fmla="*/ 1041 w 1157"/>
                <a:gd name="T73" fmla="*/ 110 h 393"/>
                <a:gd name="T74" fmla="*/ 1070 w 1157"/>
                <a:gd name="T75" fmla="*/ 101 h 393"/>
                <a:gd name="T76" fmla="*/ 1099 w 1157"/>
                <a:gd name="T77" fmla="*/ 96 h 393"/>
                <a:gd name="T78" fmla="*/ 1128 w 1157"/>
                <a:gd name="T79" fmla="*/ 103 h 393"/>
                <a:gd name="T80" fmla="*/ 1157 w 1157"/>
                <a:gd name="T81" fmla="*/ 110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393">
                  <a:moveTo>
                    <a:pt x="0" y="209"/>
                  </a:moveTo>
                  <a:lnTo>
                    <a:pt x="29" y="242"/>
                  </a:lnTo>
                  <a:lnTo>
                    <a:pt x="58" y="287"/>
                  </a:lnTo>
                  <a:lnTo>
                    <a:pt x="87" y="322"/>
                  </a:lnTo>
                  <a:lnTo>
                    <a:pt x="115" y="361"/>
                  </a:lnTo>
                  <a:lnTo>
                    <a:pt x="144" y="393"/>
                  </a:lnTo>
                  <a:lnTo>
                    <a:pt x="174" y="379"/>
                  </a:lnTo>
                  <a:lnTo>
                    <a:pt x="202" y="324"/>
                  </a:lnTo>
                  <a:lnTo>
                    <a:pt x="231" y="240"/>
                  </a:lnTo>
                  <a:lnTo>
                    <a:pt x="261" y="155"/>
                  </a:lnTo>
                  <a:lnTo>
                    <a:pt x="289" y="87"/>
                  </a:lnTo>
                  <a:lnTo>
                    <a:pt x="318" y="41"/>
                  </a:lnTo>
                  <a:lnTo>
                    <a:pt x="346" y="12"/>
                  </a:lnTo>
                  <a:lnTo>
                    <a:pt x="376" y="0"/>
                  </a:lnTo>
                  <a:lnTo>
                    <a:pt x="405" y="4"/>
                  </a:lnTo>
                  <a:lnTo>
                    <a:pt x="433" y="12"/>
                  </a:lnTo>
                  <a:lnTo>
                    <a:pt x="463" y="14"/>
                  </a:lnTo>
                  <a:lnTo>
                    <a:pt x="492" y="3"/>
                  </a:lnTo>
                  <a:lnTo>
                    <a:pt x="520" y="3"/>
                  </a:lnTo>
                  <a:lnTo>
                    <a:pt x="550" y="26"/>
                  </a:lnTo>
                  <a:lnTo>
                    <a:pt x="578" y="75"/>
                  </a:lnTo>
                  <a:lnTo>
                    <a:pt x="607" y="148"/>
                  </a:lnTo>
                  <a:lnTo>
                    <a:pt x="637" y="214"/>
                  </a:lnTo>
                  <a:lnTo>
                    <a:pt x="665" y="258"/>
                  </a:lnTo>
                  <a:lnTo>
                    <a:pt x="694" y="273"/>
                  </a:lnTo>
                  <a:lnTo>
                    <a:pt x="724" y="272"/>
                  </a:lnTo>
                  <a:lnTo>
                    <a:pt x="752" y="262"/>
                  </a:lnTo>
                  <a:lnTo>
                    <a:pt x="781" y="257"/>
                  </a:lnTo>
                  <a:lnTo>
                    <a:pt x="809" y="258"/>
                  </a:lnTo>
                  <a:lnTo>
                    <a:pt x="839" y="254"/>
                  </a:lnTo>
                  <a:lnTo>
                    <a:pt x="868" y="250"/>
                  </a:lnTo>
                  <a:lnTo>
                    <a:pt x="896" y="236"/>
                  </a:lnTo>
                  <a:lnTo>
                    <a:pt x="926" y="220"/>
                  </a:lnTo>
                  <a:lnTo>
                    <a:pt x="955" y="191"/>
                  </a:lnTo>
                  <a:lnTo>
                    <a:pt x="983" y="160"/>
                  </a:lnTo>
                  <a:lnTo>
                    <a:pt x="1013" y="129"/>
                  </a:lnTo>
                  <a:lnTo>
                    <a:pt x="1041" y="110"/>
                  </a:lnTo>
                  <a:lnTo>
                    <a:pt x="1070" y="101"/>
                  </a:lnTo>
                  <a:lnTo>
                    <a:pt x="1099" y="96"/>
                  </a:lnTo>
                  <a:lnTo>
                    <a:pt x="1128" y="103"/>
                  </a:lnTo>
                  <a:lnTo>
                    <a:pt x="1157" y="11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14" name="Freeform 212">
              <a:extLst>
                <a:ext uri="{FF2B5EF4-FFF2-40B4-BE49-F238E27FC236}">
                  <a16:creationId xmlns="" xmlns:a16="http://schemas.microsoft.com/office/drawing/2014/main" id="{AC7A3905-7088-4C16-95AA-FADFA841A2AD}"/>
                </a:ext>
              </a:extLst>
            </p:cNvPr>
            <p:cNvSpPr>
              <a:spLocks/>
            </p:cNvSpPr>
            <p:nvPr/>
          </p:nvSpPr>
          <p:spPr bwMode="auto">
            <a:xfrm>
              <a:off x="4144963" y="4157663"/>
              <a:ext cx="1836738" cy="735013"/>
            </a:xfrm>
            <a:custGeom>
              <a:avLst/>
              <a:gdLst>
                <a:gd name="T0" fmla="*/ 0 w 1157"/>
                <a:gd name="T1" fmla="*/ 59 h 463"/>
                <a:gd name="T2" fmla="*/ 29 w 1157"/>
                <a:gd name="T3" fmla="*/ 12 h 463"/>
                <a:gd name="T4" fmla="*/ 58 w 1157"/>
                <a:gd name="T5" fmla="*/ 0 h 463"/>
                <a:gd name="T6" fmla="*/ 87 w 1157"/>
                <a:gd name="T7" fmla="*/ 32 h 463"/>
                <a:gd name="T8" fmla="*/ 115 w 1157"/>
                <a:gd name="T9" fmla="*/ 89 h 463"/>
                <a:gd name="T10" fmla="*/ 144 w 1157"/>
                <a:gd name="T11" fmla="*/ 172 h 463"/>
                <a:gd name="T12" fmla="*/ 174 w 1157"/>
                <a:gd name="T13" fmla="*/ 265 h 463"/>
                <a:gd name="T14" fmla="*/ 202 w 1157"/>
                <a:gd name="T15" fmla="*/ 327 h 463"/>
                <a:gd name="T16" fmla="*/ 231 w 1157"/>
                <a:gd name="T17" fmla="*/ 379 h 463"/>
                <a:gd name="T18" fmla="*/ 261 w 1157"/>
                <a:gd name="T19" fmla="*/ 421 h 463"/>
                <a:gd name="T20" fmla="*/ 289 w 1157"/>
                <a:gd name="T21" fmla="*/ 443 h 463"/>
                <a:gd name="T22" fmla="*/ 318 w 1157"/>
                <a:gd name="T23" fmla="*/ 463 h 463"/>
                <a:gd name="T24" fmla="*/ 346 w 1157"/>
                <a:gd name="T25" fmla="*/ 460 h 463"/>
                <a:gd name="T26" fmla="*/ 376 w 1157"/>
                <a:gd name="T27" fmla="*/ 443 h 463"/>
                <a:gd name="T28" fmla="*/ 405 w 1157"/>
                <a:gd name="T29" fmla="*/ 433 h 463"/>
                <a:gd name="T30" fmla="*/ 433 w 1157"/>
                <a:gd name="T31" fmla="*/ 421 h 463"/>
                <a:gd name="T32" fmla="*/ 463 w 1157"/>
                <a:gd name="T33" fmla="*/ 396 h 463"/>
                <a:gd name="T34" fmla="*/ 492 w 1157"/>
                <a:gd name="T35" fmla="*/ 349 h 463"/>
                <a:gd name="T36" fmla="*/ 520 w 1157"/>
                <a:gd name="T37" fmla="*/ 285 h 463"/>
                <a:gd name="T38" fmla="*/ 550 w 1157"/>
                <a:gd name="T39" fmla="*/ 223 h 463"/>
                <a:gd name="T40" fmla="*/ 578 w 1157"/>
                <a:gd name="T41" fmla="*/ 183 h 463"/>
                <a:gd name="T42" fmla="*/ 607 w 1157"/>
                <a:gd name="T43" fmla="*/ 160 h 463"/>
                <a:gd name="T44" fmla="*/ 637 w 1157"/>
                <a:gd name="T45" fmla="*/ 148 h 463"/>
                <a:gd name="T46" fmla="*/ 665 w 1157"/>
                <a:gd name="T47" fmla="*/ 151 h 463"/>
                <a:gd name="T48" fmla="*/ 694 w 1157"/>
                <a:gd name="T49" fmla="*/ 154 h 463"/>
                <a:gd name="T50" fmla="*/ 724 w 1157"/>
                <a:gd name="T51" fmla="*/ 153 h 463"/>
                <a:gd name="T52" fmla="*/ 752 w 1157"/>
                <a:gd name="T53" fmla="*/ 151 h 463"/>
                <a:gd name="T54" fmla="*/ 781 w 1157"/>
                <a:gd name="T55" fmla="*/ 153 h 463"/>
                <a:gd name="T56" fmla="*/ 809 w 1157"/>
                <a:gd name="T57" fmla="*/ 177 h 463"/>
                <a:gd name="T58" fmla="*/ 839 w 1157"/>
                <a:gd name="T59" fmla="*/ 218 h 463"/>
                <a:gd name="T60" fmla="*/ 868 w 1157"/>
                <a:gd name="T61" fmla="*/ 263 h 463"/>
                <a:gd name="T62" fmla="*/ 896 w 1157"/>
                <a:gd name="T63" fmla="*/ 303 h 463"/>
                <a:gd name="T64" fmla="*/ 926 w 1157"/>
                <a:gd name="T65" fmla="*/ 329 h 463"/>
                <a:gd name="T66" fmla="*/ 955 w 1157"/>
                <a:gd name="T67" fmla="*/ 349 h 463"/>
                <a:gd name="T68" fmla="*/ 983 w 1157"/>
                <a:gd name="T69" fmla="*/ 362 h 463"/>
                <a:gd name="T70" fmla="*/ 1013 w 1157"/>
                <a:gd name="T71" fmla="*/ 363 h 463"/>
                <a:gd name="T72" fmla="*/ 1041 w 1157"/>
                <a:gd name="T73" fmla="*/ 349 h 463"/>
                <a:gd name="T74" fmla="*/ 1070 w 1157"/>
                <a:gd name="T75" fmla="*/ 336 h 463"/>
                <a:gd name="T76" fmla="*/ 1099 w 1157"/>
                <a:gd name="T77" fmla="*/ 321 h 463"/>
                <a:gd name="T78" fmla="*/ 1128 w 1157"/>
                <a:gd name="T79" fmla="*/ 325 h 463"/>
                <a:gd name="T80" fmla="*/ 1157 w 1157"/>
                <a:gd name="T81" fmla="*/ 336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63">
                  <a:moveTo>
                    <a:pt x="0" y="59"/>
                  </a:moveTo>
                  <a:lnTo>
                    <a:pt x="29" y="12"/>
                  </a:lnTo>
                  <a:lnTo>
                    <a:pt x="58" y="0"/>
                  </a:lnTo>
                  <a:lnTo>
                    <a:pt x="87" y="32"/>
                  </a:lnTo>
                  <a:lnTo>
                    <a:pt x="115" y="89"/>
                  </a:lnTo>
                  <a:lnTo>
                    <a:pt x="144" y="172"/>
                  </a:lnTo>
                  <a:lnTo>
                    <a:pt x="174" y="265"/>
                  </a:lnTo>
                  <a:lnTo>
                    <a:pt x="202" y="327"/>
                  </a:lnTo>
                  <a:lnTo>
                    <a:pt x="231" y="379"/>
                  </a:lnTo>
                  <a:lnTo>
                    <a:pt x="261" y="421"/>
                  </a:lnTo>
                  <a:lnTo>
                    <a:pt x="289" y="443"/>
                  </a:lnTo>
                  <a:lnTo>
                    <a:pt x="318" y="463"/>
                  </a:lnTo>
                  <a:lnTo>
                    <a:pt x="346" y="460"/>
                  </a:lnTo>
                  <a:lnTo>
                    <a:pt x="376" y="443"/>
                  </a:lnTo>
                  <a:lnTo>
                    <a:pt x="405" y="433"/>
                  </a:lnTo>
                  <a:lnTo>
                    <a:pt x="433" y="421"/>
                  </a:lnTo>
                  <a:lnTo>
                    <a:pt x="463" y="396"/>
                  </a:lnTo>
                  <a:lnTo>
                    <a:pt x="492" y="349"/>
                  </a:lnTo>
                  <a:lnTo>
                    <a:pt x="520" y="285"/>
                  </a:lnTo>
                  <a:lnTo>
                    <a:pt x="550" y="223"/>
                  </a:lnTo>
                  <a:lnTo>
                    <a:pt x="578" y="183"/>
                  </a:lnTo>
                  <a:lnTo>
                    <a:pt x="607" y="160"/>
                  </a:lnTo>
                  <a:lnTo>
                    <a:pt x="637" y="148"/>
                  </a:lnTo>
                  <a:lnTo>
                    <a:pt x="665" y="151"/>
                  </a:lnTo>
                  <a:lnTo>
                    <a:pt x="694" y="154"/>
                  </a:lnTo>
                  <a:lnTo>
                    <a:pt x="724" y="153"/>
                  </a:lnTo>
                  <a:lnTo>
                    <a:pt x="752" y="151"/>
                  </a:lnTo>
                  <a:lnTo>
                    <a:pt x="781" y="153"/>
                  </a:lnTo>
                  <a:lnTo>
                    <a:pt x="809" y="177"/>
                  </a:lnTo>
                  <a:lnTo>
                    <a:pt x="839" y="218"/>
                  </a:lnTo>
                  <a:lnTo>
                    <a:pt x="868" y="263"/>
                  </a:lnTo>
                  <a:lnTo>
                    <a:pt x="896" y="303"/>
                  </a:lnTo>
                  <a:lnTo>
                    <a:pt x="926" y="329"/>
                  </a:lnTo>
                  <a:lnTo>
                    <a:pt x="955" y="349"/>
                  </a:lnTo>
                  <a:lnTo>
                    <a:pt x="983" y="362"/>
                  </a:lnTo>
                  <a:lnTo>
                    <a:pt x="1013" y="363"/>
                  </a:lnTo>
                  <a:lnTo>
                    <a:pt x="1041" y="349"/>
                  </a:lnTo>
                  <a:lnTo>
                    <a:pt x="1070" y="336"/>
                  </a:lnTo>
                  <a:lnTo>
                    <a:pt x="1099" y="321"/>
                  </a:lnTo>
                  <a:lnTo>
                    <a:pt x="1128" y="325"/>
                  </a:lnTo>
                  <a:lnTo>
                    <a:pt x="1157" y="33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15" name="Freeform 213">
              <a:extLst>
                <a:ext uri="{FF2B5EF4-FFF2-40B4-BE49-F238E27FC236}">
                  <a16:creationId xmlns="" xmlns:a16="http://schemas.microsoft.com/office/drawing/2014/main" id="{EFFE6526-296B-4E55-AFAE-7773FABC0B58}"/>
                </a:ext>
              </a:extLst>
            </p:cNvPr>
            <p:cNvSpPr>
              <a:spLocks/>
            </p:cNvSpPr>
            <p:nvPr/>
          </p:nvSpPr>
          <p:spPr bwMode="auto">
            <a:xfrm>
              <a:off x="4144963" y="4295775"/>
              <a:ext cx="1882775" cy="657225"/>
            </a:xfrm>
            <a:custGeom>
              <a:avLst/>
              <a:gdLst>
                <a:gd name="T0" fmla="*/ 0 w 1186"/>
                <a:gd name="T1" fmla="*/ 414 h 414"/>
                <a:gd name="T2" fmla="*/ 29 w 1186"/>
                <a:gd name="T3" fmla="*/ 322 h 414"/>
                <a:gd name="T4" fmla="*/ 58 w 1186"/>
                <a:gd name="T5" fmla="*/ 227 h 414"/>
                <a:gd name="T6" fmla="*/ 87 w 1186"/>
                <a:gd name="T7" fmla="*/ 154 h 414"/>
                <a:gd name="T8" fmla="*/ 115 w 1186"/>
                <a:gd name="T9" fmla="*/ 87 h 414"/>
                <a:gd name="T10" fmla="*/ 144 w 1186"/>
                <a:gd name="T11" fmla="*/ 18 h 414"/>
                <a:gd name="T12" fmla="*/ 174 w 1186"/>
                <a:gd name="T13" fmla="*/ 0 h 414"/>
                <a:gd name="T14" fmla="*/ 202 w 1186"/>
                <a:gd name="T15" fmla="*/ 13 h 414"/>
                <a:gd name="T16" fmla="*/ 231 w 1186"/>
                <a:gd name="T17" fmla="*/ 29 h 414"/>
                <a:gd name="T18" fmla="*/ 261 w 1186"/>
                <a:gd name="T19" fmla="*/ 48 h 414"/>
                <a:gd name="T20" fmla="*/ 289 w 1186"/>
                <a:gd name="T21" fmla="*/ 58 h 414"/>
                <a:gd name="T22" fmla="*/ 318 w 1186"/>
                <a:gd name="T23" fmla="*/ 67 h 414"/>
                <a:gd name="T24" fmla="*/ 346 w 1186"/>
                <a:gd name="T25" fmla="*/ 80 h 414"/>
                <a:gd name="T26" fmla="*/ 376 w 1186"/>
                <a:gd name="T27" fmla="*/ 93 h 414"/>
                <a:gd name="T28" fmla="*/ 405 w 1186"/>
                <a:gd name="T29" fmla="*/ 135 h 414"/>
                <a:gd name="T30" fmla="*/ 433 w 1186"/>
                <a:gd name="T31" fmla="*/ 203 h 414"/>
                <a:gd name="T32" fmla="*/ 463 w 1186"/>
                <a:gd name="T33" fmla="*/ 275 h 414"/>
                <a:gd name="T34" fmla="*/ 492 w 1186"/>
                <a:gd name="T35" fmla="*/ 336 h 414"/>
                <a:gd name="T36" fmla="*/ 520 w 1186"/>
                <a:gd name="T37" fmla="*/ 367 h 414"/>
                <a:gd name="T38" fmla="*/ 550 w 1186"/>
                <a:gd name="T39" fmla="*/ 367 h 414"/>
                <a:gd name="T40" fmla="*/ 578 w 1186"/>
                <a:gd name="T41" fmla="*/ 356 h 414"/>
                <a:gd name="T42" fmla="*/ 607 w 1186"/>
                <a:gd name="T43" fmla="*/ 344 h 414"/>
                <a:gd name="T44" fmla="*/ 637 w 1186"/>
                <a:gd name="T45" fmla="*/ 336 h 414"/>
                <a:gd name="T46" fmla="*/ 665 w 1186"/>
                <a:gd name="T47" fmla="*/ 328 h 414"/>
                <a:gd name="T48" fmla="*/ 694 w 1186"/>
                <a:gd name="T49" fmla="*/ 301 h 414"/>
                <a:gd name="T50" fmla="*/ 724 w 1186"/>
                <a:gd name="T51" fmla="*/ 261 h 414"/>
                <a:gd name="T52" fmla="*/ 752 w 1186"/>
                <a:gd name="T53" fmla="*/ 212 h 414"/>
                <a:gd name="T54" fmla="*/ 781 w 1186"/>
                <a:gd name="T55" fmla="*/ 171 h 414"/>
                <a:gd name="T56" fmla="*/ 809 w 1186"/>
                <a:gd name="T57" fmla="*/ 155 h 414"/>
                <a:gd name="T58" fmla="*/ 839 w 1186"/>
                <a:gd name="T59" fmla="*/ 133 h 414"/>
                <a:gd name="T60" fmla="*/ 868 w 1186"/>
                <a:gd name="T61" fmla="*/ 116 h 414"/>
                <a:gd name="T62" fmla="*/ 896 w 1186"/>
                <a:gd name="T63" fmla="*/ 105 h 414"/>
                <a:gd name="T64" fmla="*/ 926 w 1186"/>
                <a:gd name="T65" fmla="*/ 94 h 414"/>
                <a:gd name="T66" fmla="*/ 955 w 1186"/>
                <a:gd name="T67" fmla="*/ 85 h 414"/>
                <a:gd name="T68" fmla="*/ 983 w 1186"/>
                <a:gd name="T69" fmla="*/ 91 h 414"/>
                <a:gd name="T70" fmla="*/ 1013 w 1186"/>
                <a:gd name="T71" fmla="*/ 94 h 414"/>
                <a:gd name="T72" fmla="*/ 1041 w 1186"/>
                <a:gd name="T73" fmla="*/ 99 h 414"/>
                <a:gd name="T74" fmla="*/ 1070 w 1186"/>
                <a:gd name="T75" fmla="*/ 127 h 414"/>
                <a:gd name="T76" fmla="*/ 1099 w 1186"/>
                <a:gd name="T77" fmla="*/ 138 h 414"/>
                <a:gd name="T78" fmla="*/ 1128 w 1186"/>
                <a:gd name="T79" fmla="*/ 152 h 414"/>
                <a:gd name="T80" fmla="*/ 1157 w 1186"/>
                <a:gd name="T81" fmla="*/ 155 h 414"/>
                <a:gd name="T82" fmla="*/ 1186 w 1186"/>
                <a:gd name="T83" fmla="*/ 13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14">
                  <a:moveTo>
                    <a:pt x="0" y="414"/>
                  </a:moveTo>
                  <a:lnTo>
                    <a:pt x="29" y="322"/>
                  </a:lnTo>
                  <a:lnTo>
                    <a:pt x="58" y="227"/>
                  </a:lnTo>
                  <a:lnTo>
                    <a:pt x="87" y="154"/>
                  </a:lnTo>
                  <a:lnTo>
                    <a:pt x="115" y="87"/>
                  </a:lnTo>
                  <a:lnTo>
                    <a:pt x="144" y="18"/>
                  </a:lnTo>
                  <a:lnTo>
                    <a:pt x="174" y="0"/>
                  </a:lnTo>
                  <a:lnTo>
                    <a:pt x="202" y="13"/>
                  </a:lnTo>
                  <a:lnTo>
                    <a:pt x="231" y="29"/>
                  </a:lnTo>
                  <a:lnTo>
                    <a:pt x="261" y="48"/>
                  </a:lnTo>
                  <a:lnTo>
                    <a:pt x="289" y="58"/>
                  </a:lnTo>
                  <a:lnTo>
                    <a:pt x="318" y="67"/>
                  </a:lnTo>
                  <a:lnTo>
                    <a:pt x="346" y="80"/>
                  </a:lnTo>
                  <a:lnTo>
                    <a:pt x="376" y="93"/>
                  </a:lnTo>
                  <a:lnTo>
                    <a:pt x="405" y="135"/>
                  </a:lnTo>
                  <a:lnTo>
                    <a:pt x="433" y="203"/>
                  </a:lnTo>
                  <a:lnTo>
                    <a:pt x="463" y="275"/>
                  </a:lnTo>
                  <a:lnTo>
                    <a:pt x="492" y="336"/>
                  </a:lnTo>
                  <a:lnTo>
                    <a:pt x="520" y="367"/>
                  </a:lnTo>
                  <a:lnTo>
                    <a:pt x="550" y="367"/>
                  </a:lnTo>
                  <a:lnTo>
                    <a:pt x="578" y="356"/>
                  </a:lnTo>
                  <a:lnTo>
                    <a:pt x="607" y="344"/>
                  </a:lnTo>
                  <a:lnTo>
                    <a:pt x="637" y="336"/>
                  </a:lnTo>
                  <a:lnTo>
                    <a:pt x="665" y="328"/>
                  </a:lnTo>
                  <a:lnTo>
                    <a:pt x="694" y="301"/>
                  </a:lnTo>
                  <a:lnTo>
                    <a:pt x="724" y="261"/>
                  </a:lnTo>
                  <a:lnTo>
                    <a:pt x="752" y="212"/>
                  </a:lnTo>
                  <a:lnTo>
                    <a:pt x="781" y="171"/>
                  </a:lnTo>
                  <a:lnTo>
                    <a:pt x="809" y="155"/>
                  </a:lnTo>
                  <a:lnTo>
                    <a:pt x="839" y="133"/>
                  </a:lnTo>
                  <a:lnTo>
                    <a:pt x="868" y="116"/>
                  </a:lnTo>
                  <a:lnTo>
                    <a:pt x="896" y="105"/>
                  </a:lnTo>
                  <a:lnTo>
                    <a:pt x="926" y="94"/>
                  </a:lnTo>
                  <a:lnTo>
                    <a:pt x="955" y="85"/>
                  </a:lnTo>
                  <a:lnTo>
                    <a:pt x="983" y="91"/>
                  </a:lnTo>
                  <a:lnTo>
                    <a:pt x="1013" y="94"/>
                  </a:lnTo>
                  <a:lnTo>
                    <a:pt x="1041" y="99"/>
                  </a:lnTo>
                  <a:lnTo>
                    <a:pt x="1070" y="127"/>
                  </a:lnTo>
                  <a:lnTo>
                    <a:pt x="1099" y="138"/>
                  </a:lnTo>
                  <a:lnTo>
                    <a:pt x="1128" y="152"/>
                  </a:lnTo>
                  <a:lnTo>
                    <a:pt x="1157" y="155"/>
                  </a:lnTo>
                  <a:lnTo>
                    <a:pt x="1186" y="13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16" name="Freeform 214">
              <a:extLst>
                <a:ext uri="{FF2B5EF4-FFF2-40B4-BE49-F238E27FC236}">
                  <a16:creationId xmlns="" xmlns:a16="http://schemas.microsoft.com/office/drawing/2014/main" id="{015C2F1C-D60B-43D1-9FB7-EE47C44DF8E5}"/>
                </a:ext>
              </a:extLst>
            </p:cNvPr>
            <p:cNvSpPr>
              <a:spLocks/>
            </p:cNvSpPr>
            <p:nvPr/>
          </p:nvSpPr>
          <p:spPr bwMode="auto">
            <a:xfrm>
              <a:off x="4144963" y="4359275"/>
              <a:ext cx="1928813" cy="585788"/>
            </a:xfrm>
            <a:custGeom>
              <a:avLst/>
              <a:gdLst>
                <a:gd name="T0" fmla="*/ 0 w 1215"/>
                <a:gd name="T1" fmla="*/ 77 h 369"/>
                <a:gd name="T2" fmla="*/ 29 w 1215"/>
                <a:gd name="T3" fmla="*/ 165 h 369"/>
                <a:gd name="T4" fmla="*/ 58 w 1215"/>
                <a:gd name="T5" fmla="*/ 254 h 369"/>
                <a:gd name="T6" fmla="*/ 87 w 1215"/>
                <a:gd name="T7" fmla="*/ 302 h 369"/>
                <a:gd name="T8" fmla="*/ 115 w 1215"/>
                <a:gd name="T9" fmla="*/ 334 h 369"/>
                <a:gd name="T10" fmla="*/ 144 w 1215"/>
                <a:gd name="T11" fmla="*/ 369 h 369"/>
                <a:gd name="T12" fmla="*/ 174 w 1215"/>
                <a:gd name="T13" fmla="*/ 366 h 369"/>
                <a:gd name="T14" fmla="*/ 202 w 1215"/>
                <a:gd name="T15" fmla="*/ 360 h 369"/>
                <a:gd name="T16" fmla="*/ 231 w 1215"/>
                <a:gd name="T17" fmla="*/ 329 h 369"/>
                <a:gd name="T18" fmla="*/ 261 w 1215"/>
                <a:gd name="T19" fmla="*/ 269 h 369"/>
                <a:gd name="T20" fmla="*/ 289 w 1215"/>
                <a:gd name="T21" fmla="*/ 187 h 369"/>
                <a:gd name="T22" fmla="*/ 318 w 1215"/>
                <a:gd name="T23" fmla="*/ 102 h 369"/>
                <a:gd name="T24" fmla="*/ 346 w 1215"/>
                <a:gd name="T25" fmla="*/ 48 h 369"/>
                <a:gd name="T26" fmla="*/ 376 w 1215"/>
                <a:gd name="T27" fmla="*/ 16 h 369"/>
                <a:gd name="T28" fmla="*/ 405 w 1215"/>
                <a:gd name="T29" fmla="*/ 0 h 369"/>
                <a:gd name="T30" fmla="*/ 433 w 1215"/>
                <a:gd name="T31" fmla="*/ 0 h 369"/>
                <a:gd name="T32" fmla="*/ 463 w 1215"/>
                <a:gd name="T33" fmla="*/ 2 h 369"/>
                <a:gd name="T34" fmla="*/ 492 w 1215"/>
                <a:gd name="T35" fmla="*/ 7 h 369"/>
                <a:gd name="T36" fmla="*/ 520 w 1215"/>
                <a:gd name="T37" fmla="*/ 17 h 369"/>
                <a:gd name="T38" fmla="*/ 550 w 1215"/>
                <a:gd name="T39" fmla="*/ 17 h 369"/>
                <a:gd name="T40" fmla="*/ 578 w 1215"/>
                <a:gd name="T41" fmla="*/ 26 h 369"/>
                <a:gd name="T42" fmla="*/ 607 w 1215"/>
                <a:gd name="T43" fmla="*/ 58 h 369"/>
                <a:gd name="T44" fmla="*/ 637 w 1215"/>
                <a:gd name="T45" fmla="*/ 104 h 369"/>
                <a:gd name="T46" fmla="*/ 665 w 1215"/>
                <a:gd name="T47" fmla="*/ 162 h 369"/>
                <a:gd name="T48" fmla="*/ 694 w 1215"/>
                <a:gd name="T49" fmla="*/ 210 h 369"/>
                <a:gd name="T50" fmla="*/ 724 w 1215"/>
                <a:gd name="T51" fmla="*/ 237 h 369"/>
                <a:gd name="T52" fmla="*/ 752 w 1215"/>
                <a:gd name="T53" fmla="*/ 261 h 369"/>
                <a:gd name="T54" fmla="*/ 781 w 1215"/>
                <a:gd name="T55" fmla="*/ 267 h 369"/>
                <a:gd name="T56" fmla="*/ 809 w 1215"/>
                <a:gd name="T57" fmla="*/ 254 h 369"/>
                <a:gd name="T58" fmla="*/ 839 w 1215"/>
                <a:gd name="T59" fmla="*/ 241 h 369"/>
                <a:gd name="T60" fmla="*/ 868 w 1215"/>
                <a:gd name="T61" fmla="*/ 241 h 369"/>
                <a:gd name="T62" fmla="*/ 896 w 1215"/>
                <a:gd name="T63" fmla="*/ 257 h 369"/>
                <a:gd name="T64" fmla="*/ 926 w 1215"/>
                <a:gd name="T65" fmla="*/ 266 h 369"/>
                <a:gd name="T66" fmla="*/ 955 w 1215"/>
                <a:gd name="T67" fmla="*/ 258 h 369"/>
                <a:gd name="T68" fmla="*/ 983 w 1215"/>
                <a:gd name="T69" fmla="*/ 225 h 369"/>
                <a:gd name="T70" fmla="*/ 1013 w 1215"/>
                <a:gd name="T71" fmla="*/ 178 h 369"/>
                <a:gd name="T72" fmla="*/ 1041 w 1215"/>
                <a:gd name="T73" fmla="*/ 150 h 369"/>
                <a:gd name="T74" fmla="*/ 1070 w 1215"/>
                <a:gd name="T75" fmla="*/ 122 h 369"/>
                <a:gd name="T76" fmla="*/ 1099 w 1215"/>
                <a:gd name="T77" fmla="*/ 108 h 369"/>
                <a:gd name="T78" fmla="*/ 1128 w 1215"/>
                <a:gd name="T79" fmla="*/ 113 h 369"/>
                <a:gd name="T80" fmla="*/ 1157 w 1215"/>
                <a:gd name="T81" fmla="*/ 112 h 369"/>
                <a:gd name="T82" fmla="*/ 1186 w 1215"/>
                <a:gd name="T83" fmla="*/ 119 h 369"/>
                <a:gd name="T84" fmla="*/ 1215 w 1215"/>
                <a:gd name="T85" fmla="*/ 120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69">
                  <a:moveTo>
                    <a:pt x="0" y="77"/>
                  </a:moveTo>
                  <a:lnTo>
                    <a:pt x="29" y="165"/>
                  </a:lnTo>
                  <a:lnTo>
                    <a:pt x="58" y="254"/>
                  </a:lnTo>
                  <a:lnTo>
                    <a:pt x="87" y="302"/>
                  </a:lnTo>
                  <a:lnTo>
                    <a:pt x="115" y="334"/>
                  </a:lnTo>
                  <a:lnTo>
                    <a:pt x="144" y="369"/>
                  </a:lnTo>
                  <a:lnTo>
                    <a:pt x="174" y="366"/>
                  </a:lnTo>
                  <a:lnTo>
                    <a:pt x="202" y="360"/>
                  </a:lnTo>
                  <a:lnTo>
                    <a:pt x="231" y="329"/>
                  </a:lnTo>
                  <a:lnTo>
                    <a:pt x="261" y="269"/>
                  </a:lnTo>
                  <a:lnTo>
                    <a:pt x="289" y="187"/>
                  </a:lnTo>
                  <a:lnTo>
                    <a:pt x="318" y="102"/>
                  </a:lnTo>
                  <a:lnTo>
                    <a:pt x="346" y="48"/>
                  </a:lnTo>
                  <a:lnTo>
                    <a:pt x="376" y="16"/>
                  </a:lnTo>
                  <a:lnTo>
                    <a:pt x="405" y="0"/>
                  </a:lnTo>
                  <a:lnTo>
                    <a:pt x="433" y="0"/>
                  </a:lnTo>
                  <a:lnTo>
                    <a:pt x="463" y="2"/>
                  </a:lnTo>
                  <a:lnTo>
                    <a:pt x="492" y="7"/>
                  </a:lnTo>
                  <a:lnTo>
                    <a:pt x="520" y="17"/>
                  </a:lnTo>
                  <a:lnTo>
                    <a:pt x="550" y="17"/>
                  </a:lnTo>
                  <a:lnTo>
                    <a:pt x="578" y="26"/>
                  </a:lnTo>
                  <a:lnTo>
                    <a:pt x="607" y="58"/>
                  </a:lnTo>
                  <a:lnTo>
                    <a:pt x="637" y="104"/>
                  </a:lnTo>
                  <a:lnTo>
                    <a:pt x="665" y="162"/>
                  </a:lnTo>
                  <a:lnTo>
                    <a:pt x="694" y="210"/>
                  </a:lnTo>
                  <a:lnTo>
                    <a:pt x="724" y="237"/>
                  </a:lnTo>
                  <a:lnTo>
                    <a:pt x="752" y="261"/>
                  </a:lnTo>
                  <a:lnTo>
                    <a:pt x="781" y="267"/>
                  </a:lnTo>
                  <a:lnTo>
                    <a:pt x="809" y="254"/>
                  </a:lnTo>
                  <a:lnTo>
                    <a:pt x="839" y="241"/>
                  </a:lnTo>
                  <a:lnTo>
                    <a:pt x="868" y="241"/>
                  </a:lnTo>
                  <a:lnTo>
                    <a:pt x="896" y="257"/>
                  </a:lnTo>
                  <a:lnTo>
                    <a:pt x="926" y="266"/>
                  </a:lnTo>
                  <a:lnTo>
                    <a:pt x="955" y="258"/>
                  </a:lnTo>
                  <a:lnTo>
                    <a:pt x="983" y="225"/>
                  </a:lnTo>
                  <a:lnTo>
                    <a:pt x="1013" y="178"/>
                  </a:lnTo>
                  <a:lnTo>
                    <a:pt x="1041" y="150"/>
                  </a:lnTo>
                  <a:lnTo>
                    <a:pt x="1070" y="122"/>
                  </a:lnTo>
                  <a:lnTo>
                    <a:pt x="1099" y="108"/>
                  </a:lnTo>
                  <a:lnTo>
                    <a:pt x="1128" y="113"/>
                  </a:lnTo>
                  <a:lnTo>
                    <a:pt x="1157" y="112"/>
                  </a:lnTo>
                  <a:lnTo>
                    <a:pt x="1186" y="119"/>
                  </a:lnTo>
                  <a:lnTo>
                    <a:pt x="1215" y="12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17" name="Freeform 215">
              <a:extLst>
                <a:ext uri="{FF2B5EF4-FFF2-40B4-BE49-F238E27FC236}">
                  <a16:creationId xmlns="" xmlns:a16="http://schemas.microsoft.com/office/drawing/2014/main" id="{05F8C848-E391-4EBB-92C5-E44E3700362B}"/>
                </a:ext>
              </a:extLst>
            </p:cNvPr>
            <p:cNvSpPr>
              <a:spLocks/>
            </p:cNvSpPr>
            <p:nvPr/>
          </p:nvSpPr>
          <p:spPr bwMode="auto">
            <a:xfrm>
              <a:off x="4144963" y="4192588"/>
              <a:ext cx="1882775" cy="700088"/>
            </a:xfrm>
            <a:custGeom>
              <a:avLst/>
              <a:gdLst>
                <a:gd name="T0" fmla="*/ 0 w 1186"/>
                <a:gd name="T1" fmla="*/ 99 h 441"/>
                <a:gd name="T2" fmla="*/ 29 w 1186"/>
                <a:gd name="T3" fmla="*/ 47 h 441"/>
                <a:gd name="T4" fmla="*/ 58 w 1186"/>
                <a:gd name="T5" fmla="*/ 11 h 441"/>
                <a:gd name="T6" fmla="*/ 87 w 1186"/>
                <a:gd name="T7" fmla="*/ 0 h 441"/>
                <a:gd name="T8" fmla="*/ 115 w 1186"/>
                <a:gd name="T9" fmla="*/ 30 h 441"/>
                <a:gd name="T10" fmla="*/ 144 w 1186"/>
                <a:gd name="T11" fmla="*/ 68 h 441"/>
                <a:gd name="T12" fmla="*/ 174 w 1186"/>
                <a:gd name="T13" fmla="*/ 132 h 441"/>
                <a:gd name="T14" fmla="*/ 202 w 1186"/>
                <a:gd name="T15" fmla="*/ 203 h 441"/>
                <a:gd name="T16" fmla="*/ 231 w 1186"/>
                <a:gd name="T17" fmla="*/ 277 h 441"/>
                <a:gd name="T18" fmla="*/ 261 w 1186"/>
                <a:gd name="T19" fmla="*/ 358 h 441"/>
                <a:gd name="T20" fmla="*/ 289 w 1186"/>
                <a:gd name="T21" fmla="*/ 415 h 441"/>
                <a:gd name="T22" fmla="*/ 318 w 1186"/>
                <a:gd name="T23" fmla="*/ 441 h 441"/>
                <a:gd name="T24" fmla="*/ 346 w 1186"/>
                <a:gd name="T25" fmla="*/ 439 h 441"/>
                <a:gd name="T26" fmla="*/ 376 w 1186"/>
                <a:gd name="T27" fmla="*/ 428 h 441"/>
                <a:gd name="T28" fmla="*/ 405 w 1186"/>
                <a:gd name="T29" fmla="*/ 422 h 441"/>
                <a:gd name="T30" fmla="*/ 433 w 1186"/>
                <a:gd name="T31" fmla="*/ 415 h 441"/>
                <a:gd name="T32" fmla="*/ 463 w 1186"/>
                <a:gd name="T33" fmla="*/ 401 h 441"/>
                <a:gd name="T34" fmla="*/ 492 w 1186"/>
                <a:gd name="T35" fmla="*/ 371 h 441"/>
                <a:gd name="T36" fmla="*/ 520 w 1186"/>
                <a:gd name="T37" fmla="*/ 325 h 441"/>
                <a:gd name="T38" fmla="*/ 550 w 1186"/>
                <a:gd name="T39" fmla="*/ 278 h 441"/>
                <a:gd name="T40" fmla="*/ 578 w 1186"/>
                <a:gd name="T41" fmla="*/ 224 h 441"/>
                <a:gd name="T42" fmla="*/ 607 w 1186"/>
                <a:gd name="T43" fmla="*/ 179 h 441"/>
                <a:gd name="T44" fmla="*/ 637 w 1186"/>
                <a:gd name="T45" fmla="*/ 147 h 441"/>
                <a:gd name="T46" fmla="*/ 665 w 1186"/>
                <a:gd name="T47" fmla="*/ 128 h 441"/>
                <a:gd name="T48" fmla="*/ 694 w 1186"/>
                <a:gd name="T49" fmla="*/ 134 h 441"/>
                <a:gd name="T50" fmla="*/ 724 w 1186"/>
                <a:gd name="T51" fmla="*/ 139 h 441"/>
                <a:gd name="T52" fmla="*/ 752 w 1186"/>
                <a:gd name="T53" fmla="*/ 140 h 441"/>
                <a:gd name="T54" fmla="*/ 781 w 1186"/>
                <a:gd name="T55" fmla="*/ 143 h 441"/>
                <a:gd name="T56" fmla="*/ 809 w 1186"/>
                <a:gd name="T57" fmla="*/ 149 h 441"/>
                <a:gd name="T58" fmla="*/ 839 w 1186"/>
                <a:gd name="T59" fmla="*/ 158 h 441"/>
                <a:gd name="T60" fmla="*/ 868 w 1186"/>
                <a:gd name="T61" fmla="*/ 175 h 441"/>
                <a:gd name="T62" fmla="*/ 896 w 1186"/>
                <a:gd name="T63" fmla="*/ 211 h 441"/>
                <a:gd name="T64" fmla="*/ 926 w 1186"/>
                <a:gd name="T65" fmla="*/ 257 h 441"/>
                <a:gd name="T66" fmla="*/ 955 w 1186"/>
                <a:gd name="T67" fmla="*/ 299 h 441"/>
                <a:gd name="T68" fmla="*/ 983 w 1186"/>
                <a:gd name="T69" fmla="*/ 318 h 441"/>
                <a:gd name="T70" fmla="*/ 1013 w 1186"/>
                <a:gd name="T71" fmla="*/ 321 h 441"/>
                <a:gd name="T72" fmla="*/ 1041 w 1186"/>
                <a:gd name="T73" fmla="*/ 304 h 441"/>
                <a:gd name="T74" fmla="*/ 1070 w 1186"/>
                <a:gd name="T75" fmla="*/ 279 h 441"/>
                <a:gd name="T76" fmla="*/ 1099 w 1186"/>
                <a:gd name="T77" fmla="*/ 263 h 441"/>
                <a:gd name="T78" fmla="*/ 1128 w 1186"/>
                <a:gd name="T79" fmla="*/ 248 h 441"/>
                <a:gd name="T80" fmla="*/ 1157 w 1186"/>
                <a:gd name="T81" fmla="*/ 250 h 441"/>
                <a:gd name="T82" fmla="*/ 1186 w 1186"/>
                <a:gd name="T83" fmla="*/ 262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41">
                  <a:moveTo>
                    <a:pt x="0" y="99"/>
                  </a:moveTo>
                  <a:lnTo>
                    <a:pt x="29" y="47"/>
                  </a:lnTo>
                  <a:lnTo>
                    <a:pt x="58" y="11"/>
                  </a:lnTo>
                  <a:lnTo>
                    <a:pt x="87" y="0"/>
                  </a:lnTo>
                  <a:lnTo>
                    <a:pt x="115" y="30"/>
                  </a:lnTo>
                  <a:lnTo>
                    <a:pt x="144" y="68"/>
                  </a:lnTo>
                  <a:lnTo>
                    <a:pt x="174" y="132"/>
                  </a:lnTo>
                  <a:lnTo>
                    <a:pt x="202" y="203"/>
                  </a:lnTo>
                  <a:lnTo>
                    <a:pt x="231" y="277"/>
                  </a:lnTo>
                  <a:lnTo>
                    <a:pt x="261" y="358"/>
                  </a:lnTo>
                  <a:lnTo>
                    <a:pt x="289" y="415"/>
                  </a:lnTo>
                  <a:lnTo>
                    <a:pt x="318" y="441"/>
                  </a:lnTo>
                  <a:lnTo>
                    <a:pt x="346" y="439"/>
                  </a:lnTo>
                  <a:lnTo>
                    <a:pt x="376" y="428"/>
                  </a:lnTo>
                  <a:lnTo>
                    <a:pt x="405" y="422"/>
                  </a:lnTo>
                  <a:lnTo>
                    <a:pt x="433" y="415"/>
                  </a:lnTo>
                  <a:lnTo>
                    <a:pt x="463" y="401"/>
                  </a:lnTo>
                  <a:lnTo>
                    <a:pt x="492" y="371"/>
                  </a:lnTo>
                  <a:lnTo>
                    <a:pt x="520" y="325"/>
                  </a:lnTo>
                  <a:lnTo>
                    <a:pt x="550" y="278"/>
                  </a:lnTo>
                  <a:lnTo>
                    <a:pt x="578" y="224"/>
                  </a:lnTo>
                  <a:lnTo>
                    <a:pt x="607" y="179"/>
                  </a:lnTo>
                  <a:lnTo>
                    <a:pt x="637" y="147"/>
                  </a:lnTo>
                  <a:lnTo>
                    <a:pt x="665" y="128"/>
                  </a:lnTo>
                  <a:lnTo>
                    <a:pt x="694" y="134"/>
                  </a:lnTo>
                  <a:lnTo>
                    <a:pt x="724" y="139"/>
                  </a:lnTo>
                  <a:lnTo>
                    <a:pt x="752" y="140"/>
                  </a:lnTo>
                  <a:lnTo>
                    <a:pt x="781" y="143"/>
                  </a:lnTo>
                  <a:lnTo>
                    <a:pt x="809" y="149"/>
                  </a:lnTo>
                  <a:lnTo>
                    <a:pt x="839" y="158"/>
                  </a:lnTo>
                  <a:lnTo>
                    <a:pt x="868" y="175"/>
                  </a:lnTo>
                  <a:lnTo>
                    <a:pt x="896" y="211"/>
                  </a:lnTo>
                  <a:lnTo>
                    <a:pt x="926" y="257"/>
                  </a:lnTo>
                  <a:lnTo>
                    <a:pt x="955" y="299"/>
                  </a:lnTo>
                  <a:lnTo>
                    <a:pt x="983" y="318"/>
                  </a:lnTo>
                  <a:lnTo>
                    <a:pt x="1013" y="321"/>
                  </a:lnTo>
                  <a:lnTo>
                    <a:pt x="1041" y="304"/>
                  </a:lnTo>
                  <a:lnTo>
                    <a:pt x="1070" y="279"/>
                  </a:lnTo>
                  <a:lnTo>
                    <a:pt x="1099" y="263"/>
                  </a:lnTo>
                  <a:lnTo>
                    <a:pt x="1128" y="248"/>
                  </a:lnTo>
                  <a:lnTo>
                    <a:pt x="1157" y="250"/>
                  </a:lnTo>
                  <a:lnTo>
                    <a:pt x="1186" y="26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18" name="Freeform 216">
              <a:extLst>
                <a:ext uri="{FF2B5EF4-FFF2-40B4-BE49-F238E27FC236}">
                  <a16:creationId xmlns="" xmlns:a16="http://schemas.microsoft.com/office/drawing/2014/main" id="{8A918934-1681-438F-9C25-F5ED09D1A7CF}"/>
                </a:ext>
              </a:extLst>
            </p:cNvPr>
            <p:cNvSpPr>
              <a:spLocks/>
            </p:cNvSpPr>
            <p:nvPr/>
          </p:nvSpPr>
          <p:spPr bwMode="auto">
            <a:xfrm>
              <a:off x="4144963" y="4319588"/>
              <a:ext cx="1836738" cy="628650"/>
            </a:xfrm>
            <a:custGeom>
              <a:avLst/>
              <a:gdLst>
                <a:gd name="T0" fmla="*/ 0 w 1157"/>
                <a:gd name="T1" fmla="*/ 394 h 396"/>
                <a:gd name="T2" fmla="*/ 29 w 1157"/>
                <a:gd name="T3" fmla="*/ 396 h 396"/>
                <a:gd name="T4" fmla="*/ 58 w 1157"/>
                <a:gd name="T5" fmla="*/ 378 h 396"/>
                <a:gd name="T6" fmla="*/ 87 w 1157"/>
                <a:gd name="T7" fmla="*/ 329 h 396"/>
                <a:gd name="T8" fmla="*/ 115 w 1157"/>
                <a:gd name="T9" fmla="*/ 236 h 396"/>
                <a:gd name="T10" fmla="*/ 144 w 1157"/>
                <a:gd name="T11" fmla="*/ 132 h 396"/>
                <a:gd name="T12" fmla="*/ 174 w 1157"/>
                <a:gd name="T13" fmla="*/ 40 h 396"/>
                <a:gd name="T14" fmla="*/ 202 w 1157"/>
                <a:gd name="T15" fmla="*/ 3 h 396"/>
                <a:gd name="T16" fmla="*/ 231 w 1157"/>
                <a:gd name="T17" fmla="*/ 0 h 396"/>
                <a:gd name="T18" fmla="*/ 261 w 1157"/>
                <a:gd name="T19" fmla="*/ 6 h 396"/>
                <a:gd name="T20" fmla="*/ 289 w 1157"/>
                <a:gd name="T21" fmla="*/ 25 h 396"/>
                <a:gd name="T22" fmla="*/ 318 w 1157"/>
                <a:gd name="T23" fmla="*/ 42 h 396"/>
                <a:gd name="T24" fmla="*/ 346 w 1157"/>
                <a:gd name="T25" fmla="*/ 56 h 396"/>
                <a:gd name="T26" fmla="*/ 376 w 1157"/>
                <a:gd name="T27" fmla="*/ 58 h 396"/>
                <a:gd name="T28" fmla="*/ 405 w 1157"/>
                <a:gd name="T29" fmla="*/ 59 h 396"/>
                <a:gd name="T30" fmla="*/ 433 w 1157"/>
                <a:gd name="T31" fmla="*/ 86 h 396"/>
                <a:gd name="T32" fmla="*/ 463 w 1157"/>
                <a:gd name="T33" fmla="*/ 143 h 396"/>
                <a:gd name="T34" fmla="*/ 492 w 1157"/>
                <a:gd name="T35" fmla="*/ 223 h 396"/>
                <a:gd name="T36" fmla="*/ 520 w 1157"/>
                <a:gd name="T37" fmla="*/ 303 h 396"/>
                <a:gd name="T38" fmla="*/ 550 w 1157"/>
                <a:gd name="T39" fmla="*/ 350 h 396"/>
                <a:gd name="T40" fmla="*/ 578 w 1157"/>
                <a:gd name="T41" fmla="*/ 368 h 396"/>
                <a:gd name="T42" fmla="*/ 607 w 1157"/>
                <a:gd name="T43" fmla="*/ 361 h 396"/>
                <a:gd name="T44" fmla="*/ 637 w 1157"/>
                <a:gd name="T45" fmla="*/ 323 h 396"/>
                <a:gd name="T46" fmla="*/ 665 w 1157"/>
                <a:gd name="T47" fmla="*/ 298 h 396"/>
                <a:gd name="T48" fmla="*/ 694 w 1157"/>
                <a:gd name="T49" fmla="*/ 288 h 396"/>
                <a:gd name="T50" fmla="*/ 724 w 1157"/>
                <a:gd name="T51" fmla="*/ 263 h 396"/>
                <a:gd name="T52" fmla="*/ 752 w 1157"/>
                <a:gd name="T53" fmla="*/ 233 h 396"/>
                <a:gd name="T54" fmla="*/ 781 w 1157"/>
                <a:gd name="T55" fmla="*/ 199 h 396"/>
                <a:gd name="T56" fmla="*/ 809 w 1157"/>
                <a:gd name="T57" fmla="*/ 175 h 396"/>
                <a:gd name="T58" fmla="*/ 839 w 1157"/>
                <a:gd name="T59" fmla="*/ 152 h 396"/>
                <a:gd name="T60" fmla="*/ 868 w 1157"/>
                <a:gd name="T61" fmla="*/ 124 h 396"/>
                <a:gd name="T62" fmla="*/ 896 w 1157"/>
                <a:gd name="T63" fmla="*/ 111 h 396"/>
                <a:gd name="T64" fmla="*/ 926 w 1157"/>
                <a:gd name="T65" fmla="*/ 102 h 396"/>
                <a:gd name="T66" fmla="*/ 955 w 1157"/>
                <a:gd name="T67" fmla="*/ 104 h 396"/>
                <a:gd name="T68" fmla="*/ 983 w 1157"/>
                <a:gd name="T69" fmla="*/ 97 h 396"/>
                <a:gd name="T70" fmla="*/ 1013 w 1157"/>
                <a:gd name="T71" fmla="*/ 78 h 396"/>
                <a:gd name="T72" fmla="*/ 1041 w 1157"/>
                <a:gd name="T73" fmla="*/ 75 h 396"/>
                <a:gd name="T74" fmla="*/ 1070 w 1157"/>
                <a:gd name="T75" fmla="*/ 97 h 396"/>
                <a:gd name="T76" fmla="*/ 1099 w 1157"/>
                <a:gd name="T77" fmla="*/ 108 h 396"/>
                <a:gd name="T78" fmla="*/ 1128 w 1157"/>
                <a:gd name="T79" fmla="*/ 126 h 396"/>
                <a:gd name="T80" fmla="*/ 1157 w 1157"/>
                <a:gd name="T81" fmla="*/ 132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396">
                  <a:moveTo>
                    <a:pt x="0" y="394"/>
                  </a:moveTo>
                  <a:lnTo>
                    <a:pt x="29" y="396"/>
                  </a:lnTo>
                  <a:lnTo>
                    <a:pt x="58" y="378"/>
                  </a:lnTo>
                  <a:lnTo>
                    <a:pt x="87" y="329"/>
                  </a:lnTo>
                  <a:lnTo>
                    <a:pt x="115" y="236"/>
                  </a:lnTo>
                  <a:lnTo>
                    <a:pt x="144" y="132"/>
                  </a:lnTo>
                  <a:lnTo>
                    <a:pt x="174" y="40"/>
                  </a:lnTo>
                  <a:lnTo>
                    <a:pt x="202" y="3"/>
                  </a:lnTo>
                  <a:lnTo>
                    <a:pt x="231" y="0"/>
                  </a:lnTo>
                  <a:lnTo>
                    <a:pt x="261" y="6"/>
                  </a:lnTo>
                  <a:lnTo>
                    <a:pt x="289" y="25"/>
                  </a:lnTo>
                  <a:lnTo>
                    <a:pt x="318" y="42"/>
                  </a:lnTo>
                  <a:lnTo>
                    <a:pt x="346" y="56"/>
                  </a:lnTo>
                  <a:lnTo>
                    <a:pt x="376" y="58"/>
                  </a:lnTo>
                  <a:lnTo>
                    <a:pt x="405" y="59"/>
                  </a:lnTo>
                  <a:lnTo>
                    <a:pt x="433" y="86"/>
                  </a:lnTo>
                  <a:lnTo>
                    <a:pt x="463" y="143"/>
                  </a:lnTo>
                  <a:lnTo>
                    <a:pt x="492" y="223"/>
                  </a:lnTo>
                  <a:lnTo>
                    <a:pt x="520" y="303"/>
                  </a:lnTo>
                  <a:lnTo>
                    <a:pt x="550" y="350"/>
                  </a:lnTo>
                  <a:lnTo>
                    <a:pt x="578" y="368"/>
                  </a:lnTo>
                  <a:lnTo>
                    <a:pt x="607" y="361"/>
                  </a:lnTo>
                  <a:lnTo>
                    <a:pt x="637" y="323"/>
                  </a:lnTo>
                  <a:lnTo>
                    <a:pt x="665" y="298"/>
                  </a:lnTo>
                  <a:lnTo>
                    <a:pt x="694" y="288"/>
                  </a:lnTo>
                  <a:lnTo>
                    <a:pt x="724" y="263"/>
                  </a:lnTo>
                  <a:lnTo>
                    <a:pt x="752" y="233"/>
                  </a:lnTo>
                  <a:lnTo>
                    <a:pt x="781" y="199"/>
                  </a:lnTo>
                  <a:lnTo>
                    <a:pt x="809" y="175"/>
                  </a:lnTo>
                  <a:lnTo>
                    <a:pt x="839" y="152"/>
                  </a:lnTo>
                  <a:lnTo>
                    <a:pt x="868" y="124"/>
                  </a:lnTo>
                  <a:lnTo>
                    <a:pt x="896" y="111"/>
                  </a:lnTo>
                  <a:lnTo>
                    <a:pt x="926" y="102"/>
                  </a:lnTo>
                  <a:lnTo>
                    <a:pt x="955" y="104"/>
                  </a:lnTo>
                  <a:lnTo>
                    <a:pt x="983" y="97"/>
                  </a:lnTo>
                  <a:lnTo>
                    <a:pt x="1013" y="78"/>
                  </a:lnTo>
                  <a:lnTo>
                    <a:pt x="1041" y="75"/>
                  </a:lnTo>
                  <a:lnTo>
                    <a:pt x="1070" y="97"/>
                  </a:lnTo>
                  <a:lnTo>
                    <a:pt x="1099" y="108"/>
                  </a:lnTo>
                  <a:lnTo>
                    <a:pt x="1128" y="126"/>
                  </a:lnTo>
                  <a:lnTo>
                    <a:pt x="1157" y="13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19" name="Freeform 217">
              <a:extLst>
                <a:ext uri="{FF2B5EF4-FFF2-40B4-BE49-F238E27FC236}">
                  <a16:creationId xmlns="" xmlns:a16="http://schemas.microsoft.com/office/drawing/2014/main" id="{AD59F456-74B2-4DF9-9FFB-5E2216956A03}"/>
                </a:ext>
              </a:extLst>
            </p:cNvPr>
            <p:cNvSpPr>
              <a:spLocks/>
            </p:cNvSpPr>
            <p:nvPr/>
          </p:nvSpPr>
          <p:spPr bwMode="auto">
            <a:xfrm>
              <a:off x="4144963" y="4371975"/>
              <a:ext cx="1882775" cy="541338"/>
            </a:xfrm>
            <a:custGeom>
              <a:avLst/>
              <a:gdLst>
                <a:gd name="T0" fmla="*/ 0 w 1186"/>
                <a:gd name="T1" fmla="*/ 0 h 341"/>
                <a:gd name="T2" fmla="*/ 29 w 1186"/>
                <a:gd name="T3" fmla="*/ 64 h 341"/>
                <a:gd name="T4" fmla="*/ 58 w 1186"/>
                <a:gd name="T5" fmla="*/ 143 h 341"/>
                <a:gd name="T6" fmla="*/ 87 w 1186"/>
                <a:gd name="T7" fmla="*/ 208 h 341"/>
                <a:gd name="T8" fmla="*/ 115 w 1186"/>
                <a:gd name="T9" fmla="*/ 271 h 341"/>
                <a:gd name="T10" fmla="*/ 144 w 1186"/>
                <a:gd name="T11" fmla="*/ 326 h 341"/>
                <a:gd name="T12" fmla="*/ 174 w 1186"/>
                <a:gd name="T13" fmla="*/ 341 h 341"/>
                <a:gd name="T14" fmla="*/ 202 w 1186"/>
                <a:gd name="T15" fmla="*/ 333 h 341"/>
                <a:gd name="T16" fmla="*/ 231 w 1186"/>
                <a:gd name="T17" fmla="*/ 329 h 341"/>
                <a:gd name="T18" fmla="*/ 261 w 1186"/>
                <a:gd name="T19" fmla="*/ 325 h 341"/>
                <a:gd name="T20" fmla="*/ 289 w 1186"/>
                <a:gd name="T21" fmla="*/ 302 h 341"/>
                <a:gd name="T22" fmla="*/ 318 w 1186"/>
                <a:gd name="T23" fmla="*/ 243 h 341"/>
                <a:gd name="T24" fmla="*/ 346 w 1186"/>
                <a:gd name="T25" fmla="*/ 159 h 341"/>
                <a:gd name="T26" fmla="*/ 376 w 1186"/>
                <a:gd name="T27" fmla="*/ 89 h 341"/>
                <a:gd name="T28" fmla="*/ 405 w 1186"/>
                <a:gd name="T29" fmla="*/ 35 h 341"/>
                <a:gd name="T30" fmla="*/ 433 w 1186"/>
                <a:gd name="T31" fmla="*/ 10 h 341"/>
                <a:gd name="T32" fmla="*/ 463 w 1186"/>
                <a:gd name="T33" fmla="*/ 8 h 341"/>
                <a:gd name="T34" fmla="*/ 492 w 1186"/>
                <a:gd name="T35" fmla="*/ 3 h 341"/>
                <a:gd name="T36" fmla="*/ 520 w 1186"/>
                <a:gd name="T37" fmla="*/ 7 h 341"/>
                <a:gd name="T38" fmla="*/ 550 w 1186"/>
                <a:gd name="T39" fmla="*/ 11 h 341"/>
                <a:gd name="T40" fmla="*/ 578 w 1186"/>
                <a:gd name="T41" fmla="*/ 14 h 341"/>
                <a:gd name="T42" fmla="*/ 607 w 1186"/>
                <a:gd name="T43" fmla="*/ 15 h 341"/>
                <a:gd name="T44" fmla="*/ 637 w 1186"/>
                <a:gd name="T45" fmla="*/ 32 h 341"/>
                <a:gd name="T46" fmla="*/ 665 w 1186"/>
                <a:gd name="T47" fmla="*/ 69 h 341"/>
                <a:gd name="T48" fmla="*/ 694 w 1186"/>
                <a:gd name="T49" fmla="*/ 115 h 341"/>
                <a:gd name="T50" fmla="*/ 724 w 1186"/>
                <a:gd name="T51" fmla="*/ 158 h 341"/>
                <a:gd name="T52" fmla="*/ 752 w 1186"/>
                <a:gd name="T53" fmla="*/ 185 h 341"/>
                <a:gd name="T54" fmla="*/ 781 w 1186"/>
                <a:gd name="T55" fmla="*/ 206 h 341"/>
                <a:gd name="T56" fmla="*/ 809 w 1186"/>
                <a:gd name="T57" fmla="*/ 221 h 341"/>
                <a:gd name="T58" fmla="*/ 839 w 1186"/>
                <a:gd name="T59" fmla="*/ 235 h 341"/>
                <a:gd name="T60" fmla="*/ 868 w 1186"/>
                <a:gd name="T61" fmla="*/ 239 h 341"/>
                <a:gd name="T62" fmla="*/ 896 w 1186"/>
                <a:gd name="T63" fmla="*/ 253 h 341"/>
                <a:gd name="T64" fmla="*/ 926 w 1186"/>
                <a:gd name="T65" fmla="*/ 283 h 341"/>
                <a:gd name="T66" fmla="*/ 955 w 1186"/>
                <a:gd name="T67" fmla="*/ 283 h 341"/>
                <a:gd name="T68" fmla="*/ 983 w 1186"/>
                <a:gd name="T69" fmla="*/ 249 h 341"/>
                <a:gd name="T70" fmla="*/ 1013 w 1186"/>
                <a:gd name="T71" fmla="*/ 197 h 341"/>
                <a:gd name="T72" fmla="*/ 1041 w 1186"/>
                <a:gd name="T73" fmla="*/ 143 h 341"/>
                <a:gd name="T74" fmla="*/ 1070 w 1186"/>
                <a:gd name="T75" fmla="*/ 99 h 341"/>
                <a:gd name="T76" fmla="*/ 1099 w 1186"/>
                <a:gd name="T77" fmla="*/ 89 h 341"/>
                <a:gd name="T78" fmla="*/ 1128 w 1186"/>
                <a:gd name="T79" fmla="*/ 58 h 341"/>
                <a:gd name="T80" fmla="*/ 1157 w 1186"/>
                <a:gd name="T81" fmla="*/ 67 h 341"/>
                <a:gd name="T82" fmla="*/ 1186 w 1186"/>
                <a:gd name="T83" fmla="*/ 11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341">
                  <a:moveTo>
                    <a:pt x="0" y="0"/>
                  </a:moveTo>
                  <a:lnTo>
                    <a:pt x="29" y="64"/>
                  </a:lnTo>
                  <a:lnTo>
                    <a:pt x="58" y="143"/>
                  </a:lnTo>
                  <a:lnTo>
                    <a:pt x="87" y="208"/>
                  </a:lnTo>
                  <a:lnTo>
                    <a:pt x="115" y="271"/>
                  </a:lnTo>
                  <a:lnTo>
                    <a:pt x="144" y="326"/>
                  </a:lnTo>
                  <a:lnTo>
                    <a:pt x="174" y="341"/>
                  </a:lnTo>
                  <a:lnTo>
                    <a:pt x="202" y="333"/>
                  </a:lnTo>
                  <a:lnTo>
                    <a:pt x="231" y="329"/>
                  </a:lnTo>
                  <a:lnTo>
                    <a:pt x="261" y="325"/>
                  </a:lnTo>
                  <a:lnTo>
                    <a:pt x="289" y="302"/>
                  </a:lnTo>
                  <a:lnTo>
                    <a:pt x="318" y="243"/>
                  </a:lnTo>
                  <a:lnTo>
                    <a:pt x="346" y="159"/>
                  </a:lnTo>
                  <a:lnTo>
                    <a:pt x="376" y="89"/>
                  </a:lnTo>
                  <a:lnTo>
                    <a:pt x="405" y="35"/>
                  </a:lnTo>
                  <a:lnTo>
                    <a:pt x="433" y="10"/>
                  </a:lnTo>
                  <a:lnTo>
                    <a:pt x="463" y="8"/>
                  </a:lnTo>
                  <a:lnTo>
                    <a:pt x="492" y="3"/>
                  </a:lnTo>
                  <a:lnTo>
                    <a:pt x="520" y="7"/>
                  </a:lnTo>
                  <a:lnTo>
                    <a:pt x="550" y="11"/>
                  </a:lnTo>
                  <a:lnTo>
                    <a:pt x="578" y="14"/>
                  </a:lnTo>
                  <a:lnTo>
                    <a:pt x="607" y="15"/>
                  </a:lnTo>
                  <a:lnTo>
                    <a:pt x="637" y="32"/>
                  </a:lnTo>
                  <a:lnTo>
                    <a:pt x="665" y="69"/>
                  </a:lnTo>
                  <a:lnTo>
                    <a:pt x="694" y="115"/>
                  </a:lnTo>
                  <a:lnTo>
                    <a:pt x="724" y="158"/>
                  </a:lnTo>
                  <a:lnTo>
                    <a:pt x="752" y="185"/>
                  </a:lnTo>
                  <a:lnTo>
                    <a:pt x="781" y="206"/>
                  </a:lnTo>
                  <a:lnTo>
                    <a:pt x="809" y="221"/>
                  </a:lnTo>
                  <a:lnTo>
                    <a:pt x="839" y="235"/>
                  </a:lnTo>
                  <a:lnTo>
                    <a:pt x="868" y="239"/>
                  </a:lnTo>
                  <a:lnTo>
                    <a:pt x="896" y="253"/>
                  </a:lnTo>
                  <a:lnTo>
                    <a:pt x="926" y="283"/>
                  </a:lnTo>
                  <a:lnTo>
                    <a:pt x="955" y="283"/>
                  </a:lnTo>
                  <a:lnTo>
                    <a:pt x="983" y="249"/>
                  </a:lnTo>
                  <a:lnTo>
                    <a:pt x="1013" y="197"/>
                  </a:lnTo>
                  <a:lnTo>
                    <a:pt x="1041" y="143"/>
                  </a:lnTo>
                  <a:lnTo>
                    <a:pt x="1070" y="99"/>
                  </a:lnTo>
                  <a:lnTo>
                    <a:pt x="1099" y="89"/>
                  </a:lnTo>
                  <a:lnTo>
                    <a:pt x="1128" y="58"/>
                  </a:lnTo>
                  <a:lnTo>
                    <a:pt x="1157" y="67"/>
                  </a:lnTo>
                  <a:lnTo>
                    <a:pt x="1186" y="11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20" name="Freeform 218">
              <a:extLst>
                <a:ext uri="{FF2B5EF4-FFF2-40B4-BE49-F238E27FC236}">
                  <a16:creationId xmlns="" xmlns:a16="http://schemas.microsoft.com/office/drawing/2014/main" id="{57467F18-A4A2-4581-94AE-33ECA9C865CF}"/>
                </a:ext>
              </a:extLst>
            </p:cNvPr>
            <p:cNvSpPr>
              <a:spLocks/>
            </p:cNvSpPr>
            <p:nvPr/>
          </p:nvSpPr>
          <p:spPr bwMode="auto">
            <a:xfrm>
              <a:off x="4144963" y="4243388"/>
              <a:ext cx="1928813" cy="644525"/>
            </a:xfrm>
            <a:custGeom>
              <a:avLst/>
              <a:gdLst>
                <a:gd name="T0" fmla="*/ 0 w 1215"/>
                <a:gd name="T1" fmla="*/ 239 h 406"/>
                <a:gd name="T2" fmla="*/ 29 w 1215"/>
                <a:gd name="T3" fmla="*/ 156 h 406"/>
                <a:gd name="T4" fmla="*/ 58 w 1215"/>
                <a:gd name="T5" fmla="*/ 76 h 406"/>
                <a:gd name="T6" fmla="*/ 87 w 1215"/>
                <a:gd name="T7" fmla="*/ 30 h 406"/>
                <a:gd name="T8" fmla="*/ 115 w 1215"/>
                <a:gd name="T9" fmla="*/ 15 h 406"/>
                <a:gd name="T10" fmla="*/ 144 w 1215"/>
                <a:gd name="T11" fmla="*/ 0 h 406"/>
                <a:gd name="T12" fmla="*/ 174 w 1215"/>
                <a:gd name="T13" fmla="*/ 27 h 406"/>
                <a:gd name="T14" fmla="*/ 202 w 1215"/>
                <a:gd name="T15" fmla="*/ 64 h 406"/>
                <a:gd name="T16" fmla="*/ 231 w 1215"/>
                <a:gd name="T17" fmla="*/ 111 h 406"/>
                <a:gd name="T18" fmla="*/ 261 w 1215"/>
                <a:gd name="T19" fmla="*/ 176 h 406"/>
                <a:gd name="T20" fmla="*/ 289 w 1215"/>
                <a:gd name="T21" fmla="*/ 250 h 406"/>
                <a:gd name="T22" fmla="*/ 318 w 1215"/>
                <a:gd name="T23" fmla="*/ 319 h 406"/>
                <a:gd name="T24" fmla="*/ 346 w 1215"/>
                <a:gd name="T25" fmla="*/ 367 h 406"/>
                <a:gd name="T26" fmla="*/ 376 w 1215"/>
                <a:gd name="T27" fmla="*/ 394 h 406"/>
                <a:gd name="T28" fmla="*/ 405 w 1215"/>
                <a:gd name="T29" fmla="*/ 406 h 406"/>
                <a:gd name="T30" fmla="*/ 433 w 1215"/>
                <a:gd name="T31" fmla="*/ 400 h 406"/>
                <a:gd name="T32" fmla="*/ 463 w 1215"/>
                <a:gd name="T33" fmla="*/ 383 h 406"/>
                <a:gd name="T34" fmla="*/ 492 w 1215"/>
                <a:gd name="T35" fmla="*/ 361 h 406"/>
                <a:gd name="T36" fmla="*/ 520 w 1215"/>
                <a:gd name="T37" fmla="*/ 351 h 406"/>
                <a:gd name="T38" fmla="*/ 550 w 1215"/>
                <a:gd name="T39" fmla="*/ 351 h 406"/>
                <a:gd name="T40" fmla="*/ 578 w 1215"/>
                <a:gd name="T41" fmla="*/ 321 h 406"/>
                <a:gd name="T42" fmla="*/ 607 w 1215"/>
                <a:gd name="T43" fmla="*/ 284 h 406"/>
                <a:gd name="T44" fmla="*/ 637 w 1215"/>
                <a:gd name="T45" fmla="*/ 227 h 406"/>
                <a:gd name="T46" fmla="*/ 665 w 1215"/>
                <a:gd name="T47" fmla="*/ 171 h 406"/>
                <a:gd name="T48" fmla="*/ 694 w 1215"/>
                <a:gd name="T49" fmla="*/ 144 h 406"/>
                <a:gd name="T50" fmla="*/ 724 w 1215"/>
                <a:gd name="T51" fmla="*/ 122 h 406"/>
                <a:gd name="T52" fmla="*/ 752 w 1215"/>
                <a:gd name="T53" fmla="*/ 116 h 406"/>
                <a:gd name="T54" fmla="*/ 781 w 1215"/>
                <a:gd name="T55" fmla="*/ 118 h 406"/>
                <a:gd name="T56" fmla="*/ 809 w 1215"/>
                <a:gd name="T57" fmla="*/ 122 h 406"/>
                <a:gd name="T58" fmla="*/ 839 w 1215"/>
                <a:gd name="T59" fmla="*/ 117 h 406"/>
                <a:gd name="T60" fmla="*/ 868 w 1215"/>
                <a:gd name="T61" fmla="*/ 107 h 406"/>
                <a:gd name="T62" fmla="*/ 896 w 1215"/>
                <a:gd name="T63" fmla="*/ 97 h 406"/>
                <a:gd name="T64" fmla="*/ 926 w 1215"/>
                <a:gd name="T65" fmla="*/ 108 h 406"/>
                <a:gd name="T66" fmla="*/ 955 w 1215"/>
                <a:gd name="T67" fmla="*/ 143 h 406"/>
                <a:gd name="T68" fmla="*/ 983 w 1215"/>
                <a:gd name="T69" fmla="*/ 186 h 406"/>
                <a:gd name="T70" fmla="*/ 1013 w 1215"/>
                <a:gd name="T71" fmla="*/ 220 h 406"/>
                <a:gd name="T72" fmla="*/ 1041 w 1215"/>
                <a:gd name="T73" fmla="*/ 240 h 406"/>
                <a:gd name="T74" fmla="*/ 1070 w 1215"/>
                <a:gd name="T75" fmla="*/ 256 h 406"/>
                <a:gd name="T76" fmla="*/ 1099 w 1215"/>
                <a:gd name="T77" fmla="*/ 245 h 406"/>
                <a:gd name="T78" fmla="*/ 1128 w 1215"/>
                <a:gd name="T79" fmla="*/ 236 h 406"/>
                <a:gd name="T80" fmla="*/ 1157 w 1215"/>
                <a:gd name="T81" fmla="*/ 216 h 406"/>
                <a:gd name="T82" fmla="*/ 1186 w 1215"/>
                <a:gd name="T83" fmla="*/ 172 h 406"/>
                <a:gd name="T84" fmla="*/ 1215 w 1215"/>
                <a:gd name="T85" fmla="*/ 113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06">
                  <a:moveTo>
                    <a:pt x="0" y="239"/>
                  </a:moveTo>
                  <a:lnTo>
                    <a:pt x="29" y="156"/>
                  </a:lnTo>
                  <a:lnTo>
                    <a:pt x="58" y="76"/>
                  </a:lnTo>
                  <a:lnTo>
                    <a:pt x="87" y="30"/>
                  </a:lnTo>
                  <a:lnTo>
                    <a:pt x="115" y="15"/>
                  </a:lnTo>
                  <a:lnTo>
                    <a:pt x="144" y="0"/>
                  </a:lnTo>
                  <a:lnTo>
                    <a:pt x="174" y="27"/>
                  </a:lnTo>
                  <a:lnTo>
                    <a:pt x="202" y="64"/>
                  </a:lnTo>
                  <a:lnTo>
                    <a:pt x="231" y="111"/>
                  </a:lnTo>
                  <a:lnTo>
                    <a:pt x="261" y="176"/>
                  </a:lnTo>
                  <a:lnTo>
                    <a:pt x="289" y="250"/>
                  </a:lnTo>
                  <a:lnTo>
                    <a:pt x="318" y="319"/>
                  </a:lnTo>
                  <a:lnTo>
                    <a:pt x="346" y="367"/>
                  </a:lnTo>
                  <a:lnTo>
                    <a:pt x="376" y="394"/>
                  </a:lnTo>
                  <a:lnTo>
                    <a:pt x="405" y="406"/>
                  </a:lnTo>
                  <a:lnTo>
                    <a:pt x="433" y="400"/>
                  </a:lnTo>
                  <a:lnTo>
                    <a:pt x="463" y="383"/>
                  </a:lnTo>
                  <a:lnTo>
                    <a:pt x="492" y="361"/>
                  </a:lnTo>
                  <a:lnTo>
                    <a:pt x="520" y="351"/>
                  </a:lnTo>
                  <a:lnTo>
                    <a:pt x="550" y="351"/>
                  </a:lnTo>
                  <a:lnTo>
                    <a:pt x="578" y="321"/>
                  </a:lnTo>
                  <a:lnTo>
                    <a:pt x="607" y="284"/>
                  </a:lnTo>
                  <a:lnTo>
                    <a:pt x="637" y="227"/>
                  </a:lnTo>
                  <a:lnTo>
                    <a:pt x="665" y="171"/>
                  </a:lnTo>
                  <a:lnTo>
                    <a:pt x="694" y="144"/>
                  </a:lnTo>
                  <a:lnTo>
                    <a:pt x="724" y="122"/>
                  </a:lnTo>
                  <a:lnTo>
                    <a:pt x="752" y="116"/>
                  </a:lnTo>
                  <a:lnTo>
                    <a:pt x="781" y="118"/>
                  </a:lnTo>
                  <a:lnTo>
                    <a:pt x="809" y="122"/>
                  </a:lnTo>
                  <a:lnTo>
                    <a:pt x="839" y="117"/>
                  </a:lnTo>
                  <a:lnTo>
                    <a:pt x="868" y="107"/>
                  </a:lnTo>
                  <a:lnTo>
                    <a:pt x="896" y="97"/>
                  </a:lnTo>
                  <a:lnTo>
                    <a:pt x="926" y="108"/>
                  </a:lnTo>
                  <a:lnTo>
                    <a:pt x="955" y="143"/>
                  </a:lnTo>
                  <a:lnTo>
                    <a:pt x="983" y="186"/>
                  </a:lnTo>
                  <a:lnTo>
                    <a:pt x="1013" y="220"/>
                  </a:lnTo>
                  <a:lnTo>
                    <a:pt x="1041" y="240"/>
                  </a:lnTo>
                  <a:lnTo>
                    <a:pt x="1070" y="256"/>
                  </a:lnTo>
                  <a:lnTo>
                    <a:pt x="1099" y="245"/>
                  </a:lnTo>
                  <a:lnTo>
                    <a:pt x="1128" y="236"/>
                  </a:lnTo>
                  <a:lnTo>
                    <a:pt x="1157" y="216"/>
                  </a:lnTo>
                  <a:lnTo>
                    <a:pt x="1186" y="172"/>
                  </a:lnTo>
                  <a:lnTo>
                    <a:pt x="1215" y="11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21" name="Freeform 219">
              <a:extLst>
                <a:ext uri="{FF2B5EF4-FFF2-40B4-BE49-F238E27FC236}">
                  <a16:creationId xmlns="" xmlns:a16="http://schemas.microsoft.com/office/drawing/2014/main" id="{F9FFDC7D-F0EC-4BDB-9B0F-EEEF50F1B057}"/>
                </a:ext>
              </a:extLst>
            </p:cNvPr>
            <p:cNvSpPr>
              <a:spLocks/>
            </p:cNvSpPr>
            <p:nvPr/>
          </p:nvSpPr>
          <p:spPr bwMode="auto">
            <a:xfrm>
              <a:off x="4144963" y="4324350"/>
              <a:ext cx="1928813" cy="661988"/>
            </a:xfrm>
            <a:custGeom>
              <a:avLst/>
              <a:gdLst>
                <a:gd name="T0" fmla="*/ 0 w 1215"/>
                <a:gd name="T1" fmla="*/ 372 h 417"/>
                <a:gd name="T2" fmla="*/ 29 w 1215"/>
                <a:gd name="T3" fmla="*/ 391 h 417"/>
                <a:gd name="T4" fmla="*/ 58 w 1215"/>
                <a:gd name="T5" fmla="*/ 412 h 417"/>
                <a:gd name="T6" fmla="*/ 87 w 1215"/>
                <a:gd name="T7" fmla="*/ 417 h 417"/>
                <a:gd name="T8" fmla="*/ 115 w 1215"/>
                <a:gd name="T9" fmla="*/ 377 h 417"/>
                <a:gd name="T10" fmla="*/ 144 w 1215"/>
                <a:gd name="T11" fmla="*/ 301 h 417"/>
                <a:gd name="T12" fmla="*/ 174 w 1215"/>
                <a:gd name="T13" fmla="*/ 194 h 417"/>
                <a:gd name="T14" fmla="*/ 202 w 1215"/>
                <a:gd name="T15" fmla="*/ 98 h 417"/>
                <a:gd name="T16" fmla="*/ 231 w 1215"/>
                <a:gd name="T17" fmla="*/ 37 h 417"/>
                <a:gd name="T18" fmla="*/ 261 w 1215"/>
                <a:gd name="T19" fmla="*/ 2 h 417"/>
                <a:gd name="T20" fmla="*/ 289 w 1215"/>
                <a:gd name="T21" fmla="*/ 0 h 417"/>
                <a:gd name="T22" fmla="*/ 318 w 1215"/>
                <a:gd name="T23" fmla="*/ 9 h 417"/>
                <a:gd name="T24" fmla="*/ 346 w 1215"/>
                <a:gd name="T25" fmla="*/ 22 h 417"/>
                <a:gd name="T26" fmla="*/ 376 w 1215"/>
                <a:gd name="T27" fmla="*/ 38 h 417"/>
                <a:gd name="T28" fmla="*/ 405 w 1215"/>
                <a:gd name="T29" fmla="*/ 43 h 417"/>
                <a:gd name="T30" fmla="*/ 433 w 1215"/>
                <a:gd name="T31" fmla="*/ 38 h 417"/>
                <a:gd name="T32" fmla="*/ 463 w 1215"/>
                <a:gd name="T33" fmla="*/ 61 h 417"/>
                <a:gd name="T34" fmla="*/ 492 w 1215"/>
                <a:gd name="T35" fmla="*/ 108 h 417"/>
                <a:gd name="T36" fmla="*/ 520 w 1215"/>
                <a:gd name="T37" fmla="*/ 180 h 417"/>
                <a:gd name="T38" fmla="*/ 550 w 1215"/>
                <a:gd name="T39" fmla="*/ 263 h 417"/>
                <a:gd name="T40" fmla="*/ 578 w 1215"/>
                <a:gd name="T41" fmla="*/ 312 h 417"/>
                <a:gd name="T42" fmla="*/ 607 w 1215"/>
                <a:gd name="T43" fmla="*/ 327 h 417"/>
                <a:gd name="T44" fmla="*/ 637 w 1215"/>
                <a:gd name="T45" fmla="*/ 324 h 417"/>
                <a:gd name="T46" fmla="*/ 665 w 1215"/>
                <a:gd name="T47" fmla="*/ 321 h 417"/>
                <a:gd name="T48" fmla="*/ 694 w 1215"/>
                <a:gd name="T49" fmla="*/ 312 h 417"/>
                <a:gd name="T50" fmla="*/ 724 w 1215"/>
                <a:gd name="T51" fmla="*/ 301 h 417"/>
                <a:gd name="T52" fmla="*/ 752 w 1215"/>
                <a:gd name="T53" fmla="*/ 289 h 417"/>
                <a:gd name="T54" fmla="*/ 781 w 1215"/>
                <a:gd name="T55" fmla="*/ 265 h 417"/>
                <a:gd name="T56" fmla="*/ 809 w 1215"/>
                <a:gd name="T57" fmla="*/ 232 h 417"/>
                <a:gd name="T58" fmla="*/ 839 w 1215"/>
                <a:gd name="T59" fmla="*/ 204 h 417"/>
                <a:gd name="T60" fmla="*/ 868 w 1215"/>
                <a:gd name="T61" fmla="*/ 167 h 417"/>
                <a:gd name="T62" fmla="*/ 896 w 1215"/>
                <a:gd name="T63" fmla="*/ 135 h 417"/>
                <a:gd name="T64" fmla="*/ 926 w 1215"/>
                <a:gd name="T65" fmla="*/ 125 h 417"/>
                <a:gd name="T66" fmla="*/ 955 w 1215"/>
                <a:gd name="T67" fmla="*/ 119 h 417"/>
                <a:gd name="T68" fmla="*/ 983 w 1215"/>
                <a:gd name="T69" fmla="*/ 107 h 417"/>
                <a:gd name="T70" fmla="*/ 1013 w 1215"/>
                <a:gd name="T71" fmla="*/ 93 h 417"/>
                <a:gd name="T72" fmla="*/ 1041 w 1215"/>
                <a:gd name="T73" fmla="*/ 91 h 417"/>
                <a:gd name="T74" fmla="*/ 1070 w 1215"/>
                <a:gd name="T75" fmla="*/ 89 h 417"/>
                <a:gd name="T76" fmla="*/ 1099 w 1215"/>
                <a:gd name="T77" fmla="*/ 112 h 417"/>
                <a:gd name="T78" fmla="*/ 1128 w 1215"/>
                <a:gd name="T79" fmla="*/ 131 h 417"/>
                <a:gd name="T80" fmla="*/ 1157 w 1215"/>
                <a:gd name="T81" fmla="*/ 149 h 417"/>
                <a:gd name="T82" fmla="*/ 1186 w 1215"/>
                <a:gd name="T83" fmla="*/ 171 h 417"/>
                <a:gd name="T84" fmla="*/ 1215 w 1215"/>
                <a:gd name="T85" fmla="*/ 161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17">
                  <a:moveTo>
                    <a:pt x="0" y="372"/>
                  </a:moveTo>
                  <a:lnTo>
                    <a:pt x="29" y="391"/>
                  </a:lnTo>
                  <a:lnTo>
                    <a:pt x="58" y="412"/>
                  </a:lnTo>
                  <a:lnTo>
                    <a:pt x="87" y="417"/>
                  </a:lnTo>
                  <a:lnTo>
                    <a:pt x="115" y="377"/>
                  </a:lnTo>
                  <a:lnTo>
                    <a:pt x="144" y="301"/>
                  </a:lnTo>
                  <a:lnTo>
                    <a:pt x="174" y="194"/>
                  </a:lnTo>
                  <a:lnTo>
                    <a:pt x="202" y="98"/>
                  </a:lnTo>
                  <a:lnTo>
                    <a:pt x="231" y="37"/>
                  </a:lnTo>
                  <a:lnTo>
                    <a:pt x="261" y="2"/>
                  </a:lnTo>
                  <a:lnTo>
                    <a:pt x="289" y="0"/>
                  </a:lnTo>
                  <a:lnTo>
                    <a:pt x="318" y="9"/>
                  </a:lnTo>
                  <a:lnTo>
                    <a:pt x="346" y="22"/>
                  </a:lnTo>
                  <a:lnTo>
                    <a:pt x="376" y="38"/>
                  </a:lnTo>
                  <a:lnTo>
                    <a:pt x="405" y="43"/>
                  </a:lnTo>
                  <a:lnTo>
                    <a:pt x="433" y="38"/>
                  </a:lnTo>
                  <a:lnTo>
                    <a:pt x="463" y="61"/>
                  </a:lnTo>
                  <a:lnTo>
                    <a:pt x="492" y="108"/>
                  </a:lnTo>
                  <a:lnTo>
                    <a:pt x="520" y="180"/>
                  </a:lnTo>
                  <a:lnTo>
                    <a:pt x="550" y="263"/>
                  </a:lnTo>
                  <a:lnTo>
                    <a:pt x="578" y="312"/>
                  </a:lnTo>
                  <a:lnTo>
                    <a:pt x="607" y="327"/>
                  </a:lnTo>
                  <a:lnTo>
                    <a:pt x="637" y="324"/>
                  </a:lnTo>
                  <a:lnTo>
                    <a:pt x="665" y="321"/>
                  </a:lnTo>
                  <a:lnTo>
                    <a:pt x="694" y="312"/>
                  </a:lnTo>
                  <a:lnTo>
                    <a:pt x="724" y="301"/>
                  </a:lnTo>
                  <a:lnTo>
                    <a:pt x="752" y="289"/>
                  </a:lnTo>
                  <a:lnTo>
                    <a:pt x="781" y="265"/>
                  </a:lnTo>
                  <a:lnTo>
                    <a:pt x="809" y="232"/>
                  </a:lnTo>
                  <a:lnTo>
                    <a:pt x="839" y="204"/>
                  </a:lnTo>
                  <a:lnTo>
                    <a:pt x="868" y="167"/>
                  </a:lnTo>
                  <a:lnTo>
                    <a:pt x="896" y="135"/>
                  </a:lnTo>
                  <a:lnTo>
                    <a:pt x="926" y="125"/>
                  </a:lnTo>
                  <a:lnTo>
                    <a:pt x="955" y="119"/>
                  </a:lnTo>
                  <a:lnTo>
                    <a:pt x="983" y="107"/>
                  </a:lnTo>
                  <a:lnTo>
                    <a:pt x="1013" y="93"/>
                  </a:lnTo>
                  <a:lnTo>
                    <a:pt x="1041" y="91"/>
                  </a:lnTo>
                  <a:lnTo>
                    <a:pt x="1070" y="89"/>
                  </a:lnTo>
                  <a:lnTo>
                    <a:pt x="1099" y="112"/>
                  </a:lnTo>
                  <a:lnTo>
                    <a:pt x="1128" y="131"/>
                  </a:lnTo>
                  <a:lnTo>
                    <a:pt x="1157" y="149"/>
                  </a:lnTo>
                  <a:lnTo>
                    <a:pt x="1186" y="171"/>
                  </a:lnTo>
                  <a:lnTo>
                    <a:pt x="1215" y="16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22" name="Freeform 220">
              <a:extLst>
                <a:ext uri="{FF2B5EF4-FFF2-40B4-BE49-F238E27FC236}">
                  <a16:creationId xmlns="" xmlns:a16="http://schemas.microsoft.com/office/drawing/2014/main" id="{36483196-24B3-4317-AE80-E1DE86B85C31}"/>
                </a:ext>
              </a:extLst>
            </p:cNvPr>
            <p:cNvSpPr>
              <a:spLocks/>
            </p:cNvSpPr>
            <p:nvPr/>
          </p:nvSpPr>
          <p:spPr bwMode="auto">
            <a:xfrm>
              <a:off x="4144963" y="4164013"/>
              <a:ext cx="1882775" cy="763588"/>
            </a:xfrm>
            <a:custGeom>
              <a:avLst/>
              <a:gdLst>
                <a:gd name="T0" fmla="*/ 0 w 1186"/>
                <a:gd name="T1" fmla="*/ 0 h 481"/>
                <a:gd name="T2" fmla="*/ 29 w 1186"/>
                <a:gd name="T3" fmla="*/ 74 h 481"/>
                <a:gd name="T4" fmla="*/ 58 w 1186"/>
                <a:gd name="T5" fmla="*/ 158 h 481"/>
                <a:gd name="T6" fmla="*/ 87 w 1186"/>
                <a:gd name="T7" fmla="*/ 219 h 481"/>
                <a:gd name="T8" fmla="*/ 115 w 1186"/>
                <a:gd name="T9" fmla="*/ 285 h 481"/>
                <a:gd name="T10" fmla="*/ 144 w 1186"/>
                <a:gd name="T11" fmla="*/ 364 h 481"/>
                <a:gd name="T12" fmla="*/ 174 w 1186"/>
                <a:gd name="T13" fmla="*/ 411 h 481"/>
                <a:gd name="T14" fmla="*/ 202 w 1186"/>
                <a:gd name="T15" fmla="*/ 445 h 481"/>
                <a:gd name="T16" fmla="*/ 231 w 1186"/>
                <a:gd name="T17" fmla="*/ 465 h 481"/>
                <a:gd name="T18" fmla="*/ 261 w 1186"/>
                <a:gd name="T19" fmla="*/ 477 h 481"/>
                <a:gd name="T20" fmla="*/ 289 w 1186"/>
                <a:gd name="T21" fmla="*/ 481 h 481"/>
                <a:gd name="T22" fmla="*/ 318 w 1186"/>
                <a:gd name="T23" fmla="*/ 465 h 481"/>
                <a:gd name="T24" fmla="*/ 346 w 1186"/>
                <a:gd name="T25" fmla="*/ 424 h 481"/>
                <a:gd name="T26" fmla="*/ 376 w 1186"/>
                <a:gd name="T27" fmla="*/ 360 h 481"/>
                <a:gd name="T28" fmla="*/ 405 w 1186"/>
                <a:gd name="T29" fmla="*/ 283 h 481"/>
                <a:gd name="T30" fmla="*/ 433 w 1186"/>
                <a:gd name="T31" fmla="*/ 214 h 481"/>
                <a:gd name="T32" fmla="*/ 463 w 1186"/>
                <a:gd name="T33" fmla="*/ 168 h 481"/>
                <a:gd name="T34" fmla="*/ 492 w 1186"/>
                <a:gd name="T35" fmla="*/ 141 h 481"/>
                <a:gd name="T36" fmla="*/ 520 w 1186"/>
                <a:gd name="T37" fmla="*/ 140 h 481"/>
                <a:gd name="T38" fmla="*/ 550 w 1186"/>
                <a:gd name="T39" fmla="*/ 145 h 481"/>
                <a:gd name="T40" fmla="*/ 578 w 1186"/>
                <a:gd name="T41" fmla="*/ 144 h 481"/>
                <a:gd name="T42" fmla="*/ 607 w 1186"/>
                <a:gd name="T43" fmla="*/ 147 h 481"/>
                <a:gd name="T44" fmla="*/ 637 w 1186"/>
                <a:gd name="T45" fmla="*/ 149 h 481"/>
                <a:gd name="T46" fmla="*/ 665 w 1186"/>
                <a:gd name="T47" fmla="*/ 150 h 481"/>
                <a:gd name="T48" fmla="*/ 694 w 1186"/>
                <a:gd name="T49" fmla="*/ 165 h 481"/>
                <a:gd name="T50" fmla="*/ 724 w 1186"/>
                <a:gd name="T51" fmla="*/ 198 h 481"/>
                <a:gd name="T52" fmla="*/ 752 w 1186"/>
                <a:gd name="T53" fmla="*/ 242 h 481"/>
                <a:gd name="T54" fmla="*/ 781 w 1186"/>
                <a:gd name="T55" fmla="*/ 284 h 481"/>
                <a:gd name="T56" fmla="*/ 809 w 1186"/>
                <a:gd name="T57" fmla="*/ 312 h 481"/>
                <a:gd name="T58" fmla="*/ 839 w 1186"/>
                <a:gd name="T59" fmla="*/ 326 h 481"/>
                <a:gd name="T60" fmla="*/ 868 w 1186"/>
                <a:gd name="T61" fmla="*/ 348 h 481"/>
                <a:gd name="T62" fmla="*/ 896 w 1186"/>
                <a:gd name="T63" fmla="*/ 384 h 481"/>
                <a:gd name="T64" fmla="*/ 926 w 1186"/>
                <a:gd name="T65" fmla="*/ 411 h 481"/>
                <a:gd name="T66" fmla="*/ 955 w 1186"/>
                <a:gd name="T67" fmla="*/ 417 h 481"/>
                <a:gd name="T68" fmla="*/ 983 w 1186"/>
                <a:gd name="T69" fmla="*/ 407 h 481"/>
                <a:gd name="T70" fmla="*/ 1013 w 1186"/>
                <a:gd name="T71" fmla="*/ 380 h 481"/>
                <a:gd name="T72" fmla="*/ 1041 w 1186"/>
                <a:gd name="T73" fmla="*/ 333 h 481"/>
                <a:gd name="T74" fmla="*/ 1070 w 1186"/>
                <a:gd name="T75" fmla="*/ 295 h 481"/>
                <a:gd name="T76" fmla="*/ 1099 w 1186"/>
                <a:gd name="T77" fmla="*/ 257 h 481"/>
                <a:gd name="T78" fmla="*/ 1128 w 1186"/>
                <a:gd name="T79" fmla="*/ 253 h 481"/>
                <a:gd name="T80" fmla="*/ 1157 w 1186"/>
                <a:gd name="T81" fmla="*/ 251 h 481"/>
                <a:gd name="T82" fmla="*/ 1186 w 1186"/>
                <a:gd name="T83" fmla="*/ 216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81">
                  <a:moveTo>
                    <a:pt x="0" y="0"/>
                  </a:moveTo>
                  <a:lnTo>
                    <a:pt x="29" y="74"/>
                  </a:lnTo>
                  <a:lnTo>
                    <a:pt x="58" y="158"/>
                  </a:lnTo>
                  <a:lnTo>
                    <a:pt x="87" y="219"/>
                  </a:lnTo>
                  <a:lnTo>
                    <a:pt x="115" y="285"/>
                  </a:lnTo>
                  <a:lnTo>
                    <a:pt x="144" y="364"/>
                  </a:lnTo>
                  <a:lnTo>
                    <a:pt x="174" y="411"/>
                  </a:lnTo>
                  <a:lnTo>
                    <a:pt x="202" y="445"/>
                  </a:lnTo>
                  <a:lnTo>
                    <a:pt x="231" y="465"/>
                  </a:lnTo>
                  <a:lnTo>
                    <a:pt x="261" y="477"/>
                  </a:lnTo>
                  <a:lnTo>
                    <a:pt x="289" y="481"/>
                  </a:lnTo>
                  <a:lnTo>
                    <a:pt x="318" y="465"/>
                  </a:lnTo>
                  <a:lnTo>
                    <a:pt x="346" y="424"/>
                  </a:lnTo>
                  <a:lnTo>
                    <a:pt x="376" y="360"/>
                  </a:lnTo>
                  <a:lnTo>
                    <a:pt x="405" y="283"/>
                  </a:lnTo>
                  <a:lnTo>
                    <a:pt x="433" y="214"/>
                  </a:lnTo>
                  <a:lnTo>
                    <a:pt x="463" y="168"/>
                  </a:lnTo>
                  <a:lnTo>
                    <a:pt x="492" y="141"/>
                  </a:lnTo>
                  <a:lnTo>
                    <a:pt x="520" y="140"/>
                  </a:lnTo>
                  <a:lnTo>
                    <a:pt x="550" y="145"/>
                  </a:lnTo>
                  <a:lnTo>
                    <a:pt x="578" y="144"/>
                  </a:lnTo>
                  <a:lnTo>
                    <a:pt x="607" y="147"/>
                  </a:lnTo>
                  <a:lnTo>
                    <a:pt x="637" y="149"/>
                  </a:lnTo>
                  <a:lnTo>
                    <a:pt x="665" y="150"/>
                  </a:lnTo>
                  <a:lnTo>
                    <a:pt x="694" y="165"/>
                  </a:lnTo>
                  <a:lnTo>
                    <a:pt x="724" y="198"/>
                  </a:lnTo>
                  <a:lnTo>
                    <a:pt x="752" y="242"/>
                  </a:lnTo>
                  <a:lnTo>
                    <a:pt x="781" y="284"/>
                  </a:lnTo>
                  <a:lnTo>
                    <a:pt x="809" y="312"/>
                  </a:lnTo>
                  <a:lnTo>
                    <a:pt x="839" y="326"/>
                  </a:lnTo>
                  <a:lnTo>
                    <a:pt x="868" y="348"/>
                  </a:lnTo>
                  <a:lnTo>
                    <a:pt x="896" y="384"/>
                  </a:lnTo>
                  <a:lnTo>
                    <a:pt x="926" y="411"/>
                  </a:lnTo>
                  <a:lnTo>
                    <a:pt x="955" y="417"/>
                  </a:lnTo>
                  <a:lnTo>
                    <a:pt x="983" y="407"/>
                  </a:lnTo>
                  <a:lnTo>
                    <a:pt x="1013" y="380"/>
                  </a:lnTo>
                  <a:lnTo>
                    <a:pt x="1041" y="333"/>
                  </a:lnTo>
                  <a:lnTo>
                    <a:pt x="1070" y="295"/>
                  </a:lnTo>
                  <a:lnTo>
                    <a:pt x="1099" y="257"/>
                  </a:lnTo>
                  <a:lnTo>
                    <a:pt x="1128" y="253"/>
                  </a:lnTo>
                  <a:lnTo>
                    <a:pt x="1157" y="251"/>
                  </a:lnTo>
                  <a:lnTo>
                    <a:pt x="1186" y="216"/>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23" name="Freeform 221">
              <a:extLst>
                <a:ext uri="{FF2B5EF4-FFF2-40B4-BE49-F238E27FC236}">
                  <a16:creationId xmlns="" xmlns:a16="http://schemas.microsoft.com/office/drawing/2014/main" id="{1C0ECCDA-5171-4573-B0CE-EF958DEA1BEF}"/>
                </a:ext>
              </a:extLst>
            </p:cNvPr>
            <p:cNvSpPr>
              <a:spLocks/>
            </p:cNvSpPr>
            <p:nvPr/>
          </p:nvSpPr>
          <p:spPr bwMode="auto">
            <a:xfrm>
              <a:off x="4144963" y="4224338"/>
              <a:ext cx="1836738" cy="654050"/>
            </a:xfrm>
            <a:custGeom>
              <a:avLst/>
              <a:gdLst>
                <a:gd name="T0" fmla="*/ 0 w 1157"/>
                <a:gd name="T1" fmla="*/ 250 h 412"/>
                <a:gd name="T2" fmla="*/ 29 w 1157"/>
                <a:gd name="T3" fmla="*/ 160 h 412"/>
                <a:gd name="T4" fmla="*/ 58 w 1157"/>
                <a:gd name="T5" fmla="*/ 79 h 412"/>
                <a:gd name="T6" fmla="*/ 87 w 1157"/>
                <a:gd name="T7" fmla="*/ 39 h 412"/>
                <a:gd name="T8" fmla="*/ 115 w 1157"/>
                <a:gd name="T9" fmla="*/ 12 h 412"/>
                <a:gd name="T10" fmla="*/ 144 w 1157"/>
                <a:gd name="T11" fmla="*/ 0 h 412"/>
                <a:gd name="T12" fmla="*/ 174 w 1157"/>
                <a:gd name="T13" fmla="*/ 36 h 412"/>
                <a:gd name="T14" fmla="*/ 202 w 1157"/>
                <a:gd name="T15" fmla="*/ 76 h 412"/>
                <a:gd name="T16" fmla="*/ 231 w 1157"/>
                <a:gd name="T17" fmla="*/ 112 h 412"/>
                <a:gd name="T18" fmla="*/ 261 w 1157"/>
                <a:gd name="T19" fmla="*/ 146 h 412"/>
                <a:gd name="T20" fmla="*/ 289 w 1157"/>
                <a:gd name="T21" fmla="*/ 183 h 412"/>
                <a:gd name="T22" fmla="*/ 318 w 1157"/>
                <a:gd name="T23" fmla="*/ 239 h 412"/>
                <a:gd name="T24" fmla="*/ 346 w 1157"/>
                <a:gd name="T25" fmla="*/ 301 h 412"/>
                <a:gd name="T26" fmla="*/ 376 w 1157"/>
                <a:gd name="T27" fmla="*/ 360 h 412"/>
                <a:gd name="T28" fmla="*/ 405 w 1157"/>
                <a:gd name="T29" fmla="*/ 399 h 412"/>
                <a:gd name="T30" fmla="*/ 433 w 1157"/>
                <a:gd name="T31" fmla="*/ 412 h 412"/>
                <a:gd name="T32" fmla="*/ 463 w 1157"/>
                <a:gd name="T33" fmla="*/ 411 h 412"/>
                <a:gd name="T34" fmla="*/ 492 w 1157"/>
                <a:gd name="T35" fmla="*/ 400 h 412"/>
                <a:gd name="T36" fmla="*/ 520 w 1157"/>
                <a:gd name="T37" fmla="*/ 385 h 412"/>
                <a:gd name="T38" fmla="*/ 550 w 1157"/>
                <a:gd name="T39" fmla="*/ 376 h 412"/>
                <a:gd name="T40" fmla="*/ 578 w 1157"/>
                <a:gd name="T41" fmla="*/ 368 h 412"/>
                <a:gd name="T42" fmla="*/ 607 w 1157"/>
                <a:gd name="T43" fmla="*/ 341 h 412"/>
                <a:gd name="T44" fmla="*/ 637 w 1157"/>
                <a:gd name="T45" fmla="*/ 301 h 412"/>
                <a:gd name="T46" fmla="*/ 665 w 1157"/>
                <a:gd name="T47" fmla="*/ 247 h 412"/>
                <a:gd name="T48" fmla="*/ 694 w 1157"/>
                <a:gd name="T49" fmla="*/ 202 h 412"/>
                <a:gd name="T50" fmla="*/ 724 w 1157"/>
                <a:gd name="T51" fmla="*/ 178 h 412"/>
                <a:gd name="T52" fmla="*/ 752 w 1157"/>
                <a:gd name="T53" fmla="*/ 152 h 412"/>
                <a:gd name="T54" fmla="*/ 781 w 1157"/>
                <a:gd name="T55" fmla="*/ 134 h 412"/>
                <a:gd name="T56" fmla="*/ 809 w 1157"/>
                <a:gd name="T57" fmla="*/ 128 h 412"/>
                <a:gd name="T58" fmla="*/ 839 w 1157"/>
                <a:gd name="T59" fmla="*/ 127 h 412"/>
                <a:gd name="T60" fmla="*/ 868 w 1157"/>
                <a:gd name="T61" fmla="*/ 133 h 412"/>
                <a:gd name="T62" fmla="*/ 896 w 1157"/>
                <a:gd name="T63" fmla="*/ 124 h 412"/>
                <a:gd name="T64" fmla="*/ 926 w 1157"/>
                <a:gd name="T65" fmla="*/ 107 h 412"/>
                <a:gd name="T66" fmla="*/ 955 w 1157"/>
                <a:gd name="T67" fmla="*/ 109 h 412"/>
                <a:gd name="T68" fmla="*/ 983 w 1157"/>
                <a:gd name="T69" fmla="*/ 135 h 412"/>
                <a:gd name="T70" fmla="*/ 1013 w 1157"/>
                <a:gd name="T71" fmla="*/ 177 h 412"/>
                <a:gd name="T72" fmla="*/ 1041 w 1157"/>
                <a:gd name="T73" fmla="*/ 212 h 412"/>
                <a:gd name="T74" fmla="*/ 1070 w 1157"/>
                <a:gd name="T75" fmla="*/ 225 h 412"/>
                <a:gd name="T76" fmla="*/ 1099 w 1157"/>
                <a:gd name="T77" fmla="*/ 223 h 412"/>
                <a:gd name="T78" fmla="*/ 1128 w 1157"/>
                <a:gd name="T79" fmla="*/ 214 h 412"/>
                <a:gd name="T80" fmla="*/ 1157 w 1157"/>
                <a:gd name="T81" fmla="*/ 199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412">
                  <a:moveTo>
                    <a:pt x="0" y="250"/>
                  </a:moveTo>
                  <a:lnTo>
                    <a:pt x="29" y="160"/>
                  </a:lnTo>
                  <a:lnTo>
                    <a:pt x="58" y="79"/>
                  </a:lnTo>
                  <a:lnTo>
                    <a:pt x="87" y="39"/>
                  </a:lnTo>
                  <a:lnTo>
                    <a:pt x="115" y="12"/>
                  </a:lnTo>
                  <a:lnTo>
                    <a:pt x="144" y="0"/>
                  </a:lnTo>
                  <a:lnTo>
                    <a:pt x="174" y="36"/>
                  </a:lnTo>
                  <a:lnTo>
                    <a:pt x="202" y="76"/>
                  </a:lnTo>
                  <a:lnTo>
                    <a:pt x="231" y="112"/>
                  </a:lnTo>
                  <a:lnTo>
                    <a:pt x="261" y="146"/>
                  </a:lnTo>
                  <a:lnTo>
                    <a:pt x="289" y="183"/>
                  </a:lnTo>
                  <a:lnTo>
                    <a:pt x="318" y="239"/>
                  </a:lnTo>
                  <a:lnTo>
                    <a:pt x="346" y="301"/>
                  </a:lnTo>
                  <a:lnTo>
                    <a:pt x="376" y="360"/>
                  </a:lnTo>
                  <a:lnTo>
                    <a:pt x="405" y="399"/>
                  </a:lnTo>
                  <a:lnTo>
                    <a:pt x="433" y="412"/>
                  </a:lnTo>
                  <a:lnTo>
                    <a:pt x="463" y="411"/>
                  </a:lnTo>
                  <a:lnTo>
                    <a:pt x="492" y="400"/>
                  </a:lnTo>
                  <a:lnTo>
                    <a:pt x="520" y="385"/>
                  </a:lnTo>
                  <a:lnTo>
                    <a:pt x="550" y="376"/>
                  </a:lnTo>
                  <a:lnTo>
                    <a:pt x="578" y="368"/>
                  </a:lnTo>
                  <a:lnTo>
                    <a:pt x="607" y="341"/>
                  </a:lnTo>
                  <a:lnTo>
                    <a:pt x="637" y="301"/>
                  </a:lnTo>
                  <a:lnTo>
                    <a:pt x="665" y="247"/>
                  </a:lnTo>
                  <a:lnTo>
                    <a:pt x="694" y="202"/>
                  </a:lnTo>
                  <a:lnTo>
                    <a:pt x="724" y="178"/>
                  </a:lnTo>
                  <a:lnTo>
                    <a:pt x="752" y="152"/>
                  </a:lnTo>
                  <a:lnTo>
                    <a:pt x="781" y="134"/>
                  </a:lnTo>
                  <a:lnTo>
                    <a:pt x="809" y="128"/>
                  </a:lnTo>
                  <a:lnTo>
                    <a:pt x="839" y="127"/>
                  </a:lnTo>
                  <a:lnTo>
                    <a:pt x="868" y="133"/>
                  </a:lnTo>
                  <a:lnTo>
                    <a:pt x="896" y="124"/>
                  </a:lnTo>
                  <a:lnTo>
                    <a:pt x="926" y="107"/>
                  </a:lnTo>
                  <a:lnTo>
                    <a:pt x="955" y="109"/>
                  </a:lnTo>
                  <a:lnTo>
                    <a:pt x="983" y="135"/>
                  </a:lnTo>
                  <a:lnTo>
                    <a:pt x="1013" y="177"/>
                  </a:lnTo>
                  <a:lnTo>
                    <a:pt x="1041" y="212"/>
                  </a:lnTo>
                  <a:lnTo>
                    <a:pt x="1070" y="225"/>
                  </a:lnTo>
                  <a:lnTo>
                    <a:pt x="1099" y="223"/>
                  </a:lnTo>
                  <a:lnTo>
                    <a:pt x="1128" y="214"/>
                  </a:lnTo>
                  <a:lnTo>
                    <a:pt x="1157" y="19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24" name="Freeform 222">
              <a:extLst>
                <a:ext uri="{FF2B5EF4-FFF2-40B4-BE49-F238E27FC236}">
                  <a16:creationId xmlns="" xmlns:a16="http://schemas.microsoft.com/office/drawing/2014/main" id="{57CFFB18-E201-4683-93A1-F444DF06E2CF}"/>
                </a:ext>
              </a:extLst>
            </p:cNvPr>
            <p:cNvSpPr>
              <a:spLocks/>
            </p:cNvSpPr>
            <p:nvPr/>
          </p:nvSpPr>
          <p:spPr bwMode="auto">
            <a:xfrm>
              <a:off x="4144963" y="4324350"/>
              <a:ext cx="1836738" cy="620713"/>
            </a:xfrm>
            <a:custGeom>
              <a:avLst/>
              <a:gdLst>
                <a:gd name="T0" fmla="*/ 0 w 1157"/>
                <a:gd name="T1" fmla="*/ 332 h 391"/>
                <a:gd name="T2" fmla="*/ 29 w 1157"/>
                <a:gd name="T3" fmla="*/ 337 h 391"/>
                <a:gd name="T4" fmla="*/ 58 w 1157"/>
                <a:gd name="T5" fmla="*/ 356 h 391"/>
                <a:gd name="T6" fmla="*/ 87 w 1157"/>
                <a:gd name="T7" fmla="*/ 382 h 391"/>
                <a:gd name="T8" fmla="*/ 115 w 1157"/>
                <a:gd name="T9" fmla="*/ 391 h 391"/>
                <a:gd name="T10" fmla="*/ 144 w 1157"/>
                <a:gd name="T11" fmla="*/ 374 h 391"/>
                <a:gd name="T12" fmla="*/ 174 w 1157"/>
                <a:gd name="T13" fmla="*/ 302 h 391"/>
                <a:gd name="T14" fmla="*/ 202 w 1157"/>
                <a:gd name="T15" fmla="*/ 205 h 391"/>
                <a:gd name="T16" fmla="*/ 231 w 1157"/>
                <a:gd name="T17" fmla="*/ 113 h 391"/>
                <a:gd name="T18" fmla="*/ 261 w 1157"/>
                <a:gd name="T19" fmla="*/ 46 h 391"/>
                <a:gd name="T20" fmla="*/ 289 w 1157"/>
                <a:gd name="T21" fmla="*/ 12 h 391"/>
                <a:gd name="T22" fmla="*/ 318 w 1157"/>
                <a:gd name="T23" fmla="*/ 0 h 391"/>
                <a:gd name="T24" fmla="*/ 346 w 1157"/>
                <a:gd name="T25" fmla="*/ 6 h 391"/>
                <a:gd name="T26" fmla="*/ 376 w 1157"/>
                <a:gd name="T27" fmla="*/ 18 h 391"/>
                <a:gd name="T28" fmla="*/ 405 w 1157"/>
                <a:gd name="T29" fmla="*/ 27 h 391"/>
                <a:gd name="T30" fmla="*/ 433 w 1157"/>
                <a:gd name="T31" fmla="*/ 39 h 391"/>
                <a:gd name="T32" fmla="*/ 463 w 1157"/>
                <a:gd name="T33" fmla="*/ 46 h 391"/>
                <a:gd name="T34" fmla="*/ 492 w 1157"/>
                <a:gd name="T35" fmla="*/ 60 h 391"/>
                <a:gd name="T36" fmla="*/ 520 w 1157"/>
                <a:gd name="T37" fmla="*/ 99 h 391"/>
                <a:gd name="T38" fmla="*/ 550 w 1157"/>
                <a:gd name="T39" fmla="*/ 157 h 391"/>
                <a:gd name="T40" fmla="*/ 578 w 1157"/>
                <a:gd name="T41" fmla="*/ 225 h 391"/>
                <a:gd name="T42" fmla="*/ 607 w 1157"/>
                <a:gd name="T43" fmla="*/ 288 h 391"/>
                <a:gd name="T44" fmla="*/ 637 w 1157"/>
                <a:gd name="T45" fmla="*/ 320 h 391"/>
                <a:gd name="T46" fmla="*/ 665 w 1157"/>
                <a:gd name="T47" fmla="*/ 326 h 391"/>
                <a:gd name="T48" fmla="*/ 694 w 1157"/>
                <a:gd name="T49" fmla="*/ 311 h 391"/>
                <a:gd name="T50" fmla="*/ 724 w 1157"/>
                <a:gd name="T51" fmla="*/ 285 h 391"/>
                <a:gd name="T52" fmla="*/ 752 w 1157"/>
                <a:gd name="T53" fmla="*/ 275 h 391"/>
                <a:gd name="T54" fmla="*/ 781 w 1157"/>
                <a:gd name="T55" fmla="*/ 270 h 391"/>
                <a:gd name="T56" fmla="*/ 809 w 1157"/>
                <a:gd name="T57" fmla="*/ 268 h 391"/>
                <a:gd name="T58" fmla="*/ 839 w 1157"/>
                <a:gd name="T59" fmla="*/ 253 h 391"/>
                <a:gd name="T60" fmla="*/ 868 w 1157"/>
                <a:gd name="T61" fmla="*/ 232 h 391"/>
                <a:gd name="T62" fmla="*/ 896 w 1157"/>
                <a:gd name="T63" fmla="*/ 209 h 391"/>
                <a:gd name="T64" fmla="*/ 926 w 1157"/>
                <a:gd name="T65" fmla="*/ 184 h 391"/>
                <a:gd name="T66" fmla="*/ 955 w 1157"/>
                <a:gd name="T67" fmla="*/ 163 h 391"/>
                <a:gd name="T68" fmla="*/ 983 w 1157"/>
                <a:gd name="T69" fmla="*/ 131 h 391"/>
                <a:gd name="T70" fmla="*/ 1013 w 1157"/>
                <a:gd name="T71" fmla="*/ 110 h 391"/>
                <a:gd name="T72" fmla="*/ 1041 w 1157"/>
                <a:gd name="T73" fmla="*/ 109 h 391"/>
                <a:gd name="T74" fmla="*/ 1070 w 1157"/>
                <a:gd name="T75" fmla="*/ 103 h 391"/>
                <a:gd name="T76" fmla="*/ 1099 w 1157"/>
                <a:gd name="T77" fmla="*/ 112 h 391"/>
                <a:gd name="T78" fmla="*/ 1128 w 1157"/>
                <a:gd name="T79" fmla="*/ 109 h 391"/>
                <a:gd name="T80" fmla="*/ 1157 w 1157"/>
                <a:gd name="T81" fmla="*/ 93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391">
                  <a:moveTo>
                    <a:pt x="0" y="332"/>
                  </a:moveTo>
                  <a:lnTo>
                    <a:pt x="29" y="337"/>
                  </a:lnTo>
                  <a:lnTo>
                    <a:pt x="58" y="356"/>
                  </a:lnTo>
                  <a:lnTo>
                    <a:pt x="87" y="382"/>
                  </a:lnTo>
                  <a:lnTo>
                    <a:pt x="115" y="391"/>
                  </a:lnTo>
                  <a:lnTo>
                    <a:pt x="144" y="374"/>
                  </a:lnTo>
                  <a:lnTo>
                    <a:pt x="174" y="302"/>
                  </a:lnTo>
                  <a:lnTo>
                    <a:pt x="202" y="205"/>
                  </a:lnTo>
                  <a:lnTo>
                    <a:pt x="231" y="113"/>
                  </a:lnTo>
                  <a:lnTo>
                    <a:pt x="261" y="46"/>
                  </a:lnTo>
                  <a:lnTo>
                    <a:pt x="289" y="12"/>
                  </a:lnTo>
                  <a:lnTo>
                    <a:pt x="318" y="0"/>
                  </a:lnTo>
                  <a:lnTo>
                    <a:pt x="346" y="6"/>
                  </a:lnTo>
                  <a:lnTo>
                    <a:pt x="376" y="18"/>
                  </a:lnTo>
                  <a:lnTo>
                    <a:pt x="405" y="27"/>
                  </a:lnTo>
                  <a:lnTo>
                    <a:pt x="433" y="39"/>
                  </a:lnTo>
                  <a:lnTo>
                    <a:pt x="463" y="46"/>
                  </a:lnTo>
                  <a:lnTo>
                    <a:pt x="492" y="60"/>
                  </a:lnTo>
                  <a:lnTo>
                    <a:pt x="520" y="99"/>
                  </a:lnTo>
                  <a:lnTo>
                    <a:pt x="550" y="157"/>
                  </a:lnTo>
                  <a:lnTo>
                    <a:pt x="578" y="225"/>
                  </a:lnTo>
                  <a:lnTo>
                    <a:pt x="607" y="288"/>
                  </a:lnTo>
                  <a:lnTo>
                    <a:pt x="637" y="320"/>
                  </a:lnTo>
                  <a:lnTo>
                    <a:pt x="665" y="326"/>
                  </a:lnTo>
                  <a:lnTo>
                    <a:pt x="694" y="311"/>
                  </a:lnTo>
                  <a:lnTo>
                    <a:pt x="724" y="285"/>
                  </a:lnTo>
                  <a:lnTo>
                    <a:pt x="752" y="275"/>
                  </a:lnTo>
                  <a:lnTo>
                    <a:pt x="781" y="270"/>
                  </a:lnTo>
                  <a:lnTo>
                    <a:pt x="809" y="268"/>
                  </a:lnTo>
                  <a:lnTo>
                    <a:pt x="839" y="253"/>
                  </a:lnTo>
                  <a:lnTo>
                    <a:pt x="868" y="232"/>
                  </a:lnTo>
                  <a:lnTo>
                    <a:pt x="896" y="209"/>
                  </a:lnTo>
                  <a:lnTo>
                    <a:pt x="926" y="184"/>
                  </a:lnTo>
                  <a:lnTo>
                    <a:pt x="955" y="163"/>
                  </a:lnTo>
                  <a:lnTo>
                    <a:pt x="983" y="131"/>
                  </a:lnTo>
                  <a:lnTo>
                    <a:pt x="1013" y="110"/>
                  </a:lnTo>
                  <a:lnTo>
                    <a:pt x="1041" y="109"/>
                  </a:lnTo>
                  <a:lnTo>
                    <a:pt x="1070" y="103"/>
                  </a:lnTo>
                  <a:lnTo>
                    <a:pt x="1099" y="112"/>
                  </a:lnTo>
                  <a:lnTo>
                    <a:pt x="1128" y="109"/>
                  </a:lnTo>
                  <a:lnTo>
                    <a:pt x="1157" y="9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25" name="Freeform 223">
              <a:extLst>
                <a:ext uri="{FF2B5EF4-FFF2-40B4-BE49-F238E27FC236}">
                  <a16:creationId xmlns="" xmlns:a16="http://schemas.microsoft.com/office/drawing/2014/main" id="{9E5E0402-369B-4618-BD25-DE0CF4CE985C}"/>
                </a:ext>
              </a:extLst>
            </p:cNvPr>
            <p:cNvSpPr>
              <a:spLocks/>
            </p:cNvSpPr>
            <p:nvPr/>
          </p:nvSpPr>
          <p:spPr bwMode="auto">
            <a:xfrm>
              <a:off x="4144963" y="4138613"/>
              <a:ext cx="1882775" cy="784225"/>
            </a:xfrm>
            <a:custGeom>
              <a:avLst/>
              <a:gdLst>
                <a:gd name="T0" fmla="*/ 0 w 1186"/>
                <a:gd name="T1" fmla="*/ 0 h 494"/>
                <a:gd name="T2" fmla="*/ 29 w 1186"/>
                <a:gd name="T3" fmla="*/ 26 h 494"/>
                <a:gd name="T4" fmla="*/ 58 w 1186"/>
                <a:gd name="T5" fmla="*/ 67 h 494"/>
                <a:gd name="T6" fmla="*/ 87 w 1186"/>
                <a:gd name="T7" fmla="*/ 118 h 494"/>
                <a:gd name="T8" fmla="*/ 115 w 1186"/>
                <a:gd name="T9" fmla="*/ 198 h 494"/>
                <a:gd name="T10" fmla="*/ 144 w 1186"/>
                <a:gd name="T11" fmla="*/ 294 h 494"/>
                <a:gd name="T12" fmla="*/ 174 w 1186"/>
                <a:gd name="T13" fmla="*/ 375 h 494"/>
                <a:gd name="T14" fmla="*/ 202 w 1186"/>
                <a:gd name="T15" fmla="*/ 433 h 494"/>
                <a:gd name="T16" fmla="*/ 231 w 1186"/>
                <a:gd name="T17" fmla="*/ 464 h 494"/>
                <a:gd name="T18" fmla="*/ 261 w 1186"/>
                <a:gd name="T19" fmla="*/ 486 h 494"/>
                <a:gd name="T20" fmla="*/ 289 w 1186"/>
                <a:gd name="T21" fmla="*/ 494 h 494"/>
                <a:gd name="T22" fmla="*/ 318 w 1186"/>
                <a:gd name="T23" fmla="*/ 491 h 494"/>
                <a:gd name="T24" fmla="*/ 346 w 1186"/>
                <a:gd name="T25" fmla="*/ 472 h 494"/>
                <a:gd name="T26" fmla="*/ 376 w 1186"/>
                <a:gd name="T27" fmla="*/ 440 h 494"/>
                <a:gd name="T28" fmla="*/ 405 w 1186"/>
                <a:gd name="T29" fmla="*/ 389 h 494"/>
                <a:gd name="T30" fmla="*/ 433 w 1186"/>
                <a:gd name="T31" fmla="*/ 316 h 494"/>
                <a:gd name="T32" fmla="*/ 463 w 1186"/>
                <a:gd name="T33" fmla="*/ 243 h 494"/>
                <a:gd name="T34" fmla="*/ 492 w 1186"/>
                <a:gd name="T35" fmla="*/ 186 h 494"/>
                <a:gd name="T36" fmla="*/ 520 w 1186"/>
                <a:gd name="T37" fmla="*/ 151 h 494"/>
                <a:gd name="T38" fmla="*/ 550 w 1186"/>
                <a:gd name="T39" fmla="*/ 145 h 494"/>
                <a:gd name="T40" fmla="*/ 578 w 1186"/>
                <a:gd name="T41" fmla="*/ 147 h 494"/>
                <a:gd name="T42" fmla="*/ 607 w 1186"/>
                <a:gd name="T43" fmla="*/ 156 h 494"/>
                <a:gd name="T44" fmla="*/ 637 w 1186"/>
                <a:gd name="T45" fmla="*/ 160 h 494"/>
                <a:gd name="T46" fmla="*/ 665 w 1186"/>
                <a:gd name="T47" fmla="*/ 156 h 494"/>
                <a:gd name="T48" fmla="*/ 694 w 1186"/>
                <a:gd name="T49" fmla="*/ 161 h 494"/>
                <a:gd name="T50" fmla="*/ 724 w 1186"/>
                <a:gd name="T51" fmla="*/ 182 h 494"/>
                <a:gd name="T52" fmla="*/ 752 w 1186"/>
                <a:gd name="T53" fmla="*/ 216 h 494"/>
                <a:gd name="T54" fmla="*/ 781 w 1186"/>
                <a:gd name="T55" fmla="*/ 257 h 494"/>
                <a:gd name="T56" fmla="*/ 809 w 1186"/>
                <a:gd name="T57" fmla="*/ 300 h 494"/>
                <a:gd name="T58" fmla="*/ 839 w 1186"/>
                <a:gd name="T59" fmla="*/ 338 h 494"/>
                <a:gd name="T60" fmla="*/ 868 w 1186"/>
                <a:gd name="T61" fmla="*/ 365 h 494"/>
                <a:gd name="T62" fmla="*/ 896 w 1186"/>
                <a:gd name="T63" fmla="*/ 385 h 494"/>
                <a:gd name="T64" fmla="*/ 926 w 1186"/>
                <a:gd name="T65" fmla="*/ 402 h 494"/>
                <a:gd name="T66" fmla="*/ 955 w 1186"/>
                <a:gd name="T67" fmla="*/ 411 h 494"/>
                <a:gd name="T68" fmla="*/ 983 w 1186"/>
                <a:gd name="T69" fmla="*/ 407 h 494"/>
                <a:gd name="T70" fmla="*/ 1013 w 1186"/>
                <a:gd name="T71" fmla="*/ 395 h 494"/>
                <a:gd name="T72" fmla="*/ 1041 w 1186"/>
                <a:gd name="T73" fmla="*/ 365 h 494"/>
                <a:gd name="T74" fmla="*/ 1070 w 1186"/>
                <a:gd name="T75" fmla="*/ 334 h 494"/>
                <a:gd name="T76" fmla="*/ 1099 w 1186"/>
                <a:gd name="T77" fmla="*/ 322 h 494"/>
                <a:gd name="T78" fmla="*/ 1128 w 1186"/>
                <a:gd name="T79" fmla="*/ 300 h 494"/>
                <a:gd name="T80" fmla="*/ 1157 w 1186"/>
                <a:gd name="T81" fmla="*/ 300 h 494"/>
                <a:gd name="T82" fmla="*/ 1186 w 1186"/>
                <a:gd name="T83" fmla="*/ 31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94">
                  <a:moveTo>
                    <a:pt x="0" y="0"/>
                  </a:moveTo>
                  <a:lnTo>
                    <a:pt x="29" y="26"/>
                  </a:lnTo>
                  <a:lnTo>
                    <a:pt x="58" y="67"/>
                  </a:lnTo>
                  <a:lnTo>
                    <a:pt x="87" y="118"/>
                  </a:lnTo>
                  <a:lnTo>
                    <a:pt x="115" y="198"/>
                  </a:lnTo>
                  <a:lnTo>
                    <a:pt x="144" y="294"/>
                  </a:lnTo>
                  <a:lnTo>
                    <a:pt x="174" y="375"/>
                  </a:lnTo>
                  <a:lnTo>
                    <a:pt x="202" y="433"/>
                  </a:lnTo>
                  <a:lnTo>
                    <a:pt x="231" y="464"/>
                  </a:lnTo>
                  <a:lnTo>
                    <a:pt x="261" y="486"/>
                  </a:lnTo>
                  <a:lnTo>
                    <a:pt x="289" y="494"/>
                  </a:lnTo>
                  <a:lnTo>
                    <a:pt x="318" y="491"/>
                  </a:lnTo>
                  <a:lnTo>
                    <a:pt x="346" y="472"/>
                  </a:lnTo>
                  <a:lnTo>
                    <a:pt x="376" y="440"/>
                  </a:lnTo>
                  <a:lnTo>
                    <a:pt x="405" y="389"/>
                  </a:lnTo>
                  <a:lnTo>
                    <a:pt x="433" y="316"/>
                  </a:lnTo>
                  <a:lnTo>
                    <a:pt x="463" y="243"/>
                  </a:lnTo>
                  <a:lnTo>
                    <a:pt x="492" y="186"/>
                  </a:lnTo>
                  <a:lnTo>
                    <a:pt x="520" y="151"/>
                  </a:lnTo>
                  <a:lnTo>
                    <a:pt x="550" y="145"/>
                  </a:lnTo>
                  <a:lnTo>
                    <a:pt x="578" y="147"/>
                  </a:lnTo>
                  <a:lnTo>
                    <a:pt x="607" y="156"/>
                  </a:lnTo>
                  <a:lnTo>
                    <a:pt x="637" y="160"/>
                  </a:lnTo>
                  <a:lnTo>
                    <a:pt x="665" y="156"/>
                  </a:lnTo>
                  <a:lnTo>
                    <a:pt x="694" y="161"/>
                  </a:lnTo>
                  <a:lnTo>
                    <a:pt x="724" y="182"/>
                  </a:lnTo>
                  <a:lnTo>
                    <a:pt x="752" y="216"/>
                  </a:lnTo>
                  <a:lnTo>
                    <a:pt x="781" y="257"/>
                  </a:lnTo>
                  <a:lnTo>
                    <a:pt x="809" y="300"/>
                  </a:lnTo>
                  <a:lnTo>
                    <a:pt x="839" y="338"/>
                  </a:lnTo>
                  <a:lnTo>
                    <a:pt x="868" y="365"/>
                  </a:lnTo>
                  <a:lnTo>
                    <a:pt x="896" y="385"/>
                  </a:lnTo>
                  <a:lnTo>
                    <a:pt x="926" y="402"/>
                  </a:lnTo>
                  <a:lnTo>
                    <a:pt x="955" y="411"/>
                  </a:lnTo>
                  <a:lnTo>
                    <a:pt x="983" y="407"/>
                  </a:lnTo>
                  <a:lnTo>
                    <a:pt x="1013" y="395"/>
                  </a:lnTo>
                  <a:lnTo>
                    <a:pt x="1041" y="365"/>
                  </a:lnTo>
                  <a:lnTo>
                    <a:pt x="1070" y="334"/>
                  </a:lnTo>
                  <a:lnTo>
                    <a:pt x="1099" y="322"/>
                  </a:lnTo>
                  <a:lnTo>
                    <a:pt x="1128" y="300"/>
                  </a:lnTo>
                  <a:lnTo>
                    <a:pt x="1157" y="300"/>
                  </a:lnTo>
                  <a:lnTo>
                    <a:pt x="1186" y="31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26" name="Freeform 224">
              <a:extLst>
                <a:ext uri="{FF2B5EF4-FFF2-40B4-BE49-F238E27FC236}">
                  <a16:creationId xmlns="" xmlns:a16="http://schemas.microsoft.com/office/drawing/2014/main" id="{3C49C679-15E1-455D-9F6A-FD77660B0040}"/>
                </a:ext>
              </a:extLst>
            </p:cNvPr>
            <p:cNvSpPr>
              <a:spLocks/>
            </p:cNvSpPr>
            <p:nvPr/>
          </p:nvSpPr>
          <p:spPr bwMode="auto">
            <a:xfrm>
              <a:off x="4144963" y="4257675"/>
              <a:ext cx="1928813" cy="639763"/>
            </a:xfrm>
            <a:custGeom>
              <a:avLst/>
              <a:gdLst>
                <a:gd name="T0" fmla="*/ 0 w 1215"/>
                <a:gd name="T1" fmla="*/ 385 h 403"/>
                <a:gd name="T2" fmla="*/ 29 w 1215"/>
                <a:gd name="T3" fmla="*/ 283 h 403"/>
                <a:gd name="T4" fmla="*/ 58 w 1215"/>
                <a:gd name="T5" fmla="*/ 168 h 403"/>
                <a:gd name="T6" fmla="*/ 87 w 1215"/>
                <a:gd name="T7" fmla="*/ 93 h 403"/>
                <a:gd name="T8" fmla="*/ 115 w 1215"/>
                <a:gd name="T9" fmla="*/ 44 h 403"/>
                <a:gd name="T10" fmla="*/ 144 w 1215"/>
                <a:gd name="T11" fmla="*/ 0 h 403"/>
                <a:gd name="T12" fmla="*/ 174 w 1215"/>
                <a:gd name="T13" fmla="*/ 18 h 403"/>
                <a:gd name="T14" fmla="*/ 202 w 1215"/>
                <a:gd name="T15" fmla="*/ 53 h 403"/>
                <a:gd name="T16" fmla="*/ 231 w 1215"/>
                <a:gd name="T17" fmla="*/ 70 h 403"/>
                <a:gd name="T18" fmla="*/ 261 w 1215"/>
                <a:gd name="T19" fmla="*/ 91 h 403"/>
                <a:gd name="T20" fmla="*/ 289 w 1215"/>
                <a:gd name="T21" fmla="*/ 101 h 403"/>
                <a:gd name="T22" fmla="*/ 318 w 1215"/>
                <a:gd name="T23" fmla="*/ 114 h 403"/>
                <a:gd name="T24" fmla="*/ 346 w 1215"/>
                <a:gd name="T25" fmla="*/ 157 h 403"/>
                <a:gd name="T26" fmla="*/ 376 w 1215"/>
                <a:gd name="T27" fmla="*/ 216 h 403"/>
                <a:gd name="T28" fmla="*/ 405 w 1215"/>
                <a:gd name="T29" fmla="*/ 291 h 403"/>
                <a:gd name="T30" fmla="*/ 433 w 1215"/>
                <a:gd name="T31" fmla="*/ 360 h 403"/>
                <a:gd name="T32" fmla="*/ 463 w 1215"/>
                <a:gd name="T33" fmla="*/ 395 h 403"/>
                <a:gd name="T34" fmla="*/ 492 w 1215"/>
                <a:gd name="T35" fmla="*/ 403 h 403"/>
                <a:gd name="T36" fmla="*/ 520 w 1215"/>
                <a:gd name="T37" fmla="*/ 397 h 403"/>
                <a:gd name="T38" fmla="*/ 550 w 1215"/>
                <a:gd name="T39" fmla="*/ 382 h 403"/>
                <a:gd name="T40" fmla="*/ 578 w 1215"/>
                <a:gd name="T41" fmla="*/ 360 h 403"/>
                <a:gd name="T42" fmla="*/ 607 w 1215"/>
                <a:gd name="T43" fmla="*/ 338 h 403"/>
                <a:gd name="T44" fmla="*/ 637 w 1215"/>
                <a:gd name="T45" fmla="*/ 310 h 403"/>
                <a:gd name="T46" fmla="*/ 665 w 1215"/>
                <a:gd name="T47" fmla="*/ 268 h 403"/>
                <a:gd name="T48" fmla="*/ 694 w 1215"/>
                <a:gd name="T49" fmla="*/ 224 h 403"/>
                <a:gd name="T50" fmla="*/ 724 w 1215"/>
                <a:gd name="T51" fmla="*/ 186 h 403"/>
                <a:gd name="T52" fmla="*/ 752 w 1215"/>
                <a:gd name="T53" fmla="*/ 159 h 403"/>
                <a:gd name="T54" fmla="*/ 781 w 1215"/>
                <a:gd name="T55" fmla="*/ 140 h 403"/>
                <a:gd name="T56" fmla="*/ 809 w 1215"/>
                <a:gd name="T57" fmla="*/ 120 h 403"/>
                <a:gd name="T58" fmla="*/ 839 w 1215"/>
                <a:gd name="T59" fmla="*/ 103 h 403"/>
                <a:gd name="T60" fmla="*/ 868 w 1215"/>
                <a:gd name="T61" fmla="*/ 104 h 403"/>
                <a:gd name="T62" fmla="*/ 896 w 1215"/>
                <a:gd name="T63" fmla="*/ 117 h 403"/>
                <a:gd name="T64" fmla="*/ 926 w 1215"/>
                <a:gd name="T65" fmla="*/ 122 h 403"/>
                <a:gd name="T66" fmla="*/ 955 w 1215"/>
                <a:gd name="T67" fmla="*/ 114 h 403"/>
                <a:gd name="T68" fmla="*/ 983 w 1215"/>
                <a:gd name="T69" fmla="*/ 114 h 403"/>
                <a:gd name="T70" fmla="*/ 1013 w 1215"/>
                <a:gd name="T71" fmla="*/ 127 h 403"/>
                <a:gd name="T72" fmla="*/ 1041 w 1215"/>
                <a:gd name="T73" fmla="*/ 138 h 403"/>
                <a:gd name="T74" fmla="*/ 1070 w 1215"/>
                <a:gd name="T75" fmla="*/ 160 h 403"/>
                <a:gd name="T76" fmla="*/ 1099 w 1215"/>
                <a:gd name="T77" fmla="*/ 168 h 403"/>
                <a:gd name="T78" fmla="*/ 1128 w 1215"/>
                <a:gd name="T79" fmla="*/ 181 h 403"/>
                <a:gd name="T80" fmla="*/ 1157 w 1215"/>
                <a:gd name="T81" fmla="*/ 195 h 403"/>
                <a:gd name="T82" fmla="*/ 1186 w 1215"/>
                <a:gd name="T83" fmla="*/ 193 h 403"/>
                <a:gd name="T84" fmla="*/ 1215 w 1215"/>
                <a:gd name="T85" fmla="*/ 209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03">
                  <a:moveTo>
                    <a:pt x="0" y="385"/>
                  </a:moveTo>
                  <a:lnTo>
                    <a:pt x="29" y="283"/>
                  </a:lnTo>
                  <a:lnTo>
                    <a:pt x="58" y="168"/>
                  </a:lnTo>
                  <a:lnTo>
                    <a:pt x="87" y="93"/>
                  </a:lnTo>
                  <a:lnTo>
                    <a:pt x="115" y="44"/>
                  </a:lnTo>
                  <a:lnTo>
                    <a:pt x="144" y="0"/>
                  </a:lnTo>
                  <a:lnTo>
                    <a:pt x="174" y="18"/>
                  </a:lnTo>
                  <a:lnTo>
                    <a:pt x="202" y="53"/>
                  </a:lnTo>
                  <a:lnTo>
                    <a:pt x="231" y="70"/>
                  </a:lnTo>
                  <a:lnTo>
                    <a:pt x="261" y="91"/>
                  </a:lnTo>
                  <a:lnTo>
                    <a:pt x="289" y="101"/>
                  </a:lnTo>
                  <a:lnTo>
                    <a:pt x="318" y="114"/>
                  </a:lnTo>
                  <a:lnTo>
                    <a:pt x="346" y="157"/>
                  </a:lnTo>
                  <a:lnTo>
                    <a:pt x="376" y="216"/>
                  </a:lnTo>
                  <a:lnTo>
                    <a:pt x="405" y="291"/>
                  </a:lnTo>
                  <a:lnTo>
                    <a:pt x="433" y="360"/>
                  </a:lnTo>
                  <a:lnTo>
                    <a:pt x="463" y="395"/>
                  </a:lnTo>
                  <a:lnTo>
                    <a:pt x="492" y="403"/>
                  </a:lnTo>
                  <a:lnTo>
                    <a:pt x="520" y="397"/>
                  </a:lnTo>
                  <a:lnTo>
                    <a:pt x="550" y="382"/>
                  </a:lnTo>
                  <a:lnTo>
                    <a:pt x="578" y="360"/>
                  </a:lnTo>
                  <a:lnTo>
                    <a:pt x="607" y="338"/>
                  </a:lnTo>
                  <a:lnTo>
                    <a:pt x="637" y="310"/>
                  </a:lnTo>
                  <a:lnTo>
                    <a:pt x="665" y="268"/>
                  </a:lnTo>
                  <a:lnTo>
                    <a:pt x="694" y="224"/>
                  </a:lnTo>
                  <a:lnTo>
                    <a:pt x="724" y="186"/>
                  </a:lnTo>
                  <a:lnTo>
                    <a:pt x="752" y="159"/>
                  </a:lnTo>
                  <a:lnTo>
                    <a:pt x="781" y="140"/>
                  </a:lnTo>
                  <a:lnTo>
                    <a:pt x="809" y="120"/>
                  </a:lnTo>
                  <a:lnTo>
                    <a:pt x="839" y="103"/>
                  </a:lnTo>
                  <a:lnTo>
                    <a:pt x="868" y="104"/>
                  </a:lnTo>
                  <a:lnTo>
                    <a:pt x="896" y="117"/>
                  </a:lnTo>
                  <a:lnTo>
                    <a:pt x="926" y="122"/>
                  </a:lnTo>
                  <a:lnTo>
                    <a:pt x="955" y="114"/>
                  </a:lnTo>
                  <a:lnTo>
                    <a:pt x="983" y="114"/>
                  </a:lnTo>
                  <a:lnTo>
                    <a:pt x="1013" y="127"/>
                  </a:lnTo>
                  <a:lnTo>
                    <a:pt x="1041" y="138"/>
                  </a:lnTo>
                  <a:lnTo>
                    <a:pt x="1070" y="160"/>
                  </a:lnTo>
                  <a:lnTo>
                    <a:pt x="1099" y="168"/>
                  </a:lnTo>
                  <a:lnTo>
                    <a:pt x="1128" y="181"/>
                  </a:lnTo>
                  <a:lnTo>
                    <a:pt x="1157" y="195"/>
                  </a:lnTo>
                  <a:lnTo>
                    <a:pt x="1186" y="193"/>
                  </a:lnTo>
                  <a:lnTo>
                    <a:pt x="1215" y="20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27" name="Freeform 225">
              <a:extLst>
                <a:ext uri="{FF2B5EF4-FFF2-40B4-BE49-F238E27FC236}">
                  <a16:creationId xmlns="" xmlns:a16="http://schemas.microsoft.com/office/drawing/2014/main" id="{113EB619-99B1-46A0-9034-0A1C22126BA7}"/>
                </a:ext>
              </a:extLst>
            </p:cNvPr>
            <p:cNvSpPr>
              <a:spLocks/>
            </p:cNvSpPr>
            <p:nvPr/>
          </p:nvSpPr>
          <p:spPr bwMode="auto">
            <a:xfrm>
              <a:off x="4144963" y="4359275"/>
              <a:ext cx="1974850" cy="603250"/>
            </a:xfrm>
            <a:custGeom>
              <a:avLst/>
              <a:gdLst>
                <a:gd name="T0" fmla="*/ 0 w 1244"/>
                <a:gd name="T1" fmla="*/ 198 h 380"/>
                <a:gd name="T2" fmla="*/ 29 w 1244"/>
                <a:gd name="T3" fmla="*/ 284 h 380"/>
                <a:gd name="T4" fmla="*/ 58 w 1244"/>
                <a:gd name="T5" fmla="*/ 347 h 380"/>
                <a:gd name="T6" fmla="*/ 87 w 1244"/>
                <a:gd name="T7" fmla="*/ 361 h 380"/>
                <a:gd name="T8" fmla="*/ 115 w 1244"/>
                <a:gd name="T9" fmla="*/ 374 h 380"/>
                <a:gd name="T10" fmla="*/ 144 w 1244"/>
                <a:gd name="T11" fmla="*/ 380 h 380"/>
                <a:gd name="T12" fmla="*/ 174 w 1244"/>
                <a:gd name="T13" fmla="*/ 339 h 380"/>
                <a:gd name="T14" fmla="*/ 202 w 1244"/>
                <a:gd name="T15" fmla="*/ 285 h 380"/>
                <a:gd name="T16" fmla="*/ 231 w 1244"/>
                <a:gd name="T17" fmla="*/ 202 h 380"/>
                <a:gd name="T18" fmla="*/ 261 w 1244"/>
                <a:gd name="T19" fmla="*/ 115 h 380"/>
                <a:gd name="T20" fmla="*/ 289 w 1244"/>
                <a:gd name="T21" fmla="*/ 59 h 380"/>
                <a:gd name="T22" fmla="*/ 318 w 1244"/>
                <a:gd name="T23" fmla="*/ 22 h 380"/>
                <a:gd name="T24" fmla="*/ 346 w 1244"/>
                <a:gd name="T25" fmla="*/ 6 h 380"/>
                <a:gd name="T26" fmla="*/ 376 w 1244"/>
                <a:gd name="T27" fmla="*/ 0 h 380"/>
                <a:gd name="T28" fmla="*/ 405 w 1244"/>
                <a:gd name="T29" fmla="*/ 0 h 380"/>
                <a:gd name="T30" fmla="*/ 433 w 1244"/>
                <a:gd name="T31" fmla="*/ 3 h 380"/>
                <a:gd name="T32" fmla="*/ 463 w 1244"/>
                <a:gd name="T33" fmla="*/ 10 h 380"/>
                <a:gd name="T34" fmla="*/ 492 w 1244"/>
                <a:gd name="T35" fmla="*/ 12 h 380"/>
                <a:gd name="T36" fmla="*/ 520 w 1244"/>
                <a:gd name="T37" fmla="*/ 21 h 380"/>
                <a:gd name="T38" fmla="*/ 550 w 1244"/>
                <a:gd name="T39" fmla="*/ 45 h 380"/>
                <a:gd name="T40" fmla="*/ 578 w 1244"/>
                <a:gd name="T41" fmla="*/ 90 h 380"/>
                <a:gd name="T42" fmla="*/ 607 w 1244"/>
                <a:gd name="T43" fmla="*/ 160 h 380"/>
                <a:gd name="T44" fmla="*/ 637 w 1244"/>
                <a:gd name="T45" fmla="*/ 220 h 380"/>
                <a:gd name="T46" fmla="*/ 665 w 1244"/>
                <a:gd name="T47" fmla="*/ 256 h 380"/>
                <a:gd name="T48" fmla="*/ 694 w 1244"/>
                <a:gd name="T49" fmla="*/ 268 h 380"/>
                <a:gd name="T50" fmla="*/ 724 w 1244"/>
                <a:gd name="T51" fmla="*/ 263 h 380"/>
                <a:gd name="T52" fmla="*/ 752 w 1244"/>
                <a:gd name="T53" fmla="*/ 257 h 380"/>
                <a:gd name="T54" fmla="*/ 781 w 1244"/>
                <a:gd name="T55" fmla="*/ 258 h 380"/>
                <a:gd name="T56" fmla="*/ 809 w 1244"/>
                <a:gd name="T57" fmla="*/ 247 h 380"/>
                <a:gd name="T58" fmla="*/ 839 w 1244"/>
                <a:gd name="T59" fmla="*/ 226 h 380"/>
                <a:gd name="T60" fmla="*/ 868 w 1244"/>
                <a:gd name="T61" fmla="*/ 220 h 380"/>
                <a:gd name="T62" fmla="*/ 896 w 1244"/>
                <a:gd name="T63" fmla="*/ 227 h 380"/>
                <a:gd name="T64" fmla="*/ 926 w 1244"/>
                <a:gd name="T65" fmla="*/ 225 h 380"/>
                <a:gd name="T66" fmla="*/ 955 w 1244"/>
                <a:gd name="T67" fmla="*/ 205 h 380"/>
                <a:gd name="T68" fmla="*/ 983 w 1244"/>
                <a:gd name="T69" fmla="*/ 158 h 380"/>
                <a:gd name="T70" fmla="*/ 1013 w 1244"/>
                <a:gd name="T71" fmla="*/ 107 h 380"/>
                <a:gd name="T72" fmla="*/ 1041 w 1244"/>
                <a:gd name="T73" fmla="*/ 102 h 380"/>
                <a:gd name="T74" fmla="*/ 1070 w 1244"/>
                <a:gd name="T75" fmla="*/ 103 h 380"/>
                <a:gd name="T76" fmla="*/ 1099 w 1244"/>
                <a:gd name="T77" fmla="*/ 86 h 380"/>
                <a:gd name="T78" fmla="*/ 1128 w 1244"/>
                <a:gd name="T79" fmla="*/ 72 h 380"/>
                <a:gd name="T80" fmla="*/ 1157 w 1244"/>
                <a:gd name="T81" fmla="*/ 60 h 380"/>
                <a:gd name="T82" fmla="*/ 1186 w 1244"/>
                <a:gd name="T83" fmla="*/ 45 h 380"/>
                <a:gd name="T84" fmla="*/ 1215 w 1244"/>
                <a:gd name="T85" fmla="*/ 77 h 380"/>
                <a:gd name="T86" fmla="*/ 1244 w 1244"/>
                <a:gd name="T87" fmla="*/ 174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80">
                  <a:moveTo>
                    <a:pt x="0" y="198"/>
                  </a:moveTo>
                  <a:lnTo>
                    <a:pt x="29" y="284"/>
                  </a:lnTo>
                  <a:lnTo>
                    <a:pt x="58" y="347"/>
                  </a:lnTo>
                  <a:lnTo>
                    <a:pt x="87" y="361"/>
                  </a:lnTo>
                  <a:lnTo>
                    <a:pt x="115" y="374"/>
                  </a:lnTo>
                  <a:lnTo>
                    <a:pt x="144" y="380"/>
                  </a:lnTo>
                  <a:lnTo>
                    <a:pt x="174" y="339"/>
                  </a:lnTo>
                  <a:lnTo>
                    <a:pt x="202" y="285"/>
                  </a:lnTo>
                  <a:lnTo>
                    <a:pt x="231" y="202"/>
                  </a:lnTo>
                  <a:lnTo>
                    <a:pt x="261" y="115"/>
                  </a:lnTo>
                  <a:lnTo>
                    <a:pt x="289" y="59"/>
                  </a:lnTo>
                  <a:lnTo>
                    <a:pt x="318" y="22"/>
                  </a:lnTo>
                  <a:lnTo>
                    <a:pt x="346" y="6"/>
                  </a:lnTo>
                  <a:lnTo>
                    <a:pt x="376" y="0"/>
                  </a:lnTo>
                  <a:lnTo>
                    <a:pt x="405" y="0"/>
                  </a:lnTo>
                  <a:lnTo>
                    <a:pt x="433" y="3"/>
                  </a:lnTo>
                  <a:lnTo>
                    <a:pt x="463" y="10"/>
                  </a:lnTo>
                  <a:lnTo>
                    <a:pt x="492" y="12"/>
                  </a:lnTo>
                  <a:lnTo>
                    <a:pt x="520" y="21"/>
                  </a:lnTo>
                  <a:lnTo>
                    <a:pt x="550" y="45"/>
                  </a:lnTo>
                  <a:lnTo>
                    <a:pt x="578" y="90"/>
                  </a:lnTo>
                  <a:lnTo>
                    <a:pt x="607" y="160"/>
                  </a:lnTo>
                  <a:lnTo>
                    <a:pt x="637" y="220"/>
                  </a:lnTo>
                  <a:lnTo>
                    <a:pt x="665" y="256"/>
                  </a:lnTo>
                  <a:lnTo>
                    <a:pt x="694" y="268"/>
                  </a:lnTo>
                  <a:lnTo>
                    <a:pt x="724" y="263"/>
                  </a:lnTo>
                  <a:lnTo>
                    <a:pt x="752" y="257"/>
                  </a:lnTo>
                  <a:lnTo>
                    <a:pt x="781" y="258"/>
                  </a:lnTo>
                  <a:lnTo>
                    <a:pt x="809" y="247"/>
                  </a:lnTo>
                  <a:lnTo>
                    <a:pt x="839" y="226"/>
                  </a:lnTo>
                  <a:lnTo>
                    <a:pt x="868" y="220"/>
                  </a:lnTo>
                  <a:lnTo>
                    <a:pt x="896" y="227"/>
                  </a:lnTo>
                  <a:lnTo>
                    <a:pt x="926" y="225"/>
                  </a:lnTo>
                  <a:lnTo>
                    <a:pt x="955" y="205"/>
                  </a:lnTo>
                  <a:lnTo>
                    <a:pt x="983" y="158"/>
                  </a:lnTo>
                  <a:lnTo>
                    <a:pt x="1013" y="107"/>
                  </a:lnTo>
                  <a:lnTo>
                    <a:pt x="1041" y="102"/>
                  </a:lnTo>
                  <a:lnTo>
                    <a:pt x="1070" y="103"/>
                  </a:lnTo>
                  <a:lnTo>
                    <a:pt x="1099" y="86"/>
                  </a:lnTo>
                  <a:lnTo>
                    <a:pt x="1128" y="72"/>
                  </a:lnTo>
                  <a:lnTo>
                    <a:pt x="1157" y="60"/>
                  </a:lnTo>
                  <a:lnTo>
                    <a:pt x="1186" y="45"/>
                  </a:lnTo>
                  <a:lnTo>
                    <a:pt x="1215" y="77"/>
                  </a:lnTo>
                  <a:lnTo>
                    <a:pt x="1244" y="17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28" name="Freeform 226">
              <a:extLst>
                <a:ext uri="{FF2B5EF4-FFF2-40B4-BE49-F238E27FC236}">
                  <a16:creationId xmlns="" xmlns:a16="http://schemas.microsoft.com/office/drawing/2014/main" id="{E7847F7D-DD59-43C0-B756-734565C250F6}"/>
                </a:ext>
              </a:extLst>
            </p:cNvPr>
            <p:cNvSpPr>
              <a:spLocks/>
            </p:cNvSpPr>
            <p:nvPr/>
          </p:nvSpPr>
          <p:spPr bwMode="auto">
            <a:xfrm>
              <a:off x="4144963" y="4125913"/>
              <a:ext cx="1882775" cy="760413"/>
            </a:xfrm>
            <a:custGeom>
              <a:avLst/>
              <a:gdLst>
                <a:gd name="T0" fmla="*/ 0 w 1186"/>
                <a:gd name="T1" fmla="*/ 23 h 479"/>
                <a:gd name="T2" fmla="*/ 29 w 1186"/>
                <a:gd name="T3" fmla="*/ 0 h 479"/>
                <a:gd name="T4" fmla="*/ 58 w 1186"/>
                <a:gd name="T5" fmla="*/ 9 h 479"/>
                <a:gd name="T6" fmla="*/ 87 w 1186"/>
                <a:gd name="T7" fmla="*/ 53 h 479"/>
                <a:gd name="T8" fmla="*/ 115 w 1186"/>
                <a:gd name="T9" fmla="*/ 125 h 479"/>
                <a:gd name="T10" fmla="*/ 144 w 1186"/>
                <a:gd name="T11" fmla="*/ 226 h 479"/>
                <a:gd name="T12" fmla="*/ 174 w 1186"/>
                <a:gd name="T13" fmla="*/ 321 h 479"/>
                <a:gd name="T14" fmla="*/ 202 w 1186"/>
                <a:gd name="T15" fmla="*/ 387 h 479"/>
                <a:gd name="T16" fmla="*/ 231 w 1186"/>
                <a:gd name="T17" fmla="*/ 435 h 479"/>
                <a:gd name="T18" fmla="*/ 261 w 1186"/>
                <a:gd name="T19" fmla="*/ 459 h 479"/>
                <a:gd name="T20" fmla="*/ 289 w 1186"/>
                <a:gd name="T21" fmla="*/ 473 h 479"/>
                <a:gd name="T22" fmla="*/ 318 w 1186"/>
                <a:gd name="T23" fmla="*/ 479 h 479"/>
                <a:gd name="T24" fmla="*/ 346 w 1186"/>
                <a:gd name="T25" fmla="*/ 467 h 479"/>
                <a:gd name="T26" fmla="*/ 376 w 1186"/>
                <a:gd name="T27" fmla="*/ 456 h 479"/>
                <a:gd name="T28" fmla="*/ 405 w 1186"/>
                <a:gd name="T29" fmla="*/ 438 h 479"/>
                <a:gd name="T30" fmla="*/ 433 w 1186"/>
                <a:gd name="T31" fmla="*/ 420 h 479"/>
                <a:gd name="T32" fmla="*/ 463 w 1186"/>
                <a:gd name="T33" fmla="*/ 395 h 479"/>
                <a:gd name="T34" fmla="*/ 492 w 1186"/>
                <a:gd name="T35" fmla="*/ 344 h 479"/>
                <a:gd name="T36" fmla="*/ 520 w 1186"/>
                <a:gd name="T37" fmla="*/ 281 h 479"/>
                <a:gd name="T38" fmla="*/ 550 w 1186"/>
                <a:gd name="T39" fmla="*/ 222 h 479"/>
                <a:gd name="T40" fmla="*/ 578 w 1186"/>
                <a:gd name="T41" fmla="*/ 180 h 479"/>
                <a:gd name="T42" fmla="*/ 607 w 1186"/>
                <a:gd name="T43" fmla="*/ 171 h 479"/>
                <a:gd name="T44" fmla="*/ 637 w 1186"/>
                <a:gd name="T45" fmla="*/ 168 h 479"/>
                <a:gd name="T46" fmla="*/ 665 w 1186"/>
                <a:gd name="T47" fmla="*/ 165 h 479"/>
                <a:gd name="T48" fmla="*/ 694 w 1186"/>
                <a:gd name="T49" fmla="*/ 168 h 479"/>
                <a:gd name="T50" fmla="*/ 724 w 1186"/>
                <a:gd name="T51" fmla="*/ 163 h 479"/>
                <a:gd name="T52" fmla="*/ 752 w 1186"/>
                <a:gd name="T53" fmla="*/ 164 h 479"/>
                <a:gd name="T54" fmla="*/ 781 w 1186"/>
                <a:gd name="T55" fmla="*/ 180 h 479"/>
                <a:gd name="T56" fmla="*/ 809 w 1186"/>
                <a:gd name="T57" fmla="*/ 212 h 479"/>
                <a:gd name="T58" fmla="*/ 839 w 1186"/>
                <a:gd name="T59" fmla="*/ 258 h 479"/>
                <a:gd name="T60" fmla="*/ 868 w 1186"/>
                <a:gd name="T61" fmla="*/ 302 h 479"/>
                <a:gd name="T62" fmla="*/ 896 w 1186"/>
                <a:gd name="T63" fmla="*/ 341 h 479"/>
                <a:gd name="T64" fmla="*/ 926 w 1186"/>
                <a:gd name="T65" fmla="*/ 366 h 479"/>
                <a:gd name="T66" fmla="*/ 955 w 1186"/>
                <a:gd name="T67" fmla="*/ 381 h 479"/>
                <a:gd name="T68" fmla="*/ 983 w 1186"/>
                <a:gd name="T69" fmla="*/ 385 h 479"/>
                <a:gd name="T70" fmla="*/ 1013 w 1186"/>
                <a:gd name="T71" fmla="*/ 383 h 479"/>
                <a:gd name="T72" fmla="*/ 1041 w 1186"/>
                <a:gd name="T73" fmla="*/ 365 h 479"/>
                <a:gd name="T74" fmla="*/ 1070 w 1186"/>
                <a:gd name="T75" fmla="*/ 336 h 479"/>
                <a:gd name="T76" fmla="*/ 1099 w 1186"/>
                <a:gd name="T77" fmla="*/ 310 h 479"/>
                <a:gd name="T78" fmla="*/ 1128 w 1186"/>
                <a:gd name="T79" fmla="*/ 290 h 479"/>
                <a:gd name="T80" fmla="*/ 1157 w 1186"/>
                <a:gd name="T81" fmla="*/ 285 h 479"/>
                <a:gd name="T82" fmla="*/ 1186 w 1186"/>
                <a:gd name="T83" fmla="*/ 315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79">
                  <a:moveTo>
                    <a:pt x="0" y="23"/>
                  </a:moveTo>
                  <a:lnTo>
                    <a:pt x="29" y="0"/>
                  </a:lnTo>
                  <a:lnTo>
                    <a:pt x="58" y="9"/>
                  </a:lnTo>
                  <a:lnTo>
                    <a:pt x="87" y="53"/>
                  </a:lnTo>
                  <a:lnTo>
                    <a:pt x="115" y="125"/>
                  </a:lnTo>
                  <a:lnTo>
                    <a:pt x="144" y="226"/>
                  </a:lnTo>
                  <a:lnTo>
                    <a:pt x="174" y="321"/>
                  </a:lnTo>
                  <a:lnTo>
                    <a:pt x="202" y="387"/>
                  </a:lnTo>
                  <a:lnTo>
                    <a:pt x="231" y="435"/>
                  </a:lnTo>
                  <a:lnTo>
                    <a:pt x="261" y="459"/>
                  </a:lnTo>
                  <a:lnTo>
                    <a:pt x="289" y="473"/>
                  </a:lnTo>
                  <a:lnTo>
                    <a:pt x="318" y="479"/>
                  </a:lnTo>
                  <a:lnTo>
                    <a:pt x="346" y="467"/>
                  </a:lnTo>
                  <a:lnTo>
                    <a:pt x="376" y="456"/>
                  </a:lnTo>
                  <a:lnTo>
                    <a:pt x="405" y="438"/>
                  </a:lnTo>
                  <a:lnTo>
                    <a:pt x="433" y="420"/>
                  </a:lnTo>
                  <a:lnTo>
                    <a:pt x="463" y="395"/>
                  </a:lnTo>
                  <a:lnTo>
                    <a:pt x="492" y="344"/>
                  </a:lnTo>
                  <a:lnTo>
                    <a:pt x="520" y="281"/>
                  </a:lnTo>
                  <a:lnTo>
                    <a:pt x="550" y="222"/>
                  </a:lnTo>
                  <a:lnTo>
                    <a:pt x="578" y="180"/>
                  </a:lnTo>
                  <a:lnTo>
                    <a:pt x="607" y="171"/>
                  </a:lnTo>
                  <a:lnTo>
                    <a:pt x="637" y="168"/>
                  </a:lnTo>
                  <a:lnTo>
                    <a:pt x="665" y="165"/>
                  </a:lnTo>
                  <a:lnTo>
                    <a:pt x="694" y="168"/>
                  </a:lnTo>
                  <a:lnTo>
                    <a:pt x="724" y="163"/>
                  </a:lnTo>
                  <a:lnTo>
                    <a:pt x="752" y="164"/>
                  </a:lnTo>
                  <a:lnTo>
                    <a:pt x="781" y="180"/>
                  </a:lnTo>
                  <a:lnTo>
                    <a:pt x="809" y="212"/>
                  </a:lnTo>
                  <a:lnTo>
                    <a:pt x="839" y="258"/>
                  </a:lnTo>
                  <a:lnTo>
                    <a:pt x="868" y="302"/>
                  </a:lnTo>
                  <a:lnTo>
                    <a:pt x="896" y="341"/>
                  </a:lnTo>
                  <a:lnTo>
                    <a:pt x="926" y="366"/>
                  </a:lnTo>
                  <a:lnTo>
                    <a:pt x="955" y="381"/>
                  </a:lnTo>
                  <a:lnTo>
                    <a:pt x="983" y="385"/>
                  </a:lnTo>
                  <a:lnTo>
                    <a:pt x="1013" y="383"/>
                  </a:lnTo>
                  <a:lnTo>
                    <a:pt x="1041" y="365"/>
                  </a:lnTo>
                  <a:lnTo>
                    <a:pt x="1070" y="336"/>
                  </a:lnTo>
                  <a:lnTo>
                    <a:pt x="1099" y="310"/>
                  </a:lnTo>
                  <a:lnTo>
                    <a:pt x="1128" y="290"/>
                  </a:lnTo>
                  <a:lnTo>
                    <a:pt x="1157" y="285"/>
                  </a:lnTo>
                  <a:lnTo>
                    <a:pt x="1186" y="31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29" name="Freeform 227">
              <a:extLst>
                <a:ext uri="{FF2B5EF4-FFF2-40B4-BE49-F238E27FC236}">
                  <a16:creationId xmlns="" xmlns:a16="http://schemas.microsoft.com/office/drawing/2014/main" id="{54D36187-DF03-4A92-A327-8E43D1FBAC09}"/>
                </a:ext>
              </a:extLst>
            </p:cNvPr>
            <p:cNvSpPr>
              <a:spLocks/>
            </p:cNvSpPr>
            <p:nvPr/>
          </p:nvSpPr>
          <p:spPr bwMode="auto">
            <a:xfrm>
              <a:off x="4144963" y="4270375"/>
              <a:ext cx="1928813" cy="592138"/>
            </a:xfrm>
            <a:custGeom>
              <a:avLst/>
              <a:gdLst>
                <a:gd name="T0" fmla="*/ 0 w 1215"/>
                <a:gd name="T1" fmla="*/ 360 h 373"/>
                <a:gd name="T2" fmla="*/ 29 w 1215"/>
                <a:gd name="T3" fmla="*/ 290 h 373"/>
                <a:gd name="T4" fmla="*/ 58 w 1215"/>
                <a:gd name="T5" fmla="*/ 190 h 373"/>
                <a:gd name="T6" fmla="*/ 87 w 1215"/>
                <a:gd name="T7" fmla="*/ 115 h 373"/>
                <a:gd name="T8" fmla="*/ 115 w 1215"/>
                <a:gd name="T9" fmla="*/ 55 h 373"/>
                <a:gd name="T10" fmla="*/ 144 w 1215"/>
                <a:gd name="T11" fmla="*/ 0 h 373"/>
                <a:gd name="T12" fmla="*/ 174 w 1215"/>
                <a:gd name="T13" fmla="*/ 7 h 373"/>
                <a:gd name="T14" fmla="*/ 202 w 1215"/>
                <a:gd name="T15" fmla="*/ 35 h 373"/>
                <a:gd name="T16" fmla="*/ 231 w 1215"/>
                <a:gd name="T17" fmla="*/ 61 h 373"/>
                <a:gd name="T18" fmla="*/ 261 w 1215"/>
                <a:gd name="T19" fmla="*/ 74 h 373"/>
                <a:gd name="T20" fmla="*/ 289 w 1215"/>
                <a:gd name="T21" fmla="*/ 80 h 373"/>
                <a:gd name="T22" fmla="*/ 318 w 1215"/>
                <a:gd name="T23" fmla="*/ 85 h 373"/>
                <a:gd name="T24" fmla="*/ 346 w 1215"/>
                <a:gd name="T25" fmla="*/ 105 h 373"/>
                <a:gd name="T26" fmla="*/ 376 w 1215"/>
                <a:gd name="T27" fmla="*/ 142 h 373"/>
                <a:gd name="T28" fmla="*/ 405 w 1215"/>
                <a:gd name="T29" fmla="*/ 201 h 373"/>
                <a:gd name="T30" fmla="*/ 433 w 1215"/>
                <a:gd name="T31" fmla="*/ 274 h 373"/>
                <a:gd name="T32" fmla="*/ 463 w 1215"/>
                <a:gd name="T33" fmla="*/ 331 h 373"/>
                <a:gd name="T34" fmla="*/ 492 w 1215"/>
                <a:gd name="T35" fmla="*/ 366 h 373"/>
                <a:gd name="T36" fmla="*/ 520 w 1215"/>
                <a:gd name="T37" fmla="*/ 373 h 373"/>
                <a:gd name="T38" fmla="*/ 550 w 1215"/>
                <a:gd name="T39" fmla="*/ 367 h 373"/>
                <a:gd name="T40" fmla="*/ 578 w 1215"/>
                <a:gd name="T41" fmla="*/ 362 h 373"/>
                <a:gd name="T42" fmla="*/ 607 w 1215"/>
                <a:gd name="T43" fmla="*/ 351 h 373"/>
                <a:gd name="T44" fmla="*/ 637 w 1215"/>
                <a:gd name="T45" fmla="*/ 339 h 373"/>
                <a:gd name="T46" fmla="*/ 665 w 1215"/>
                <a:gd name="T47" fmla="*/ 323 h 373"/>
                <a:gd name="T48" fmla="*/ 694 w 1215"/>
                <a:gd name="T49" fmla="*/ 293 h 373"/>
                <a:gd name="T50" fmla="*/ 724 w 1215"/>
                <a:gd name="T51" fmla="*/ 258 h 373"/>
                <a:gd name="T52" fmla="*/ 752 w 1215"/>
                <a:gd name="T53" fmla="*/ 210 h 373"/>
                <a:gd name="T54" fmla="*/ 781 w 1215"/>
                <a:gd name="T55" fmla="*/ 173 h 373"/>
                <a:gd name="T56" fmla="*/ 809 w 1215"/>
                <a:gd name="T57" fmla="*/ 154 h 373"/>
                <a:gd name="T58" fmla="*/ 839 w 1215"/>
                <a:gd name="T59" fmla="*/ 137 h 373"/>
                <a:gd name="T60" fmla="*/ 868 w 1215"/>
                <a:gd name="T61" fmla="*/ 131 h 373"/>
                <a:gd name="T62" fmla="*/ 896 w 1215"/>
                <a:gd name="T63" fmla="*/ 115 h 373"/>
                <a:gd name="T64" fmla="*/ 926 w 1215"/>
                <a:gd name="T65" fmla="*/ 101 h 373"/>
                <a:gd name="T66" fmla="*/ 955 w 1215"/>
                <a:gd name="T67" fmla="*/ 104 h 373"/>
                <a:gd name="T68" fmla="*/ 983 w 1215"/>
                <a:gd name="T69" fmla="*/ 105 h 373"/>
                <a:gd name="T70" fmla="*/ 1013 w 1215"/>
                <a:gd name="T71" fmla="*/ 110 h 373"/>
                <a:gd name="T72" fmla="*/ 1041 w 1215"/>
                <a:gd name="T73" fmla="*/ 122 h 373"/>
                <a:gd name="T74" fmla="*/ 1070 w 1215"/>
                <a:gd name="T75" fmla="*/ 139 h 373"/>
                <a:gd name="T76" fmla="*/ 1099 w 1215"/>
                <a:gd name="T77" fmla="*/ 135 h 373"/>
                <a:gd name="T78" fmla="*/ 1128 w 1215"/>
                <a:gd name="T79" fmla="*/ 131 h 373"/>
                <a:gd name="T80" fmla="*/ 1157 w 1215"/>
                <a:gd name="T81" fmla="*/ 106 h 373"/>
                <a:gd name="T82" fmla="*/ 1186 w 1215"/>
                <a:gd name="T83" fmla="*/ 77 h 373"/>
                <a:gd name="T84" fmla="*/ 1215 w 1215"/>
                <a:gd name="T85" fmla="*/ 94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73">
                  <a:moveTo>
                    <a:pt x="0" y="360"/>
                  </a:moveTo>
                  <a:lnTo>
                    <a:pt x="29" y="290"/>
                  </a:lnTo>
                  <a:lnTo>
                    <a:pt x="58" y="190"/>
                  </a:lnTo>
                  <a:lnTo>
                    <a:pt x="87" y="115"/>
                  </a:lnTo>
                  <a:lnTo>
                    <a:pt x="115" y="55"/>
                  </a:lnTo>
                  <a:lnTo>
                    <a:pt x="144" y="0"/>
                  </a:lnTo>
                  <a:lnTo>
                    <a:pt x="174" y="7"/>
                  </a:lnTo>
                  <a:lnTo>
                    <a:pt x="202" y="35"/>
                  </a:lnTo>
                  <a:lnTo>
                    <a:pt x="231" y="61"/>
                  </a:lnTo>
                  <a:lnTo>
                    <a:pt x="261" y="74"/>
                  </a:lnTo>
                  <a:lnTo>
                    <a:pt x="289" y="80"/>
                  </a:lnTo>
                  <a:lnTo>
                    <a:pt x="318" y="85"/>
                  </a:lnTo>
                  <a:lnTo>
                    <a:pt x="346" y="105"/>
                  </a:lnTo>
                  <a:lnTo>
                    <a:pt x="376" y="142"/>
                  </a:lnTo>
                  <a:lnTo>
                    <a:pt x="405" y="201"/>
                  </a:lnTo>
                  <a:lnTo>
                    <a:pt x="433" y="274"/>
                  </a:lnTo>
                  <a:lnTo>
                    <a:pt x="463" y="331"/>
                  </a:lnTo>
                  <a:lnTo>
                    <a:pt x="492" y="366"/>
                  </a:lnTo>
                  <a:lnTo>
                    <a:pt x="520" y="373"/>
                  </a:lnTo>
                  <a:lnTo>
                    <a:pt x="550" y="367"/>
                  </a:lnTo>
                  <a:lnTo>
                    <a:pt x="578" y="362"/>
                  </a:lnTo>
                  <a:lnTo>
                    <a:pt x="607" y="351"/>
                  </a:lnTo>
                  <a:lnTo>
                    <a:pt x="637" y="339"/>
                  </a:lnTo>
                  <a:lnTo>
                    <a:pt x="665" y="323"/>
                  </a:lnTo>
                  <a:lnTo>
                    <a:pt x="694" y="293"/>
                  </a:lnTo>
                  <a:lnTo>
                    <a:pt x="724" y="258"/>
                  </a:lnTo>
                  <a:lnTo>
                    <a:pt x="752" y="210"/>
                  </a:lnTo>
                  <a:lnTo>
                    <a:pt x="781" y="173"/>
                  </a:lnTo>
                  <a:lnTo>
                    <a:pt x="809" y="154"/>
                  </a:lnTo>
                  <a:lnTo>
                    <a:pt x="839" y="137"/>
                  </a:lnTo>
                  <a:lnTo>
                    <a:pt x="868" y="131"/>
                  </a:lnTo>
                  <a:lnTo>
                    <a:pt x="896" y="115"/>
                  </a:lnTo>
                  <a:lnTo>
                    <a:pt x="926" y="101"/>
                  </a:lnTo>
                  <a:lnTo>
                    <a:pt x="955" y="104"/>
                  </a:lnTo>
                  <a:lnTo>
                    <a:pt x="983" y="105"/>
                  </a:lnTo>
                  <a:lnTo>
                    <a:pt x="1013" y="110"/>
                  </a:lnTo>
                  <a:lnTo>
                    <a:pt x="1041" y="122"/>
                  </a:lnTo>
                  <a:lnTo>
                    <a:pt x="1070" y="139"/>
                  </a:lnTo>
                  <a:lnTo>
                    <a:pt x="1099" y="135"/>
                  </a:lnTo>
                  <a:lnTo>
                    <a:pt x="1128" y="131"/>
                  </a:lnTo>
                  <a:lnTo>
                    <a:pt x="1157" y="106"/>
                  </a:lnTo>
                  <a:lnTo>
                    <a:pt x="1186" y="77"/>
                  </a:lnTo>
                  <a:lnTo>
                    <a:pt x="1215" y="9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30" name="Freeform 228">
              <a:extLst>
                <a:ext uri="{FF2B5EF4-FFF2-40B4-BE49-F238E27FC236}">
                  <a16:creationId xmlns="" xmlns:a16="http://schemas.microsoft.com/office/drawing/2014/main" id="{20F1CAEA-98EA-4885-907D-EE7D2F8EC8D6}"/>
                </a:ext>
              </a:extLst>
            </p:cNvPr>
            <p:cNvSpPr>
              <a:spLocks/>
            </p:cNvSpPr>
            <p:nvPr/>
          </p:nvSpPr>
          <p:spPr bwMode="auto">
            <a:xfrm>
              <a:off x="4144963" y="4344988"/>
              <a:ext cx="1882775" cy="644525"/>
            </a:xfrm>
            <a:custGeom>
              <a:avLst/>
              <a:gdLst>
                <a:gd name="T0" fmla="*/ 0 w 1186"/>
                <a:gd name="T1" fmla="*/ 201 h 406"/>
                <a:gd name="T2" fmla="*/ 29 w 1186"/>
                <a:gd name="T3" fmla="*/ 251 h 406"/>
                <a:gd name="T4" fmla="*/ 58 w 1186"/>
                <a:gd name="T5" fmla="*/ 295 h 406"/>
                <a:gd name="T6" fmla="*/ 87 w 1186"/>
                <a:gd name="T7" fmla="*/ 335 h 406"/>
                <a:gd name="T8" fmla="*/ 115 w 1186"/>
                <a:gd name="T9" fmla="*/ 380 h 406"/>
                <a:gd name="T10" fmla="*/ 144 w 1186"/>
                <a:gd name="T11" fmla="*/ 406 h 406"/>
                <a:gd name="T12" fmla="*/ 174 w 1186"/>
                <a:gd name="T13" fmla="*/ 400 h 406"/>
                <a:gd name="T14" fmla="*/ 202 w 1186"/>
                <a:gd name="T15" fmla="*/ 347 h 406"/>
                <a:gd name="T16" fmla="*/ 231 w 1186"/>
                <a:gd name="T17" fmla="*/ 268 h 406"/>
                <a:gd name="T18" fmla="*/ 261 w 1186"/>
                <a:gd name="T19" fmla="*/ 183 h 406"/>
                <a:gd name="T20" fmla="*/ 289 w 1186"/>
                <a:gd name="T21" fmla="*/ 107 h 406"/>
                <a:gd name="T22" fmla="*/ 318 w 1186"/>
                <a:gd name="T23" fmla="*/ 56 h 406"/>
                <a:gd name="T24" fmla="*/ 346 w 1186"/>
                <a:gd name="T25" fmla="*/ 17 h 406"/>
                <a:gd name="T26" fmla="*/ 376 w 1186"/>
                <a:gd name="T27" fmla="*/ 1 h 406"/>
                <a:gd name="T28" fmla="*/ 405 w 1186"/>
                <a:gd name="T29" fmla="*/ 0 h 406"/>
                <a:gd name="T30" fmla="*/ 433 w 1186"/>
                <a:gd name="T31" fmla="*/ 10 h 406"/>
                <a:gd name="T32" fmla="*/ 463 w 1186"/>
                <a:gd name="T33" fmla="*/ 27 h 406"/>
                <a:gd name="T34" fmla="*/ 492 w 1186"/>
                <a:gd name="T35" fmla="*/ 37 h 406"/>
                <a:gd name="T36" fmla="*/ 520 w 1186"/>
                <a:gd name="T37" fmla="*/ 31 h 406"/>
                <a:gd name="T38" fmla="*/ 550 w 1186"/>
                <a:gd name="T39" fmla="*/ 25 h 406"/>
                <a:gd name="T40" fmla="*/ 578 w 1186"/>
                <a:gd name="T41" fmla="*/ 47 h 406"/>
                <a:gd name="T42" fmla="*/ 607 w 1186"/>
                <a:gd name="T43" fmla="*/ 91 h 406"/>
                <a:gd name="T44" fmla="*/ 637 w 1186"/>
                <a:gd name="T45" fmla="*/ 145 h 406"/>
                <a:gd name="T46" fmla="*/ 665 w 1186"/>
                <a:gd name="T47" fmla="*/ 206 h 406"/>
                <a:gd name="T48" fmla="*/ 694 w 1186"/>
                <a:gd name="T49" fmla="*/ 238 h 406"/>
                <a:gd name="T50" fmla="*/ 724 w 1186"/>
                <a:gd name="T51" fmla="*/ 260 h 406"/>
                <a:gd name="T52" fmla="*/ 752 w 1186"/>
                <a:gd name="T53" fmla="*/ 270 h 406"/>
                <a:gd name="T54" fmla="*/ 781 w 1186"/>
                <a:gd name="T55" fmla="*/ 266 h 406"/>
                <a:gd name="T56" fmla="*/ 809 w 1186"/>
                <a:gd name="T57" fmla="*/ 260 h 406"/>
                <a:gd name="T58" fmla="*/ 839 w 1186"/>
                <a:gd name="T59" fmla="*/ 257 h 406"/>
                <a:gd name="T60" fmla="*/ 868 w 1186"/>
                <a:gd name="T61" fmla="*/ 265 h 406"/>
                <a:gd name="T62" fmla="*/ 896 w 1186"/>
                <a:gd name="T63" fmla="*/ 267 h 406"/>
                <a:gd name="T64" fmla="*/ 926 w 1186"/>
                <a:gd name="T65" fmla="*/ 265 h 406"/>
                <a:gd name="T66" fmla="*/ 955 w 1186"/>
                <a:gd name="T67" fmla="*/ 236 h 406"/>
                <a:gd name="T68" fmla="*/ 983 w 1186"/>
                <a:gd name="T69" fmla="*/ 207 h 406"/>
                <a:gd name="T70" fmla="*/ 1013 w 1186"/>
                <a:gd name="T71" fmla="*/ 179 h 406"/>
                <a:gd name="T72" fmla="*/ 1041 w 1186"/>
                <a:gd name="T73" fmla="*/ 153 h 406"/>
                <a:gd name="T74" fmla="*/ 1070 w 1186"/>
                <a:gd name="T75" fmla="*/ 127 h 406"/>
                <a:gd name="T76" fmla="*/ 1099 w 1186"/>
                <a:gd name="T77" fmla="*/ 111 h 406"/>
                <a:gd name="T78" fmla="*/ 1128 w 1186"/>
                <a:gd name="T79" fmla="*/ 89 h 406"/>
                <a:gd name="T80" fmla="*/ 1157 w 1186"/>
                <a:gd name="T81" fmla="*/ 84 h 406"/>
                <a:gd name="T82" fmla="*/ 1186 w 1186"/>
                <a:gd name="T83" fmla="*/ 11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06">
                  <a:moveTo>
                    <a:pt x="0" y="201"/>
                  </a:moveTo>
                  <a:lnTo>
                    <a:pt x="29" y="251"/>
                  </a:lnTo>
                  <a:lnTo>
                    <a:pt x="58" y="295"/>
                  </a:lnTo>
                  <a:lnTo>
                    <a:pt x="87" y="335"/>
                  </a:lnTo>
                  <a:lnTo>
                    <a:pt x="115" y="380"/>
                  </a:lnTo>
                  <a:lnTo>
                    <a:pt x="144" y="406"/>
                  </a:lnTo>
                  <a:lnTo>
                    <a:pt x="174" y="400"/>
                  </a:lnTo>
                  <a:lnTo>
                    <a:pt x="202" y="347"/>
                  </a:lnTo>
                  <a:lnTo>
                    <a:pt x="231" y="268"/>
                  </a:lnTo>
                  <a:lnTo>
                    <a:pt x="261" y="183"/>
                  </a:lnTo>
                  <a:lnTo>
                    <a:pt x="289" y="107"/>
                  </a:lnTo>
                  <a:lnTo>
                    <a:pt x="318" y="56"/>
                  </a:lnTo>
                  <a:lnTo>
                    <a:pt x="346" y="17"/>
                  </a:lnTo>
                  <a:lnTo>
                    <a:pt x="376" y="1"/>
                  </a:lnTo>
                  <a:lnTo>
                    <a:pt x="405" y="0"/>
                  </a:lnTo>
                  <a:lnTo>
                    <a:pt x="433" y="10"/>
                  </a:lnTo>
                  <a:lnTo>
                    <a:pt x="463" y="27"/>
                  </a:lnTo>
                  <a:lnTo>
                    <a:pt x="492" y="37"/>
                  </a:lnTo>
                  <a:lnTo>
                    <a:pt x="520" y="31"/>
                  </a:lnTo>
                  <a:lnTo>
                    <a:pt x="550" y="25"/>
                  </a:lnTo>
                  <a:lnTo>
                    <a:pt x="578" y="47"/>
                  </a:lnTo>
                  <a:lnTo>
                    <a:pt x="607" y="91"/>
                  </a:lnTo>
                  <a:lnTo>
                    <a:pt x="637" y="145"/>
                  </a:lnTo>
                  <a:lnTo>
                    <a:pt x="665" y="206"/>
                  </a:lnTo>
                  <a:lnTo>
                    <a:pt x="694" y="238"/>
                  </a:lnTo>
                  <a:lnTo>
                    <a:pt x="724" y="260"/>
                  </a:lnTo>
                  <a:lnTo>
                    <a:pt x="752" y="270"/>
                  </a:lnTo>
                  <a:lnTo>
                    <a:pt x="781" y="266"/>
                  </a:lnTo>
                  <a:lnTo>
                    <a:pt x="809" y="260"/>
                  </a:lnTo>
                  <a:lnTo>
                    <a:pt x="839" y="257"/>
                  </a:lnTo>
                  <a:lnTo>
                    <a:pt x="868" y="265"/>
                  </a:lnTo>
                  <a:lnTo>
                    <a:pt x="896" y="267"/>
                  </a:lnTo>
                  <a:lnTo>
                    <a:pt x="926" y="265"/>
                  </a:lnTo>
                  <a:lnTo>
                    <a:pt x="955" y="236"/>
                  </a:lnTo>
                  <a:lnTo>
                    <a:pt x="983" y="207"/>
                  </a:lnTo>
                  <a:lnTo>
                    <a:pt x="1013" y="179"/>
                  </a:lnTo>
                  <a:lnTo>
                    <a:pt x="1041" y="153"/>
                  </a:lnTo>
                  <a:lnTo>
                    <a:pt x="1070" y="127"/>
                  </a:lnTo>
                  <a:lnTo>
                    <a:pt x="1099" y="111"/>
                  </a:lnTo>
                  <a:lnTo>
                    <a:pt x="1128" y="89"/>
                  </a:lnTo>
                  <a:lnTo>
                    <a:pt x="1157" y="84"/>
                  </a:lnTo>
                  <a:lnTo>
                    <a:pt x="1186" y="11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31" name="Freeform 229">
              <a:extLst>
                <a:ext uri="{FF2B5EF4-FFF2-40B4-BE49-F238E27FC236}">
                  <a16:creationId xmlns="" xmlns:a16="http://schemas.microsoft.com/office/drawing/2014/main" id="{C3E1020B-4774-4692-ADF6-39230BEB736B}"/>
                </a:ext>
              </a:extLst>
            </p:cNvPr>
            <p:cNvSpPr>
              <a:spLocks/>
            </p:cNvSpPr>
            <p:nvPr/>
          </p:nvSpPr>
          <p:spPr bwMode="auto">
            <a:xfrm>
              <a:off x="4144963" y="4227513"/>
              <a:ext cx="1882775" cy="677863"/>
            </a:xfrm>
            <a:custGeom>
              <a:avLst/>
              <a:gdLst>
                <a:gd name="T0" fmla="*/ 0 w 1186"/>
                <a:gd name="T1" fmla="*/ 26 h 427"/>
                <a:gd name="T2" fmla="*/ 29 w 1186"/>
                <a:gd name="T3" fmla="*/ 14 h 427"/>
                <a:gd name="T4" fmla="*/ 58 w 1186"/>
                <a:gd name="T5" fmla="*/ 4 h 427"/>
                <a:gd name="T6" fmla="*/ 87 w 1186"/>
                <a:gd name="T7" fmla="*/ 0 h 427"/>
                <a:gd name="T8" fmla="*/ 115 w 1186"/>
                <a:gd name="T9" fmla="*/ 26 h 427"/>
                <a:gd name="T10" fmla="*/ 144 w 1186"/>
                <a:gd name="T11" fmla="*/ 85 h 427"/>
                <a:gd name="T12" fmla="*/ 174 w 1186"/>
                <a:gd name="T13" fmla="*/ 175 h 427"/>
                <a:gd name="T14" fmla="*/ 202 w 1186"/>
                <a:gd name="T15" fmla="*/ 272 h 427"/>
                <a:gd name="T16" fmla="*/ 231 w 1186"/>
                <a:gd name="T17" fmla="*/ 346 h 427"/>
                <a:gd name="T18" fmla="*/ 261 w 1186"/>
                <a:gd name="T19" fmla="*/ 389 h 427"/>
                <a:gd name="T20" fmla="*/ 289 w 1186"/>
                <a:gd name="T21" fmla="*/ 416 h 427"/>
                <a:gd name="T22" fmla="*/ 318 w 1186"/>
                <a:gd name="T23" fmla="*/ 427 h 427"/>
                <a:gd name="T24" fmla="*/ 346 w 1186"/>
                <a:gd name="T25" fmla="*/ 421 h 427"/>
                <a:gd name="T26" fmla="*/ 376 w 1186"/>
                <a:gd name="T27" fmla="*/ 401 h 427"/>
                <a:gd name="T28" fmla="*/ 405 w 1186"/>
                <a:gd name="T29" fmla="*/ 390 h 427"/>
                <a:gd name="T30" fmla="*/ 433 w 1186"/>
                <a:gd name="T31" fmla="*/ 379 h 427"/>
                <a:gd name="T32" fmla="*/ 463 w 1186"/>
                <a:gd name="T33" fmla="*/ 352 h 427"/>
                <a:gd name="T34" fmla="*/ 492 w 1186"/>
                <a:gd name="T35" fmla="*/ 304 h 427"/>
                <a:gd name="T36" fmla="*/ 520 w 1186"/>
                <a:gd name="T37" fmla="*/ 234 h 427"/>
                <a:gd name="T38" fmla="*/ 550 w 1186"/>
                <a:gd name="T39" fmla="*/ 175 h 427"/>
                <a:gd name="T40" fmla="*/ 578 w 1186"/>
                <a:gd name="T41" fmla="*/ 141 h 427"/>
                <a:gd name="T42" fmla="*/ 607 w 1186"/>
                <a:gd name="T43" fmla="*/ 116 h 427"/>
                <a:gd name="T44" fmla="*/ 637 w 1186"/>
                <a:gd name="T45" fmla="*/ 106 h 427"/>
                <a:gd name="T46" fmla="*/ 665 w 1186"/>
                <a:gd name="T47" fmla="*/ 102 h 427"/>
                <a:gd name="T48" fmla="*/ 694 w 1186"/>
                <a:gd name="T49" fmla="*/ 104 h 427"/>
                <a:gd name="T50" fmla="*/ 724 w 1186"/>
                <a:gd name="T51" fmla="*/ 114 h 427"/>
                <a:gd name="T52" fmla="*/ 752 w 1186"/>
                <a:gd name="T53" fmla="*/ 111 h 427"/>
                <a:gd name="T54" fmla="*/ 781 w 1186"/>
                <a:gd name="T55" fmla="*/ 106 h 427"/>
                <a:gd name="T56" fmla="*/ 809 w 1186"/>
                <a:gd name="T57" fmla="*/ 115 h 427"/>
                <a:gd name="T58" fmla="*/ 839 w 1186"/>
                <a:gd name="T59" fmla="*/ 143 h 427"/>
                <a:gd name="T60" fmla="*/ 868 w 1186"/>
                <a:gd name="T61" fmla="*/ 189 h 427"/>
                <a:gd name="T62" fmla="*/ 896 w 1186"/>
                <a:gd name="T63" fmla="*/ 244 h 427"/>
                <a:gd name="T64" fmla="*/ 926 w 1186"/>
                <a:gd name="T65" fmla="*/ 291 h 427"/>
                <a:gd name="T66" fmla="*/ 955 w 1186"/>
                <a:gd name="T67" fmla="*/ 319 h 427"/>
                <a:gd name="T68" fmla="*/ 983 w 1186"/>
                <a:gd name="T69" fmla="*/ 328 h 427"/>
                <a:gd name="T70" fmla="*/ 1013 w 1186"/>
                <a:gd name="T71" fmla="*/ 307 h 427"/>
                <a:gd name="T72" fmla="*/ 1041 w 1186"/>
                <a:gd name="T73" fmla="*/ 273 h 427"/>
                <a:gd name="T74" fmla="*/ 1070 w 1186"/>
                <a:gd name="T75" fmla="*/ 255 h 427"/>
                <a:gd name="T76" fmla="*/ 1099 w 1186"/>
                <a:gd name="T77" fmla="*/ 265 h 427"/>
                <a:gd name="T78" fmla="*/ 1128 w 1186"/>
                <a:gd name="T79" fmla="*/ 280 h 427"/>
                <a:gd name="T80" fmla="*/ 1157 w 1186"/>
                <a:gd name="T81" fmla="*/ 307 h 427"/>
                <a:gd name="T82" fmla="*/ 1186 w 1186"/>
                <a:gd name="T83" fmla="*/ 323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27">
                  <a:moveTo>
                    <a:pt x="0" y="26"/>
                  </a:moveTo>
                  <a:lnTo>
                    <a:pt x="29" y="14"/>
                  </a:lnTo>
                  <a:lnTo>
                    <a:pt x="58" y="4"/>
                  </a:lnTo>
                  <a:lnTo>
                    <a:pt x="87" y="0"/>
                  </a:lnTo>
                  <a:lnTo>
                    <a:pt x="115" y="26"/>
                  </a:lnTo>
                  <a:lnTo>
                    <a:pt x="144" y="85"/>
                  </a:lnTo>
                  <a:lnTo>
                    <a:pt x="174" y="175"/>
                  </a:lnTo>
                  <a:lnTo>
                    <a:pt x="202" y="272"/>
                  </a:lnTo>
                  <a:lnTo>
                    <a:pt x="231" y="346"/>
                  </a:lnTo>
                  <a:lnTo>
                    <a:pt x="261" y="389"/>
                  </a:lnTo>
                  <a:lnTo>
                    <a:pt x="289" y="416"/>
                  </a:lnTo>
                  <a:lnTo>
                    <a:pt x="318" y="427"/>
                  </a:lnTo>
                  <a:lnTo>
                    <a:pt x="346" y="421"/>
                  </a:lnTo>
                  <a:lnTo>
                    <a:pt x="376" y="401"/>
                  </a:lnTo>
                  <a:lnTo>
                    <a:pt x="405" y="390"/>
                  </a:lnTo>
                  <a:lnTo>
                    <a:pt x="433" y="379"/>
                  </a:lnTo>
                  <a:lnTo>
                    <a:pt x="463" y="352"/>
                  </a:lnTo>
                  <a:lnTo>
                    <a:pt x="492" y="304"/>
                  </a:lnTo>
                  <a:lnTo>
                    <a:pt x="520" y="234"/>
                  </a:lnTo>
                  <a:lnTo>
                    <a:pt x="550" y="175"/>
                  </a:lnTo>
                  <a:lnTo>
                    <a:pt x="578" y="141"/>
                  </a:lnTo>
                  <a:lnTo>
                    <a:pt x="607" y="116"/>
                  </a:lnTo>
                  <a:lnTo>
                    <a:pt x="637" y="106"/>
                  </a:lnTo>
                  <a:lnTo>
                    <a:pt x="665" y="102"/>
                  </a:lnTo>
                  <a:lnTo>
                    <a:pt x="694" y="104"/>
                  </a:lnTo>
                  <a:lnTo>
                    <a:pt x="724" y="114"/>
                  </a:lnTo>
                  <a:lnTo>
                    <a:pt x="752" y="111"/>
                  </a:lnTo>
                  <a:lnTo>
                    <a:pt x="781" y="106"/>
                  </a:lnTo>
                  <a:lnTo>
                    <a:pt x="809" y="115"/>
                  </a:lnTo>
                  <a:lnTo>
                    <a:pt x="839" y="143"/>
                  </a:lnTo>
                  <a:lnTo>
                    <a:pt x="868" y="189"/>
                  </a:lnTo>
                  <a:lnTo>
                    <a:pt x="896" y="244"/>
                  </a:lnTo>
                  <a:lnTo>
                    <a:pt x="926" y="291"/>
                  </a:lnTo>
                  <a:lnTo>
                    <a:pt x="955" y="319"/>
                  </a:lnTo>
                  <a:lnTo>
                    <a:pt x="983" y="328"/>
                  </a:lnTo>
                  <a:lnTo>
                    <a:pt x="1013" y="307"/>
                  </a:lnTo>
                  <a:lnTo>
                    <a:pt x="1041" y="273"/>
                  </a:lnTo>
                  <a:lnTo>
                    <a:pt x="1070" y="255"/>
                  </a:lnTo>
                  <a:lnTo>
                    <a:pt x="1099" y="265"/>
                  </a:lnTo>
                  <a:lnTo>
                    <a:pt x="1128" y="280"/>
                  </a:lnTo>
                  <a:lnTo>
                    <a:pt x="1157" y="307"/>
                  </a:lnTo>
                  <a:lnTo>
                    <a:pt x="1186" y="32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32" name="Freeform 230">
              <a:extLst>
                <a:ext uri="{FF2B5EF4-FFF2-40B4-BE49-F238E27FC236}">
                  <a16:creationId xmlns="" xmlns:a16="http://schemas.microsoft.com/office/drawing/2014/main" id="{EC6B8D19-029D-47CD-BA7E-FEE9ACB3463E}"/>
                </a:ext>
              </a:extLst>
            </p:cNvPr>
            <p:cNvSpPr>
              <a:spLocks/>
            </p:cNvSpPr>
            <p:nvPr/>
          </p:nvSpPr>
          <p:spPr bwMode="auto">
            <a:xfrm>
              <a:off x="4144963" y="4267200"/>
              <a:ext cx="1974850" cy="763588"/>
            </a:xfrm>
            <a:custGeom>
              <a:avLst/>
              <a:gdLst>
                <a:gd name="T0" fmla="*/ 0 w 1244"/>
                <a:gd name="T1" fmla="*/ 481 h 481"/>
                <a:gd name="T2" fmla="*/ 29 w 1244"/>
                <a:gd name="T3" fmla="*/ 396 h 481"/>
                <a:gd name="T4" fmla="*/ 58 w 1244"/>
                <a:gd name="T5" fmla="*/ 316 h 481"/>
                <a:gd name="T6" fmla="*/ 87 w 1244"/>
                <a:gd name="T7" fmla="*/ 240 h 481"/>
                <a:gd name="T8" fmla="*/ 115 w 1244"/>
                <a:gd name="T9" fmla="*/ 143 h 481"/>
                <a:gd name="T10" fmla="*/ 144 w 1244"/>
                <a:gd name="T11" fmla="*/ 47 h 481"/>
                <a:gd name="T12" fmla="*/ 174 w 1244"/>
                <a:gd name="T13" fmla="*/ 0 h 481"/>
                <a:gd name="T14" fmla="*/ 202 w 1244"/>
                <a:gd name="T15" fmla="*/ 6 h 481"/>
                <a:gd name="T16" fmla="*/ 231 w 1244"/>
                <a:gd name="T17" fmla="*/ 32 h 481"/>
                <a:gd name="T18" fmla="*/ 261 w 1244"/>
                <a:gd name="T19" fmla="*/ 55 h 481"/>
                <a:gd name="T20" fmla="*/ 289 w 1244"/>
                <a:gd name="T21" fmla="*/ 71 h 481"/>
                <a:gd name="T22" fmla="*/ 318 w 1244"/>
                <a:gd name="T23" fmla="*/ 82 h 481"/>
                <a:gd name="T24" fmla="*/ 346 w 1244"/>
                <a:gd name="T25" fmla="*/ 90 h 481"/>
                <a:gd name="T26" fmla="*/ 376 w 1244"/>
                <a:gd name="T27" fmla="*/ 100 h 481"/>
                <a:gd name="T28" fmla="*/ 405 w 1244"/>
                <a:gd name="T29" fmla="*/ 133 h 481"/>
                <a:gd name="T30" fmla="*/ 433 w 1244"/>
                <a:gd name="T31" fmla="*/ 203 h 481"/>
                <a:gd name="T32" fmla="*/ 463 w 1244"/>
                <a:gd name="T33" fmla="*/ 287 h 481"/>
                <a:gd name="T34" fmla="*/ 492 w 1244"/>
                <a:gd name="T35" fmla="*/ 356 h 481"/>
                <a:gd name="T36" fmla="*/ 520 w 1244"/>
                <a:gd name="T37" fmla="*/ 395 h 481"/>
                <a:gd name="T38" fmla="*/ 550 w 1244"/>
                <a:gd name="T39" fmla="*/ 385 h 481"/>
                <a:gd name="T40" fmla="*/ 578 w 1244"/>
                <a:gd name="T41" fmla="*/ 372 h 481"/>
                <a:gd name="T42" fmla="*/ 607 w 1244"/>
                <a:gd name="T43" fmla="*/ 357 h 481"/>
                <a:gd name="T44" fmla="*/ 637 w 1244"/>
                <a:gd name="T45" fmla="*/ 340 h 481"/>
                <a:gd name="T46" fmla="*/ 665 w 1244"/>
                <a:gd name="T47" fmla="*/ 333 h 481"/>
                <a:gd name="T48" fmla="*/ 694 w 1244"/>
                <a:gd name="T49" fmla="*/ 315 h 481"/>
                <a:gd name="T50" fmla="*/ 724 w 1244"/>
                <a:gd name="T51" fmla="*/ 282 h 481"/>
                <a:gd name="T52" fmla="*/ 752 w 1244"/>
                <a:gd name="T53" fmla="*/ 242 h 481"/>
                <a:gd name="T54" fmla="*/ 781 w 1244"/>
                <a:gd name="T55" fmla="*/ 202 h 481"/>
                <a:gd name="T56" fmla="*/ 809 w 1244"/>
                <a:gd name="T57" fmla="*/ 164 h 481"/>
                <a:gd name="T58" fmla="*/ 839 w 1244"/>
                <a:gd name="T59" fmla="*/ 137 h 481"/>
                <a:gd name="T60" fmla="*/ 868 w 1244"/>
                <a:gd name="T61" fmla="*/ 112 h 481"/>
                <a:gd name="T62" fmla="*/ 896 w 1244"/>
                <a:gd name="T63" fmla="*/ 105 h 481"/>
                <a:gd name="T64" fmla="*/ 926 w 1244"/>
                <a:gd name="T65" fmla="*/ 106 h 481"/>
                <a:gd name="T66" fmla="*/ 955 w 1244"/>
                <a:gd name="T67" fmla="*/ 109 h 481"/>
                <a:gd name="T68" fmla="*/ 983 w 1244"/>
                <a:gd name="T69" fmla="*/ 114 h 481"/>
                <a:gd name="T70" fmla="*/ 1013 w 1244"/>
                <a:gd name="T71" fmla="*/ 108 h 481"/>
                <a:gd name="T72" fmla="*/ 1041 w 1244"/>
                <a:gd name="T73" fmla="*/ 114 h 481"/>
                <a:gd name="T74" fmla="*/ 1070 w 1244"/>
                <a:gd name="T75" fmla="*/ 132 h 481"/>
                <a:gd name="T76" fmla="*/ 1099 w 1244"/>
                <a:gd name="T77" fmla="*/ 133 h 481"/>
                <a:gd name="T78" fmla="*/ 1128 w 1244"/>
                <a:gd name="T79" fmla="*/ 139 h 481"/>
                <a:gd name="T80" fmla="*/ 1157 w 1244"/>
                <a:gd name="T81" fmla="*/ 140 h 481"/>
                <a:gd name="T82" fmla="*/ 1186 w 1244"/>
                <a:gd name="T83" fmla="*/ 129 h 481"/>
                <a:gd name="T84" fmla="*/ 1215 w 1244"/>
                <a:gd name="T85" fmla="*/ 149 h 481"/>
                <a:gd name="T86" fmla="*/ 1244 w 1244"/>
                <a:gd name="T87" fmla="*/ 178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81">
                  <a:moveTo>
                    <a:pt x="0" y="481"/>
                  </a:moveTo>
                  <a:lnTo>
                    <a:pt x="29" y="396"/>
                  </a:lnTo>
                  <a:lnTo>
                    <a:pt x="58" y="316"/>
                  </a:lnTo>
                  <a:lnTo>
                    <a:pt x="87" y="240"/>
                  </a:lnTo>
                  <a:lnTo>
                    <a:pt x="115" y="143"/>
                  </a:lnTo>
                  <a:lnTo>
                    <a:pt x="144" y="47"/>
                  </a:lnTo>
                  <a:lnTo>
                    <a:pt x="174" y="0"/>
                  </a:lnTo>
                  <a:lnTo>
                    <a:pt x="202" y="6"/>
                  </a:lnTo>
                  <a:lnTo>
                    <a:pt x="231" y="32"/>
                  </a:lnTo>
                  <a:lnTo>
                    <a:pt x="261" y="55"/>
                  </a:lnTo>
                  <a:lnTo>
                    <a:pt x="289" y="71"/>
                  </a:lnTo>
                  <a:lnTo>
                    <a:pt x="318" y="82"/>
                  </a:lnTo>
                  <a:lnTo>
                    <a:pt x="346" y="90"/>
                  </a:lnTo>
                  <a:lnTo>
                    <a:pt x="376" y="100"/>
                  </a:lnTo>
                  <a:lnTo>
                    <a:pt x="405" y="133"/>
                  </a:lnTo>
                  <a:lnTo>
                    <a:pt x="433" y="203"/>
                  </a:lnTo>
                  <a:lnTo>
                    <a:pt x="463" y="287"/>
                  </a:lnTo>
                  <a:lnTo>
                    <a:pt x="492" y="356"/>
                  </a:lnTo>
                  <a:lnTo>
                    <a:pt x="520" y="395"/>
                  </a:lnTo>
                  <a:lnTo>
                    <a:pt x="550" y="385"/>
                  </a:lnTo>
                  <a:lnTo>
                    <a:pt x="578" y="372"/>
                  </a:lnTo>
                  <a:lnTo>
                    <a:pt x="607" y="357"/>
                  </a:lnTo>
                  <a:lnTo>
                    <a:pt x="637" y="340"/>
                  </a:lnTo>
                  <a:lnTo>
                    <a:pt x="665" y="333"/>
                  </a:lnTo>
                  <a:lnTo>
                    <a:pt x="694" y="315"/>
                  </a:lnTo>
                  <a:lnTo>
                    <a:pt x="724" y="282"/>
                  </a:lnTo>
                  <a:lnTo>
                    <a:pt x="752" y="242"/>
                  </a:lnTo>
                  <a:lnTo>
                    <a:pt x="781" y="202"/>
                  </a:lnTo>
                  <a:lnTo>
                    <a:pt x="809" y="164"/>
                  </a:lnTo>
                  <a:lnTo>
                    <a:pt x="839" y="137"/>
                  </a:lnTo>
                  <a:lnTo>
                    <a:pt x="868" y="112"/>
                  </a:lnTo>
                  <a:lnTo>
                    <a:pt x="896" y="105"/>
                  </a:lnTo>
                  <a:lnTo>
                    <a:pt x="926" y="106"/>
                  </a:lnTo>
                  <a:lnTo>
                    <a:pt x="955" y="109"/>
                  </a:lnTo>
                  <a:lnTo>
                    <a:pt x="983" y="114"/>
                  </a:lnTo>
                  <a:lnTo>
                    <a:pt x="1013" y="108"/>
                  </a:lnTo>
                  <a:lnTo>
                    <a:pt x="1041" y="114"/>
                  </a:lnTo>
                  <a:lnTo>
                    <a:pt x="1070" y="132"/>
                  </a:lnTo>
                  <a:lnTo>
                    <a:pt x="1099" y="133"/>
                  </a:lnTo>
                  <a:lnTo>
                    <a:pt x="1128" y="139"/>
                  </a:lnTo>
                  <a:lnTo>
                    <a:pt x="1157" y="140"/>
                  </a:lnTo>
                  <a:lnTo>
                    <a:pt x="1186" y="129"/>
                  </a:lnTo>
                  <a:lnTo>
                    <a:pt x="1215" y="149"/>
                  </a:lnTo>
                  <a:lnTo>
                    <a:pt x="1244" y="17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33" name="Freeform 231">
              <a:extLst>
                <a:ext uri="{FF2B5EF4-FFF2-40B4-BE49-F238E27FC236}">
                  <a16:creationId xmlns="" xmlns:a16="http://schemas.microsoft.com/office/drawing/2014/main" id="{FA9BAF2A-F8DE-4B60-92E5-58E05AA2BAFF}"/>
                </a:ext>
              </a:extLst>
            </p:cNvPr>
            <p:cNvSpPr>
              <a:spLocks/>
            </p:cNvSpPr>
            <p:nvPr/>
          </p:nvSpPr>
          <p:spPr bwMode="auto">
            <a:xfrm>
              <a:off x="4144963" y="4357688"/>
              <a:ext cx="1974850" cy="579438"/>
            </a:xfrm>
            <a:custGeom>
              <a:avLst/>
              <a:gdLst>
                <a:gd name="T0" fmla="*/ 0 w 1244"/>
                <a:gd name="T1" fmla="*/ 9 h 365"/>
                <a:gd name="T2" fmla="*/ 29 w 1244"/>
                <a:gd name="T3" fmla="*/ 132 h 365"/>
                <a:gd name="T4" fmla="*/ 58 w 1244"/>
                <a:gd name="T5" fmla="*/ 230 h 365"/>
                <a:gd name="T6" fmla="*/ 87 w 1244"/>
                <a:gd name="T7" fmla="*/ 278 h 365"/>
                <a:gd name="T8" fmla="*/ 115 w 1244"/>
                <a:gd name="T9" fmla="*/ 324 h 365"/>
                <a:gd name="T10" fmla="*/ 144 w 1244"/>
                <a:gd name="T11" fmla="*/ 365 h 365"/>
                <a:gd name="T12" fmla="*/ 174 w 1244"/>
                <a:gd name="T13" fmla="*/ 365 h 365"/>
                <a:gd name="T14" fmla="*/ 202 w 1244"/>
                <a:gd name="T15" fmla="*/ 355 h 365"/>
                <a:gd name="T16" fmla="*/ 231 w 1244"/>
                <a:gd name="T17" fmla="*/ 340 h 365"/>
                <a:gd name="T18" fmla="*/ 261 w 1244"/>
                <a:gd name="T19" fmla="*/ 306 h 365"/>
                <a:gd name="T20" fmla="*/ 289 w 1244"/>
                <a:gd name="T21" fmla="*/ 241 h 365"/>
                <a:gd name="T22" fmla="*/ 318 w 1244"/>
                <a:gd name="T23" fmla="*/ 156 h 365"/>
                <a:gd name="T24" fmla="*/ 346 w 1244"/>
                <a:gd name="T25" fmla="*/ 71 h 365"/>
                <a:gd name="T26" fmla="*/ 376 w 1244"/>
                <a:gd name="T27" fmla="*/ 18 h 365"/>
                <a:gd name="T28" fmla="*/ 405 w 1244"/>
                <a:gd name="T29" fmla="*/ 2 h 365"/>
                <a:gd name="T30" fmla="*/ 433 w 1244"/>
                <a:gd name="T31" fmla="*/ 0 h 365"/>
                <a:gd name="T32" fmla="*/ 463 w 1244"/>
                <a:gd name="T33" fmla="*/ 3 h 365"/>
                <a:gd name="T34" fmla="*/ 492 w 1244"/>
                <a:gd name="T35" fmla="*/ 8 h 365"/>
                <a:gd name="T36" fmla="*/ 520 w 1244"/>
                <a:gd name="T37" fmla="*/ 11 h 365"/>
                <a:gd name="T38" fmla="*/ 550 w 1244"/>
                <a:gd name="T39" fmla="*/ 19 h 365"/>
                <a:gd name="T40" fmla="*/ 578 w 1244"/>
                <a:gd name="T41" fmla="*/ 24 h 365"/>
                <a:gd name="T42" fmla="*/ 607 w 1244"/>
                <a:gd name="T43" fmla="*/ 44 h 365"/>
                <a:gd name="T44" fmla="*/ 637 w 1244"/>
                <a:gd name="T45" fmla="*/ 87 h 365"/>
                <a:gd name="T46" fmla="*/ 665 w 1244"/>
                <a:gd name="T47" fmla="*/ 140 h 365"/>
                <a:gd name="T48" fmla="*/ 694 w 1244"/>
                <a:gd name="T49" fmla="*/ 193 h 365"/>
                <a:gd name="T50" fmla="*/ 724 w 1244"/>
                <a:gd name="T51" fmla="*/ 221 h 365"/>
                <a:gd name="T52" fmla="*/ 752 w 1244"/>
                <a:gd name="T53" fmla="*/ 235 h 365"/>
                <a:gd name="T54" fmla="*/ 781 w 1244"/>
                <a:gd name="T55" fmla="*/ 242 h 365"/>
                <a:gd name="T56" fmla="*/ 809 w 1244"/>
                <a:gd name="T57" fmla="*/ 247 h 365"/>
                <a:gd name="T58" fmla="*/ 839 w 1244"/>
                <a:gd name="T59" fmla="*/ 244 h 365"/>
                <a:gd name="T60" fmla="*/ 868 w 1244"/>
                <a:gd name="T61" fmla="*/ 251 h 365"/>
                <a:gd name="T62" fmla="*/ 896 w 1244"/>
                <a:gd name="T63" fmla="*/ 258 h 365"/>
                <a:gd name="T64" fmla="*/ 926 w 1244"/>
                <a:gd name="T65" fmla="*/ 260 h 365"/>
                <a:gd name="T66" fmla="*/ 955 w 1244"/>
                <a:gd name="T67" fmla="*/ 249 h 365"/>
                <a:gd name="T68" fmla="*/ 983 w 1244"/>
                <a:gd name="T69" fmla="*/ 215 h 365"/>
                <a:gd name="T70" fmla="*/ 1013 w 1244"/>
                <a:gd name="T71" fmla="*/ 179 h 365"/>
                <a:gd name="T72" fmla="*/ 1041 w 1244"/>
                <a:gd name="T73" fmla="*/ 145 h 365"/>
                <a:gd name="T74" fmla="*/ 1070 w 1244"/>
                <a:gd name="T75" fmla="*/ 108 h 365"/>
                <a:gd name="T76" fmla="*/ 1099 w 1244"/>
                <a:gd name="T77" fmla="*/ 94 h 365"/>
                <a:gd name="T78" fmla="*/ 1128 w 1244"/>
                <a:gd name="T79" fmla="*/ 97 h 365"/>
                <a:gd name="T80" fmla="*/ 1157 w 1244"/>
                <a:gd name="T81" fmla="*/ 140 h 365"/>
                <a:gd name="T82" fmla="*/ 1186 w 1244"/>
                <a:gd name="T83" fmla="*/ 171 h 365"/>
                <a:gd name="T84" fmla="*/ 1215 w 1244"/>
                <a:gd name="T85" fmla="*/ 209 h 365"/>
                <a:gd name="T86" fmla="*/ 1244 w 1244"/>
                <a:gd name="T87" fmla="*/ 26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65">
                  <a:moveTo>
                    <a:pt x="0" y="9"/>
                  </a:moveTo>
                  <a:lnTo>
                    <a:pt x="29" y="132"/>
                  </a:lnTo>
                  <a:lnTo>
                    <a:pt x="58" y="230"/>
                  </a:lnTo>
                  <a:lnTo>
                    <a:pt x="87" y="278"/>
                  </a:lnTo>
                  <a:lnTo>
                    <a:pt x="115" y="324"/>
                  </a:lnTo>
                  <a:lnTo>
                    <a:pt x="144" y="365"/>
                  </a:lnTo>
                  <a:lnTo>
                    <a:pt x="174" y="365"/>
                  </a:lnTo>
                  <a:lnTo>
                    <a:pt x="202" y="355"/>
                  </a:lnTo>
                  <a:lnTo>
                    <a:pt x="231" y="340"/>
                  </a:lnTo>
                  <a:lnTo>
                    <a:pt x="261" y="306"/>
                  </a:lnTo>
                  <a:lnTo>
                    <a:pt x="289" y="241"/>
                  </a:lnTo>
                  <a:lnTo>
                    <a:pt x="318" y="156"/>
                  </a:lnTo>
                  <a:lnTo>
                    <a:pt x="346" y="71"/>
                  </a:lnTo>
                  <a:lnTo>
                    <a:pt x="376" y="18"/>
                  </a:lnTo>
                  <a:lnTo>
                    <a:pt x="405" y="2"/>
                  </a:lnTo>
                  <a:lnTo>
                    <a:pt x="433" y="0"/>
                  </a:lnTo>
                  <a:lnTo>
                    <a:pt x="463" y="3"/>
                  </a:lnTo>
                  <a:lnTo>
                    <a:pt x="492" y="8"/>
                  </a:lnTo>
                  <a:lnTo>
                    <a:pt x="520" y="11"/>
                  </a:lnTo>
                  <a:lnTo>
                    <a:pt x="550" y="19"/>
                  </a:lnTo>
                  <a:lnTo>
                    <a:pt x="578" y="24"/>
                  </a:lnTo>
                  <a:lnTo>
                    <a:pt x="607" y="44"/>
                  </a:lnTo>
                  <a:lnTo>
                    <a:pt x="637" y="87"/>
                  </a:lnTo>
                  <a:lnTo>
                    <a:pt x="665" y="140"/>
                  </a:lnTo>
                  <a:lnTo>
                    <a:pt x="694" y="193"/>
                  </a:lnTo>
                  <a:lnTo>
                    <a:pt x="724" y="221"/>
                  </a:lnTo>
                  <a:lnTo>
                    <a:pt x="752" y="235"/>
                  </a:lnTo>
                  <a:lnTo>
                    <a:pt x="781" y="242"/>
                  </a:lnTo>
                  <a:lnTo>
                    <a:pt x="809" y="247"/>
                  </a:lnTo>
                  <a:lnTo>
                    <a:pt x="839" y="244"/>
                  </a:lnTo>
                  <a:lnTo>
                    <a:pt x="868" y="251"/>
                  </a:lnTo>
                  <a:lnTo>
                    <a:pt x="896" y="258"/>
                  </a:lnTo>
                  <a:lnTo>
                    <a:pt x="926" y="260"/>
                  </a:lnTo>
                  <a:lnTo>
                    <a:pt x="955" y="249"/>
                  </a:lnTo>
                  <a:lnTo>
                    <a:pt x="983" y="215"/>
                  </a:lnTo>
                  <a:lnTo>
                    <a:pt x="1013" y="179"/>
                  </a:lnTo>
                  <a:lnTo>
                    <a:pt x="1041" y="145"/>
                  </a:lnTo>
                  <a:lnTo>
                    <a:pt x="1070" y="108"/>
                  </a:lnTo>
                  <a:lnTo>
                    <a:pt x="1099" y="94"/>
                  </a:lnTo>
                  <a:lnTo>
                    <a:pt x="1128" y="97"/>
                  </a:lnTo>
                  <a:lnTo>
                    <a:pt x="1157" y="140"/>
                  </a:lnTo>
                  <a:lnTo>
                    <a:pt x="1186" y="171"/>
                  </a:lnTo>
                  <a:lnTo>
                    <a:pt x="1215" y="209"/>
                  </a:lnTo>
                  <a:lnTo>
                    <a:pt x="1244" y="26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34" name="Freeform 232">
              <a:extLst>
                <a:ext uri="{FF2B5EF4-FFF2-40B4-BE49-F238E27FC236}">
                  <a16:creationId xmlns="" xmlns:a16="http://schemas.microsoft.com/office/drawing/2014/main" id="{7079E810-CAE0-41F7-AD2B-4708F07527EE}"/>
                </a:ext>
              </a:extLst>
            </p:cNvPr>
            <p:cNvSpPr>
              <a:spLocks/>
            </p:cNvSpPr>
            <p:nvPr/>
          </p:nvSpPr>
          <p:spPr bwMode="auto">
            <a:xfrm>
              <a:off x="4144963" y="4210050"/>
              <a:ext cx="1974850" cy="687388"/>
            </a:xfrm>
            <a:custGeom>
              <a:avLst/>
              <a:gdLst>
                <a:gd name="T0" fmla="*/ 0 w 1244"/>
                <a:gd name="T1" fmla="*/ 147 h 433"/>
                <a:gd name="T2" fmla="*/ 29 w 1244"/>
                <a:gd name="T3" fmla="*/ 81 h 433"/>
                <a:gd name="T4" fmla="*/ 58 w 1244"/>
                <a:gd name="T5" fmla="*/ 43 h 433"/>
                <a:gd name="T6" fmla="*/ 87 w 1244"/>
                <a:gd name="T7" fmla="*/ 20 h 433"/>
                <a:gd name="T8" fmla="*/ 115 w 1244"/>
                <a:gd name="T9" fmla="*/ 0 h 433"/>
                <a:gd name="T10" fmla="*/ 144 w 1244"/>
                <a:gd name="T11" fmla="*/ 6 h 433"/>
                <a:gd name="T12" fmla="*/ 174 w 1244"/>
                <a:gd name="T13" fmla="*/ 56 h 433"/>
                <a:gd name="T14" fmla="*/ 202 w 1244"/>
                <a:gd name="T15" fmla="*/ 132 h 433"/>
                <a:gd name="T16" fmla="*/ 231 w 1244"/>
                <a:gd name="T17" fmla="*/ 219 h 433"/>
                <a:gd name="T18" fmla="*/ 261 w 1244"/>
                <a:gd name="T19" fmla="*/ 305 h 433"/>
                <a:gd name="T20" fmla="*/ 289 w 1244"/>
                <a:gd name="T21" fmla="*/ 366 h 433"/>
                <a:gd name="T22" fmla="*/ 318 w 1244"/>
                <a:gd name="T23" fmla="*/ 410 h 433"/>
                <a:gd name="T24" fmla="*/ 346 w 1244"/>
                <a:gd name="T25" fmla="*/ 433 h 433"/>
                <a:gd name="T26" fmla="*/ 376 w 1244"/>
                <a:gd name="T27" fmla="*/ 432 h 433"/>
                <a:gd name="T28" fmla="*/ 405 w 1244"/>
                <a:gd name="T29" fmla="*/ 417 h 433"/>
                <a:gd name="T30" fmla="*/ 433 w 1244"/>
                <a:gd name="T31" fmla="*/ 403 h 433"/>
                <a:gd name="T32" fmla="*/ 463 w 1244"/>
                <a:gd name="T33" fmla="*/ 380 h 433"/>
                <a:gd name="T34" fmla="*/ 492 w 1244"/>
                <a:gd name="T35" fmla="*/ 364 h 433"/>
                <a:gd name="T36" fmla="*/ 520 w 1244"/>
                <a:gd name="T37" fmla="*/ 352 h 433"/>
                <a:gd name="T38" fmla="*/ 550 w 1244"/>
                <a:gd name="T39" fmla="*/ 325 h 433"/>
                <a:gd name="T40" fmla="*/ 578 w 1244"/>
                <a:gd name="T41" fmla="*/ 276 h 433"/>
                <a:gd name="T42" fmla="*/ 607 w 1244"/>
                <a:gd name="T43" fmla="*/ 216 h 433"/>
                <a:gd name="T44" fmla="*/ 637 w 1244"/>
                <a:gd name="T45" fmla="*/ 160 h 433"/>
                <a:gd name="T46" fmla="*/ 665 w 1244"/>
                <a:gd name="T47" fmla="*/ 126 h 433"/>
                <a:gd name="T48" fmla="*/ 694 w 1244"/>
                <a:gd name="T49" fmla="*/ 121 h 433"/>
                <a:gd name="T50" fmla="*/ 724 w 1244"/>
                <a:gd name="T51" fmla="*/ 129 h 433"/>
                <a:gd name="T52" fmla="*/ 752 w 1244"/>
                <a:gd name="T53" fmla="*/ 137 h 433"/>
                <a:gd name="T54" fmla="*/ 781 w 1244"/>
                <a:gd name="T55" fmla="*/ 133 h 433"/>
                <a:gd name="T56" fmla="*/ 809 w 1244"/>
                <a:gd name="T57" fmla="*/ 127 h 433"/>
                <a:gd name="T58" fmla="*/ 839 w 1244"/>
                <a:gd name="T59" fmla="*/ 123 h 433"/>
                <a:gd name="T60" fmla="*/ 868 w 1244"/>
                <a:gd name="T61" fmla="*/ 132 h 433"/>
                <a:gd name="T62" fmla="*/ 896 w 1244"/>
                <a:gd name="T63" fmla="*/ 166 h 433"/>
                <a:gd name="T64" fmla="*/ 926 w 1244"/>
                <a:gd name="T65" fmla="*/ 212 h 433"/>
                <a:gd name="T66" fmla="*/ 955 w 1244"/>
                <a:gd name="T67" fmla="*/ 243 h 433"/>
                <a:gd name="T68" fmla="*/ 983 w 1244"/>
                <a:gd name="T69" fmla="*/ 270 h 433"/>
                <a:gd name="T70" fmla="*/ 1013 w 1244"/>
                <a:gd name="T71" fmla="*/ 292 h 433"/>
                <a:gd name="T72" fmla="*/ 1041 w 1244"/>
                <a:gd name="T73" fmla="*/ 298 h 433"/>
                <a:gd name="T74" fmla="*/ 1070 w 1244"/>
                <a:gd name="T75" fmla="*/ 292 h 433"/>
                <a:gd name="T76" fmla="*/ 1099 w 1244"/>
                <a:gd name="T77" fmla="*/ 267 h 433"/>
                <a:gd name="T78" fmla="*/ 1128 w 1244"/>
                <a:gd name="T79" fmla="*/ 232 h 433"/>
                <a:gd name="T80" fmla="*/ 1157 w 1244"/>
                <a:gd name="T81" fmla="*/ 222 h 433"/>
                <a:gd name="T82" fmla="*/ 1186 w 1244"/>
                <a:gd name="T83" fmla="*/ 219 h 433"/>
                <a:gd name="T84" fmla="*/ 1215 w 1244"/>
                <a:gd name="T85" fmla="*/ 245 h 433"/>
                <a:gd name="T86" fmla="*/ 1244 w 1244"/>
                <a:gd name="T87" fmla="*/ 282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33">
                  <a:moveTo>
                    <a:pt x="0" y="147"/>
                  </a:moveTo>
                  <a:lnTo>
                    <a:pt x="29" y="81"/>
                  </a:lnTo>
                  <a:lnTo>
                    <a:pt x="58" y="43"/>
                  </a:lnTo>
                  <a:lnTo>
                    <a:pt x="87" y="20"/>
                  </a:lnTo>
                  <a:lnTo>
                    <a:pt x="115" y="0"/>
                  </a:lnTo>
                  <a:lnTo>
                    <a:pt x="144" y="6"/>
                  </a:lnTo>
                  <a:lnTo>
                    <a:pt x="174" y="56"/>
                  </a:lnTo>
                  <a:lnTo>
                    <a:pt x="202" y="132"/>
                  </a:lnTo>
                  <a:lnTo>
                    <a:pt x="231" y="219"/>
                  </a:lnTo>
                  <a:lnTo>
                    <a:pt x="261" y="305"/>
                  </a:lnTo>
                  <a:lnTo>
                    <a:pt x="289" y="366"/>
                  </a:lnTo>
                  <a:lnTo>
                    <a:pt x="318" y="410"/>
                  </a:lnTo>
                  <a:lnTo>
                    <a:pt x="346" y="433"/>
                  </a:lnTo>
                  <a:lnTo>
                    <a:pt x="376" y="432"/>
                  </a:lnTo>
                  <a:lnTo>
                    <a:pt x="405" y="417"/>
                  </a:lnTo>
                  <a:lnTo>
                    <a:pt x="433" y="403"/>
                  </a:lnTo>
                  <a:lnTo>
                    <a:pt x="463" y="380"/>
                  </a:lnTo>
                  <a:lnTo>
                    <a:pt x="492" y="364"/>
                  </a:lnTo>
                  <a:lnTo>
                    <a:pt x="520" y="352"/>
                  </a:lnTo>
                  <a:lnTo>
                    <a:pt x="550" y="325"/>
                  </a:lnTo>
                  <a:lnTo>
                    <a:pt x="578" y="276"/>
                  </a:lnTo>
                  <a:lnTo>
                    <a:pt x="607" y="216"/>
                  </a:lnTo>
                  <a:lnTo>
                    <a:pt x="637" y="160"/>
                  </a:lnTo>
                  <a:lnTo>
                    <a:pt x="665" y="126"/>
                  </a:lnTo>
                  <a:lnTo>
                    <a:pt x="694" y="121"/>
                  </a:lnTo>
                  <a:lnTo>
                    <a:pt x="724" y="129"/>
                  </a:lnTo>
                  <a:lnTo>
                    <a:pt x="752" y="137"/>
                  </a:lnTo>
                  <a:lnTo>
                    <a:pt x="781" y="133"/>
                  </a:lnTo>
                  <a:lnTo>
                    <a:pt x="809" y="127"/>
                  </a:lnTo>
                  <a:lnTo>
                    <a:pt x="839" y="123"/>
                  </a:lnTo>
                  <a:lnTo>
                    <a:pt x="868" y="132"/>
                  </a:lnTo>
                  <a:lnTo>
                    <a:pt x="896" y="166"/>
                  </a:lnTo>
                  <a:lnTo>
                    <a:pt x="926" y="212"/>
                  </a:lnTo>
                  <a:lnTo>
                    <a:pt x="955" y="243"/>
                  </a:lnTo>
                  <a:lnTo>
                    <a:pt x="983" y="270"/>
                  </a:lnTo>
                  <a:lnTo>
                    <a:pt x="1013" y="292"/>
                  </a:lnTo>
                  <a:lnTo>
                    <a:pt x="1041" y="298"/>
                  </a:lnTo>
                  <a:lnTo>
                    <a:pt x="1070" y="292"/>
                  </a:lnTo>
                  <a:lnTo>
                    <a:pt x="1099" y="267"/>
                  </a:lnTo>
                  <a:lnTo>
                    <a:pt x="1128" y="232"/>
                  </a:lnTo>
                  <a:lnTo>
                    <a:pt x="1157" y="222"/>
                  </a:lnTo>
                  <a:lnTo>
                    <a:pt x="1186" y="219"/>
                  </a:lnTo>
                  <a:lnTo>
                    <a:pt x="1215" y="245"/>
                  </a:lnTo>
                  <a:lnTo>
                    <a:pt x="1244" y="28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35" name="Freeform 233">
              <a:extLst>
                <a:ext uri="{FF2B5EF4-FFF2-40B4-BE49-F238E27FC236}">
                  <a16:creationId xmlns="" xmlns:a16="http://schemas.microsoft.com/office/drawing/2014/main" id="{6B5BFCBC-1177-45C0-A991-A4747EA6827A}"/>
                </a:ext>
              </a:extLst>
            </p:cNvPr>
            <p:cNvSpPr>
              <a:spLocks/>
            </p:cNvSpPr>
            <p:nvPr/>
          </p:nvSpPr>
          <p:spPr bwMode="auto">
            <a:xfrm>
              <a:off x="4144963" y="4300538"/>
              <a:ext cx="1974850" cy="782638"/>
            </a:xfrm>
            <a:custGeom>
              <a:avLst/>
              <a:gdLst>
                <a:gd name="T0" fmla="*/ 0 w 1244"/>
                <a:gd name="T1" fmla="*/ 471 h 493"/>
                <a:gd name="T2" fmla="*/ 29 w 1244"/>
                <a:gd name="T3" fmla="*/ 493 h 493"/>
                <a:gd name="T4" fmla="*/ 58 w 1244"/>
                <a:gd name="T5" fmla="*/ 458 h 493"/>
                <a:gd name="T6" fmla="*/ 87 w 1244"/>
                <a:gd name="T7" fmla="*/ 386 h 493"/>
                <a:gd name="T8" fmla="*/ 115 w 1244"/>
                <a:gd name="T9" fmla="*/ 301 h 493"/>
                <a:gd name="T10" fmla="*/ 144 w 1244"/>
                <a:gd name="T11" fmla="*/ 175 h 493"/>
                <a:gd name="T12" fmla="*/ 174 w 1244"/>
                <a:gd name="T13" fmla="*/ 81 h 493"/>
                <a:gd name="T14" fmla="*/ 202 w 1244"/>
                <a:gd name="T15" fmla="*/ 27 h 493"/>
                <a:gd name="T16" fmla="*/ 231 w 1244"/>
                <a:gd name="T17" fmla="*/ 0 h 493"/>
                <a:gd name="T18" fmla="*/ 261 w 1244"/>
                <a:gd name="T19" fmla="*/ 7 h 493"/>
                <a:gd name="T20" fmla="*/ 289 w 1244"/>
                <a:gd name="T21" fmla="*/ 22 h 493"/>
                <a:gd name="T22" fmla="*/ 318 w 1244"/>
                <a:gd name="T23" fmla="*/ 40 h 493"/>
                <a:gd name="T24" fmla="*/ 346 w 1244"/>
                <a:gd name="T25" fmla="*/ 55 h 493"/>
                <a:gd name="T26" fmla="*/ 376 w 1244"/>
                <a:gd name="T27" fmla="*/ 64 h 493"/>
                <a:gd name="T28" fmla="*/ 405 w 1244"/>
                <a:gd name="T29" fmla="*/ 70 h 493"/>
                <a:gd name="T30" fmla="*/ 433 w 1244"/>
                <a:gd name="T31" fmla="*/ 82 h 493"/>
                <a:gd name="T32" fmla="*/ 463 w 1244"/>
                <a:gd name="T33" fmla="*/ 124 h 493"/>
                <a:gd name="T34" fmla="*/ 492 w 1244"/>
                <a:gd name="T35" fmla="*/ 205 h 493"/>
                <a:gd name="T36" fmla="*/ 520 w 1244"/>
                <a:gd name="T37" fmla="*/ 291 h 493"/>
                <a:gd name="T38" fmla="*/ 550 w 1244"/>
                <a:gd name="T39" fmla="*/ 344 h 493"/>
                <a:gd name="T40" fmla="*/ 578 w 1244"/>
                <a:gd name="T41" fmla="*/ 359 h 493"/>
                <a:gd name="T42" fmla="*/ 607 w 1244"/>
                <a:gd name="T43" fmla="*/ 339 h 493"/>
                <a:gd name="T44" fmla="*/ 637 w 1244"/>
                <a:gd name="T45" fmla="*/ 326 h 493"/>
                <a:gd name="T46" fmla="*/ 665 w 1244"/>
                <a:gd name="T47" fmla="*/ 323 h 493"/>
                <a:gd name="T48" fmla="*/ 694 w 1244"/>
                <a:gd name="T49" fmla="*/ 315 h 493"/>
                <a:gd name="T50" fmla="*/ 724 w 1244"/>
                <a:gd name="T51" fmla="*/ 303 h 493"/>
                <a:gd name="T52" fmla="*/ 752 w 1244"/>
                <a:gd name="T53" fmla="*/ 282 h 493"/>
                <a:gd name="T54" fmla="*/ 781 w 1244"/>
                <a:gd name="T55" fmla="*/ 240 h 493"/>
                <a:gd name="T56" fmla="*/ 809 w 1244"/>
                <a:gd name="T57" fmla="*/ 197 h 493"/>
                <a:gd name="T58" fmla="*/ 839 w 1244"/>
                <a:gd name="T59" fmla="*/ 167 h 493"/>
                <a:gd name="T60" fmla="*/ 868 w 1244"/>
                <a:gd name="T61" fmla="*/ 139 h 493"/>
                <a:gd name="T62" fmla="*/ 896 w 1244"/>
                <a:gd name="T63" fmla="*/ 128 h 493"/>
                <a:gd name="T64" fmla="*/ 926 w 1244"/>
                <a:gd name="T65" fmla="*/ 123 h 493"/>
                <a:gd name="T66" fmla="*/ 955 w 1244"/>
                <a:gd name="T67" fmla="*/ 109 h 493"/>
                <a:gd name="T68" fmla="*/ 983 w 1244"/>
                <a:gd name="T69" fmla="*/ 106 h 493"/>
                <a:gd name="T70" fmla="*/ 1013 w 1244"/>
                <a:gd name="T71" fmla="*/ 97 h 493"/>
                <a:gd name="T72" fmla="*/ 1041 w 1244"/>
                <a:gd name="T73" fmla="*/ 93 h 493"/>
                <a:gd name="T74" fmla="*/ 1070 w 1244"/>
                <a:gd name="T75" fmla="*/ 118 h 493"/>
                <a:gd name="T76" fmla="*/ 1099 w 1244"/>
                <a:gd name="T77" fmla="*/ 130 h 493"/>
                <a:gd name="T78" fmla="*/ 1128 w 1244"/>
                <a:gd name="T79" fmla="*/ 144 h 493"/>
                <a:gd name="T80" fmla="*/ 1157 w 1244"/>
                <a:gd name="T81" fmla="*/ 146 h 493"/>
                <a:gd name="T82" fmla="*/ 1186 w 1244"/>
                <a:gd name="T83" fmla="*/ 135 h 493"/>
                <a:gd name="T84" fmla="*/ 1215 w 1244"/>
                <a:gd name="T85" fmla="*/ 178 h 493"/>
                <a:gd name="T86" fmla="*/ 1244 w 1244"/>
                <a:gd name="T87" fmla="*/ 259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93">
                  <a:moveTo>
                    <a:pt x="0" y="471"/>
                  </a:moveTo>
                  <a:lnTo>
                    <a:pt x="29" y="493"/>
                  </a:lnTo>
                  <a:lnTo>
                    <a:pt x="58" y="458"/>
                  </a:lnTo>
                  <a:lnTo>
                    <a:pt x="87" y="386"/>
                  </a:lnTo>
                  <a:lnTo>
                    <a:pt x="115" y="301"/>
                  </a:lnTo>
                  <a:lnTo>
                    <a:pt x="144" y="175"/>
                  </a:lnTo>
                  <a:lnTo>
                    <a:pt x="174" y="81"/>
                  </a:lnTo>
                  <a:lnTo>
                    <a:pt x="202" y="27"/>
                  </a:lnTo>
                  <a:lnTo>
                    <a:pt x="231" y="0"/>
                  </a:lnTo>
                  <a:lnTo>
                    <a:pt x="261" y="7"/>
                  </a:lnTo>
                  <a:lnTo>
                    <a:pt x="289" y="22"/>
                  </a:lnTo>
                  <a:lnTo>
                    <a:pt x="318" y="40"/>
                  </a:lnTo>
                  <a:lnTo>
                    <a:pt x="346" y="55"/>
                  </a:lnTo>
                  <a:lnTo>
                    <a:pt x="376" y="64"/>
                  </a:lnTo>
                  <a:lnTo>
                    <a:pt x="405" y="70"/>
                  </a:lnTo>
                  <a:lnTo>
                    <a:pt x="433" y="82"/>
                  </a:lnTo>
                  <a:lnTo>
                    <a:pt x="463" y="124"/>
                  </a:lnTo>
                  <a:lnTo>
                    <a:pt x="492" y="205"/>
                  </a:lnTo>
                  <a:lnTo>
                    <a:pt x="520" y="291"/>
                  </a:lnTo>
                  <a:lnTo>
                    <a:pt x="550" y="344"/>
                  </a:lnTo>
                  <a:lnTo>
                    <a:pt x="578" y="359"/>
                  </a:lnTo>
                  <a:lnTo>
                    <a:pt x="607" y="339"/>
                  </a:lnTo>
                  <a:lnTo>
                    <a:pt x="637" y="326"/>
                  </a:lnTo>
                  <a:lnTo>
                    <a:pt x="665" y="323"/>
                  </a:lnTo>
                  <a:lnTo>
                    <a:pt x="694" y="315"/>
                  </a:lnTo>
                  <a:lnTo>
                    <a:pt x="724" y="303"/>
                  </a:lnTo>
                  <a:lnTo>
                    <a:pt x="752" y="282"/>
                  </a:lnTo>
                  <a:lnTo>
                    <a:pt x="781" y="240"/>
                  </a:lnTo>
                  <a:lnTo>
                    <a:pt x="809" y="197"/>
                  </a:lnTo>
                  <a:lnTo>
                    <a:pt x="839" y="167"/>
                  </a:lnTo>
                  <a:lnTo>
                    <a:pt x="868" y="139"/>
                  </a:lnTo>
                  <a:lnTo>
                    <a:pt x="896" y="128"/>
                  </a:lnTo>
                  <a:lnTo>
                    <a:pt x="926" y="123"/>
                  </a:lnTo>
                  <a:lnTo>
                    <a:pt x="955" y="109"/>
                  </a:lnTo>
                  <a:lnTo>
                    <a:pt x="983" y="106"/>
                  </a:lnTo>
                  <a:lnTo>
                    <a:pt x="1013" y="97"/>
                  </a:lnTo>
                  <a:lnTo>
                    <a:pt x="1041" y="93"/>
                  </a:lnTo>
                  <a:lnTo>
                    <a:pt x="1070" y="118"/>
                  </a:lnTo>
                  <a:lnTo>
                    <a:pt x="1099" y="130"/>
                  </a:lnTo>
                  <a:lnTo>
                    <a:pt x="1128" y="144"/>
                  </a:lnTo>
                  <a:lnTo>
                    <a:pt x="1157" y="146"/>
                  </a:lnTo>
                  <a:lnTo>
                    <a:pt x="1186" y="135"/>
                  </a:lnTo>
                  <a:lnTo>
                    <a:pt x="1215" y="178"/>
                  </a:lnTo>
                  <a:lnTo>
                    <a:pt x="1244" y="25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36" name="Freeform 234">
              <a:extLst>
                <a:ext uri="{FF2B5EF4-FFF2-40B4-BE49-F238E27FC236}">
                  <a16:creationId xmlns="" xmlns:a16="http://schemas.microsoft.com/office/drawing/2014/main" id="{DEF95D36-7247-4DA9-BB60-01223931C20B}"/>
                </a:ext>
              </a:extLst>
            </p:cNvPr>
            <p:cNvSpPr>
              <a:spLocks/>
            </p:cNvSpPr>
            <p:nvPr/>
          </p:nvSpPr>
          <p:spPr bwMode="auto">
            <a:xfrm>
              <a:off x="4144963" y="4310063"/>
              <a:ext cx="1974850" cy="608013"/>
            </a:xfrm>
            <a:custGeom>
              <a:avLst/>
              <a:gdLst>
                <a:gd name="T0" fmla="*/ 0 w 1244"/>
                <a:gd name="T1" fmla="*/ 0 h 383"/>
                <a:gd name="T2" fmla="*/ 29 w 1244"/>
                <a:gd name="T3" fmla="*/ 89 h 383"/>
                <a:gd name="T4" fmla="*/ 58 w 1244"/>
                <a:gd name="T5" fmla="*/ 172 h 383"/>
                <a:gd name="T6" fmla="*/ 87 w 1244"/>
                <a:gd name="T7" fmla="*/ 218 h 383"/>
                <a:gd name="T8" fmla="*/ 115 w 1244"/>
                <a:gd name="T9" fmla="*/ 274 h 383"/>
                <a:gd name="T10" fmla="*/ 144 w 1244"/>
                <a:gd name="T11" fmla="*/ 342 h 383"/>
                <a:gd name="T12" fmla="*/ 174 w 1244"/>
                <a:gd name="T13" fmla="*/ 365 h 383"/>
                <a:gd name="T14" fmla="*/ 202 w 1244"/>
                <a:gd name="T15" fmla="*/ 378 h 383"/>
                <a:gd name="T16" fmla="*/ 231 w 1244"/>
                <a:gd name="T17" fmla="*/ 383 h 383"/>
                <a:gd name="T18" fmla="*/ 261 w 1244"/>
                <a:gd name="T19" fmla="*/ 379 h 383"/>
                <a:gd name="T20" fmla="*/ 289 w 1244"/>
                <a:gd name="T21" fmla="*/ 362 h 383"/>
                <a:gd name="T22" fmla="*/ 318 w 1244"/>
                <a:gd name="T23" fmla="*/ 308 h 383"/>
                <a:gd name="T24" fmla="*/ 346 w 1244"/>
                <a:gd name="T25" fmla="*/ 225 h 383"/>
                <a:gd name="T26" fmla="*/ 376 w 1244"/>
                <a:gd name="T27" fmla="*/ 144 h 383"/>
                <a:gd name="T28" fmla="*/ 405 w 1244"/>
                <a:gd name="T29" fmla="*/ 84 h 383"/>
                <a:gd name="T30" fmla="*/ 433 w 1244"/>
                <a:gd name="T31" fmla="*/ 50 h 383"/>
                <a:gd name="T32" fmla="*/ 463 w 1244"/>
                <a:gd name="T33" fmla="*/ 37 h 383"/>
                <a:gd name="T34" fmla="*/ 492 w 1244"/>
                <a:gd name="T35" fmla="*/ 41 h 383"/>
                <a:gd name="T36" fmla="*/ 520 w 1244"/>
                <a:gd name="T37" fmla="*/ 50 h 383"/>
                <a:gd name="T38" fmla="*/ 550 w 1244"/>
                <a:gd name="T39" fmla="*/ 55 h 383"/>
                <a:gd name="T40" fmla="*/ 578 w 1244"/>
                <a:gd name="T41" fmla="*/ 52 h 383"/>
                <a:gd name="T42" fmla="*/ 607 w 1244"/>
                <a:gd name="T43" fmla="*/ 52 h 383"/>
                <a:gd name="T44" fmla="*/ 637 w 1244"/>
                <a:gd name="T45" fmla="*/ 60 h 383"/>
                <a:gd name="T46" fmla="*/ 665 w 1244"/>
                <a:gd name="T47" fmla="*/ 85 h 383"/>
                <a:gd name="T48" fmla="*/ 694 w 1244"/>
                <a:gd name="T49" fmla="*/ 126 h 383"/>
                <a:gd name="T50" fmla="*/ 724 w 1244"/>
                <a:gd name="T51" fmla="*/ 171 h 383"/>
                <a:gd name="T52" fmla="*/ 752 w 1244"/>
                <a:gd name="T53" fmla="*/ 210 h 383"/>
                <a:gd name="T54" fmla="*/ 781 w 1244"/>
                <a:gd name="T55" fmla="*/ 234 h 383"/>
                <a:gd name="T56" fmla="*/ 809 w 1244"/>
                <a:gd name="T57" fmla="*/ 244 h 383"/>
                <a:gd name="T58" fmla="*/ 839 w 1244"/>
                <a:gd name="T59" fmla="*/ 247 h 383"/>
                <a:gd name="T60" fmla="*/ 868 w 1244"/>
                <a:gd name="T61" fmla="*/ 267 h 383"/>
                <a:gd name="T62" fmla="*/ 896 w 1244"/>
                <a:gd name="T63" fmla="*/ 298 h 383"/>
                <a:gd name="T64" fmla="*/ 926 w 1244"/>
                <a:gd name="T65" fmla="*/ 314 h 383"/>
                <a:gd name="T66" fmla="*/ 955 w 1244"/>
                <a:gd name="T67" fmla="*/ 316 h 383"/>
                <a:gd name="T68" fmla="*/ 983 w 1244"/>
                <a:gd name="T69" fmla="*/ 294 h 383"/>
                <a:gd name="T70" fmla="*/ 1013 w 1244"/>
                <a:gd name="T71" fmla="*/ 253 h 383"/>
                <a:gd name="T72" fmla="*/ 1041 w 1244"/>
                <a:gd name="T73" fmla="*/ 212 h 383"/>
                <a:gd name="T74" fmla="*/ 1070 w 1244"/>
                <a:gd name="T75" fmla="*/ 183 h 383"/>
                <a:gd name="T76" fmla="*/ 1099 w 1244"/>
                <a:gd name="T77" fmla="*/ 149 h 383"/>
                <a:gd name="T78" fmla="*/ 1128 w 1244"/>
                <a:gd name="T79" fmla="*/ 123 h 383"/>
                <a:gd name="T80" fmla="*/ 1157 w 1244"/>
                <a:gd name="T81" fmla="*/ 107 h 383"/>
                <a:gd name="T82" fmla="*/ 1186 w 1244"/>
                <a:gd name="T83" fmla="*/ 84 h 383"/>
                <a:gd name="T84" fmla="*/ 1215 w 1244"/>
                <a:gd name="T85" fmla="*/ 101 h 383"/>
                <a:gd name="T86" fmla="*/ 1244 w 1244"/>
                <a:gd name="T87" fmla="*/ 164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383">
                  <a:moveTo>
                    <a:pt x="0" y="0"/>
                  </a:moveTo>
                  <a:lnTo>
                    <a:pt x="29" y="89"/>
                  </a:lnTo>
                  <a:lnTo>
                    <a:pt x="58" y="172"/>
                  </a:lnTo>
                  <a:lnTo>
                    <a:pt x="87" y="218"/>
                  </a:lnTo>
                  <a:lnTo>
                    <a:pt x="115" y="274"/>
                  </a:lnTo>
                  <a:lnTo>
                    <a:pt x="144" y="342"/>
                  </a:lnTo>
                  <a:lnTo>
                    <a:pt x="174" y="365"/>
                  </a:lnTo>
                  <a:lnTo>
                    <a:pt x="202" y="378"/>
                  </a:lnTo>
                  <a:lnTo>
                    <a:pt x="231" y="383"/>
                  </a:lnTo>
                  <a:lnTo>
                    <a:pt x="261" y="379"/>
                  </a:lnTo>
                  <a:lnTo>
                    <a:pt x="289" y="362"/>
                  </a:lnTo>
                  <a:lnTo>
                    <a:pt x="318" y="308"/>
                  </a:lnTo>
                  <a:lnTo>
                    <a:pt x="346" y="225"/>
                  </a:lnTo>
                  <a:lnTo>
                    <a:pt x="376" y="144"/>
                  </a:lnTo>
                  <a:lnTo>
                    <a:pt x="405" y="84"/>
                  </a:lnTo>
                  <a:lnTo>
                    <a:pt x="433" y="50"/>
                  </a:lnTo>
                  <a:lnTo>
                    <a:pt x="463" y="37"/>
                  </a:lnTo>
                  <a:lnTo>
                    <a:pt x="492" y="41"/>
                  </a:lnTo>
                  <a:lnTo>
                    <a:pt x="520" y="50"/>
                  </a:lnTo>
                  <a:lnTo>
                    <a:pt x="550" y="55"/>
                  </a:lnTo>
                  <a:lnTo>
                    <a:pt x="578" y="52"/>
                  </a:lnTo>
                  <a:lnTo>
                    <a:pt x="607" y="52"/>
                  </a:lnTo>
                  <a:lnTo>
                    <a:pt x="637" y="60"/>
                  </a:lnTo>
                  <a:lnTo>
                    <a:pt x="665" y="85"/>
                  </a:lnTo>
                  <a:lnTo>
                    <a:pt x="694" y="126"/>
                  </a:lnTo>
                  <a:lnTo>
                    <a:pt x="724" y="171"/>
                  </a:lnTo>
                  <a:lnTo>
                    <a:pt x="752" y="210"/>
                  </a:lnTo>
                  <a:lnTo>
                    <a:pt x="781" y="234"/>
                  </a:lnTo>
                  <a:lnTo>
                    <a:pt x="809" y="244"/>
                  </a:lnTo>
                  <a:lnTo>
                    <a:pt x="839" y="247"/>
                  </a:lnTo>
                  <a:lnTo>
                    <a:pt x="868" y="267"/>
                  </a:lnTo>
                  <a:lnTo>
                    <a:pt x="896" y="298"/>
                  </a:lnTo>
                  <a:lnTo>
                    <a:pt x="926" y="314"/>
                  </a:lnTo>
                  <a:lnTo>
                    <a:pt x="955" y="316"/>
                  </a:lnTo>
                  <a:lnTo>
                    <a:pt x="983" y="294"/>
                  </a:lnTo>
                  <a:lnTo>
                    <a:pt x="1013" y="253"/>
                  </a:lnTo>
                  <a:lnTo>
                    <a:pt x="1041" y="212"/>
                  </a:lnTo>
                  <a:lnTo>
                    <a:pt x="1070" y="183"/>
                  </a:lnTo>
                  <a:lnTo>
                    <a:pt x="1099" y="149"/>
                  </a:lnTo>
                  <a:lnTo>
                    <a:pt x="1128" y="123"/>
                  </a:lnTo>
                  <a:lnTo>
                    <a:pt x="1157" y="107"/>
                  </a:lnTo>
                  <a:lnTo>
                    <a:pt x="1186" y="84"/>
                  </a:lnTo>
                  <a:lnTo>
                    <a:pt x="1215" y="101"/>
                  </a:lnTo>
                  <a:lnTo>
                    <a:pt x="1244" y="16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37" name="Freeform 235">
              <a:extLst>
                <a:ext uri="{FF2B5EF4-FFF2-40B4-BE49-F238E27FC236}">
                  <a16:creationId xmlns="" xmlns:a16="http://schemas.microsoft.com/office/drawing/2014/main" id="{2DF2A320-E763-4270-8989-9C21A9033843}"/>
                </a:ext>
              </a:extLst>
            </p:cNvPr>
            <p:cNvSpPr>
              <a:spLocks/>
            </p:cNvSpPr>
            <p:nvPr/>
          </p:nvSpPr>
          <p:spPr bwMode="auto">
            <a:xfrm>
              <a:off x="4144963" y="4222750"/>
              <a:ext cx="1928813" cy="649288"/>
            </a:xfrm>
            <a:custGeom>
              <a:avLst/>
              <a:gdLst>
                <a:gd name="T0" fmla="*/ 0 w 1215"/>
                <a:gd name="T1" fmla="*/ 214 h 409"/>
                <a:gd name="T2" fmla="*/ 29 w 1215"/>
                <a:gd name="T3" fmla="*/ 155 h 409"/>
                <a:gd name="T4" fmla="*/ 58 w 1215"/>
                <a:gd name="T5" fmla="*/ 82 h 409"/>
                <a:gd name="T6" fmla="*/ 87 w 1215"/>
                <a:gd name="T7" fmla="*/ 38 h 409"/>
                <a:gd name="T8" fmla="*/ 115 w 1215"/>
                <a:gd name="T9" fmla="*/ 12 h 409"/>
                <a:gd name="T10" fmla="*/ 144 w 1215"/>
                <a:gd name="T11" fmla="*/ 0 h 409"/>
                <a:gd name="T12" fmla="*/ 174 w 1215"/>
                <a:gd name="T13" fmla="*/ 30 h 409"/>
                <a:gd name="T14" fmla="*/ 202 w 1215"/>
                <a:gd name="T15" fmla="*/ 67 h 409"/>
                <a:gd name="T16" fmla="*/ 231 w 1215"/>
                <a:gd name="T17" fmla="*/ 115 h 409"/>
                <a:gd name="T18" fmla="*/ 261 w 1215"/>
                <a:gd name="T19" fmla="*/ 178 h 409"/>
                <a:gd name="T20" fmla="*/ 289 w 1215"/>
                <a:gd name="T21" fmla="*/ 258 h 409"/>
                <a:gd name="T22" fmla="*/ 318 w 1215"/>
                <a:gd name="T23" fmla="*/ 339 h 409"/>
                <a:gd name="T24" fmla="*/ 346 w 1215"/>
                <a:gd name="T25" fmla="*/ 386 h 409"/>
                <a:gd name="T26" fmla="*/ 376 w 1215"/>
                <a:gd name="T27" fmla="*/ 404 h 409"/>
                <a:gd name="T28" fmla="*/ 405 w 1215"/>
                <a:gd name="T29" fmla="*/ 409 h 409"/>
                <a:gd name="T30" fmla="*/ 433 w 1215"/>
                <a:gd name="T31" fmla="*/ 408 h 409"/>
                <a:gd name="T32" fmla="*/ 463 w 1215"/>
                <a:gd name="T33" fmla="*/ 406 h 409"/>
                <a:gd name="T34" fmla="*/ 492 w 1215"/>
                <a:gd name="T35" fmla="*/ 392 h 409"/>
                <a:gd name="T36" fmla="*/ 520 w 1215"/>
                <a:gd name="T37" fmla="*/ 376 h 409"/>
                <a:gd name="T38" fmla="*/ 550 w 1215"/>
                <a:gd name="T39" fmla="*/ 354 h 409"/>
                <a:gd name="T40" fmla="*/ 578 w 1215"/>
                <a:gd name="T41" fmla="*/ 327 h 409"/>
                <a:gd name="T42" fmla="*/ 607 w 1215"/>
                <a:gd name="T43" fmla="*/ 292 h 409"/>
                <a:gd name="T44" fmla="*/ 637 w 1215"/>
                <a:gd name="T45" fmla="*/ 235 h 409"/>
                <a:gd name="T46" fmla="*/ 665 w 1215"/>
                <a:gd name="T47" fmla="*/ 182 h 409"/>
                <a:gd name="T48" fmla="*/ 694 w 1215"/>
                <a:gd name="T49" fmla="*/ 146 h 409"/>
                <a:gd name="T50" fmla="*/ 724 w 1215"/>
                <a:gd name="T51" fmla="*/ 129 h 409"/>
                <a:gd name="T52" fmla="*/ 752 w 1215"/>
                <a:gd name="T53" fmla="*/ 130 h 409"/>
                <a:gd name="T54" fmla="*/ 781 w 1215"/>
                <a:gd name="T55" fmla="*/ 134 h 409"/>
                <a:gd name="T56" fmla="*/ 809 w 1215"/>
                <a:gd name="T57" fmla="*/ 137 h 409"/>
                <a:gd name="T58" fmla="*/ 839 w 1215"/>
                <a:gd name="T59" fmla="*/ 128 h 409"/>
                <a:gd name="T60" fmla="*/ 868 w 1215"/>
                <a:gd name="T61" fmla="*/ 118 h 409"/>
                <a:gd name="T62" fmla="*/ 896 w 1215"/>
                <a:gd name="T63" fmla="*/ 114 h 409"/>
                <a:gd name="T64" fmla="*/ 926 w 1215"/>
                <a:gd name="T65" fmla="*/ 121 h 409"/>
                <a:gd name="T66" fmla="*/ 955 w 1215"/>
                <a:gd name="T67" fmla="*/ 151 h 409"/>
                <a:gd name="T68" fmla="*/ 983 w 1215"/>
                <a:gd name="T69" fmla="*/ 184 h 409"/>
                <a:gd name="T70" fmla="*/ 1013 w 1215"/>
                <a:gd name="T71" fmla="*/ 219 h 409"/>
                <a:gd name="T72" fmla="*/ 1041 w 1215"/>
                <a:gd name="T73" fmla="*/ 244 h 409"/>
                <a:gd name="T74" fmla="*/ 1070 w 1215"/>
                <a:gd name="T75" fmla="*/ 251 h 409"/>
                <a:gd name="T76" fmla="*/ 1099 w 1215"/>
                <a:gd name="T77" fmla="*/ 244 h 409"/>
                <a:gd name="T78" fmla="*/ 1128 w 1215"/>
                <a:gd name="T79" fmla="*/ 242 h 409"/>
                <a:gd name="T80" fmla="*/ 1157 w 1215"/>
                <a:gd name="T81" fmla="*/ 232 h 409"/>
                <a:gd name="T82" fmla="*/ 1186 w 1215"/>
                <a:gd name="T83" fmla="*/ 225 h 409"/>
                <a:gd name="T84" fmla="*/ 1215 w 1215"/>
                <a:gd name="T85" fmla="*/ 23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09">
                  <a:moveTo>
                    <a:pt x="0" y="214"/>
                  </a:moveTo>
                  <a:lnTo>
                    <a:pt x="29" y="155"/>
                  </a:lnTo>
                  <a:lnTo>
                    <a:pt x="58" y="82"/>
                  </a:lnTo>
                  <a:lnTo>
                    <a:pt x="87" y="38"/>
                  </a:lnTo>
                  <a:lnTo>
                    <a:pt x="115" y="12"/>
                  </a:lnTo>
                  <a:lnTo>
                    <a:pt x="144" y="0"/>
                  </a:lnTo>
                  <a:lnTo>
                    <a:pt x="174" y="30"/>
                  </a:lnTo>
                  <a:lnTo>
                    <a:pt x="202" y="67"/>
                  </a:lnTo>
                  <a:lnTo>
                    <a:pt x="231" y="115"/>
                  </a:lnTo>
                  <a:lnTo>
                    <a:pt x="261" y="178"/>
                  </a:lnTo>
                  <a:lnTo>
                    <a:pt x="289" y="258"/>
                  </a:lnTo>
                  <a:lnTo>
                    <a:pt x="318" y="339"/>
                  </a:lnTo>
                  <a:lnTo>
                    <a:pt x="346" y="386"/>
                  </a:lnTo>
                  <a:lnTo>
                    <a:pt x="376" y="404"/>
                  </a:lnTo>
                  <a:lnTo>
                    <a:pt x="405" y="409"/>
                  </a:lnTo>
                  <a:lnTo>
                    <a:pt x="433" y="408"/>
                  </a:lnTo>
                  <a:lnTo>
                    <a:pt x="463" y="406"/>
                  </a:lnTo>
                  <a:lnTo>
                    <a:pt x="492" y="392"/>
                  </a:lnTo>
                  <a:lnTo>
                    <a:pt x="520" y="376"/>
                  </a:lnTo>
                  <a:lnTo>
                    <a:pt x="550" y="354"/>
                  </a:lnTo>
                  <a:lnTo>
                    <a:pt x="578" y="327"/>
                  </a:lnTo>
                  <a:lnTo>
                    <a:pt x="607" y="292"/>
                  </a:lnTo>
                  <a:lnTo>
                    <a:pt x="637" y="235"/>
                  </a:lnTo>
                  <a:lnTo>
                    <a:pt x="665" y="182"/>
                  </a:lnTo>
                  <a:lnTo>
                    <a:pt x="694" y="146"/>
                  </a:lnTo>
                  <a:lnTo>
                    <a:pt x="724" y="129"/>
                  </a:lnTo>
                  <a:lnTo>
                    <a:pt x="752" y="130"/>
                  </a:lnTo>
                  <a:lnTo>
                    <a:pt x="781" y="134"/>
                  </a:lnTo>
                  <a:lnTo>
                    <a:pt x="809" y="137"/>
                  </a:lnTo>
                  <a:lnTo>
                    <a:pt x="839" y="128"/>
                  </a:lnTo>
                  <a:lnTo>
                    <a:pt x="868" y="118"/>
                  </a:lnTo>
                  <a:lnTo>
                    <a:pt x="896" y="114"/>
                  </a:lnTo>
                  <a:lnTo>
                    <a:pt x="926" y="121"/>
                  </a:lnTo>
                  <a:lnTo>
                    <a:pt x="955" y="151"/>
                  </a:lnTo>
                  <a:lnTo>
                    <a:pt x="983" y="184"/>
                  </a:lnTo>
                  <a:lnTo>
                    <a:pt x="1013" y="219"/>
                  </a:lnTo>
                  <a:lnTo>
                    <a:pt x="1041" y="244"/>
                  </a:lnTo>
                  <a:lnTo>
                    <a:pt x="1070" y="251"/>
                  </a:lnTo>
                  <a:lnTo>
                    <a:pt x="1099" y="244"/>
                  </a:lnTo>
                  <a:lnTo>
                    <a:pt x="1128" y="242"/>
                  </a:lnTo>
                  <a:lnTo>
                    <a:pt x="1157" y="232"/>
                  </a:lnTo>
                  <a:lnTo>
                    <a:pt x="1186" y="225"/>
                  </a:lnTo>
                  <a:lnTo>
                    <a:pt x="1215" y="233"/>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38" name="Freeform 236">
              <a:extLst>
                <a:ext uri="{FF2B5EF4-FFF2-40B4-BE49-F238E27FC236}">
                  <a16:creationId xmlns="" xmlns:a16="http://schemas.microsoft.com/office/drawing/2014/main" id="{2BCDA643-94DC-4B25-AFE0-5352828D7B1C}"/>
                </a:ext>
              </a:extLst>
            </p:cNvPr>
            <p:cNvSpPr>
              <a:spLocks/>
            </p:cNvSpPr>
            <p:nvPr/>
          </p:nvSpPr>
          <p:spPr bwMode="auto">
            <a:xfrm>
              <a:off x="4144963" y="4316413"/>
              <a:ext cx="1928813" cy="671513"/>
            </a:xfrm>
            <a:custGeom>
              <a:avLst/>
              <a:gdLst>
                <a:gd name="T0" fmla="*/ 0 w 1215"/>
                <a:gd name="T1" fmla="*/ 398 h 423"/>
                <a:gd name="T2" fmla="*/ 29 w 1215"/>
                <a:gd name="T3" fmla="*/ 416 h 423"/>
                <a:gd name="T4" fmla="*/ 58 w 1215"/>
                <a:gd name="T5" fmla="*/ 420 h 423"/>
                <a:gd name="T6" fmla="*/ 87 w 1215"/>
                <a:gd name="T7" fmla="*/ 423 h 423"/>
                <a:gd name="T8" fmla="*/ 115 w 1215"/>
                <a:gd name="T9" fmla="*/ 386 h 423"/>
                <a:gd name="T10" fmla="*/ 144 w 1215"/>
                <a:gd name="T11" fmla="*/ 304 h 423"/>
                <a:gd name="T12" fmla="*/ 174 w 1215"/>
                <a:gd name="T13" fmla="*/ 204 h 423"/>
                <a:gd name="T14" fmla="*/ 202 w 1215"/>
                <a:gd name="T15" fmla="*/ 103 h 423"/>
                <a:gd name="T16" fmla="*/ 231 w 1215"/>
                <a:gd name="T17" fmla="*/ 38 h 423"/>
                <a:gd name="T18" fmla="*/ 261 w 1215"/>
                <a:gd name="T19" fmla="*/ 11 h 423"/>
                <a:gd name="T20" fmla="*/ 289 w 1215"/>
                <a:gd name="T21" fmla="*/ 0 h 423"/>
                <a:gd name="T22" fmla="*/ 318 w 1215"/>
                <a:gd name="T23" fmla="*/ 7 h 423"/>
                <a:gd name="T24" fmla="*/ 346 w 1215"/>
                <a:gd name="T25" fmla="*/ 27 h 423"/>
                <a:gd name="T26" fmla="*/ 376 w 1215"/>
                <a:gd name="T27" fmla="*/ 37 h 423"/>
                <a:gd name="T28" fmla="*/ 405 w 1215"/>
                <a:gd name="T29" fmla="*/ 40 h 423"/>
                <a:gd name="T30" fmla="*/ 433 w 1215"/>
                <a:gd name="T31" fmla="*/ 45 h 423"/>
                <a:gd name="T32" fmla="*/ 463 w 1215"/>
                <a:gd name="T33" fmla="*/ 64 h 423"/>
                <a:gd name="T34" fmla="*/ 492 w 1215"/>
                <a:gd name="T35" fmla="*/ 103 h 423"/>
                <a:gd name="T36" fmla="*/ 520 w 1215"/>
                <a:gd name="T37" fmla="*/ 168 h 423"/>
                <a:gd name="T38" fmla="*/ 550 w 1215"/>
                <a:gd name="T39" fmla="*/ 243 h 423"/>
                <a:gd name="T40" fmla="*/ 578 w 1215"/>
                <a:gd name="T41" fmla="*/ 304 h 423"/>
                <a:gd name="T42" fmla="*/ 607 w 1215"/>
                <a:gd name="T43" fmla="*/ 337 h 423"/>
                <a:gd name="T44" fmla="*/ 637 w 1215"/>
                <a:gd name="T45" fmla="*/ 333 h 423"/>
                <a:gd name="T46" fmla="*/ 665 w 1215"/>
                <a:gd name="T47" fmla="*/ 307 h 423"/>
                <a:gd name="T48" fmla="*/ 694 w 1215"/>
                <a:gd name="T49" fmla="*/ 301 h 423"/>
                <a:gd name="T50" fmla="*/ 724 w 1215"/>
                <a:gd name="T51" fmla="*/ 293 h 423"/>
                <a:gd name="T52" fmla="*/ 752 w 1215"/>
                <a:gd name="T53" fmla="*/ 294 h 423"/>
                <a:gd name="T54" fmla="*/ 781 w 1215"/>
                <a:gd name="T55" fmla="*/ 288 h 423"/>
                <a:gd name="T56" fmla="*/ 809 w 1215"/>
                <a:gd name="T57" fmla="*/ 257 h 423"/>
                <a:gd name="T58" fmla="*/ 839 w 1215"/>
                <a:gd name="T59" fmla="*/ 224 h 423"/>
                <a:gd name="T60" fmla="*/ 868 w 1215"/>
                <a:gd name="T61" fmla="*/ 184 h 423"/>
                <a:gd name="T62" fmla="*/ 896 w 1215"/>
                <a:gd name="T63" fmla="*/ 152 h 423"/>
                <a:gd name="T64" fmla="*/ 926 w 1215"/>
                <a:gd name="T65" fmla="*/ 130 h 423"/>
                <a:gd name="T66" fmla="*/ 955 w 1215"/>
                <a:gd name="T67" fmla="*/ 120 h 423"/>
                <a:gd name="T68" fmla="*/ 983 w 1215"/>
                <a:gd name="T69" fmla="*/ 104 h 423"/>
                <a:gd name="T70" fmla="*/ 1013 w 1215"/>
                <a:gd name="T71" fmla="*/ 102 h 423"/>
                <a:gd name="T72" fmla="*/ 1041 w 1215"/>
                <a:gd name="T73" fmla="*/ 109 h 423"/>
                <a:gd name="T74" fmla="*/ 1070 w 1215"/>
                <a:gd name="T75" fmla="*/ 106 h 423"/>
                <a:gd name="T76" fmla="*/ 1099 w 1215"/>
                <a:gd name="T77" fmla="*/ 110 h 423"/>
                <a:gd name="T78" fmla="*/ 1128 w 1215"/>
                <a:gd name="T79" fmla="*/ 109 h 423"/>
                <a:gd name="T80" fmla="*/ 1157 w 1215"/>
                <a:gd name="T81" fmla="*/ 107 h 423"/>
                <a:gd name="T82" fmla="*/ 1186 w 1215"/>
                <a:gd name="T83" fmla="*/ 124 h 423"/>
                <a:gd name="T84" fmla="*/ 1215 w 1215"/>
                <a:gd name="T85" fmla="*/ 168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23">
                  <a:moveTo>
                    <a:pt x="0" y="398"/>
                  </a:moveTo>
                  <a:lnTo>
                    <a:pt x="29" y="416"/>
                  </a:lnTo>
                  <a:lnTo>
                    <a:pt x="58" y="420"/>
                  </a:lnTo>
                  <a:lnTo>
                    <a:pt x="87" y="423"/>
                  </a:lnTo>
                  <a:lnTo>
                    <a:pt x="115" y="386"/>
                  </a:lnTo>
                  <a:lnTo>
                    <a:pt x="144" y="304"/>
                  </a:lnTo>
                  <a:lnTo>
                    <a:pt x="174" y="204"/>
                  </a:lnTo>
                  <a:lnTo>
                    <a:pt x="202" y="103"/>
                  </a:lnTo>
                  <a:lnTo>
                    <a:pt x="231" y="38"/>
                  </a:lnTo>
                  <a:lnTo>
                    <a:pt x="261" y="11"/>
                  </a:lnTo>
                  <a:lnTo>
                    <a:pt x="289" y="0"/>
                  </a:lnTo>
                  <a:lnTo>
                    <a:pt x="318" y="7"/>
                  </a:lnTo>
                  <a:lnTo>
                    <a:pt x="346" y="27"/>
                  </a:lnTo>
                  <a:lnTo>
                    <a:pt x="376" y="37"/>
                  </a:lnTo>
                  <a:lnTo>
                    <a:pt x="405" y="40"/>
                  </a:lnTo>
                  <a:lnTo>
                    <a:pt x="433" y="45"/>
                  </a:lnTo>
                  <a:lnTo>
                    <a:pt x="463" y="64"/>
                  </a:lnTo>
                  <a:lnTo>
                    <a:pt x="492" y="103"/>
                  </a:lnTo>
                  <a:lnTo>
                    <a:pt x="520" y="168"/>
                  </a:lnTo>
                  <a:lnTo>
                    <a:pt x="550" y="243"/>
                  </a:lnTo>
                  <a:lnTo>
                    <a:pt x="578" y="304"/>
                  </a:lnTo>
                  <a:lnTo>
                    <a:pt x="607" y="337"/>
                  </a:lnTo>
                  <a:lnTo>
                    <a:pt x="637" y="333"/>
                  </a:lnTo>
                  <a:lnTo>
                    <a:pt x="665" y="307"/>
                  </a:lnTo>
                  <a:lnTo>
                    <a:pt x="694" y="301"/>
                  </a:lnTo>
                  <a:lnTo>
                    <a:pt x="724" y="293"/>
                  </a:lnTo>
                  <a:lnTo>
                    <a:pt x="752" y="294"/>
                  </a:lnTo>
                  <a:lnTo>
                    <a:pt x="781" y="288"/>
                  </a:lnTo>
                  <a:lnTo>
                    <a:pt x="809" y="257"/>
                  </a:lnTo>
                  <a:lnTo>
                    <a:pt x="839" y="224"/>
                  </a:lnTo>
                  <a:lnTo>
                    <a:pt x="868" y="184"/>
                  </a:lnTo>
                  <a:lnTo>
                    <a:pt x="896" y="152"/>
                  </a:lnTo>
                  <a:lnTo>
                    <a:pt x="926" y="130"/>
                  </a:lnTo>
                  <a:lnTo>
                    <a:pt x="955" y="120"/>
                  </a:lnTo>
                  <a:lnTo>
                    <a:pt x="983" y="104"/>
                  </a:lnTo>
                  <a:lnTo>
                    <a:pt x="1013" y="102"/>
                  </a:lnTo>
                  <a:lnTo>
                    <a:pt x="1041" y="109"/>
                  </a:lnTo>
                  <a:lnTo>
                    <a:pt x="1070" y="106"/>
                  </a:lnTo>
                  <a:lnTo>
                    <a:pt x="1099" y="110"/>
                  </a:lnTo>
                  <a:lnTo>
                    <a:pt x="1128" y="109"/>
                  </a:lnTo>
                  <a:lnTo>
                    <a:pt x="1157" y="107"/>
                  </a:lnTo>
                  <a:lnTo>
                    <a:pt x="1186" y="124"/>
                  </a:lnTo>
                  <a:lnTo>
                    <a:pt x="1215" y="16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39" name="Freeform 237">
              <a:extLst>
                <a:ext uri="{FF2B5EF4-FFF2-40B4-BE49-F238E27FC236}">
                  <a16:creationId xmlns="" xmlns:a16="http://schemas.microsoft.com/office/drawing/2014/main" id="{F8A9DD5D-DDF8-4880-A2E5-B107707578A1}"/>
                </a:ext>
              </a:extLst>
            </p:cNvPr>
            <p:cNvSpPr>
              <a:spLocks/>
            </p:cNvSpPr>
            <p:nvPr/>
          </p:nvSpPr>
          <p:spPr bwMode="auto">
            <a:xfrm>
              <a:off x="4144963" y="4171950"/>
              <a:ext cx="1928813" cy="725488"/>
            </a:xfrm>
            <a:custGeom>
              <a:avLst/>
              <a:gdLst>
                <a:gd name="T0" fmla="*/ 0 w 1215"/>
                <a:gd name="T1" fmla="*/ 0 h 457"/>
                <a:gd name="T2" fmla="*/ 29 w 1215"/>
                <a:gd name="T3" fmla="*/ 24 h 457"/>
                <a:gd name="T4" fmla="*/ 58 w 1215"/>
                <a:gd name="T5" fmla="*/ 93 h 457"/>
                <a:gd name="T6" fmla="*/ 87 w 1215"/>
                <a:gd name="T7" fmla="*/ 171 h 457"/>
                <a:gd name="T8" fmla="*/ 115 w 1215"/>
                <a:gd name="T9" fmla="*/ 257 h 457"/>
                <a:gd name="T10" fmla="*/ 144 w 1215"/>
                <a:gd name="T11" fmla="*/ 360 h 457"/>
                <a:gd name="T12" fmla="*/ 174 w 1215"/>
                <a:gd name="T13" fmla="*/ 411 h 457"/>
                <a:gd name="T14" fmla="*/ 202 w 1215"/>
                <a:gd name="T15" fmla="*/ 434 h 457"/>
                <a:gd name="T16" fmla="*/ 231 w 1215"/>
                <a:gd name="T17" fmla="*/ 449 h 457"/>
                <a:gd name="T18" fmla="*/ 261 w 1215"/>
                <a:gd name="T19" fmla="*/ 455 h 457"/>
                <a:gd name="T20" fmla="*/ 289 w 1215"/>
                <a:gd name="T21" fmla="*/ 457 h 457"/>
                <a:gd name="T22" fmla="*/ 318 w 1215"/>
                <a:gd name="T23" fmla="*/ 449 h 457"/>
                <a:gd name="T24" fmla="*/ 346 w 1215"/>
                <a:gd name="T25" fmla="*/ 424 h 457"/>
                <a:gd name="T26" fmla="*/ 376 w 1215"/>
                <a:gd name="T27" fmla="*/ 372 h 457"/>
                <a:gd name="T28" fmla="*/ 405 w 1215"/>
                <a:gd name="T29" fmla="*/ 299 h 457"/>
                <a:gd name="T30" fmla="*/ 433 w 1215"/>
                <a:gd name="T31" fmla="*/ 225 h 457"/>
                <a:gd name="T32" fmla="*/ 463 w 1215"/>
                <a:gd name="T33" fmla="*/ 171 h 457"/>
                <a:gd name="T34" fmla="*/ 492 w 1215"/>
                <a:gd name="T35" fmla="*/ 147 h 457"/>
                <a:gd name="T36" fmla="*/ 520 w 1215"/>
                <a:gd name="T37" fmla="*/ 130 h 457"/>
                <a:gd name="T38" fmla="*/ 550 w 1215"/>
                <a:gd name="T39" fmla="*/ 125 h 457"/>
                <a:gd name="T40" fmla="*/ 578 w 1215"/>
                <a:gd name="T41" fmla="*/ 123 h 457"/>
                <a:gd name="T42" fmla="*/ 607 w 1215"/>
                <a:gd name="T43" fmla="*/ 125 h 457"/>
                <a:gd name="T44" fmla="*/ 637 w 1215"/>
                <a:gd name="T45" fmla="*/ 134 h 457"/>
                <a:gd name="T46" fmla="*/ 665 w 1215"/>
                <a:gd name="T47" fmla="*/ 140 h 457"/>
                <a:gd name="T48" fmla="*/ 694 w 1215"/>
                <a:gd name="T49" fmla="*/ 160 h 457"/>
                <a:gd name="T50" fmla="*/ 724 w 1215"/>
                <a:gd name="T51" fmla="*/ 195 h 457"/>
                <a:gd name="T52" fmla="*/ 752 w 1215"/>
                <a:gd name="T53" fmla="*/ 237 h 457"/>
                <a:gd name="T54" fmla="*/ 781 w 1215"/>
                <a:gd name="T55" fmla="*/ 275 h 457"/>
                <a:gd name="T56" fmla="*/ 809 w 1215"/>
                <a:gd name="T57" fmla="*/ 306 h 457"/>
                <a:gd name="T58" fmla="*/ 839 w 1215"/>
                <a:gd name="T59" fmla="*/ 326 h 457"/>
                <a:gd name="T60" fmla="*/ 868 w 1215"/>
                <a:gd name="T61" fmla="*/ 344 h 457"/>
                <a:gd name="T62" fmla="*/ 896 w 1215"/>
                <a:gd name="T63" fmla="*/ 366 h 457"/>
                <a:gd name="T64" fmla="*/ 926 w 1215"/>
                <a:gd name="T65" fmla="*/ 401 h 457"/>
                <a:gd name="T66" fmla="*/ 955 w 1215"/>
                <a:gd name="T67" fmla="*/ 425 h 457"/>
                <a:gd name="T68" fmla="*/ 983 w 1215"/>
                <a:gd name="T69" fmla="*/ 414 h 457"/>
                <a:gd name="T70" fmla="*/ 1013 w 1215"/>
                <a:gd name="T71" fmla="*/ 377 h 457"/>
                <a:gd name="T72" fmla="*/ 1041 w 1215"/>
                <a:gd name="T73" fmla="*/ 321 h 457"/>
                <a:gd name="T74" fmla="*/ 1070 w 1215"/>
                <a:gd name="T75" fmla="*/ 276 h 457"/>
                <a:gd name="T76" fmla="*/ 1099 w 1215"/>
                <a:gd name="T77" fmla="*/ 263 h 457"/>
                <a:gd name="T78" fmla="*/ 1128 w 1215"/>
                <a:gd name="T79" fmla="*/ 267 h 457"/>
                <a:gd name="T80" fmla="*/ 1157 w 1215"/>
                <a:gd name="T81" fmla="*/ 276 h 457"/>
                <a:gd name="T82" fmla="*/ 1186 w 1215"/>
                <a:gd name="T83" fmla="*/ 285 h 457"/>
                <a:gd name="T84" fmla="*/ 1215 w 1215"/>
                <a:gd name="T85" fmla="*/ 297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57">
                  <a:moveTo>
                    <a:pt x="0" y="0"/>
                  </a:moveTo>
                  <a:lnTo>
                    <a:pt x="29" y="24"/>
                  </a:lnTo>
                  <a:lnTo>
                    <a:pt x="58" y="93"/>
                  </a:lnTo>
                  <a:lnTo>
                    <a:pt x="87" y="171"/>
                  </a:lnTo>
                  <a:lnTo>
                    <a:pt x="115" y="257"/>
                  </a:lnTo>
                  <a:lnTo>
                    <a:pt x="144" y="360"/>
                  </a:lnTo>
                  <a:lnTo>
                    <a:pt x="174" y="411"/>
                  </a:lnTo>
                  <a:lnTo>
                    <a:pt x="202" y="434"/>
                  </a:lnTo>
                  <a:lnTo>
                    <a:pt x="231" y="449"/>
                  </a:lnTo>
                  <a:lnTo>
                    <a:pt x="261" y="455"/>
                  </a:lnTo>
                  <a:lnTo>
                    <a:pt x="289" y="457"/>
                  </a:lnTo>
                  <a:lnTo>
                    <a:pt x="318" y="449"/>
                  </a:lnTo>
                  <a:lnTo>
                    <a:pt x="346" y="424"/>
                  </a:lnTo>
                  <a:lnTo>
                    <a:pt x="376" y="372"/>
                  </a:lnTo>
                  <a:lnTo>
                    <a:pt x="405" y="299"/>
                  </a:lnTo>
                  <a:lnTo>
                    <a:pt x="433" y="225"/>
                  </a:lnTo>
                  <a:lnTo>
                    <a:pt x="463" y="171"/>
                  </a:lnTo>
                  <a:lnTo>
                    <a:pt x="492" y="147"/>
                  </a:lnTo>
                  <a:lnTo>
                    <a:pt x="520" y="130"/>
                  </a:lnTo>
                  <a:lnTo>
                    <a:pt x="550" y="125"/>
                  </a:lnTo>
                  <a:lnTo>
                    <a:pt x="578" y="123"/>
                  </a:lnTo>
                  <a:lnTo>
                    <a:pt x="607" y="125"/>
                  </a:lnTo>
                  <a:lnTo>
                    <a:pt x="637" y="134"/>
                  </a:lnTo>
                  <a:lnTo>
                    <a:pt x="665" y="140"/>
                  </a:lnTo>
                  <a:lnTo>
                    <a:pt x="694" y="160"/>
                  </a:lnTo>
                  <a:lnTo>
                    <a:pt x="724" y="195"/>
                  </a:lnTo>
                  <a:lnTo>
                    <a:pt x="752" y="237"/>
                  </a:lnTo>
                  <a:lnTo>
                    <a:pt x="781" y="275"/>
                  </a:lnTo>
                  <a:lnTo>
                    <a:pt x="809" y="306"/>
                  </a:lnTo>
                  <a:lnTo>
                    <a:pt x="839" y="326"/>
                  </a:lnTo>
                  <a:lnTo>
                    <a:pt x="868" y="344"/>
                  </a:lnTo>
                  <a:lnTo>
                    <a:pt x="896" y="366"/>
                  </a:lnTo>
                  <a:lnTo>
                    <a:pt x="926" y="401"/>
                  </a:lnTo>
                  <a:lnTo>
                    <a:pt x="955" y="425"/>
                  </a:lnTo>
                  <a:lnTo>
                    <a:pt x="983" y="414"/>
                  </a:lnTo>
                  <a:lnTo>
                    <a:pt x="1013" y="377"/>
                  </a:lnTo>
                  <a:lnTo>
                    <a:pt x="1041" y="321"/>
                  </a:lnTo>
                  <a:lnTo>
                    <a:pt x="1070" y="276"/>
                  </a:lnTo>
                  <a:lnTo>
                    <a:pt x="1099" y="263"/>
                  </a:lnTo>
                  <a:lnTo>
                    <a:pt x="1128" y="267"/>
                  </a:lnTo>
                  <a:lnTo>
                    <a:pt x="1157" y="276"/>
                  </a:lnTo>
                  <a:lnTo>
                    <a:pt x="1186" y="285"/>
                  </a:lnTo>
                  <a:lnTo>
                    <a:pt x="1215" y="29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40" name="Freeform 238">
              <a:extLst>
                <a:ext uri="{FF2B5EF4-FFF2-40B4-BE49-F238E27FC236}">
                  <a16:creationId xmlns="" xmlns:a16="http://schemas.microsoft.com/office/drawing/2014/main" id="{27A10B32-3168-49D3-8D9B-18C71D723F66}"/>
                </a:ext>
              </a:extLst>
            </p:cNvPr>
            <p:cNvSpPr>
              <a:spLocks/>
            </p:cNvSpPr>
            <p:nvPr/>
          </p:nvSpPr>
          <p:spPr bwMode="auto">
            <a:xfrm>
              <a:off x="4144963" y="4249738"/>
              <a:ext cx="1928813" cy="628650"/>
            </a:xfrm>
            <a:custGeom>
              <a:avLst/>
              <a:gdLst>
                <a:gd name="T0" fmla="*/ 0 w 1215"/>
                <a:gd name="T1" fmla="*/ 315 h 396"/>
                <a:gd name="T2" fmla="*/ 29 w 1215"/>
                <a:gd name="T3" fmla="*/ 212 h 396"/>
                <a:gd name="T4" fmla="*/ 58 w 1215"/>
                <a:gd name="T5" fmla="*/ 119 h 396"/>
                <a:gd name="T6" fmla="*/ 87 w 1215"/>
                <a:gd name="T7" fmla="*/ 61 h 396"/>
                <a:gd name="T8" fmla="*/ 115 w 1215"/>
                <a:gd name="T9" fmla="*/ 21 h 396"/>
                <a:gd name="T10" fmla="*/ 144 w 1215"/>
                <a:gd name="T11" fmla="*/ 0 h 396"/>
                <a:gd name="T12" fmla="*/ 174 w 1215"/>
                <a:gd name="T13" fmla="*/ 26 h 396"/>
                <a:gd name="T14" fmla="*/ 202 w 1215"/>
                <a:gd name="T15" fmla="*/ 63 h 396"/>
                <a:gd name="T16" fmla="*/ 231 w 1215"/>
                <a:gd name="T17" fmla="*/ 88 h 396"/>
                <a:gd name="T18" fmla="*/ 261 w 1215"/>
                <a:gd name="T19" fmla="*/ 95 h 396"/>
                <a:gd name="T20" fmla="*/ 289 w 1215"/>
                <a:gd name="T21" fmla="*/ 118 h 396"/>
                <a:gd name="T22" fmla="*/ 318 w 1215"/>
                <a:gd name="T23" fmla="*/ 166 h 396"/>
                <a:gd name="T24" fmla="*/ 346 w 1215"/>
                <a:gd name="T25" fmla="*/ 230 h 396"/>
                <a:gd name="T26" fmla="*/ 376 w 1215"/>
                <a:gd name="T27" fmla="*/ 303 h 396"/>
                <a:gd name="T28" fmla="*/ 405 w 1215"/>
                <a:gd name="T29" fmla="*/ 357 h 396"/>
                <a:gd name="T30" fmla="*/ 433 w 1215"/>
                <a:gd name="T31" fmla="*/ 387 h 396"/>
                <a:gd name="T32" fmla="*/ 463 w 1215"/>
                <a:gd name="T33" fmla="*/ 396 h 396"/>
                <a:gd name="T34" fmla="*/ 492 w 1215"/>
                <a:gd name="T35" fmla="*/ 387 h 396"/>
                <a:gd name="T36" fmla="*/ 520 w 1215"/>
                <a:gd name="T37" fmla="*/ 370 h 396"/>
                <a:gd name="T38" fmla="*/ 550 w 1215"/>
                <a:gd name="T39" fmla="*/ 359 h 396"/>
                <a:gd name="T40" fmla="*/ 578 w 1215"/>
                <a:gd name="T41" fmla="*/ 358 h 396"/>
                <a:gd name="T42" fmla="*/ 607 w 1215"/>
                <a:gd name="T43" fmla="*/ 335 h 396"/>
                <a:gd name="T44" fmla="*/ 637 w 1215"/>
                <a:gd name="T45" fmla="*/ 299 h 396"/>
                <a:gd name="T46" fmla="*/ 665 w 1215"/>
                <a:gd name="T47" fmla="*/ 252 h 396"/>
                <a:gd name="T48" fmla="*/ 694 w 1215"/>
                <a:gd name="T49" fmla="*/ 200 h 396"/>
                <a:gd name="T50" fmla="*/ 724 w 1215"/>
                <a:gd name="T51" fmla="*/ 166 h 396"/>
                <a:gd name="T52" fmla="*/ 752 w 1215"/>
                <a:gd name="T53" fmla="*/ 146 h 396"/>
                <a:gd name="T54" fmla="*/ 781 w 1215"/>
                <a:gd name="T55" fmla="*/ 129 h 396"/>
                <a:gd name="T56" fmla="*/ 809 w 1215"/>
                <a:gd name="T57" fmla="*/ 127 h 396"/>
                <a:gd name="T58" fmla="*/ 839 w 1215"/>
                <a:gd name="T59" fmla="*/ 125 h 396"/>
                <a:gd name="T60" fmla="*/ 868 w 1215"/>
                <a:gd name="T61" fmla="*/ 122 h 396"/>
                <a:gd name="T62" fmla="*/ 896 w 1215"/>
                <a:gd name="T63" fmla="*/ 113 h 396"/>
                <a:gd name="T64" fmla="*/ 926 w 1215"/>
                <a:gd name="T65" fmla="*/ 104 h 396"/>
                <a:gd name="T66" fmla="*/ 955 w 1215"/>
                <a:gd name="T67" fmla="*/ 106 h 396"/>
                <a:gd name="T68" fmla="*/ 983 w 1215"/>
                <a:gd name="T69" fmla="*/ 120 h 396"/>
                <a:gd name="T70" fmla="*/ 1013 w 1215"/>
                <a:gd name="T71" fmla="*/ 146 h 396"/>
                <a:gd name="T72" fmla="*/ 1041 w 1215"/>
                <a:gd name="T73" fmla="*/ 164 h 396"/>
                <a:gd name="T74" fmla="*/ 1070 w 1215"/>
                <a:gd name="T75" fmla="*/ 176 h 396"/>
                <a:gd name="T76" fmla="*/ 1099 w 1215"/>
                <a:gd name="T77" fmla="*/ 194 h 396"/>
                <a:gd name="T78" fmla="*/ 1128 w 1215"/>
                <a:gd name="T79" fmla="*/ 204 h 396"/>
                <a:gd name="T80" fmla="*/ 1157 w 1215"/>
                <a:gd name="T81" fmla="*/ 216 h 396"/>
                <a:gd name="T82" fmla="*/ 1186 w 1215"/>
                <a:gd name="T83" fmla="*/ 216 h 396"/>
                <a:gd name="T84" fmla="*/ 1215 w 1215"/>
                <a:gd name="T85" fmla="*/ 214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96">
                  <a:moveTo>
                    <a:pt x="0" y="315"/>
                  </a:moveTo>
                  <a:lnTo>
                    <a:pt x="29" y="212"/>
                  </a:lnTo>
                  <a:lnTo>
                    <a:pt x="58" y="119"/>
                  </a:lnTo>
                  <a:lnTo>
                    <a:pt x="87" y="61"/>
                  </a:lnTo>
                  <a:lnTo>
                    <a:pt x="115" y="21"/>
                  </a:lnTo>
                  <a:lnTo>
                    <a:pt x="144" y="0"/>
                  </a:lnTo>
                  <a:lnTo>
                    <a:pt x="174" y="26"/>
                  </a:lnTo>
                  <a:lnTo>
                    <a:pt x="202" y="63"/>
                  </a:lnTo>
                  <a:lnTo>
                    <a:pt x="231" y="88"/>
                  </a:lnTo>
                  <a:lnTo>
                    <a:pt x="261" y="95"/>
                  </a:lnTo>
                  <a:lnTo>
                    <a:pt x="289" y="118"/>
                  </a:lnTo>
                  <a:lnTo>
                    <a:pt x="318" y="166"/>
                  </a:lnTo>
                  <a:lnTo>
                    <a:pt x="346" y="230"/>
                  </a:lnTo>
                  <a:lnTo>
                    <a:pt x="376" y="303"/>
                  </a:lnTo>
                  <a:lnTo>
                    <a:pt x="405" y="357"/>
                  </a:lnTo>
                  <a:lnTo>
                    <a:pt x="433" y="387"/>
                  </a:lnTo>
                  <a:lnTo>
                    <a:pt x="463" y="396"/>
                  </a:lnTo>
                  <a:lnTo>
                    <a:pt x="492" y="387"/>
                  </a:lnTo>
                  <a:lnTo>
                    <a:pt x="520" y="370"/>
                  </a:lnTo>
                  <a:lnTo>
                    <a:pt x="550" y="359"/>
                  </a:lnTo>
                  <a:lnTo>
                    <a:pt x="578" y="358"/>
                  </a:lnTo>
                  <a:lnTo>
                    <a:pt x="607" y="335"/>
                  </a:lnTo>
                  <a:lnTo>
                    <a:pt x="637" y="299"/>
                  </a:lnTo>
                  <a:lnTo>
                    <a:pt x="665" y="252"/>
                  </a:lnTo>
                  <a:lnTo>
                    <a:pt x="694" y="200"/>
                  </a:lnTo>
                  <a:lnTo>
                    <a:pt x="724" y="166"/>
                  </a:lnTo>
                  <a:lnTo>
                    <a:pt x="752" y="146"/>
                  </a:lnTo>
                  <a:lnTo>
                    <a:pt x="781" y="129"/>
                  </a:lnTo>
                  <a:lnTo>
                    <a:pt x="809" y="127"/>
                  </a:lnTo>
                  <a:lnTo>
                    <a:pt x="839" y="125"/>
                  </a:lnTo>
                  <a:lnTo>
                    <a:pt x="868" y="122"/>
                  </a:lnTo>
                  <a:lnTo>
                    <a:pt x="896" y="113"/>
                  </a:lnTo>
                  <a:lnTo>
                    <a:pt x="926" y="104"/>
                  </a:lnTo>
                  <a:lnTo>
                    <a:pt x="955" y="106"/>
                  </a:lnTo>
                  <a:lnTo>
                    <a:pt x="983" y="120"/>
                  </a:lnTo>
                  <a:lnTo>
                    <a:pt x="1013" y="146"/>
                  </a:lnTo>
                  <a:lnTo>
                    <a:pt x="1041" y="164"/>
                  </a:lnTo>
                  <a:lnTo>
                    <a:pt x="1070" y="176"/>
                  </a:lnTo>
                  <a:lnTo>
                    <a:pt x="1099" y="194"/>
                  </a:lnTo>
                  <a:lnTo>
                    <a:pt x="1128" y="204"/>
                  </a:lnTo>
                  <a:lnTo>
                    <a:pt x="1157" y="216"/>
                  </a:lnTo>
                  <a:lnTo>
                    <a:pt x="1186" y="216"/>
                  </a:lnTo>
                  <a:lnTo>
                    <a:pt x="1215" y="21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41" name="Freeform 239">
              <a:extLst>
                <a:ext uri="{FF2B5EF4-FFF2-40B4-BE49-F238E27FC236}">
                  <a16:creationId xmlns="" xmlns:a16="http://schemas.microsoft.com/office/drawing/2014/main" id="{235FAAE1-493A-4E49-BE38-C67689FC3800}"/>
                </a:ext>
              </a:extLst>
            </p:cNvPr>
            <p:cNvSpPr>
              <a:spLocks/>
            </p:cNvSpPr>
            <p:nvPr/>
          </p:nvSpPr>
          <p:spPr bwMode="auto">
            <a:xfrm>
              <a:off x="4144963" y="4364038"/>
              <a:ext cx="1928813" cy="608013"/>
            </a:xfrm>
            <a:custGeom>
              <a:avLst/>
              <a:gdLst>
                <a:gd name="T0" fmla="*/ 0 w 1215"/>
                <a:gd name="T1" fmla="*/ 366 h 383"/>
                <a:gd name="T2" fmla="*/ 29 w 1215"/>
                <a:gd name="T3" fmla="*/ 354 h 383"/>
                <a:gd name="T4" fmla="*/ 58 w 1215"/>
                <a:gd name="T5" fmla="*/ 350 h 383"/>
                <a:gd name="T6" fmla="*/ 87 w 1215"/>
                <a:gd name="T7" fmla="*/ 371 h 383"/>
                <a:gd name="T8" fmla="*/ 115 w 1215"/>
                <a:gd name="T9" fmla="*/ 383 h 383"/>
                <a:gd name="T10" fmla="*/ 144 w 1215"/>
                <a:gd name="T11" fmla="*/ 351 h 383"/>
                <a:gd name="T12" fmla="*/ 174 w 1215"/>
                <a:gd name="T13" fmla="*/ 277 h 383"/>
                <a:gd name="T14" fmla="*/ 202 w 1215"/>
                <a:gd name="T15" fmla="*/ 179 h 383"/>
                <a:gd name="T16" fmla="*/ 231 w 1215"/>
                <a:gd name="T17" fmla="*/ 82 h 383"/>
                <a:gd name="T18" fmla="*/ 261 w 1215"/>
                <a:gd name="T19" fmla="*/ 32 h 383"/>
                <a:gd name="T20" fmla="*/ 289 w 1215"/>
                <a:gd name="T21" fmla="*/ 12 h 383"/>
                <a:gd name="T22" fmla="*/ 318 w 1215"/>
                <a:gd name="T23" fmla="*/ 0 h 383"/>
                <a:gd name="T24" fmla="*/ 346 w 1215"/>
                <a:gd name="T25" fmla="*/ 4 h 383"/>
                <a:gd name="T26" fmla="*/ 376 w 1215"/>
                <a:gd name="T27" fmla="*/ 5 h 383"/>
                <a:gd name="T28" fmla="*/ 405 w 1215"/>
                <a:gd name="T29" fmla="*/ 7 h 383"/>
                <a:gd name="T30" fmla="*/ 433 w 1215"/>
                <a:gd name="T31" fmla="*/ 15 h 383"/>
                <a:gd name="T32" fmla="*/ 463 w 1215"/>
                <a:gd name="T33" fmla="*/ 23 h 383"/>
                <a:gd name="T34" fmla="*/ 492 w 1215"/>
                <a:gd name="T35" fmla="*/ 21 h 383"/>
                <a:gd name="T36" fmla="*/ 520 w 1215"/>
                <a:gd name="T37" fmla="*/ 34 h 383"/>
                <a:gd name="T38" fmla="*/ 550 w 1215"/>
                <a:gd name="T39" fmla="*/ 73 h 383"/>
                <a:gd name="T40" fmla="*/ 578 w 1215"/>
                <a:gd name="T41" fmla="*/ 133 h 383"/>
                <a:gd name="T42" fmla="*/ 607 w 1215"/>
                <a:gd name="T43" fmla="*/ 206 h 383"/>
                <a:gd name="T44" fmla="*/ 637 w 1215"/>
                <a:gd name="T45" fmla="*/ 255 h 383"/>
                <a:gd name="T46" fmla="*/ 665 w 1215"/>
                <a:gd name="T47" fmla="*/ 267 h 383"/>
                <a:gd name="T48" fmla="*/ 694 w 1215"/>
                <a:gd name="T49" fmla="*/ 271 h 383"/>
                <a:gd name="T50" fmla="*/ 724 w 1215"/>
                <a:gd name="T51" fmla="*/ 275 h 383"/>
                <a:gd name="T52" fmla="*/ 752 w 1215"/>
                <a:gd name="T53" fmla="*/ 274 h 383"/>
                <a:gd name="T54" fmla="*/ 781 w 1215"/>
                <a:gd name="T55" fmla="*/ 270 h 383"/>
                <a:gd name="T56" fmla="*/ 809 w 1215"/>
                <a:gd name="T57" fmla="*/ 250 h 383"/>
                <a:gd name="T58" fmla="*/ 839 w 1215"/>
                <a:gd name="T59" fmla="*/ 234 h 383"/>
                <a:gd name="T60" fmla="*/ 868 w 1215"/>
                <a:gd name="T61" fmla="*/ 219 h 383"/>
                <a:gd name="T62" fmla="*/ 896 w 1215"/>
                <a:gd name="T63" fmla="*/ 191 h 383"/>
                <a:gd name="T64" fmla="*/ 926 w 1215"/>
                <a:gd name="T65" fmla="*/ 165 h 383"/>
                <a:gd name="T66" fmla="*/ 955 w 1215"/>
                <a:gd name="T67" fmla="*/ 136 h 383"/>
                <a:gd name="T68" fmla="*/ 983 w 1215"/>
                <a:gd name="T69" fmla="*/ 117 h 383"/>
                <a:gd name="T70" fmla="*/ 1013 w 1215"/>
                <a:gd name="T71" fmla="*/ 104 h 383"/>
                <a:gd name="T72" fmla="*/ 1041 w 1215"/>
                <a:gd name="T73" fmla="*/ 93 h 383"/>
                <a:gd name="T74" fmla="*/ 1070 w 1215"/>
                <a:gd name="T75" fmla="*/ 88 h 383"/>
                <a:gd name="T76" fmla="*/ 1099 w 1215"/>
                <a:gd name="T77" fmla="*/ 84 h 383"/>
                <a:gd name="T78" fmla="*/ 1128 w 1215"/>
                <a:gd name="T79" fmla="*/ 87 h 383"/>
                <a:gd name="T80" fmla="*/ 1157 w 1215"/>
                <a:gd name="T81" fmla="*/ 79 h 383"/>
                <a:gd name="T82" fmla="*/ 1186 w 1215"/>
                <a:gd name="T83" fmla="*/ 89 h 383"/>
                <a:gd name="T84" fmla="*/ 1215 w 1215"/>
                <a:gd name="T85" fmla="*/ 114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83">
                  <a:moveTo>
                    <a:pt x="0" y="366"/>
                  </a:moveTo>
                  <a:lnTo>
                    <a:pt x="29" y="354"/>
                  </a:lnTo>
                  <a:lnTo>
                    <a:pt x="58" y="350"/>
                  </a:lnTo>
                  <a:lnTo>
                    <a:pt x="87" y="371"/>
                  </a:lnTo>
                  <a:lnTo>
                    <a:pt x="115" y="383"/>
                  </a:lnTo>
                  <a:lnTo>
                    <a:pt x="144" y="351"/>
                  </a:lnTo>
                  <a:lnTo>
                    <a:pt x="174" y="277"/>
                  </a:lnTo>
                  <a:lnTo>
                    <a:pt x="202" y="179"/>
                  </a:lnTo>
                  <a:lnTo>
                    <a:pt x="231" y="82"/>
                  </a:lnTo>
                  <a:lnTo>
                    <a:pt x="261" y="32"/>
                  </a:lnTo>
                  <a:lnTo>
                    <a:pt x="289" y="12"/>
                  </a:lnTo>
                  <a:lnTo>
                    <a:pt x="318" y="0"/>
                  </a:lnTo>
                  <a:lnTo>
                    <a:pt x="346" y="4"/>
                  </a:lnTo>
                  <a:lnTo>
                    <a:pt x="376" y="5"/>
                  </a:lnTo>
                  <a:lnTo>
                    <a:pt x="405" y="7"/>
                  </a:lnTo>
                  <a:lnTo>
                    <a:pt x="433" y="15"/>
                  </a:lnTo>
                  <a:lnTo>
                    <a:pt x="463" y="23"/>
                  </a:lnTo>
                  <a:lnTo>
                    <a:pt x="492" y="21"/>
                  </a:lnTo>
                  <a:lnTo>
                    <a:pt x="520" y="34"/>
                  </a:lnTo>
                  <a:lnTo>
                    <a:pt x="550" y="73"/>
                  </a:lnTo>
                  <a:lnTo>
                    <a:pt x="578" y="133"/>
                  </a:lnTo>
                  <a:lnTo>
                    <a:pt x="607" y="206"/>
                  </a:lnTo>
                  <a:lnTo>
                    <a:pt x="637" y="255"/>
                  </a:lnTo>
                  <a:lnTo>
                    <a:pt x="665" y="267"/>
                  </a:lnTo>
                  <a:lnTo>
                    <a:pt x="694" y="271"/>
                  </a:lnTo>
                  <a:lnTo>
                    <a:pt x="724" y="275"/>
                  </a:lnTo>
                  <a:lnTo>
                    <a:pt x="752" y="274"/>
                  </a:lnTo>
                  <a:lnTo>
                    <a:pt x="781" y="270"/>
                  </a:lnTo>
                  <a:lnTo>
                    <a:pt x="809" y="250"/>
                  </a:lnTo>
                  <a:lnTo>
                    <a:pt x="839" y="234"/>
                  </a:lnTo>
                  <a:lnTo>
                    <a:pt x="868" y="219"/>
                  </a:lnTo>
                  <a:lnTo>
                    <a:pt x="896" y="191"/>
                  </a:lnTo>
                  <a:lnTo>
                    <a:pt x="926" y="165"/>
                  </a:lnTo>
                  <a:lnTo>
                    <a:pt x="955" y="136"/>
                  </a:lnTo>
                  <a:lnTo>
                    <a:pt x="983" y="117"/>
                  </a:lnTo>
                  <a:lnTo>
                    <a:pt x="1013" y="104"/>
                  </a:lnTo>
                  <a:lnTo>
                    <a:pt x="1041" y="93"/>
                  </a:lnTo>
                  <a:lnTo>
                    <a:pt x="1070" y="88"/>
                  </a:lnTo>
                  <a:lnTo>
                    <a:pt x="1099" y="84"/>
                  </a:lnTo>
                  <a:lnTo>
                    <a:pt x="1128" y="87"/>
                  </a:lnTo>
                  <a:lnTo>
                    <a:pt x="1157" y="79"/>
                  </a:lnTo>
                  <a:lnTo>
                    <a:pt x="1186" y="89"/>
                  </a:lnTo>
                  <a:lnTo>
                    <a:pt x="1215" y="114"/>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42" name="Freeform 240">
              <a:extLst>
                <a:ext uri="{FF2B5EF4-FFF2-40B4-BE49-F238E27FC236}">
                  <a16:creationId xmlns="" xmlns:a16="http://schemas.microsoft.com/office/drawing/2014/main" id="{67AD2756-91C5-4887-9183-60D1B5B1975A}"/>
                </a:ext>
              </a:extLst>
            </p:cNvPr>
            <p:cNvSpPr>
              <a:spLocks/>
            </p:cNvSpPr>
            <p:nvPr/>
          </p:nvSpPr>
          <p:spPr bwMode="auto">
            <a:xfrm>
              <a:off x="4144963" y="4176713"/>
              <a:ext cx="1928813" cy="717550"/>
            </a:xfrm>
            <a:custGeom>
              <a:avLst/>
              <a:gdLst>
                <a:gd name="T0" fmla="*/ 0 w 1215"/>
                <a:gd name="T1" fmla="*/ 8 h 452"/>
                <a:gd name="T2" fmla="*/ 29 w 1215"/>
                <a:gd name="T3" fmla="*/ 0 h 452"/>
                <a:gd name="T4" fmla="*/ 58 w 1215"/>
                <a:gd name="T5" fmla="*/ 53 h 452"/>
                <a:gd name="T6" fmla="*/ 87 w 1215"/>
                <a:gd name="T7" fmla="*/ 130 h 452"/>
                <a:gd name="T8" fmla="*/ 115 w 1215"/>
                <a:gd name="T9" fmla="*/ 213 h 452"/>
                <a:gd name="T10" fmla="*/ 144 w 1215"/>
                <a:gd name="T11" fmla="*/ 317 h 452"/>
                <a:gd name="T12" fmla="*/ 174 w 1215"/>
                <a:gd name="T13" fmla="*/ 387 h 452"/>
                <a:gd name="T14" fmla="*/ 202 w 1215"/>
                <a:gd name="T15" fmla="*/ 424 h 452"/>
                <a:gd name="T16" fmla="*/ 231 w 1215"/>
                <a:gd name="T17" fmla="*/ 446 h 452"/>
                <a:gd name="T18" fmla="*/ 261 w 1215"/>
                <a:gd name="T19" fmla="*/ 452 h 452"/>
                <a:gd name="T20" fmla="*/ 289 w 1215"/>
                <a:gd name="T21" fmla="*/ 447 h 452"/>
                <a:gd name="T22" fmla="*/ 318 w 1215"/>
                <a:gd name="T23" fmla="*/ 447 h 452"/>
                <a:gd name="T24" fmla="*/ 346 w 1215"/>
                <a:gd name="T25" fmla="*/ 432 h 452"/>
                <a:gd name="T26" fmla="*/ 376 w 1215"/>
                <a:gd name="T27" fmla="*/ 413 h 452"/>
                <a:gd name="T28" fmla="*/ 405 w 1215"/>
                <a:gd name="T29" fmla="*/ 378 h 452"/>
                <a:gd name="T30" fmla="*/ 433 w 1215"/>
                <a:gd name="T31" fmla="*/ 315 h 452"/>
                <a:gd name="T32" fmla="*/ 463 w 1215"/>
                <a:gd name="T33" fmla="*/ 254 h 452"/>
                <a:gd name="T34" fmla="*/ 492 w 1215"/>
                <a:gd name="T35" fmla="*/ 196 h 452"/>
                <a:gd name="T36" fmla="*/ 520 w 1215"/>
                <a:gd name="T37" fmla="*/ 157 h 452"/>
                <a:gd name="T38" fmla="*/ 550 w 1215"/>
                <a:gd name="T39" fmla="*/ 147 h 452"/>
                <a:gd name="T40" fmla="*/ 578 w 1215"/>
                <a:gd name="T41" fmla="*/ 139 h 452"/>
                <a:gd name="T42" fmla="*/ 607 w 1215"/>
                <a:gd name="T43" fmla="*/ 136 h 452"/>
                <a:gd name="T44" fmla="*/ 637 w 1215"/>
                <a:gd name="T45" fmla="*/ 138 h 452"/>
                <a:gd name="T46" fmla="*/ 665 w 1215"/>
                <a:gd name="T47" fmla="*/ 141 h 452"/>
                <a:gd name="T48" fmla="*/ 694 w 1215"/>
                <a:gd name="T49" fmla="*/ 144 h 452"/>
                <a:gd name="T50" fmla="*/ 724 w 1215"/>
                <a:gd name="T51" fmla="*/ 143 h 452"/>
                <a:gd name="T52" fmla="*/ 752 w 1215"/>
                <a:gd name="T53" fmla="*/ 149 h 452"/>
                <a:gd name="T54" fmla="*/ 781 w 1215"/>
                <a:gd name="T55" fmla="*/ 179 h 452"/>
                <a:gd name="T56" fmla="*/ 809 w 1215"/>
                <a:gd name="T57" fmla="*/ 221 h 452"/>
                <a:gd name="T58" fmla="*/ 839 w 1215"/>
                <a:gd name="T59" fmla="*/ 261 h 452"/>
                <a:gd name="T60" fmla="*/ 868 w 1215"/>
                <a:gd name="T61" fmla="*/ 298 h 452"/>
                <a:gd name="T62" fmla="*/ 896 w 1215"/>
                <a:gd name="T63" fmla="*/ 331 h 452"/>
                <a:gd name="T64" fmla="*/ 926 w 1215"/>
                <a:gd name="T65" fmla="*/ 367 h 452"/>
                <a:gd name="T66" fmla="*/ 955 w 1215"/>
                <a:gd name="T67" fmla="*/ 393 h 452"/>
                <a:gd name="T68" fmla="*/ 983 w 1215"/>
                <a:gd name="T69" fmla="*/ 405 h 452"/>
                <a:gd name="T70" fmla="*/ 1013 w 1215"/>
                <a:gd name="T71" fmla="*/ 394 h 452"/>
                <a:gd name="T72" fmla="*/ 1041 w 1215"/>
                <a:gd name="T73" fmla="*/ 356 h 452"/>
                <a:gd name="T74" fmla="*/ 1070 w 1215"/>
                <a:gd name="T75" fmla="*/ 333 h 452"/>
                <a:gd name="T76" fmla="*/ 1099 w 1215"/>
                <a:gd name="T77" fmla="*/ 298 h 452"/>
                <a:gd name="T78" fmla="*/ 1128 w 1215"/>
                <a:gd name="T79" fmla="*/ 281 h 452"/>
                <a:gd name="T80" fmla="*/ 1157 w 1215"/>
                <a:gd name="T81" fmla="*/ 281 h 452"/>
                <a:gd name="T82" fmla="*/ 1186 w 1215"/>
                <a:gd name="T83" fmla="*/ 255 h 452"/>
                <a:gd name="T84" fmla="*/ 1215 w 1215"/>
                <a:gd name="T85" fmla="*/ 227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52">
                  <a:moveTo>
                    <a:pt x="0" y="8"/>
                  </a:moveTo>
                  <a:lnTo>
                    <a:pt x="29" y="0"/>
                  </a:lnTo>
                  <a:lnTo>
                    <a:pt x="58" y="53"/>
                  </a:lnTo>
                  <a:lnTo>
                    <a:pt x="87" y="130"/>
                  </a:lnTo>
                  <a:lnTo>
                    <a:pt x="115" y="213"/>
                  </a:lnTo>
                  <a:lnTo>
                    <a:pt x="144" y="317"/>
                  </a:lnTo>
                  <a:lnTo>
                    <a:pt x="174" y="387"/>
                  </a:lnTo>
                  <a:lnTo>
                    <a:pt x="202" y="424"/>
                  </a:lnTo>
                  <a:lnTo>
                    <a:pt x="231" y="446"/>
                  </a:lnTo>
                  <a:lnTo>
                    <a:pt x="261" y="452"/>
                  </a:lnTo>
                  <a:lnTo>
                    <a:pt x="289" y="447"/>
                  </a:lnTo>
                  <a:lnTo>
                    <a:pt x="318" y="447"/>
                  </a:lnTo>
                  <a:lnTo>
                    <a:pt x="346" y="432"/>
                  </a:lnTo>
                  <a:lnTo>
                    <a:pt x="376" y="413"/>
                  </a:lnTo>
                  <a:lnTo>
                    <a:pt x="405" y="378"/>
                  </a:lnTo>
                  <a:lnTo>
                    <a:pt x="433" y="315"/>
                  </a:lnTo>
                  <a:lnTo>
                    <a:pt x="463" y="254"/>
                  </a:lnTo>
                  <a:lnTo>
                    <a:pt x="492" y="196"/>
                  </a:lnTo>
                  <a:lnTo>
                    <a:pt x="520" y="157"/>
                  </a:lnTo>
                  <a:lnTo>
                    <a:pt x="550" y="147"/>
                  </a:lnTo>
                  <a:lnTo>
                    <a:pt x="578" y="139"/>
                  </a:lnTo>
                  <a:lnTo>
                    <a:pt x="607" y="136"/>
                  </a:lnTo>
                  <a:lnTo>
                    <a:pt x="637" y="138"/>
                  </a:lnTo>
                  <a:lnTo>
                    <a:pt x="665" y="141"/>
                  </a:lnTo>
                  <a:lnTo>
                    <a:pt x="694" y="144"/>
                  </a:lnTo>
                  <a:lnTo>
                    <a:pt x="724" y="143"/>
                  </a:lnTo>
                  <a:lnTo>
                    <a:pt x="752" y="149"/>
                  </a:lnTo>
                  <a:lnTo>
                    <a:pt x="781" y="179"/>
                  </a:lnTo>
                  <a:lnTo>
                    <a:pt x="809" y="221"/>
                  </a:lnTo>
                  <a:lnTo>
                    <a:pt x="839" y="261"/>
                  </a:lnTo>
                  <a:lnTo>
                    <a:pt x="868" y="298"/>
                  </a:lnTo>
                  <a:lnTo>
                    <a:pt x="896" y="331"/>
                  </a:lnTo>
                  <a:lnTo>
                    <a:pt x="926" y="367"/>
                  </a:lnTo>
                  <a:lnTo>
                    <a:pt x="955" y="393"/>
                  </a:lnTo>
                  <a:lnTo>
                    <a:pt x="983" y="405"/>
                  </a:lnTo>
                  <a:lnTo>
                    <a:pt x="1013" y="394"/>
                  </a:lnTo>
                  <a:lnTo>
                    <a:pt x="1041" y="356"/>
                  </a:lnTo>
                  <a:lnTo>
                    <a:pt x="1070" y="333"/>
                  </a:lnTo>
                  <a:lnTo>
                    <a:pt x="1099" y="298"/>
                  </a:lnTo>
                  <a:lnTo>
                    <a:pt x="1128" y="281"/>
                  </a:lnTo>
                  <a:lnTo>
                    <a:pt x="1157" y="281"/>
                  </a:lnTo>
                  <a:lnTo>
                    <a:pt x="1186" y="255"/>
                  </a:lnTo>
                  <a:lnTo>
                    <a:pt x="1215" y="22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43" name="Freeform 241">
              <a:extLst>
                <a:ext uri="{FF2B5EF4-FFF2-40B4-BE49-F238E27FC236}">
                  <a16:creationId xmlns="" xmlns:a16="http://schemas.microsoft.com/office/drawing/2014/main" id="{D954C1E2-EAE0-489E-85B0-4A5C99EC82A7}"/>
                </a:ext>
              </a:extLst>
            </p:cNvPr>
            <p:cNvSpPr>
              <a:spLocks/>
            </p:cNvSpPr>
            <p:nvPr/>
          </p:nvSpPr>
          <p:spPr bwMode="auto">
            <a:xfrm>
              <a:off x="4144963" y="4256088"/>
              <a:ext cx="1928813" cy="631825"/>
            </a:xfrm>
            <a:custGeom>
              <a:avLst/>
              <a:gdLst>
                <a:gd name="T0" fmla="*/ 0 w 1215"/>
                <a:gd name="T1" fmla="*/ 305 h 398"/>
                <a:gd name="T2" fmla="*/ 29 w 1215"/>
                <a:gd name="T3" fmla="*/ 217 h 398"/>
                <a:gd name="T4" fmla="*/ 58 w 1215"/>
                <a:gd name="T5" fmla="*/ 142 h 398"/>
                <a:gd name="T6" fmla="*/ 87 w 1215"/>
                <a:gd name="T7" fmla="*/ 81 h 398"/>
                <a:gd name="T8" fmla="*/ 115 w 1215"/>
                <a:gd name="T9" fmla="*/ 33 h 398"/>
                <a:gd name="T10" fmla="*/ 144 w 1215"/>
                <a:gd name="T11" fmla="*/ 0 h 398"/>
                <a:gd name="T12" fmla="*/ 174 w 1215"/>
                <a:gd name="T13" fmla="*/ 12 h 398"/>
                <a:gd name="T14" fmla="*/ 202 w 1215"/>
                <a:gd name="T15" fmla="*/ 52 h 398"/>
                <a:gd name="T16" fmla="*/ 231 w 1215"/>
                <a:gd name="T17" fmla="*/ 78 h 398"/>
                <a:gd name="T18" fmla="*/ 261 w 1215"/>
                <a:gd name="T19" fmla="*/ 89 h 398"/>
                <a:gd name="T20" fmla="*/ 289 w 1215"/>
                <a:gd name="T21" fmla="*/ 99 h 398"/>
                <a:gd name="T22" fmla="*/ 318 w 1215"/>
                <a:gd name="T23" fmla="*/ 129 h 398"/>
                <a:gd name="T24" fmla="*/ 346 w 1215"/>
                <a:gd name="T25" fmla="*/ 190 h 398"/>
                <a:gd name="T26" fmla="*/ 376 w 1215"/>
                <a:gd name="T27" fmla="*/ 265 h 398"/>
                <a:gd name="T28" fmla="*/ 405 w 1215"/>
                <a:gd name="T29" fmla="*/ 332 h 398"/>
                <a:gd name="T30" fmla="*/ 433 w 1215"/>
                <a:gd name="T31" fmla="*/ 377 h 398"/>
                <a:gd name="T32" fmla="*/ 463 w 1215"/>
                <a:gd name="T33" fmla="*/ 397 h 398"/>
                <a:gd name="T34" fmla="*/ 492 w 1215"/>
                <a:gd name="T35" fmla="*/ 398 h 398"/>
                <a:gd name="T36" fmla="*/ 520 w 1215"/>
                <a:gd name="T37" fmla="*/ 382 h 398"/>
                <a:gd name="T38" fmla="*/ 550 w 1215"/>
                <a:gd name="T39" fmla="*/ 356 h 398"/>
                <a:gd name="T40" fmla="*/ 578 w 1215"/>
                <a:gd name="T41" fmla="*/ 339 h 398"/>
                <a:gd name="T42" fmla="*/ 607 w 1215"/>
                <a:gd name="T43" fmla="*/ 337 h 398"/>
                <a:gd name="T44" fmla="*/ 637 w 1215"/>
                <a:gd name="T45" fmla="*/ 327 h 398"/>
                <a:gd name="T46" fmla="*/ 665 w 1215"/>
                <a:gd name="T47" fmla="*/ 295 h 398"/>
                <a:gd name="T48" fmla="*/ 694 w 1215"/>
                <a:gd name="T49" fmla="*/ 255 h 398"/>
                <a:gd name="T50" fmla="*/ 724 w 1215"/>
                <a:gd name="T51" fmla="*/ 205 h 398"/>
                <a:gd name="T52" fmla="*/ 752 w 1215"/>
                <a:gd name="T53" fmla="*/ 172 h 398"/>
                <a:gd name="T54" fmla="*/ 781 w 1215"/>
                <a:gd name="T55" fmla="*/ 161 h 398"/>
                <a:gd name="T56" fmla="*/ 809 w 1215"/>
                <a:gd name="T57" fmla="*/ 142 h 398"/>
                <a:gd name="T58" fmla="*/ 839 w 1215"/>
                <a:gd name="T59" fmla="*/ 124 h 398"/>
                <a:gd name="T60" fmla="*/ 868 w 1215"/>
                <a:gd name="T61" fmla="*/ 112 h 398"/>
                <a:gd name="T62" fmla="*/ 896 w 1215"/>
                <a:gd name="T63" fmla="*/ 113 h 398"/>
                <a:gd name="T64" fmla="*/ 926 w 1215"/>
                <a:gd name="T65" fmla="*/ 124 h 398"/>
                <a:gd name="T66" fmla="*/ 955 w 1215"/>
                <a:gd name="T67" fmla="*/ 135 h 398"/>
                <a:gd name="T68" fmla="*/ 983 w 1215"/>
                <a:gd name="T69" fmla="*/ 131 h 398"/>
                <a:gd name="T70" fmla="*/ 1013 w 1215"/>
                <a:gd name="T71" fmla="*/ 121 h 398"/>
                <a:gd name="T72" fmla="*/ 1041 w 1215"/>
                <a:gd name="T73" fmla="*/ 121 h 398"/>
                <a:gd name="T74" fmla="*/ 1070 w 1215"/>
                <a:gd name="T75" fmla="*/ 128 h 398"/>
                <a:gd name="T76" fmla="*/ 1099 w 1215"/>
                <a:gd name="T77" fmla="*/ 147 h 398"/>
                <a:gd name="T78" fmla="*/ 1128 w 1215"/>
                <a:gd name="T79" fmla="*/ 177 h 398"/>
                <a:gd name="T80" fmla="*/ 1157 w 1215"/>
                <a:gd name="T81" fmla="*/ 187 h 398"/>
                <a:gd name="T82" fmla="*/ 1186 w 1215"/>
                <a:gd name="T83" fmla="*/ 199 h 398"/>
                <a:gd name="T84" fmla="*/ 1215 w 1215"/>
                <a:gd name="T85" fmla="*/ 2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398">
                  <a:moveTo>
                    <a:pt x="0" y="305"/>
                  </a:moveTo>
                  <a:lnTo>
                    <a:pt x="29" y="217"/>
                  </a:lnTo>
                  <a:lnTo>
                    <a:pt x="58" y="142"/>
                  </a:lnTo>
                  <a:lnTo>
                    <a:pt x="87" y="81"/>
                  </a:lnTo>
                  <a:lnTo>
                    <a:pt x="115" y="33"/>
                  </a:lnTo>
                  <a:lnTo>
                    <a:pt x="144" y="0"/>
                  </a:lnTo>
                  <a:lnTo>
                    <a:pt x="174" y="12"/>
                  </a:lnTo>
                  <a:lnTo>
                    <a:pt x="202" y="52"/>
                  </a:lnTo>
                  <a:lnTo>
                    <a:pt x="231" y="78"/>
                  </a:lnTo>
                  <a:lnTo>
                    <a:pt x="261" y="89"/>
                  </a:lnTo>
                  <a:lnTo>
                    <a:pt x="289" y="99"/>
                  </a:lnTo>
                  <a:lnTo>
                    <a:pt x="318" y="129"/>
                  </a:lnTo>
                  <a:lnTo>
                    <a:pt x="346" y="190"/>
                  </a:lnTo>
                  <a:lnTo>
                    <a:pt x="376" y="265"/>
                  </a:lnTo>
                  <a:lnTo>
                    <a:pt x="405" y="332"/>
                  </a:lnTo>
                  <a:lnTo>
                    <a:pt x="433" y="377"/>
                  </a:lnTo>
                  <a:lnTo>
                    <a:pt x="463" y="397"/>
                  </a:lnTo>
                  <a:lnTo>
                    <a:pt x="492" y="398"/>
                  </a:lnTo>
                  <a:lnTo>
                    <a:pt x="520" y="382"/>
                  </a:lnTo>
                  <a:lnTo>
                    <a:pt x="550" y="356"/>
                  </a:lnTo>
                  <a:lnTo>
                    <a:pt x="578" y="339"/>
                  </a:lnTo>
                  <a:lnTo>
                    <a:pt x="607" y="337"/>
                  </a:lnTo>
                  <a:lnTo>
                    <a:pt x="637" y="327"/>
                  </a:lnTo>
                  <a:lnTo>
                    <a:pt x="665" y="295"/>
                  </a:lnTo>
                  <a:lnTo>
                    <a:pt x="694" y="255"/>
                  </a:lnTo>
                  <a:lnTo>
                    <a:pt x="724" y="205"/>
                  </a:lnTo>
                  <a:lnTo>
                    <a:pt x="752" y="172"/>
                  </a:lnTo>
                  <a:lnTo>
                    <a:pt x="781" y="161"/>
                  </a:lnTo>
                  <a:lnTo>
                    <a:pt x="809" y="142"/>
                  </a:lnTo>
                  <a:lnTo>
                    <a:pt x="839" y="124"/>
                  </a:lnTo>
                  <a:lnTo>
                    <a:pt x="868" y="112"/>
                  </a:lnTo>
                  <a:lnTo>
                    <a:pt x="896" y="113"/>
                  </a:lnTo>
                  <a:lnTo>
                    <a:pt x="926" y="124"/>
                  </a:lnTo>
                  <a:lnTo>
                    <a:pt x="955" y="135"/>
                  </a:lnTo>
                  <a:lnTo>
                    <a:pt x="983" y="131"/>
                  </a:lnTo>
                  <a:lnTo>
                    <a:pt x="1013" y="121"/>
                  </a:lnTo>
                  <a:lnTo>
                    <a:pt x="1041" y="121"/>
                  </a:lnTo>
                  <a:lnTo>
                    <a:pt x="1070" y="128"/>
                  </a:lnTo>
                  <a:lnTo>
                    <a:pt x="1099" y="147"/>
                  </a:lnTo>
                  <a:lnTo>
                    <a:pt x="1128" y="177"/>
                  </a:lnTo>
                  <a:lnTo>
                    <a:pt x="1157" y="187"/>
                  </a:lnTo>
                  <a:lnTo>
                    <a:pt x="1186" y="199"/>
                  </a:lnTo>
                  <a:lnTo>
                    <a:pt x="1215" y="21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44" name="Freeform 242">
              <a:extLst>
                <a:ext uri="{FF2B5EF4-FFF2-40B4-BE49-F238E27FC236}">
                  <a16:creationId xmlns="" xmlns:a16="http://schemas.microsoft.com/office/drawing/2014/main" id="{0972B140-16EF-4670-A425-A596269C7206}"/>
                </a:ext>
              </a:extLst>
            </p:cNvPr>
            <p:cNvSpPr>
              <a:spLocks/>
            </p:cNvSpPr>
            <p:nvPr/>
          </p:nvSpPr>
          <p:spPr bwMode="auto">
            <a:xfrm>
              <a:off x="4144963" y="4337050"/>
              <a:ext cx="1928813" cy="654050"/>
            </a:xfrm>
            <a:custGeom>
              <a:avLst/>
              <a:gdLst>
                <a:gd name="T0" fmla="*/ 0 w 1215"/>
                <a:gd name="T1" fmla="*/ 249 h 412"/>
                <a:gd name="T2" fmla="*/ 29 w 1215"/>
                <a:gd name="T3" fmla="*/ 328 h 412"/>
                <a:gd name="T4" fmla="*/ 58 w 1215"/>
                <a:gd name="T5" fmla="*/ 380 h 412"/>
                <a:gd name="T6" fmla="*/ 87 w 1215"/>
                <a:gd name="T7" fmla="*/ 396 h 412"/>
                <a:gd name="T8" fmla="*/ 115 w 1215"/>
                <a:gd name="T9" fmla="*/ 412 h 412"/>
                <a:gd name="T10" fmla="*/ 144 w 1215"/>
                <a:gd name="T11" fmla="*/ 401 h 412"/>
                <a:gd name="T12" fmla="*/ 174 w 1215"/>
                <a:gd name="T13" fmla="*/ 350 h 412"/>
                <a:gd name="T14" fmla="*/ 202 w 1215"/>
                <a:gd name="T15" fmla="*/ 268 h 412"/>
                <a:gd name="T16" fmla="*/ 231 w 1215"/>
                <a:gd name="T17" fmla="*/ 168 h 412"/>
                <a:gd name="T18" fmla="*/ 261 w 1215"/>
                <a:gd name="T19" fmla="*/ 86 h 412"/>
                <a:gd name="T20" fmla="*/ 289 w 1215"/>
                <a:gd name="T21" fmla="*/ 35 h 412"/>
                <a:gd name="T22" fmla="*/ 318 w 1215"/>
                <a:gd name="T23" fmla="*/ 6 h 412"/>
                <a:gd name="T24" fmla="*/ 346 w 1215"/>
                <a:gd name="T25" fmla="*/ 0 h 412"/>
                <a:gd name="T26" fmla="*/ 376 w 1215"/>
                <a:gd name="T27" fmla="*/ 5 h 412"/>
                <a:gd name="T28" fmla="*/ 405 w 1215"/>
                <a:gd name="T29" fmla="*/ 15 h 412"/>
                <a:gd name="T30" fmla="*/ 433 w 1215"/>
                <a:gd name="T31" fmla="*/ 29 h 412"/>
                <a:gd name="T32" fmla="*/ 463 w 1215"/>
                <a:gd name="T33" fmla="*/ 35 h 412"/>
                <a:gd name="T34" fmla="*/ 492 w 1215"/>
                <a:gd name="T35" fmla="*/ 35 h 412"/>
                <a:gd name="T36" fmla="*/ 520 w 1215"/>
                <a:gd name="T37" fmla="*/ 47 h 412"/>
                <a:gd name="T38" fmla="*/ 550 w 1215"/>
                <a:gd name="T39" fmla="*/ 91 h 412"/>
                <a:gd name="T40" fmla="*/ 578 w 1215"/>
                <a:gd name="T41" fmla="*/ 158 h 412"/>
                <a:gd name="T42" fmla="*/ 607 w 1215"/>
                <a:gd name="T43" fmla="*/ 225 h 412"/>
                <a:gd name="T44" fmla="*/ 637 w 1215"/>
                <a:gd name="T45" fmla="*/ 276 h 412"/>
                <a:gd name="T46" fmla="*/ 665 w 1215"/>
                <a:gd name="T47" fmla="*/ 294 h 412"/>
                <a:gd name="T48" fmla="*/ 694 w 1215"/>
                <a:gd name="T49" fmla="*/ 287 h 412"/>
                <a:gd name="T50" fmla="*/ 724 w 1215"/>
                <a:gd name="T51" fmla="*/ 273 h 412"/>
                <a:gd name="T52" fmla="*/ 752 w 1215"/>
                <a:gd name="T53" fmla="*/ 266 h 412"/>
                <a:gd name="T54" fmla="*/ 781 w 1215"/>
                <a:gd name="T55" fmla="*/ 261 h 412"/>
                <a:gd name="T56" fmla="*/ 809 w 1215"/>
                <a:gd name="T57" fmla="*/ 267 h 412"/>
                <a:gd name="T58" fmla="*/ 839 w 1215"/>
                <a:gd name="T59" fmla="*/ 273 h 412"/>
                <a:gd name="T60" fmla="*/ 868 w 1215"/>
                <a:gd name="T61" fmla="*/ 266 h 412"/>
                <a:gd name="T62" fmla="*/ 896 w 1215"/>
                <a:gd name="T63" fmla="*/ 254 h 412"/>
                <a:gd name="T64" fmla="*/ 926 w 1215"/>
                <a:gd name="T65" fmla="*/ 220 h 412"/>
                <a:gd name="T66" fmla="*/ 955 w 1215"/>
                <a:gd name="T67" fmla="*/ 177 h 412"/>
                <a:gd name="T68" fmla="*/ 983 w 1215"/>
                <a:gd name="T69" fmla="*/ 145 h 412"/>
                <a:gd name="T70" fmla="*/ 1013 w 1215"/>
                <a:gd name="T71" fmla="*/ 126 h 412"/>
                <a:gd name="T72" fmla="*/ 1041 w 1215"/>
                <a:gd name="T73" fmla="*/ 123 h 412"/>
                <a:gd name="T74" fmla="*/ 1070 w 1215"/>
                <a:gd name="T75" fmla="*/ 115 h 412"/>
                <a:gd name="T76" fmla="*/ 1099 w 1215"/>
                <a:gd name="T77" fmla="*/ 118 h 412"/>
                <a:gd name="T78" fmla="*/ 1128 w 1215"/>
                <a:gd name="T79" fmla="*/ 117 h 412"/>
                <a:gd name="T80" fmla="*/ 1157 w 1215"/>
                <a:gd name="T81" fmla="*/ 122 h 412"/>
                <a:gd name="T82" fmla="*/ 1186 w 1215"/>
                <a:gd name="T83" fmla="*/ 128 h 412"/>
                <a:gd name="T84" fmla="*/ 1215 w 1215"/>
                <a:gd name="T85" fmla="*/ 12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12">
                  <a:moveTo>
                    <a:pt x="0" y="249"/>
                  </a:moveTo>
                  <a:lnTo>
                    <a:pt x="29" y="328"/>
                  </a:lnTo>
                  <a:lnTo>
                    <a:pt x="58" y="380"/>
                  </a:lnTo>
                  <a:lnTo>
                    <a:pt x="87" y="396"/>
                  </a:lnTo>
                  <a:lnTo>
                    <a:pt x="115" y="412"/>
                  </a:lnTo>
                  <a:lnTo>
                    <a:pt x="144" y="401"/>
                  </a:lnTo>
                  <a:lnTo>
                    <a:pt x="174" y="350"/>
                  </a:lnTo>
                  <a:lnTo>
                    <a:pt x="202" y="268"/>
                  </a:lnTo>
                  <a:lnTo>
                    <a:pt x="231" y="168"/>
                  </a:lnTo>
                  <a:lnTo>
                    <a:pt x="261" y="86"/>
                  </a:lnTo>
                  <a:lnTo>
                    <a:pt x="289" y="35"/>
                  </a:lnTo>
                  <a:lnTo>
                    <a:pt x="318" y="6"/>
                  </a:lnTo>
                  <a:lnTo>
                    <a:pt x="346" y="0"/>
                  </a:lnTo>
                  <a:lnTo>
                    <a:pt x="376" y="5"/>
                  </a:lnTo>
                  <a:lnTo>
                    <a:pt x="405" y="15"/>
                  </a:lnTo>
                  <a:lnTo>
                    <a:pt x="433" y="29"/>
                  </a:lnTo>
                  <a:lnTo>
                    <a:pt x="463" y="35"/>
                  </a:lnTo>
                  <a:lnTo>
                    <a:pt x="492" y="35"/>
                  </a:lnTo>
                  <a:lnTo>
                    <a:pt x="520" y="47"/>
                  </a:lnTo>
                  <a:lnTo>
                    <a:pt x="550" y="91"/>
                  </a:lnTo>
                  <a:lnTo>
                    <a:pt x="578" y="158"/>
                  </a:lnTo>
                  <a:lnTo>
                    <a:pt x="607" y="225"/>
                  </a:lnTo>
                  <a:lnTo>
                    <a:pt x="637" y="276"/>
                  </a:lnTo>
                  <a:lnTo>
                    <a:pt x="665" y="294"/>
                  </a:lnTo>
                  <a:lnTo>
                    <a:pt x="694" y="287"/>
                  </a:lnTo>
                  <a:lnTo>
                    <a:pt x="724" y="273"/>
                  </a:lnTo>
                  <a:lnTo>
                    <a:pt x="752" y="266"/>
                  </a:lnTo>
                  <a:lnTo>
                    <a:pt x="781" y="261"/>
                  </a:lnTo>
                  <a:lnTo>
                    <a:pt x="809" y="267"/>
                  </a:lnTo>
                  <a:lnTo>
                    <a:pt x="839" y="273"/>
                  </a:lnTo>
                  <a:lnTo>
                    <a:pt x="868" y="266"/>
                  </a:lnTo>
                  <a:lnTo>
                    <a:pt x="896" y="254"/>
                  </a:lnTo>
                  <a:lnTo>
                    <a:pt x="926" y="220"/>
                  </a:lnTo>
                  <a:lnTo>
                    <a:pt x="955" y="177"/>
                  </a:lnTo>
                  <a:lnTo>
                    <a:pt x="983" y="145"/>
                  </a:lnTo>
                  <a:lnTo>
                    <a:pt x="1013" y="126"/>
                  </a:lnTo>
                  <a:lnTo>
                    <a:pt x="1041" y="123"/>
                  </a:lnTo>
                  <a:lnTo>
                    <a:pt x="1070" y="115"/>
                  </a:lnTo>
                  <a:lnTo>
                    <a:pt x="1099" y="118"/>
                  </a:lnTo>
                  <a:lnTo>
                    <a:pt x="1128" y="117"/>
                  </a:lnTo>
                  <a:lnTo>
                    <a:pt x="1157" y="122"/>
                  </a:lnTo>
                  <a:lnTo>
                    <a:pt x="1186" y="128"/>
                  </a:lnTo>
                  <a:lnTo>
                    <a:pt x="1215" y="122"/>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45" name="Freeform 243">
              <a:extLst>
                <a:ext uri="{FF2B5EF4-FFF2-40B4-BE49-F238E27FC236}">
                  <a16:creationId xmlns="" xmlns:a16="http://schemas.microsoft.com/office/drawing/2014/main" id="{D8E124DA-9AC0-458F-B9E0-29615D3F85CA}"/>
                </a:ext>
              </a:extLst>
            </p:cNvPr>
            <p:cNvSpPr>
              <a:spLocks/>
            </p:cNvSpPr>
            <p:nvPr/>
          </p:nvSpPr>
          <p:spPr bwMode="auto">
            <a:xfrm>
              <a:off x="4144963" y="4187825"/>
              <a:ext cx="1882775" cy="727075"/>
            </a:xfrm>
            <a:custGeom>
              <a:avLst/>
              <a:gdLst>
                <a:gd name="T0" fmla="*/ 0 w 1186"/>
                <a:gd name="T1" fmla="*/ 6 h 458"/>
                <a:gd name="T2" fmla="*/ 29 w 1186"/>
                <a:gd name="T3" fmla="*/ 0 h 458"/>
                <a:gd name="T4" fmla="*/ 58 w 1186"/>
                <a:gd name="T5" fmla="*/ 24 h 458"/>
                <a:gd name="T6" fmla="*/ 87 w 1186"/>
                <a:gd name="T7" fmla="*/ 62 h 458"/>
                <a:gd name="T8" fmla="*/ 115 w 1186"/>
                <a:gd name="T9" fmla="*/ 123 h 458"/>
                <a:gd name="T10" fmla="*/ 144 w 1186"/>
                <a:gd name="T11" fmla="*/ 215 h 458"/>
                <a:gd name="T12" fmla="*/ 174 w 1186"/>
                <a:gd name="T13" fmla="*/ 306 h 458"/>
                <a:gd name="T14" fmla="*/ 202 w 1186"/>
                <a:gd name="T15" fmla="*/ 381 h 458"/>
                <a:gd name="T16" fmla="*/ 231 w 1186"/>
                <a:gd name="T17" fmla="*/ 429 h 458"/>
                <a:gd name="T18" fmla="*/ 261 w 1186"/>
                <a:gd name="T19" fmla="*/ 452 h 458"/>
                <a:gd name="T20" fmla="*/ 289 w 1186"/>
                <a:gd name="T21" fmla="*/ 458 h 458"/>
                <a:gd name="T22" fmla="*/ 318 w 1186"/>
                <a:gd name="T23" fmla="*/ 446 h 458"/>
                <a:gd name="T24" fmla="*/ 346 w 1186"/>
                <a:gd name="T25" fmla="*/ 440 h 458"/>
                <a:gd name="T26" fmla="*/ 376 w 1186"/>
                <a:gd name="T27" fmla="*/ 435 h 458"/>
                <a:gd name="T28" fmla="*/ 405 w 1186"/>
                <a:gd name="T29" fmla="*/ 406 h 458"/>
                <a:gd name="T30" fmla="*/ 433 w 1186"/>
                <a:gd name="T31" fmla="*/ 361 h 458"/>
                <a:gd name="T32" fmla="*/ 463 w 1186"/>
                <a:gd name="T33" fmla="*/ 286 h 458"/>
                <a:gd name="T34" fmla="*/ 492 w 1186"/>
                <a:gd name="T35" fmla="*/ 204 h 458"/>
                <a:gd name="T36" fmla="*/ 520 w 1186"/>
                <a:gd name="T37" fmla="*/ 153 h 458"/>
                <a:gd name="T38" fmla="*/ 550 w 1186"/>
                <a:gd name="T39" fmla="*/ 124 h 458"/>
                <a:gd name="T40" fmla="*/ 578 w 1186"/>
                <a:gd name="T41" fmla="*/ 114 h 458"/>
                <a:gd name="T42" fmla="*/ 607 w 1186"/>
                <a:gd name="T43" fmla="*/ 124 h 458"/>
                <a:gd name="T44" fmla="*/ 637 w 1186"/>
                <a:gd name="T45" fmla="*/ 131 h 458"/>
                <a:gd name="T46" fmla="*/ 665 w 1186"/>
                <a:gd name="T47" fmla="*/ 136 h 458"/>
                <a:gd name="T48" fmla="*/ 694 w 1186"/>
                <a:gd name="T49" fmla="*/ 136 h 458"/>
                <a:gd name="T50" fmla="*/ 724 w 1186"/>
                <a:gd name="T51" fmla="*/ 137 h 458"/>
                <a:gd name="T52" fmla="*/ 752 w 1186"/>
                <a:gd name="T53" fmla="*/ 150 h 458"/>
                <a:gd name="T54" fmla="*/ 781 w 1186"/>
                <a:gd name="T55" fmla="*/ 182 h 458"/>
                <a:gd name="T56" fmla="*/ 809 w 1186"/>
                <a:gd name="T57" fmla="*/ 228 h 458"/>
                <a:gd name="T58" fmla="*/ 839 w 1186"/>
                <a:gd name="T59" fmla="*/ 273 h 458"/>
                <a:gd name="T60" fmla="*/ 868 w 1186"/>
                <a:gd name="T61" fmla="*/ 310 h 458"/>
                <a:gd name="T62" fmla="*/ 896 w 1186"/>
                <a:gd name="T63" fmla="*/ 337 h 458"/>
                <a:gd name="T64" fmla="*/ 926 w 1186"/>
                <a:gd name="T65" fmla="*/ 353 h 458"/>
                <a:gd name="T66" fmla="*/ 955 w 1186"/>
                <a:gd name="T67" fmla="*/ 362 h 458"/>
                <a:gd name="T68" fmla="*/ 983 w 1186"/>
                <a:gd name="T69" fmla="*/ 362 h 458"/>
                <a:gd name="T70" fmla="*/ 1013 w 1186"/>
                <a:gd name="T71" fmla="*/ 348 h 458"/>
                <a:gd name="T72" fmla="*/ 1041 w 1186"/>
                <a:gd name="T73" fmla="*/ 319 h 458"/>
                <a:gd name="T74" fmla="*/ 1070 w 1186"/>
                <a:gd name="T75" fmla="*/ 286 h 458"/>
                <a:gd name="T76" fmla="*/ 1099 w 1186"/>
                <a:gd name="T77" fmla="*/ 281 h 458"/>
                <a:gd name="T78" fmla="*/ 1128 w 1186"/>
                <a:gd name="T79" fmla="*/ 270 h 458"/>
                <a:gd name="T80" fmla="*/ 1157 w 1186"/>
                <a:gd name="T81" fmla="*/ 291 h 458"/>
                <a:gd name="T82" fmla="*/ 1186 w 1186"/>
                <a:gd name="T83" fmla="*/ 330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58">
                  <a:moveTo>
                    <a:pt x="0" y="6"/>
                  </a:moveTo>
                  <a:lnTo>
                    <a:pt x="29" y="0"/>
                  </a:lnTo>
                  <a:lnTo>
                    <a:pt x="58" y="24"/>
                  </a:lnTo>
                  <a:lnTo>
                    <a:pt x="87" y="62"/>
                  </a:lnTo>
                  <a:lnTo>
                    <a:pt x="115" y="123"/>
                  </a:lnTo>
                  <a:lnTo>
                    <a:pt x="144" y="215"/>
                  </a:lnTo>
                  <a:lnTo>
                    <a:pt x="174" y="306"/>
                  </a:lnTo>
                  <a:lnTo>
                    <a:pt x="202" y="381"/>
                  </a:lnTo>
                  <a:lnTo>
                    <a:pt x="231" y="429"/>
                  </a:lnTo>
                  <a:lnTo>
                    <a:pt x="261" y="452"/>
                  </a:lnTo>
                  <a:lnTo>
                    <a:pt x="289" y="458"/>
                  </a:lnTo>
                  <a:lnTo>
                    <a:pt x="318" y="446"/>
                  </a:lnTo>
                  <a:lnTo>
                    <a:pt x="346" y="440"/>
                  </a:lnTo>
                  <a:lnTo>
                    <a:pt x="376" y="435"/>
                  </a:lnTo>
                  <a:lnTo>
                    <a:pt x="405" y="406"/>
                  </a:lnTo>
                  <a:lnTo>
                    <a:pt x="433" y="361"/>
                  </a:lnTo>
                  <a:lnTo>
                    <a:pt x="463" y="286"/>
                  </a:lnTo>
                  <a:lnTo>
                    <a:pt x="492" y="204"/>
                  </a:lnTo>
                  <a:lnTo>
                    <a:pt x="520" y="153"/>
                  </a:lnTo>
                  <a:lnTo>
                    <a:pt x="550" y="124"/>
                  </a:lnTo>
                  <a:lnTo>
                    <a:pt x="578" y="114"/>
                  </a:lnTo>
                  <a:lnTo>
                    <a:pt x="607" y="124"/>
                  </a:lnTo>
                  <a:lnTo>
                    <a:pt x="637" y="131"/>
                  </a:lnTo>
                  <a:lnTo>
                    <a:pt x="665" y="136"/>
                  </a:lnTo>
                  <a:lnTo>
                    <a:pt x="694" y="136"/>
                  </a:lnTo>
                  <a:lnTo>
                    <a:pt x="724" y="137"/>
                  </a:lnTo>
                  <a:lnTo>
                    <a:pt x="752" y="150"/>
                  </a:lnTo>
                  <a:lnTo>
                    <a:pt x="781" y="182"/>
                  </a:lnTo>
                  <a:lnTo>
                    <a:pt x="809" y="228"/>
                  </a:lnTo>
                  <a:lnTo>
                    <a:pt x="839" y="273"/>
                  </a:lnTo>
                  <a:lnTo>
                    <a:pt x="868" y="310"/>
                  </a:lnTo>
                  <a:lnTo>
                    <a:pt x="896" y="337"/>
                  </a:lnTo>
                  <a:lnTo>
                    <a:pt x="926" y="353"/>
                  </a:lnTo>
                  <a:lnTo>
                    <a:pt x="955" y="362"/>
                  </a:lnTo>
                  <a:lnTo>
                    <a:pt x="983" y="362"/>
                  </a:lnTo>
                  <a:lnTo>
                    <a:pt x="1013" y="348"/>
                  </a:lnTo>
                  <a:lnTo>
                    <a:pt x="1041" y="319"/>
                  </a:lnTo>
                  <a:lnTo>
                    <a:pt x="1070" y="286"/>
                  </a:lnTo>
                  <a:lnTo>
                    <a:pt x="1099" y="281"/>
                  </a:lnTo>
                  <a:lnTo>
                    <a:pt x="1128" y="270"/>
                  </a:lnTo>
                  <a:lnTo>
                    <a:pt x="1157" y="291"/>
                  </a:lnTo>
                  <a:lnTo>
                    <a:pt x="1186" y="330"/>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46" name="Freeform 244">
              <a:extLst>
                <a:ext uri="{FF2B5EF4-FFF2-40B4-BE49-F238E27FC236}">
                  <a16:creationId xmlns="" xmlns:a16="http://schemas.microsoft.com/office/drawing/2014/main" id="{7FE6C4B3-6FCF-46C0-82C0-6455B6709A48}"/>
                </a:ext>
              </a:extLst>
            </p:cNvPr>
            <p:cNvSpPr>
              <a:spLocks/>
            </p:cNvSpPr>
            <p:nvPr/>
          </p:nvSpPr>
          <p:spPr bwMode="auto">
            <a:xfrm>
              <a:off x="4144963" y="4289425"/>
              <a:ext cx="1836738" cy="615950"/>
            </a:xfrm>
            <a:custGeom>
              <a:avLst/>
              <a:gdLst>
                <a:gd name="T0" fmla="*/ 0 w 1157"/>
                <a:gd name="T1" fmla="*/ 317 h 388"/>
                <a:gd name="T2" fmla="*/ 29 w 1157"/>
                <a:gd name="T3" fmla="*/ 258 h 388"/>
                <a:gd name="T4" fmla="*/ 58 w 1157"/>
                <a:gd name="T5" fmla="*/ 188 h 388"/>
                <a:gd name="T6" fmla="*/ 87 w 1157"/>
                <a:gd name="T7" fmla="*/ 116 h 388"/>
                <a:gd name="T8" fmla="*/ 115 w 1157"/>
                <a:gd name="T9" fmla="*/ 54 h 388"/>
                <a:gd name="T10" fmla="*/ 144 w 1157"/>
                <a:gd name="T11" fmla="*/ 1 h 388"/>
                <a:gd name="T12" fmla="*/ 174 w 1157"/>
                <a:gd name="T13" fmla="*/ 0 h 388"/>
                <a:gd name="T14" fmla="*/ 202 w 1157"/>
                <a:gd name="T15" fmla="*/ 24 h 388"/>
                <a:gd name="T16" fmla="*/ 231 w 1157"/>
                <a:gd name="T17" fmla="*/ 45 h 388"/>
                <a:gd name="T18" fmla="*/ 261 w 1157"/>
                <a:gd name="T19" fmla="*/ 54 h 388"/>
                <a:gd name="T20" fmla="*/ 289 w 1157"/>
                <a:gd name="T21" fmla="*/ 66 h 388"/>
                <a:gd name="T22" fmla="*/ 318 w 1157"/>
                <a:gd name="T23" fmla="*/ 83 h 388"/>
                <a:gd name="T24" fmla="*/ 346 w 1157"/>
                <a:gd name="T25" fmla="*/ 109 h 388"/>
                <a:gd name="T26" fmla="*/ 376 w 1157"/>
                <a:gd name="T27" fmla="*/ 158 h 388"/>
                <a:gd name="T28" fmla="*/ 405 w 1157"/>
                <a:gd name="T29" fmla="*/ 232 h 388"/>
                <a:gd name="T30" fmla="*/ 433 w 1157"/>
                <a:gd name="T31" fmla="*/ 310 h 388"/>
                <a:gd name="T32" fmla="*/ 463 w 1157"/>
                <a:gd name="T33" fmla="*/ 369 h 388"/>
                <a:gd name="T34" fmla="*/ 492 w 1157"/>
                <a:gd name="T35" fmla="*/ 388 h 388"/>
                <a:gd name="T36" fmla="*/ 520 w 1157"/>
                <a:gd name="T37" fmla="*/ 372 h 388"/>
                <a:gd name="T38" fmla="*/ 550 w 1157"/>
                <a:gd name="T39" fmla="*/ 358 h 388"/>
                <a:gd name="T40" fmla="*/ 578 w 1157"/>
                <a:gd name="T41" fmla="*/ 349 h 388"/>
                <a:gd name="T42" fmla="*/ 607 w 1157"/>
                <a:gd name="T43" fmla="*/ 344 h 388"/>
                <a:gd name="T44" fmla="*/ 637 w 1157"/>
                <a:gd name="T45" fmla="*/ 322 h 388"/>
                <a:gd name="T46" fmla="*/ 665 w 1157"/>
                <a:gd name="T47" fmla="*/ 278 h 388"/>
                <a:gd name="T48" fmla="*/ 694 w 1157"/>
                <a:gd name="T49" fmla="*/ 226 h 388"/>
                <a:gd name="T50" fmla="*/ 724 w 1157"/>
                <a:gd name="T51" fmla="*/ 177 h 388"/>
                <a:gd name="T52" fmla="*/ 752 w 1157"/>
                <a:gd name="T53" fmla="*/ 153 h 388"/>
                <a:gd name="T54" fmla="*/ 781 w 1157"/>
                <a:gd name="T55" fmla="*/ 139 h 388"/>
                <a:gd name="T56" fmla="*/ 809 w 1157"/>
                <a:gd name="T57" fmla="*/ 129 h 388"/>
                <a:gd name="T58" fmla="*/ 839 w 1157"/>
                <a:gd name="T59" fmla="*/ 120 h 388"/>
                <a:gd name="T60" fmla="*/ 868 w 1157"/>
                <a:gd name="T61" fmla="*/ 109 h 388"/>
                <a:gd name="T62" fmla="*/ 896 w 1157"/>
                <a:gd name="T63" fmla="*/ 104 h 388"/>
                <a:gd name="T64" fmla="*/ 926 w 1157"/>
                <a:gd name="T65" fmla="*/ 94 h 388"/>
                <a:gd name="T66" fmla="*/ 955 w 1157"/>
                <a:gd name="T67" fmla="*/ 99 h 388"/>
                <a:gd name="T68" fmla="*/ 983 w 1157"/>
                <a:gd name="T69" fmla="*/ 108 h 388"/>
                <a:gd name="T70" fmla="*/ 1013 w 1157"/>
                <a:gd name="T71" fmla="*/ 111 h 388"/>
                <a:gd name="T72" fmla="*/ 1041 w 1157"/>
                <a:gd name="T73" fmla="*/ 115 h 388"/>
                <a:gd name="T74" fmla="*/ 1070 w 1157"/>
                <a:gd name="T75" fmla="*/ 107 h 388"/>
                <a:gd name="T76" fmla="*/ 1099 w 1157"/>
                <a:gd name="T77" fmla="*/ 94 h 388"/>
                <a:gd name="T78" fmla="*/ 1128 w 1157"/>
                <a:gd name="T79" fmla="*/ 100 h 388"/>
                <a:gd name="T80" fmla="*/ 1157 w 1157"/>
                <a:gd name="T81" fmla="*/ 119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388">
                  <a:moveTo>
                    <a:pt x="0" y="317"/>
                  </a:moveTo>
                  <a:lnTo>
                    <a:pt x="29" y="258"/>
                  </a:lnTo>
                  <a:lnTo>
                    <a:pt x="58" y="188"/>
                  </a:lnTo>
                  <a:lnTo>
                    <a:pt x="87" y="116"/>
                  </a:lnTo>
                  <a:lnTo>
                    <a:pt x="115" y="54"/>
                  </a:lnTo>
                  <a:lnTo>
                    <a:pt x="144" y="1"/>
                  </a:lnTo>
                  <a:lnTo>
                    <a:pt x="174" y="0"/>
                  </a:lnTo>
                  <a:lnTo>
                    <a:pt x="202" y="24"/>
                  </a:lnTo>
                  <a:lnTo>
                    <a:pt x="231" y="45"/>
                  </a:lnTo>
                  <a:lnTo>
                    <a:pt x="261" y="54"/>
                  </a:lnTo>
                  <a:lnTo>
                    <a:pt x="289" y="66"/>
                  </a:lnTo>
                  <a:lnTo>
                    <a:pt x="318" y="83"/>
                  </a:lnTo>
                  <a:lnTo>
                    <a:pt x="346" y="109"/>
                  </a:lnTo>
                  <a:lnTo>
                    <a:pt x="376" y="158"/>
                  </a:lnTo>
                  <a:lnTo>
                    <a:pt x="405" y="232"/>
                  </a:lnTo>
                  <a:lnTo>
                    <a:pt x="433" y="310"/>
                  </a:lnTo>
                  <a:lnTo>
                    <a:pt x="463" y="369"/>
                  </a:lnTo>
                  <a:lnTo>
                    <a:pt x="492" y="388"/>
                  </a:lnTo>
                  <a:lnTo>
                    <a:pt x="520" y="372"/>
                  </a:lnTo>
                  <a:lnTo>
                    <a:pt x="550" y="358"/>
                  </a:lnTo>
                  <a:lnTo>
                    <a:pt x="578" y="349"/>
                  </a:lnTo>
                  <a:lnTo>
                    <a:pt x="607" y="344"/>
                  </a:lnTo>
                  <a:lnTo>
                    <a:pt x="637" y="322"/>
                  </a:lnTo>
                  <a:lnTo>
                    <a:pt x="665" y="278"/>
                  </a:lnTo>
                  <a:lnTo>
                    <a:pt x="694" y="226"/>
                  </a:lnTo>
                  <a:lnTo>
                    <a:pt x="724" y="177"/>
                  </a:lnTo>
                  <a:lnTo>
                    <a:pt x="752" y="153"/>
                  </a:lnTo>
                  <a:lnTo>
                    <a:pt x="781" y="139"/>
                  </a:lnTo>
                  <a:lnTo>
                    <a:pt x="809" y="129"/>
                  </a:lnTo>
                  <a:lnTo>
                    <a:pt x="839" y="120"/>
                  </a:lnTo>
                  <a:lnTo>
                    <a:pt x="868" y="109"/>
                  </a:lnTo>
                  <a:lnTo>
                    <a:pt x="896" y="104"/>
                  </a:lnTo>
                  <a:lnTo>
                    <a:pt x="926" y="94"/>
                  </a:lnTo>
                  <a:lnTo>
                    <a:pt x="955" y="99"/>
                  </a:lnTo>
                  <a:lnTo>
                    <a:pt x="983" y="108"/>
                  </a:lnTo>
                  <a:lnTo>
                    <a:pt x="1013" y="111"/>
                  </a:lnTo>
                  <a:lnTo>
                    <a:pt x="1041" y="115"/>
                  </a:lnTo>
                  <a:lnTo>
                    <a:pt x="1070" y="107"/>
                  </a:lnTo>
                  <a:lnTo>
                    <a:pt x="1099" y="94"/>
                  </a:lnTo>
                  <a:lnTo>
                    <a:pt x="1128" y="100"/>
                  </a:lnTo>
                  <a:lnTo>
                    <a:pt x="1157" y="11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47" name="Freeform 245">
              <a:extLst>
                <a:ext uri="{FF2B5EF4-FFF2-40B4-BE49-F238E27FC236}">
                  <a16:creationId xmlns="" xmlns:a16="http://schemas.microsoft.com/office/drawing/2014/main" id="{EBC4D85C-1D95-4814-96BF-FE8D274C3F3E}"/>
                </a:ext>
              </a:extLst>
            </p:cNvPr>
            <p:cNvSpPr>
              <a:spLocks/>
            </p:cNvSpPr>
            <p:nvPr/>
          </p:nvSpPr>
          <p:spPr bwMode="auto">
            <a:xfrm>
              <a:off x="4144963" y="4344988"/>
              <a:ext cx="1836738" cy="601663"/>
            </a:xfrm>
            <a:custGeom>
              <a:avLst/>
              <a:gdLst>
                <a:gd name="T0" fmla="*/ 0 w 1157"/>
                <a:gd name="T1" fmla="*/ 164 h 379"/>
                <a:gd name="T2" fmla="*/ 29 w 1157"/>
                <a:gd name="T3" fmla="*/ 236 h 379"/>
                <a:gd name="T4" fmla="*/ 58 w 1157"/>
                <a:gd name="T5" fmla="*/ 292 h 379"/>
                <a:gd name="T6" fmla="*/ 87 w 1157"/>
                <a:gd name="T7" fmla="*/ 332 h 379"/>
                <a:gd name="T8" fmla="*/ 115 w 1157"/>
                <a:gd name="T9" fmla="*/ 357 h 379"/>
                <a:gd name="T10" fmla="*/ 144 w 1157"/>
                <a:gd name="T11" fmla="*/ 373 h 379"/>
                <a:gd name="T12" fmla="*/ 174 w 1157"/>
                <a:gd name="T13" fmla="*/ 379 h 379"/>
                <a:gd name="T14" fmla="*/ 202 w 1157"/>
                <a:gd name="T15" fmla="*/ 352 h 379"/>
                <a:gd name="T16" fmla="*/ 231 w 1157"/>
                <a:gd name="T17" fmla="*/ 304 h 379"/>
                <a:gd name="T18" fmla="*/ 261 w 1157"/>
                <a:gd name="T19" fmla="*/ 225 h 379"/>
                <a:gd name="T20" fmla="*/ 289 w 1157"/>
                <a:gd name="T21" fmla="*/ 132 h 379"/>
                <a:gd name="T22" fmla="*/ 318 w 1157"/>
                <a:gd name="T23" fmla="*/ 64 h 379"/>
                <a:gd name="T24" fmla="*/ 346 w 1157"/>
                <a:gd name="T25" fmla="*/ 28 h 379"/>
                <a:gd name="T26" fmla="*/ 376 w 1157"/>
                <a:gd name="T27" fmla="*/ 12 h 379"/>
                <a:gd name="T28" fmla="*/ 405 w 1157"/>
                <a:gd name="T29" fmla="*/ 0 h 379"/>
                <a:gd name="T30" fmla="*/ 433 w 1157"/>
                <a:gd name="T31" fmla="*/ 6 h 379"/>
                <a:gd name="T32" fmla="*/ 463 w 1157"/>
                <a:gd name="T33" fmla="*/ 15 h 379"/>
                <a:gd name="T34" fmla="*/ 492 w 1157"/>
                <a:gd name="T35" fmla="*/ 17 h 379"/>
                <a:gd name="T36" fmla="*/ 520 w 1157"/>
                <a:gd name="T37" fmla="*/ 30 h 379"/>
                <a:gd name="T38" fmla="*/ 550 w 1157"/>
                <a:gd name="T39" fmla="*/ 44 h 379"/>
                <a:gd name="T40" fmla="*/ 578 w 1157"/>
                <a:gd name="T41" fmla="*/ 85 h 379"/>
                <a:gd name="T42" fmla="*/ 607 w 1157"/>
                <a:gd name="T43" fmla="*/ 144 h 379"/>
                <a:gd name="T44" fmla="*/ 637 w 1157"/>
                <a:gd name="T45" fmla="*/ 191 h 379"/>
                <a:gd name="T46" fmla="*/ 665 w 1157"/>
                <a:gd name="T47" fmla="*/ 236 h 379"/>
                <a:gd name="T48" fmla="*/ 694 w 1157"/>
                <a:gd name="T49" fmla="*/ 265 h 379"/>
                <a:gd name="T50" fmla="*/ 724 w 1157"/>
                <a:gd name="T51" fmla="*/ 266 h 379"/>
                <a:gd name="T52" fmla="*/ 752 w 1157"/>
                <a:gd name="T53" fmla="*/ 268 h 379"/>
                <a:gd name="T54" fmla="*/ 781 w 1157"/>
                <a:gd name="T55" fmla="*/ 256 h 379"/>
                <a:gd name="T56" fmla="*/ 809 w 1157"/>
                <a:gd name="T57" fmla="*/ 244 h 379"/>
                <a:gd name="T58" fmla="*/ 839 w 1157"/>
                <a:gd name="T59" fmla="*/ 261 h 379"/>
                <a:gd name="T60" fmla="*/ 868 w 1157"/>
                <a:gd name="T61" fmla="*/ 260 h 379"/>
                <a:gd name="T62" fmla="*/ 896 w 1157"/>
                <a:gd name="T63" fmla="*/ 252 h 379"/>
                <a:gd name="T64" fmla="*/ 926 w 1157"/>
                <a:gd name="T65" fmla="*/ 243 h 379"/>
                <a:gd name="T66" fmla="*/ 955 w 1157"/>
                <a:gd name="T67" fmla="*/ 208 h 379"/>
                <a:gd name="T68" fmla="*/ 983 w 1157"/>
                <a:gd name="T69" fmla="*/ 176 h 379"/>
                <a:gd name="T70" fmla="*/ 1013 w 1157"/>
                <a:gd name="T71" fmla="*/ 139 h 379"/>
                <a:gd name="T72" fmla="*/ 1041 w 1157"/>
                <a:gd name="T73" fmla="*/ 116 h 379"/>
                <a:gd name="T74" fmla="*/ 1070 w 1157"/>
                <a:gd name="T75" fmla="*/ 106 h 379"/>
                <a:gd name="T76" fmla="*/ 1099 w 1157"/>
                <a:gd name="T77" fmla="*/ 100 h 379"/>
                <a:gd name="T78" fmla="*/ 1128 w 1157"/>
                <a:gd name="T79" fmla="*/ 94 h 379"/>
                <a:gd name="T80" fmla="*/ 1157 w 1157"/>
                <a:gd name="T81" fmla="*/ 7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7" h="379">
                  <a:moveTo>
                    <a:pt x="0" y="164"/>
                  </a:moveTo>
                  <a:lnTo>
                    <a:pt x="29" y="236"/>
                  </a:lnTo>
                  <a:lnTo>
                    <a:pt x="58" y="292"/>
                  </a:lnTo>
                  <a:lnTo>
                    <a:pt x="87" y="332"/>
                  </a:lnTo>
                  <a:lnTo>
                    <a:pt x="115" y="357"/>
                  </a:lnTo>
                  <a:lnTo>
                    <a:pt x="144" y="373"/>
                  </a:lnTo>
                  <a:lnTo>
                    <a:pt x="174" y="379"/>
                  </a:lnTo>
                  <a:lnTo>
                    <a:pt x="202" y="352"/>
                  </a:lnTo>
                  <a:lnTo>
                    <a:pt x="231" y="304"/>
                  </a:lnTo>
                  <a:lnTo>
                    <a:pt x="261" y="225"/>
                  </a:lnTo>
                  <a:lnTo>
                    <a:pt x="289" y="132"/>
                  </a:lnTo>
                  <a:lnTo>
                    <a:pt x="318" y="64"/>
                  </a:lnTo>
                  <a:lnTo>
                    <a:pt x="346" y="28"/>
                  </a:lnTo>
                  <a:lnTo>
                    <a:pt x="376" y="12"/>
                  </a:lnTo>
                  <a:lnTo>
                    <a:pt x="405" y="0"/>
                  </a:lnTo>
                  <a:lnTo>
                    <a:pt x="433" y="6"/>
                  </a:lnTo>
                  <a:lnTo>
                    <a:pt x="463" y="15"/>
                  </a:lnTo>
                  <a:lnTo>
                    <a:pt x="492" y="17"/>
                  </a:lnTo>
                  <a:lnTo>
                    <a:pt x="520" y="30"/>
                  </a:lnTo>
                  <a:lnTo>
                    <a:pt x="550" y="44"/>
                  </a:lnTo>
                  <a:lnTo>
                    <a:pt x="578" y="85"/>
                  </a:lnTo>
                  <a:lnTo>
                    <a:pt x="607" y="144"/>
                  </a:lnTo>
                  <a:lnTo>
                    <a:pt x="637" y="191"/>
                  </a:lnTo>
                  <a:lnTo>
                    <a:pt x="665" y="236"/>
                  </a:lnTo>
                  <a:lnTo>
                    <a:pt x="694" y="265"/>
                  </a:lnTo>
                  <a:lnTo>
                    <a:pt x="724" y="266"/>
                  </a:lnTo>
                  <a:lnTo>
                    <a:pt x="752" y="268"/>
                  </a:lnTo>
                  <a:lnTo>
                    <a:pt x="781" y="256"/>
                  </a:lnTo>
                  <a:lnTo>
                    <a:pt x="809" y="244"/>
                  </a:lnTo>
                  <a:lnTo>
                    <a:pt x="839" y="261"/>
                  </a:lnTo>
                  <a:lnTo>
                    <a:pt x="868" y="260"/>
                  </a:lnTo>
                  <a:lnTo>
                    <a:pt x="896" y="252"/>
                  </a:lnTo>
                  <a:lnTo>
                    <a:pt x="926" y="243"/>
                  </a:lnTo>
                  <a:lnTo>
                    <a:pt x="955" y="208"/>
                  </a:lnTo>
                  <a:lnTo>
                    <a:pt x="983" y="176"/>
                  </a:lnTo>
                  <a:lnTo>
                    <a:pt x="1013" y="139"/>
                  </a:lnTo>
                  <a:lnTo>
                    <a:pt x="1041" y="116"/>
                  </a:lnTo>
                  <a:lnTo>
                    <a:pt x="1070" y="106"/>
                  </a:lnTo>
                  <a:lnTo>
                    <a:pt x="1099" y="100"/>
                  </a:lnTo>
                  <a:lnTo>
                    <a:pt x="1128" y="94"/>
                  </a:lnTo>
                  <a:lnTo>
                    <a:pt x="1157" y="7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48" name="Freeform 246">
              <a:extLst>
                <a:ext uri="{FF2B5EF4-FFF2-40B4-BE49-F238E27FC236}">
                  <a16:creationId xmlns="" xmlns:a16="http://schemas.microsoft.com/office/drawing/2014/main" id="{7BDBD528-106E-40E8-95B6-65F3A5F67901}"/>
                </a:ext>
              </a:extLst>
            </p:cNvPr>
            <p:cNvSpPr>
              <a:spLocks/>
            </p:cNvSpPr>
            <p:nvPr/>
          </p:nvSpPr>
          <p:spPr bwMode="auto">
            <a:xfrm>
              <a:off x="4144963" y="4198938"/>
              <a:ext cx="1882775" cy="685800"/>
            </a:xfrm>
            <a:custGeom>
              <a:avLst/>
              <a:gdLst>
                <a:gd name="T0" fmla="*/ 0 w 1186"/>
                <a:gd name="T1" fmla="*/ 128 h 432"/>
                <a:gd name="T2" fmla="*/ 29 w 1186"/>
                <a:gd name="T3" fmla="*/ 49 h 432"/>
                <a:gd name="T4" fmla="*/ 58 w 1186"/>
                <a:gd name="T5" fmla="*/ 12 h 432"/>
                <a:gd name="T6" fmla="*/ 87 w 1186"/>
                <a:gd name="T7" fmla="*/ 0 h 432"/>
                <a:gd name="T8" fmla="*/ 115 w 1186"/>
                <a:gd name="T9" fmla="*/ 6 h 432"/>
                <a:gd name="T10" fmla="*/ 144 w 1186"/>
                <a:gd name="T11" fmla="*/ 53 h 432"/>
                <a:gd name="T12" fmla="*/ 174 w 1186"/>
                <a:gd name="T13" fmla="*/ 133 h 432"/>
                <a:gd name="T14" fmla="*/ 202 w 1186"/>
                <a:gd name="T15" fmla="*/ 230 h 432"/>
                <a:gd name="T16" fmla="*/ 231 w 1186"/>
                <a:gd name="T17" fmla="*/ 315 h 432"/>
                <a:gd name="T18" fmla="*/ 261 w 1186"/>
                <a:gd name="T19" fmla="*/ 370 h 432"/>
                <a:gd name="T20" fmla="*/ 289 w 1186"/>
                <a:gd name="T21" fmla="*/ 406 h 432"/>
                <a:gd name="T22" fmla="*/ 318 w 1186"/>
                <a:gd name="T23" fmla="*/ 426 h 432"/>
                <a:gd name="T24" fmla="*/ 346 w 1186"/>
                <a:gd name="T25" fmla="*/ 432 h 432"/>
                <a:gd name="T26" fmla="*/ 376 w 1186"/>
                <a:gd name="T27" fmla="*/ 430 h 432"/>
                <a:gd name="T28" fmla="*/ 405 w 1186"/>
                <a:gd name="T29" fmla="*/ 419 h 432"/>
                <a:gd name="T30" fmla="*/ 433 w 1186"/>
                <a:gd name="T31" fmla="*/ 407 h 432"/>
                <a:gd name="T32" fmla="*/ 463 w 1186"/>
                <a:gd name="T33" fmla="*/ 390 h 432"/>
                <a:gd name="T34" fmla="*/ 492 w 1186"/>
                <a:gd name="T35" fmla="*/ 360 h 432"/>
                <a:gd name="T36" fmla="*/ 520 w 1186"/>
                <a:gd name="T37" fmla="*/ 315 h 432"/>
                <a:gd name="T38" fmla="*/ 550 w 1186"/>
                <a:gd name="T39" fmla="*/ 252 h 432"/>
                <a:gd name="T40" fmla="*/ 578 w 1186"/>
                <a:gd name="T41" fmla="*/ 193 h 432"/>
                <a:gd name="T42" fmla="*/ 607 w 1186"/>
                <a:gd name="T43" fmla="*/ 144 h 432"/>
                <a:gd name="T44" fmla="*/ 637 w 1186"/>
                <a:gd name="T45" fmla="*/ 124 h 432"/>
                <a:gd name="T46" fmla="*/ 665 w 1186"/>
                <a:gd name="T47" fmla="*/ 127 h 432"/>
                <a:gd name="T48" fmla="*/ 694 w 1186"/>
                <a:gd name="T49" fmla="*/ 135 h 432"/>
                <a:gd name="T50" fmla="*/ 724 w 1186"/>
                <a:gd name="T51" fmla="*/ 143 h 432"/>
                <a:gd name="T52" fmla="*/ 752 w 1186"/>
                <a:gd name="T53" fmla="*/ 139 h 432"/>
                <a:gd name="T54" fmla="*/ 781 w 1186"/>
                <a:gd name="T55" fmla="*/ 139 h 432"/>
                <a:gd name="T56" fmla="*/ 809 w 1186"/>
                <a:gd name="T57" fmla="*/ 151 h 432"/>
                <a:gd name="T58" fmla="*/ 839 w 1186"/>
                <a:gd name="T59" fmla="*/ 170 h 432"/>
                <a:gd name="T60" fmla="*/ 868 w 1186"/>
                <a:gd name="T61" fmla="*/ 203 h 432"/>
                <a:gd name="T62" fmla="*/ 896 w 1186"/>
                <a:gd name="T63" fmla="*/ 250 h 432"/>
                <a:gd name="T64" fmla="*/ 926 w 1186"/>
                <a:gd name="T65" fmla="*/ 293 h 432"/>
                <a:gd name="T66" fmla="*/ 955 w 1186"/>
                <a:gd name="T67" fmla="*/ 325 h 432"/>
                <a:gd name="T68" fmla="*/ 983 w 1186"/>
                <a:gd name="T69" fmla="*/ 339 h 432"/>
                <a:gd name="T70" fmla="*/ 1013 w 1186"/>
                <a:gd name="T71" fmla="*/ 333 h 432"/>
                <a:gd name="T72" fmla="*/ 1041 w 1186"/>
                <a:gd name="T73" fmla="*/ 319 h 432"/>
                <a:gd name="T74" fmla="*/ 1070 w 1186"/>
                <a:gd name="T75" fmla="*/ 298 h 432"/>
                <a:gd name="T76" fmla="*/ 1099 w 1186"/>
                <a:gd name="T77" fmla="*/ 273 h 432"/>
                <a:gd name="T78" fmla="*/ 1128 w 1186"/>
                <a:gd name="T79" fmla="*/ 263 h 432"/>
                <a:gd name="T80" fmla="*/ 1157 w 1186"/>
                <a:gd name="T81" fmla="*/ 250 h 432"/>
                <a:gd name="T82" fmla="*/ 1186 w 1186"/>
                <a:gd name="T83" fmla="*/ 241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32">
                  <a:moveTo>
                    <a:pt x="0" y="128"/>
                  </a:moveTo>
                  <a:lnTo>
                    <a:pt x="29" y="49"/>
                  </a:lnTo>
                  <a:lnTo>
                    <a:pt x="58" y="12"/>
                  </a:lnTo>
                  <a:lnTo>
                    <a:pt x="87" y="0"/>
                  </a:lnTo>
                  <a:lnTo>
                    <a:pt x="115" y="6"/>
                  </a:lnTo>
                  <a:lnTo>
                    <a:pt x="144" y="53"/>
                  </a:lnTo>
                  <a:lnTo>
                    <a:pt x="174" y="133"/>
                  </a:lnTo>
                  <a:lnTo>
                    <a:pt x="202" y="230"/>
                  </a:lnTo>
                  <a:lnTo>
                    <a:pt x="231" y="315"/>
                  </a:lnTo>
                  <a:lnTo>
                    <a:pt x="261" y="370"/>
                  </a:lnTo>
                  <a:lnTo>
                    <a:pt x="289" y="406"/>
                  </a:lnTo>
                  <a:lnTo>
                    <a:pt x="318" y="426"/>
                  </a:lnTo>
                  <a:lnTo>
                    <a:pt x="346" y="432"/>
                  </a:lnTo>
                  <a:lnTo>
                    <a:pt x="376" y="430"/>
                  </a:lnTo>
                  <a:lnTo>
                    <a:pt x="405" y="419"/>
                  </a:lnTo>
                  <a:lnTo>
                    <a:pt x="433" y="407"/>
                  </a:lnTo>
                  <a:lnTo>
                    <a:pt x="463" y="390"/>
                  </a:lnTo>
                  <a:lnTo>
                    <a:pt x="492" y="360"/>
                  </a:lnTo>
                  <a:lnTo>
                    <a:pt x="520" y="315"/>
                  </a:lnTo>
                  <a:lnTo>
                    <a:pt x="550" y="252"/>
                  </a:lnTo>
                  <a:lnTo>
                    <a:pt x="578" y="193"/>
                  </a:lnTo>
                  <a:lnTo>
                    <a:pt x="607" y="144"/>
                  </a:lnTo>
                  <a:lnTo>
                    <a:pt x="637" y="124"/>
                  </a:lnTo>
                  <a:lnTo>
                    <a:pt x="665" y="127"/>
                  </a:lnTo>
                  <a:lnTo>
                    <a:pt x="694" y="135"/>
                  </a:lnTo>
                  <a:lnTo>
                    <a:pt x="724" y="143"/>
                  </a:lnTo>
                  <a:lnTo>
                    <a:pt x="752" y="139"/>
                  </a:lnTo>
                  <a:lnTo>
                    <a:pt x="781" y="139"/>
                  </a:lnTo>
                  <a:lnTo>
                    <a:pt x="809" y="151"/>
                  </a:lnTo>
                  <a:lnTo>
                    <a:pt x="839" y="170"/>
                  </a:lnTo>
                  <a:lnTo>
                    <a:pt x="868" y="203"/>
                  </a:lnTo>
                  <a:lnTo>
                    <a:pt x="896" y="250"/>
                  </a:lnTo>
                  <a:lnTo>
                    <a:pt x="926" y="293"/>
                  </a:lnTo>
                  <a:lnTo>
                    <a:pt x="955" y="325"/>
                  </a:lnTo>
                  <a:lnTo>
                    <a:pt x="983" y="339"/>
                  </a:lnTo>
                  <a:lnTo>
                    <a:pt x="1013" y="333"/>
                  </a:lnTo>
                  <a:lnTo>
                    <a:pt x="1041" y="319"/>
                  </a:lnTo>
                  <a:lnTo>
                    <a:pt x="1070" y="298"/>
                  </a:lnTo>
                  <a:lnTo>
                    <a:pt x="1099" y="273"/>
                  </a:lnTo>
                  <a:lnTo>
                    <a:pt x="1128" y="263"/>
                  </a:lnTo>
                  <a:lnTo>
                    <a:pt x="1157" y="250"/>
                  </a:lnTo>
                  <a:lnTo>
                    <a:pt x="1186" y="24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49" name="Freeform 247">
              <a:extLst>
                <a:ext uri="{FF2B5EF4-FFF2-40B4-BE49-F238E27FC236}">
                  <a16:creationId xmlns="" xmlns:a16="http://schemas.microsoft.com/office/drawing/2014/main" id="{563159B5-74CD-46DF-A269-DC2C24413324}"/>
                </a:ext>
              </a:extLst>
            </p:cNvPr>
            <p:cNvSpPr>
              <a:spLocks/>
            </p:cNvSpPr>
            <p:nvPr/>
          </p:nvSpPr>
          <p:spPr bwMode="auto">
            <a:xfrm>
              <a:off x="4144963" y="4300538"/>
              <a:ext cx="1928813" cy="696913"/>
            </a:xfrm>
            <a:custGeom>
              <a:avLst/>
              <a:gdLst>
                <a:gd name="T0" fmla="*/ 0 w 1215"/>
                <a:gd name="T1" fmla="*/ 439 h 439"/>
                <a:gd name="T2" fmla="*/ 29 w 1215"/>
                <a:gd name="T3" fmla="*/ 418 h 439"/>
                <a:gd name="T4" fmla="*/ 58 w 1215"/>
                <a:gd name="T5" fmla="*/ 363 h 439"/>
                <a:gd name="T6" fmla="*/ 87 w 1215"/>
                <a:gd name="T7" fmla="*/ 296 h 439"/>
                <a:gd name="T8" fmla="*/ 115 w 1215"/>
                <a:gd name="T9" fmla="*/ 207 h 439"/>
                <a:gd name="T10" fmla="*/ 144 w 1215"/>
                <a:gd name="T11" fmla="*/ 100 h 439"/>
                <a:gd name="T12" fmla="*/ 174 w 1215"/>
                <a:gd name="T13" fmla="*/ 28 h 439"/>
                <a:gd name="T14" fmla="*/ 202 w 1215"/>
                <a:gd name="T15" fmla="*/ 0 h 439"/>
                <a:gd name="T16" fmla="*/ 231 w 1215"/>
                <a:gd name="T17" fmla="*/ 11 h 439"/>
                <a:gd name="T18" fmla="*/ 261 w 1215"/>
                <a:gd name="T19" fmla="*/ 27 h 439"/>
                <a:gd name="T20" fmla="*/ 289 w 1215"/>
                <a:gd name="T21" fmla="*/ 42 h 439"/>
                <a:gd name="T22" fmla="*/ 318 w 1215"/>
                <a:gd name="T23" fmla="*/ 58 h 439"/>
                <a:gd name="T24" fmla="*/ 346 w 1215"/>
                <a:gd name="T25" fmla="*/ 69 h 439"/>
                <a:gd name="T26" fmla="*/ 376 w 1215"/>
                <a:gd name="T27" fmla="*/ 76 h 439"/>
                <a:gd name="T28" fmla="*/ 405 w 1215"/>
                <a:gd name="T29" fmla="*/ 90 h 439"/>
                <a:gd name="T30" fmla="*/ 433 w 1215"/>
                <a:gd name="T31" fmla="*/ 123 h 439"/>
                <a:gd name="T32" fmla="*/ 463 w 1215"/>
                <a:gd name="T33" fmla="*/ 180 h 439"/>
                <a:gd name="T34" fmla="*/ 492 w 1215"/>
                <a:gd name="T35" fmla="*/ 256 h 439"/>
                <a:gd name="T36" fmla="*/ 520 w 1215"/>
                <a:gd name="T37" fmla="*/ 312 h 439"/>
                <a:gd name="T38" fmla="*/ 550 w 1215"/>
                <a:gd name="T39" fmla="*/ 341 h 439"/>
                <a:gd name="T40" fmla="*/ 578 w 1215"/>
                <a:gd name="T41" fmla="*/ 369 h 439"/>
                <a:gd name="T42" fmla="*/ 607 w 1215"/>
                <a:gd name="T43" fmla="*/ 378 h 439"/>
                <a:gd name="T44" fmla="*/ 637 w 1215"/>
                <a:gd name="T45" fmla="*/ 359 h 439"/>
                <a:gd name="T46" fmla="*/ 665 w 1215"/>
                <a:gd name="T47" fmla="*/ 328 h 439"/>
                <a:gd name="T48" fmla="*/ 694 w 1215"/>
                <a:gd name="T49" fmla="*/ 304 h 439"/>
                <a:gd name="T50" fmla="*/ 724 w 1215"/>
                <a:gd name="T51" fmla="*/ 279 h 439"/>
                <a:gd name="T52" fmla="*/ 752 w 1215"/>
                <a:gd name="T53" fmla="*/ 248 h 439"/>
                <a:gd name="T54" fmla="*/ 781 w 1215"/>
                <a:gd name="T55" fmla="*/ 213 h 439"/>
                <a:gd name="T56" fmla="*/ 809 w 1215"/>
                <a:gd name="T57" fmla="*/ 165 h 439"/>
                <a:gd name="T58" fmla="*/ 839 w 1215"/>
                <a:gd name="T59" fmla="*/ 136 h 439"/>
                <a:gd name="T60" fmla="*/ 868 w 1215"/>
                <a:gd name="T61" fmla="*/ 129 h 439"/>
                <a:gd name="T62" fmla="*/ 896 w 1215"/>
                <a:gd name="T63" fmla="*/ 128 h 439"/>
                <a:gd name="T64" fmla="*/ 926 w 1215"/>
                <a:gd name="T65" fmla="*/ 118 h 439"/>
                <a:gd name="T66" fmla="*/ 955 w 1215"/>
                <a:gd name="T67" fmla="*/ 117 h 439"/>
                <a:gd name="T68" fmla="*/ 983 w 1215"/>
                <a:gd name="T69" fmla="*/ 116 h 439"/>
                <a:gd name="T70" fmla="*/ 1013 w 1215"/>
                <a:gd name="T71" fmla="*/ 109 h 439"/>
                <a:gd name="T72" fmla="*/ 1041 w 1215"/>
                <a:gd name="T73" fmla="*/ 111 h 439"/>
                <a:gd name="T74" fmla="*/ 1070 w 1215"/>
                <a:gd name="T75" fmla="*/ 107 h 439"/>
                <a:gd name="T76" fmla="*/ 1099 w 1215"/>
                <a:gd name="T77" fmla="*/ 112 h 439"/>
                <a:gd name="T78" fmla="*/ 1128 w 1215"/>
                <a:gd name="T79" fmla="*/ 129 h 439"/>
                <a:gd name="T80" fmla="*/ 1157 w 1215"/>
                <a:gd name="T81" fmla="*/ 139 h 439"/>
                <a:gd name="T82" fmla="*/ 1186 w 1215"/>
                <a:gd name="T83" fmla="*/ 159 h 439"/>
                <a:gd name="T84" fmla="*/ 1215 w 1215"/>
                <a:gd name="T85" fmla="*/ 177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39">
                  <a:moveTo>
                    <a:pt x="0" y="439"/>
                  </a:moveTo>
                  <a:lnTo>
                    <a:pt x="29" y="418"/>
                  </a:lnTo>
                  <a:lnTo>
                    <a:pt x="58" y="363"/>
                  </a:lnTo>
                  <a:lnTo>
                    <a:pt x="87" y="296"/>
                  </a:lnTo>
                  <a:lnTo>
                    <a:pt x="115" y="207"/>
                  </a:lnTo>
                  <a:lnTo>
                    <a:pt x="144" y="100"/>
                  </a:lnTo>
                  <a:lnTo>
                    <a:pt x="174" y="28"/>
                  </a:lnTo>
                  <a:lnTo>
                    <a:pt x="202" y="0"/>
                  </a:lnTo>
                  <a:lnTo>
                    <a:pt x="231" y="11"/>
                  </a:lnTo>
                  <a:lnTo>
                    <a:pt x="261" y="27"/>
                  </a:lnTo>
                  <a:lnTo>
                    <a:pt x="289" y="42"/>
                  </a:lnTo>
                  <a:lnTo>
                    <a:pt x="318" y="58"/>
                  </a:lnTo>
                  <a:lnTo>
                    <a:pt x="346" y="69"/>
                  </a:lnTo>
                  <a:lnTo>
                    <a:pt x="376" y="76"/>
                  </a:lnTo>
                  <a:lnTo>
                    <a:pt x="405" y="90"/>
                  </a:lnTo>
                  <a:lnTo>
                    <a:pt x="433" y="123"/>
                  </a:lnTo>
                  <a:lnTo>
                    <a:pt x="463" y="180"/>
                  </a:lnTo>
                  <a:lnTo>
                    <a:pt x="492" y="256"/>
                  </a:lnTo>
                  <a:lnTo>
                    <a:pt x="520" y="312"/>
                  </a:lnTo>
                  <a:lnTo>
                    <a:pt x="550" y="341"/>
                  </a:lnTo>
                  <a:lnTo>
                    <a:pt x="578" y="369"/>
                  </a:lnTo>
                  <a:lnTo>
                    <a:pt x="607" y="378"/>
                  </a:lnTo>
                  <a:lnTo>
                    <a:pt x="637" y="359"/>
                  </a:lnTo>
                  <a:lnTo>
                    <a:pt x="665" y="328"/>
                  </a:lnTo>
                  <a:lnTo>
                    <a:pt x="694" y="304"/>
                  </a:lnTo>
                  <a:lnTo>
                    <a:pt x="724" y="279"/>
                  </a:lnTo>
                  <a:lnTo>
                    <a:pt x="752" y="248"/>
                  </a:lnTo>
                  <a:lnTo>
                    <a:pt x="781" y="213"/>
                  </a:lnTo>
                  <a:lnTo>
                    <a:pt x="809" y="165"/>
                  </a:lnTo>
                  <a:lnTo>
                    <a:pt x="839" y="136"/>
                  </a:lnTo>
                  <a:lnTo>
                    <a:pt x="868" y="129"/>
                  </a:lnTo>
                  <a:lnTo>
                    <a:pt x="896" y="128"/>
                  </a:lnTo>
                  <a:lnTo>
                    <a:pt x="926" y="118"/>
                  </a:lnTo>
                  <a:lnTo>
                    <a:pt x="955" y="117"/>
                  </a:lnTo>
                  <a:lnTo>
                    <a:pt x="983" y="116"/>
                  </a:lnTo>
                  <a:lnTo>
                    <a:pt x="1013" y="109"/>
                  </a:lnTo>
                  <a:lnTo>
                    <a:pt x="1041" y="111"/>
                  </a:lnTo>
                  <a:lnTo>
                    <a:pt x="1070" y="107"/>
                  </a:lnTo>
                  <a:lnTo>
                    <a:pt x="1099" y="112"/>
                  </a:lnTo>
                  <a:lnTo>
                    <a:pt x="1128" y="129"/>
                  </a:lnTo>
                  <a:lnTo>
                    <a:pt x="1157" y="139"/>
                  </a:lnTo>
                  <a:lnTo>
                    <a:pt x="1186" y="159"/>
                  </a:lnTo>
                  <a:lnTo>
                    <a:pt x="1215" y="17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50" name="Freeform 248">
              <a:extLst>
                <a:ext uri="{FF2B5EF4-FFF2-40B4-BE49-F238E27FC236}">
                  <a16:creationId xmlns="" xmlns:a16="http://schemas.microsoft.com/office/drawing/2014/main" id="{201BA585-DEB6-4A39-AE46-772F1AF7408B}"/>
                </a:ext>
              </a:extLst>
            </p:cNvPr>
            <p:cNvSpPr>
              <a:spLocks/>
            </p:cNvSpPr>
            <p:nvPr/>
          </p:nvSpPr>
          <p:spPr bwMode="auto">
            <a:xfrm>
              <a:off x="4144963" y="4238625"/>
              <a:ext cx="1882775" cy="693738"/>
            </a:xfrm>
            <a:custGeom>
              <a:avLst/>
              <a:gdLst>
                <a:gd name="T0" fmla="*/ 0 w 1186"/>
                <a:gd name="T1" fmla="*/ 0 h 437"/>
                <a:gd name="T2" fmla="*/ 29 w 1186"/>
                <a:gd name="T3" fmla="*/ 108 h 437"/>
                <a:gd name="T4" fmla="*/ 58 w 1186"/>
                <a:gd name="T5" fmla="*/ 227 h 437"/>
                <a:gd name="T6" fmla="*/ 87 w 1186"/>
                <a:gd name="T7" fmla="*/ 307 h 437"/>
                <a:gd name="T8" fmla="*/ 115 w 1186"/>
                <a:gd name="T9" fmla="*/ 372 h 437"/>
                <a:gd name="T10" fmla="*/ 144 w 1186"/>
                <a:gd name="T11" fmla="*/ 436 h 437"/>
                <a:gd name="T12" fmla="*/ 174 w 1186"/>
                <a:gd name="T13" fmla="*/ 437 h 437"/>
                <a:gd name="T14" fmla="*/ 202 w 1186"/>
                <a:gd name="T15" fmla="*/ 429 h 437"/>
                <a:gd name="T16" fmla="*/ 231 w 1186"/>
                <a:gd name="T17" fmla="*/ 426 h 437"/>
                <a:gd name="T18" fmla="*/ 261 w 1186"/>
                <a:gd name="T19" fmla="*/ 412 h 437"/>
                <a:gd name="T20" fmla="*/ 289 w 1186"/>
                <a:gd name="T21" fmla="*/ 369 h 437"/>
                <a:gd name="T22" fmla="*/ 318 w 1186"/>
                <a:gd name="T23" fmla="*/ 295 h 437"/>
                <a:gd name="T24" fmla="*/ 346 w 1186"/>
                <a:gd name="T25" fmla="*/ 214 h 437"/>
                <a:gd name="T26" fmla="*/ 376 w 1186"/>
                <a:gd name="T27" fmla="*/ 148 h 437"/>
                <a:gd name="T28" fmla="*/ 405 w 1186"/>
                <a:gd name="T29" fmla="*/ 111 h 437"/>
                <a:gd name="T30" fmla="*/ 433 w 1186"/>
                <a:gd name="T31" fmla="*/ 88 h 437"/>
                <a:gd name="T32" fmla="*/ 463 w 1186"/>
                <a:gd name="T33" fmla="*/ 81 h 437"/>
                <a:gd name="T34" fmla="*/ 492 w 1186"/>
                <a:gd name="T35" fmla="*/ 83 h 437"/>
                <a:gd name="T36" fmla="*/ 520 w 1186"/>
                <a:gd name="T37" fmla="*/ 88 h 437"/>
                <a:gd name="T38" fmla="*/ 550 w 1186"/>
                <a:gd name="T39" fmla="*/ 95 h 437"/>
                <a:gd name="T40" fmla="*/ 578 w 1186"/>
                <a:gd name="T41" fmla="*/ 98 h 437"/>
                <a:gd name="T42" fmla="*/ 607 w 1186"/>
                <a:gd name="T43" fmla="*/ 102 h 437"/>
                <a:gd name="T44" fmla="*/ 637 w 1186"/>
                <a:gd name="T45" fmla="*/ 121 h 437"/>
                <a:gd name="T46" fmla="*/ 665 w 1186"/>
                <a:gd name="T47" fmla="*/ 157 h 437"/>
                <a:gd name="T48" fmla="*/ 694 w 1186"/>
                <a:gd name="T49" fmla="*/ 214 h 437"/>
                <a:gd name="T50" fmla="*/ 724 w 1186"/>
                <a:gd name="T51" fmla="*/ 271 h 437"/>
                <a:gd name="T52" fmla="*/ 752 w 1186"/>
                <a:gd name="T53" fmla="*/ 298 h 437"/>
                <a:gd name="T54" fmla="*/ 781 w 1186"/>
                <a:gd name="T55" fmla="*/ 302 h 437"/>
                <a:gd name="T56" fmla="*/ 809 w 1186"/>
                <a:gd name="T57" fmla="*/ 313 h 437"/>
                <a:gd name="T58" fmla="*/ 839 w 1186"/>
                <a:gd name="T59" fmla="*/ 323 h 437"/>
                <a:gd name="T60" fmla="*/ 868 w 1186"/>
                <a:gd name="T61" fmla="*/ 339 h 437"/>
                <a:gd name="T62" fmla="*/ 896 w 1186"/>
                <a:gd name="T63" fmla="*/ 362 h 437"/>
                <a:gd name="T64" fmla="*/ 926 w 1186"/>
                <a:gd name="T65" fmla="*/ 359 h 437"/>
                <a:gd name="T66" fmla="*/ 955 w 1186"/>
                <a:gd name="T67" fmla="*/ 345 h 437"/>
                <a:gd name="T68" fmla="*/ 983 w 1186"/>
                <a:gd name="T69" fmla="*/ 314 h 437"/>
                <a:gd name="T70" fmla="*/ 1013 w 1186"/>
                <a:gd name="T71" fmla="*/ 266 h 437"/>
                <a:gd name="T72" fmla="*/ 1041 w 1186"/>
                <a:gd name="T73" fmla="*/ 225 h 437"/>
                <a:gd name="T74" fmla="*/ 1070 w 1186"/>
                <a:gd name="T75" fmla="*/ 201 h 437"/>
                <a:gd name="T76" fmla="*/ 1099 w 1186"/>
                <a:gd name="T77" fmla="*/ 174 h 437"/>
                <a:gd name="T78" fmla="*/ 1128 w 1186"/>
                <a:gd name="T79" fmla="*/ 157 h 437"/>
                <a:gd name="T80" fmla="*/ 1157 w 1186"/>
                <a:gd name="T81" fmla="*/ 147 h 437"/>
                <a:gd name="T82" fmla="*/ 1186 w 1186"/>
                <a:gd name="T83" fmla="*/ 127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6" h="437">
                  <a:moveTo>
                    <a:pt x="0" y="0"/>
                  </a:moveTo>
                  <a:lnTo>
                    <a:pt x="29" y="108"/>
                  </a:lnTo>
                  <a:lnTo>
                    <a:pt x="58" y="227"/>
                  </a:lnTo>
                  <a:lnTo>
                    <a:pt x="87" y="307"/>
                  </a:lnTo>
                  <a:lnTo>
                    <a:pt x="115" y="372"/>
                  </a:lnTo>
                  <a:lnTo>
                    <a:pt x="144" y="436"/>
                  </a:lnTo>
                  <a:lnTo>
                    <a:pt x="174" y="437"/>
                  </a:lnTo>
                  <a:lnTo>
                    <a:pt x="202" y="429"/>
                  </a:lnTo>
                  <a:lnTo>
                    <a:pt x="231" y="426"/>
                  </a:lnTo>
                  <a:lnTo>
                    <a:pt x="261" y="412"/>
                  </a:lnTo>
                  <a:lnTo>
                    <a:pt x="289" y="369"/>
                  </a:lnTo>
                  <a:lnTo>
                    <a:pt x="318" y="295"/>
                  </a:lnTo>
                  <a:lnTo>
                    <a:pt x="346" y="214"/>
                  </a:lnTo>
                  <a:lnTo>
                    <a:pt x="376" y="148"/>
                  </a:lnTo>
                  <a:lnTo>
                    <a:pt x="405" y="111"/>
                  </a:lnTo>
                  <a:lnTo>
                    <a:pt x="433" y="88"/>
                  </a:lnTo>
                  <a:lnTo>
                    <a:pt x="463" y="81"/>
                  </a:lnTo>
                  <a:lnTo>
                    <a:pt x="492" y="83"/>
                  </a:lnTo>
                  <a:lnTo>
                    <a:pt x="520" y="88"/>
                  </a:lnTo>
                  <a:lnTo>
                    <a:pt x="550" y="95"/>
                  </a:lnTo>
                  <a:lnTo>
                    <a:pt x="578" y="98"/>
                  </a:lnTo>
                  <a:lnTo>
                    <a:pt x="607" y="102"/>
                  </a:lnTo>
                  <a:lnTo>
                    <a:pt x="637" y="121"/>
                  </a:lnTo>
                  <a:lnTo>
                    <a:pt x="665" y="157"/>
                  </a:lnTo>
                  <a:lnTo>
                    <a:pt x="694" y="214"/>
                  </a:lnTo>
                  <a:lnTo>
                    <a:pt x="724" y="271"/>
                  </a:lnTo>
                  <a:lnTo>
                    <a:pt x="752" y="298"/>
                  </a:lnTo>
                  <a:lnTo>
                    <a:pt x="781" y="302"/>
                  </a:lnTo>
                  <a:lnTo>
                    <a:pt x="809" y="313"/>
                  </a:lnTo>
                  <a:lnTo>
                    <a:pt x="839" y="323"/>
                  </a:lnTo>
                  <a:lnTo>
                    <a:pt x="868" y="339"/>
                  </a:lnTo>
                  <a:lnTo>
                    <a:pt x="896" y="362"/>
                  </a:lnTo>
                  <a:lnTo>
                    <a:pt x="926" y="359"/>
                  </a:lnTo>
                  <a:lnTo>
                    <a:pt x="955" y="345"/>
                  </a:lnTo>
                  <a:lnTo>
                    <a:pt x="983" y="314"/>
                  </a:lnTo>
                  <a:lnTo>
                    <a:pt x="1013" y="266"/>
                  </a:lnTo>
                  <a:lnTo>
                    <a:pt x="1041" y="225"/>
                  </a:lnTo>
                  <a:lnTo>
                    <a:pt x="1070" y="201"/>
                  </a:lnTo>
                  <a:lnTo>
                    <a:pt x="1099" y="174"/>
                  </a:lnTo>
                  <a:lnTo>
                    <a:pt x="1128" y="157"/>
                  </a:lnTo>
                  <a:lnTo>
                    <a:pt x="1157" y="147"/>
                  </a:lnTo>
                  <a:lnTo>
                    <a:pt x="1186" y="127"/>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51" name="Freeform 249">
              <a:extLst>
                <a:ext uri="{FF2B5EF4-FFF2-40B4-BE49-F238E27FC236}">
                  <a16:creationId xmlns="" xmlns:a16="http://schemas.microsoft.com/office/drawing/2014/main" id="{723C4C64-B51B-4859-8C05-A26DF0E9C29F}"/>
                </a:ext>
              </a:extLst>
            </p:cNvPr>
            <p:cNvSpPr>
              <a:spLocks/>
            </p:cNvSpPr>
            <p:nvPr/>
          </p:nvSpPr>
          <p:spPr bwMode="auto">
            <a:xfrm>
              <a:off x="4144963" y="4184650"/>
              <a:ext cx="1974850" cy="703263"/>
            </a:xfrm>
            <a:custGeom>
              <a:avLst/>
              <a:gdLst>
                <a:gd name="T0" fmla="*/ 0 w 1244"/>
                <a:gd name="T1" fmla="*/ 147 h 443"/>
                <a:gd name="T2" fmla="*/ 29 w 1244"/>
                <a:gd name="T3" fmla="*/ 62 h 443"/>
                <a:gd name="T4" fmla="*/ 58 w 1244"/>
                <a:gd name="T5" fmla="*/ 29 h 443"/>
                <a:gd name="T6" fmla="*/ 87 w 1244"/>
                <a:gd name="T7" fmla="*/ 14 h 443"/>
                <a:gd name="T8" fmla="*/ 115 w 1244"/>
                <a:gd name="T9" fmla="*/ 0 h 443"/>
                <a:gd name="T10" fmla="*/ 144 w 1244"/>
                <a:gd name="T11" fmla="*/ 15 h 443"/>
                <a:gd name="T12" fmla="*/ 174 w 1244"/>
                <a:gd name="T13" fmla="*/ 63 h 443"/>
                <a:gd name="T14" fmla="*/ 202 w 1244"/>
                <a:gd name="T15" fmla="*/ 142 h 443"/>
                <a:gd name="T16" fmla="*/ 231 w 1244"/>
                <a:gd name="T17" fmla="*/ 223 h 443"/>
                <a:gd name="T18" fmla="*/ 261 w 1244"/>
                <a:gd name="T19" fmla="*/ 297 h 443"/>
                <a:gd name="T20" fmla="*/ 289 w 1244"/>
                <a:gd name="T21" fmla="*/ 358 h 443"/>
                <a:gd name="T22" fmla="*/ 318 w 1244"/>
                <a:gd name="T23" fmla="*/ 403 h 443"/>
                <a:gd name="T24" fmla="*/ 346 w 1244"/>
                <a:gd name="T25" fmla="*/ 430 h 443"/>
                <a:gd name="T26" fmla="*/ 376 w 1244"/>
                <a:gd name="T27" fmla="*/ 438 h 443"/>
                <a:gd name="T28" fmla="*/ 405 w 1244"/>
                <a:gd name="T29" fmla="*/ 443 h 443"/>
                <a:gd name="T30" fmla="*/ 433 w 1244"/>
                <a:gd name="T31" fmla="*/ 437 h 443"/>
                <a:gd name="T32" fmla="*/ 463 w 1244"/>
                <a:gd name="T33" fmla="*/ 424 h 443"/>
                <a:gd name="T34" fmla="*/ 492 w 1244"/>
                <a:gd name="T35" fmla="*/ 408 h 443"/>
                <a:gd name="T36" fmla="*/ 520 w 1244"/>
                <a:gd name="T37" fmla="*/ 385 h 443"/>
                <a:gd name="T38" fmla="*/ 550 w 1244"/>
                <a:gd name="T39" fmla="*/ 364 h 443"/>
                <a:gd name="T40" fmla="*/ 578 w 1244"/>
                <a:gd name="T41" fmla="*/ 316 h 443"/>
                <a:gd name="T42" fmla="*/ 607 w 1244"/>
                <a:gd name="T43" fmla="*/ 254 h 443"/>
                <a:gd name="T44" fmla="*/ 637 w 1244"/>
                <a:gd name="T45" fmla="*/ 203 h 443"/>
                <a:gd name="T46" fmla="*/ 665 w 1244"/>
                <a:gd name="T47" fmla="*/ 169 h 443"/>
                <a:gd name="T48" fmla="*/ 694 w 1244"/>
                <a:gd name="T49" fmla="*/ 155 h 443"/>
                <a:gd name="T50" fmla="*/ 724 w 1244"/>
                <a:gd name="T51" fmla="*/ 153 h 443"/>
                <a:gd name="T52" fmla="*/ 752 w 1244"/>
                <a:gd name="T53" fmla="*/ 155 h 443"/>
                <a:gd name="T54" fmla="*/ 781 w 1244"/>
                <a:gd name="T55" fmla="*/ 158 h 443"/>
                <a:gd name="T56" fmla="*/ 809 w 1244"/>
                <a:gd name="T57" fmla="*/ 158 h 443"/>
                <a:gd name="T58" fmla="*/ 839 w 1244"/>
                <a:gd name="T59" fmla="*/ 148 h 443"/>
                <a:gd name="T60" fmla="*/ 868 w 1244"/>
                <a:gd name="T61" fmla="*/ 134 h 443"/>
                <a:gd name="T62" fmla="*/ 896 w 1244"/>
                <a:gd name="T63" fmla="*/ 154 h 443"/>
                <a:gd name="T64" fmla="*/ 926 w 1244"/>
                <a:gd name="T65" fmla="*/ 191 h 443"/>
                <a:gd name="T66" fmla="*/ 955 w 1244"/>
                <a:gd name="T67" fmla="*/ 230 h 443"/>
                <a:gd name="T68" fmla="*/ 983 w 1244"/>
                <a:gd name="T69" fmla="*/ 276 h 443"/>
                <a:gd name="T70" fmla="*/ 1013 w 1244"/>
                <a:gd name="T71" fmla="*/ 302 h 443"/>
                <a:gd name="T72" fmla="*/ 1041 w 1244"/>
                <a:gd name="T73" fmla="*/ 303 h 443"/>
                <a:gd name="T74" fmla="*/ 1070 w 1244"/>
                <a:gd name="T75" fmla="*/ 286 h 443"/>
                <a:gd name="T76" fmla="*/ 1099 w 1244"/>
                <a:gd name="T77" fmla="*/ 268 h 443"/>
                <a:gd name="T78" fmla="*/ 1128 w 1244"/>
                <a:gd name="T79" fmla="*/ 278 h 443"/>
                <a:gd name="T80" fmla="*/ 1157 w 1244"/>
                <a:gd name="T81" fmla="*/ 308 h 443"/>
                <a:gd name="T82" fmla="*/ 1186 w 1244"/>
                <a:gd name="T83" fmla="*/ 337 h 443"/>
                <a:gd name="T84" fmla="*/ 1215 w 1244"/>
                <a:gd name="T85" fmla="*/ 351 h 443"/>
                <a:gd name="T86" fmla="*/ 1244 w 1244"/>
                <a:gd name="T87" fmla="*/ 345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43">
                  <a:moveTo>
                    <a:pt x="0" y="147"/>
                  </a:moveTo>
                  <a:lnTo>
                    <a:pt x="29" y="62"/>
                  </a:lnTo>
                  <a:lnTo>
                    <a:pt x="58" y="29"/>
                  </a:lnTo>
                  <a:lnTo>
                    <a:pt x="87" y="14"/>
                  </a:lnTo>
                  <a:lnTo>
                    <a:pt x="115" y="0"/>
                  </a:lnTo>
                  <a:lnTo>
                    <a:pt x="144" y="15"/>
                  </a:lnTo>
                  <a:lnTo>
                    <a:pt x="174" y="63"/>
                  </a:lnTo>
                  <a:lnTo>
                    <a:pt x="202" y="142"/>
                  </a:lnTo>
                  <a:lnTo>
                    <a:pt x="231" y="223"/>
                  </a:lnTo>
                  <a:lnTo>
                    <a:pt x="261" y="297"/>
                  </a:lnTo>
                  <a:lnTo>
                    <a:pt x="289" y="358"/>
                  </a:lnTo>
                  <a:lnTo>
                    <a:pt x="318" y="403"/>
                  </a:lnTo>
                  <a:lnTo>
                    <a:pt x="346" y="430"/>
                  </a:lnTo>
                  <a:lnTo>
                    <a:pt x="376" y="438"/>
                  </a:lnTo>
                  <a:lnTo>
                    <a:pt x="405" y="443"/>
                  </a:lnTo>
                  <a:lnTo>
                    <a:pt x="433" y="437"/>
                  </a:lnTo>
                  <a:lnTo>
                    <a:pt x="463" y="424"/>
                  </a:lnTo>
                  <a:lnTo>
                    <a:pt x="492" y="408"/>
                  </a:lnTo>
                  <a:lnTo>
                    <a:pt x="520" y="385"/>
                  </a:lnTo>
                  <a:lnTo>
                    <a:pt x="550" y="364"/>
                  </a:lnTo>
                  <a:lnTo>
                    <a:pt x="578" y="316"/>
                  </a:lnTo>
                  <a:lnTo>
                    <a:pt x="607" y="254"/>
                  </a:lnTo>
                  <a:lnTo>
                    <a:pt x="637" y="203"/>
                  </a:lnTo>
                  <a:lnTo>
                    <a:pt x="665" y="169"/>
                  </a:lnTo>
                  <a:lnTo>
                    <a:pt x="694" y="155"/>
                  </a:lnTo>
                  <a:lnTo>
                    <a:pt x="724" y="153"/>
                  </a:lnTo>
                  <a:lnTo>
                    <a:pt x="752" y="155"/>
                  </a:lnTo>
                  <a:lnTo>
                    <a:pt x="781" y="158"/>
                  </a:lnTo>
                  <a:lnTo>
                    <a:pt x="809" y="158"/>
                  </a:lnTo>
                  <a:lnTo>
                    <a:pt x="839" y="148"/>
                  </a:lnTo>
                  <a:lnTo>
                    <a:pt x="868" y="134"/>
                  </a:lnTo>
                  <a:lnTo>
                    <a:pt x="896" y="154"/>
                  </a:lnTo>
                  <a:lnTo>
                    <a:pt x="926" y="191"/>
                  </a:lnTo>
                  <a:lnTo>
                    <a:pt x="955" y="230"/>
                  </a:lnTo>
                  <a:lnTo>
                    <a:pt x="983" y="276"/>
                  </a:lnTo>
                  <a:lnTo>
                    <a:pt x="1013" y="302"/>
                  </a:lnTo>
                  <a:lnTo>
                    <a:pt x="1041" y="303"/>
                  </a:lnTo>
                  <a:lnTo>
                    <a:pt x="1070" y="286"/>
                  </a:lnTo>
                  <a:lnTo>
                    <a:pt x="1099" y="268"/>
                  </a:lnTo>
                  <a:lnTo>
                    <a:pt x="1128" y="278"/>
                  </a:lnTo>
                  <a:lnTo>
                    <a:pt x="1157" y="308"/>
                  </a:lnTo>
                  <a:lnTo>
                    <a:pt x="1186" y="337"/>
                  </a:lnTo>
                  <a:lnTo>
                    <a:pt x="1215" y="351"/>
                  </a:lnTo>
                  <a:lnTo>
                    <a:pt x="1244" y="345"/>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52" name="Freeform 250">
              <a:extLst>
                <a:ext uri="{FF2B5EF4-FFF2-40B4-BE49-F238E27FC236}">
                  <a16:creationId xmlns="" xmlns:a16="http://schemas.microsoft.com/office/drawing/2014/main" id="{16318175-1E28-4FFC-9446-7ED679A81897}"/>
                </a:ext>
              </a:extLst>
            </p:cNvPr>
            <p:cNvSpPr>
              <a:spLocks/>
            </p:cNvSpPr>
            <p:nvPr/>
          </p:nvSpPr>
          <p:spPr bwMode="auto">
            <a:xfrm>
              <a:off x="4144963" y="4314825"/>
              <a:ext cx="1974850" cy="765175"/>
            </a:xfrm>
            <a:custGeom>
              <a:avLst/>
              <a:gdLst>
                <a:gd name="T0" fmla="*/ 0 w 1244"/>
                <a:gd name="T1" fmla="*/ 472 h 482"/>
                <a:gd name="T2" fmla="*/ 29 w 1244"/>
                <a:gd name="T3" fmla="*/ 482 h 482"/>
                <a:gd name="T4" fmla="*/ 58 w 1244"/>
                <a:gd name="T5" fmla="*/ 437 h 482"/>
                <a:gd name="T6" fmla="*/ 87 w 1244"/>
                <a:gd name="T7" fmla="*/ 380 h 482"/>
                <a:gd name="T8" fmla="*/ 115 w 1244"/>
                <a:gd name="T9" fmla="*/ 308 h 482"/>
                <a:gd name="T10" fmla="*/ 144 w 1244"/>
                <a:gd name="T11" fmla="*/ 198 h 482"/>
                <a:gd name="T12" fmla="*/ 174 w 1244"/>
                <a:gd name="T13" fmla="*/ 104 h 482"/>
                <a:gd name="T14" fmla="*/ 202 w 1244"/>
                <a:gd name="T15" fmla="*/ 36 h 482"/>
                <a:gd name="T16" fmla="*/ 231 w 1244"/>
                <a:gd name="T17" fmla="*/ 1 h 482"/>
                <a:gd name="T18" fmla="*/ 261 w 1244"/>
                <a:gd name="T19" fmla="*/ 0 h 482"/>
                <a:gd name="T20" fmla="*/ 289 w 1244"/>
                <a:gd name="T21" fmla="*/ 7 h 482"/>
                <a:gd name="T22" fmla="*/ 318 w 1244"/>
                <a:gd name="T23" fmla="*/ 24 h 482"/>
                <a:gd name="T24" fmla="*/ 346 w 1244"/>
                <a:gd name="T25" fmla="*/ 43 h 482"/>
                <a:gd name="T26" fmla="*/ 376 w 1244"/>
                <a:gd name="T27" fmla="*/ 56 h 482"/>
                <a:gd name="T28" fmla="*/ 405 w 1244"/>
                <a:gd name="T29" fmla="*/ 67 h 482"/>
                <a:gd name="T30" fmla="*/ 433 w 1244"/>
                <a:gd name="T31" fmla="*/ 75 h 482"/>
                <a:gd name="T32" fmla="*/ 463 w 1244"/>
                <a:gd name="T33" fmla="*/ 110 h 482"/>
                <a:gd name="T34" fmla="*/ 492 w 1244"/>
                <a:gd name="T35" fmla="*/ 174 h 482"/>
                <a:gd name="T36" fmla="*/ 520 w 1244"/>
                <a:gd name="T37" fmla="*/ 247 h 482"/>
                <a:gd name="T38" fmla="*/ 550 w 1244"/>
                <a:gd name="T39" fmla="*/ 310 h 482"/>
                <a:gd name="T40" fmla="*/ 578 w 1244"/>
                <a:gd name="T41" fmla="*/ 340 h 482"/>
                <a:gd name="T42" fmla="*/ 607 w 1244"/>
                <a:gd name="T43" fmla="*/ 339 h 482"/>
                <a:gd name="T44" fmla="*/ 637 w 1244"/>
                <a:gd name="T45" fmla="*/ 318 h 482"/>
                <a:gd name="T46" fmla="*/ 665 w 1244"/>
                <a:gd name="T47" fmla="*/ 310 h 482"/>
                <a:gd name="T48" fmla="*/ 694 w 1244"/>
                <a:gd name="T49" fmla="*/ 307 h 482"/>
                <a:gd name="T50" fmla="*/ 724 w 1244"/>
                <a:gd name="T51" fmla="*/ 313 h 482"/>
                <a:gd name="T52" fmla="*/ 752 w 1244"/>
                <a:gd name="T53" fmla="*/ 307 h 482"/>
                <a:gd name="T54" fmla="*/ 781 w 1244"/>
                <a:gd name="T55" fmla="*/ 260 h 482"/>
                <a:gd name="T56" fmla="*/ 809 w 1244"/>
                <a:gd name="T57" fmla="*/ 210 h 482"/>
                <a:gd name="T58" fmla="*/ 839 w 1244"/>
                <a:gd name="T59" fmla="*/ 169 h 482"/>
                <a:gd name="T60" fmla="*/ 868 w 1244"/>
                <a:gd name="T61" fmla="*/ 148 h 482"/>
                <a:gd name="T62" fmla="*/ 896 w 1244"/>
                <a:gd name="T63" fmla="*/ 143 h 482"/>
                <a:gd name="T64" fmla="*/ 926 w 1244"/>
                <a:gd name="T65" fmla="*/ 141 h 482"/>
                <a:gd name="T66" fmla="*/ 955 w 1244"/>
                <a:gd name="T67" fmla="*/ 130 h 482"/>
                <a:gd name="T68" fmla="*/ 983 w 1244"/>
                <a:gd name="T69" fmla="*/ 116 h 482"/>
                <a:gd name="T70" fmla="*/ 1013 w 1244"/>
                <a:gd name="T71" fmla="*/ 109 h 482"/>
                <a:gd name="T72" fmla="*/ 1041 w 1244"/>
                <a:gd name="T73" fmla="*/ 108 h 482"/>
                <a:gd name="T74" fmla="*/ 1070 w 1244"/>
                <a:gd name="T75" fmla="*/ 121 h 482"/>
                <a:gd name="T76" fmla="*/ 1099 w 1244"/>
                <a:gd name="T77" fmla="*/ 120 h 482"/>
                <a:gd name="T78" fmla="*/ 1128 w 1244"/>
                <a:gd name="T79" fmla="*/ 108 h 482"/>
                <a:gd name="T80" fmla="*/ 1157 w 1244"/>
                <a:gd name="T81" fmla="*/ 118 h 482"/>
                <a:gd name="T82" fmla="*/ 1186 w 1244"/>
                <a:gd name="T83" fmla="*/ 105 h 482"/>
                <a:gd name="T84" fmla="*/ 1215 w 1244"/>
                <a:gd name="T85" fmla="*/ 129 h 482"/>
                <a:gd name="T86" fmla="*/ 1244 w 1244"/>
                <a:gd name="T87" fmla="*/ 171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4" h="482">
                  <a:moveTo>
                    <a:pt x="0" y="472"/>
                  </a:moveTo>
                  <a:lnTo>
                    <a:pt x="29" y="482"/>
                  </a:lnTo>
                  <a:lnTo>
                    <a:pt x="58" y="437"/>
                  </a:lnTo>
                  <a:lnTo>
                    <a:pt x="87" y="380"/>
                  </a:lnTo>
                  <a:lnTo>
                    <a:pt x="115" y="308"/>
                  </a:lnTo>
                  <a:lnTo>
                    <a:pt x="144" y="198"/>
                  </a:lnTo>
                  <a:lnTo>
                    <a:pt x="174" y="104"/>
                  </a:lnTo>
                  <a:lnTo>
                    <a:pt x="202" y="36"/>
                  </a:lnTo>
                  <a:lnTo>
                    <a:pt x="231" y="1"/>
                  </a:lnTo>
                  <a:lnTo>
                    <a:pt x="261" y="0"/>
                  </a:lnTo>
                  <a:lnTo>
                    <a:pt x="289" y="7"/>
                  </a:lnTo>
                  <a:lnTo>
                    <a:pt x="318" y="24"/>
                  </a:lnTo>
                  <a:lnTo>
                    <a:pt x="346" y="43"/>
                  </a:lnTo>
                  <a:lnTo>
                    <a:pt x="376" y="56"/>
                  </a:lnTo>
                  <a:lnTo>
                    <a:pt x="405" y="67"/>
                  </a:lnTo>
                  <a:lnTo>
                    <a:pt x="433" y="75"/>
                  </a:lnTo>
                  <a:lnTo>
                    <a:pt x="463" y="110"/>
                  </a:lnTo>
                  <a:lnTo>
                    <a:pt x="492" y="174"/>
                  </a:lnTo>
                  <a:lnTo>
                    <a:pt x="520" y="247"/>
                  </a:lnTo>
                  <a:lnTo>
                    <a:pt x="550" y="310"/>
                  </a:lnTo>
                  <a:lnTo>
                    <a:pt x="578" y="340"/>
                  </a:lnTo>
                  <a:lnTo>
                    <a:pt x="607" y="339"/>
                  </a:lnTo>
                  <a:lnTo>
                    <a:pt x="637" y="318"/>
                  </a:lnTo>
                  <a:lnTo>
                    <a:pt x="665" y="310"/>
                  </a:lnTo>
                  <a:lnTo>
                    <a:pt x="694" y="307"/>
                  </a:lnTo>
                  <a:lnTo>
                    <a:pt x="724" y="313"/>
                  </a:lnTo>
                  <a:lnTo>
                    <a:pt x="752" y="307"/>
                  </a:lnTo>
                  <a:lnTo>
                    <a:pt x="781" y="260"/>
                  </a:lnTo>
                  <a:lnTo>
                    <a:pt x="809" y="210"/>
                  </a:lnTo>
                  <a:lnTo>
                    <a:pt x="839" y="169"/>
                  </a:lnTo>
                  <a:lnTo>
                    <a:pt x="868" y="148"/>
                  </a:lnTo>
                  <a:lnTo>
                    <a:pt x="896" y="143"/>
                  </a:lnTo>
                  <a:lnTo>
                    <a:pt x="926" y="141"/>
                  </a:lnTo>
                  <a:lnTo>
                    <a:pt x="955" y="130"/>
                  </a:lnTo>
                  <a:lnTo>
                    <a:pt x="983" y="116"/>
                  </a:lnTo>
                  <a:lnTo>
                    <a:pt x="1013" y="109"/>
                  </a:lnTo>
                  <a:lnTo>
                    <a:pt x="1041" y="108"/>
                  </a:lnTo>
                  <a:lnTo>
                    <a:pt x="1070" y="121"/>
                  </a:lnTo>
                  <a:lnTo>
                    <a:pt x="1099" y="120"/>
                  </a:lnTo>
                  <a:lnTo>
                    <a:pt x="1128" y="108"/>
                  </a:lnTo>
                  <a:lnTo>
                    <a:pt x="1157" y="118"/>
                  </a:lnTo>
                  <a:lnTo>
                    <a:pt x="1186" y="105"/>
                  </a:lnTo>
                  <a:lnTo>
                    <a:pt x="1215" y="129"/>
                  </a:lnTo>
                  <a:lnTo>
                    <a:pt x="1244" y="171"/>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53" name="Freeform 251">
              <a:extLst>
                <a:ext uri="{FF2B5EF4-FFF2-40B4-BE49-F238E27FC236}">
                  <a16:creationId xmlns="" xmlns:a16="http://schemas.microsoft.com/office/drawing/2014/main" id="{132D0C26-62D2-4884-9EC5-B3206AF0C556}"/>
                </a:ext>
              </a:extLst>
            </p:cNvPr>
            <p:cNvSpPr>
              <a:spLocks/>
            </p:cNvSpPr>
            <p:nvPr/>
          </p:nvSpPr>
          <p:spPr bwMode="auto">
            <a:xfrm>
              <a:off x="4144963" y="4256088"/>
              <a:ext cx="1928813" cy="663575"/>
            </a:xfrm>
            <a:custGeom>
              <a:avLst/>
              <a:gdLst>
                <a:gd name="T0" fmla="*/ 0 w 1215"/>
                <a:gd name="T1" fmla="*/ 0 h 418"/>
                <a:gd name="T2" fmla="*/ 29 w 1215"/>
                <a:gd name="T3" fmla="*/ 59 h 418"/>
                <a:gd name="T4" fmla="*/ 58 w 1215"/>
                <a:gd name="T5" fmla="*/ 148 h 418"/>
                <a:gd name="T6" fmla="*/ 87 w 1215"/>
                <a:gd name="T7" fmla="*/ 220 h 418"/>
                <a:gd name="T8" fmla="*/ 115 w 1215"/>
                <a:gd name="T9" fmla="*/ 295 h 418"/>
                <a:gd name="T10" fmla="*/ 144 w 1215"/>
                <a:gd name="T11" fmla="*/ 377 h 418"/>
                <a:gd name="T12" fmla="*/ 174 w 1215"/>
                <a:gd name="T13" fmla="*/ 408 h 418"/>
                <a:gd name="T14" fmla="*/ 202 w 1215"/>
                <a:gd name="T15" fmla="*/ 415 h 418"/>
                <a:gd name="T16" fmla="*/ 231 w 1215"/>
                <a:gd name="T17" fmla="*/ 418 h 418"/>
                <a:gd name="T18" fmla="*/ 261 w 1215"/>
                <a:gd name="T19" fmla="*/ 414 h 418"/>
                <a:gd name="T20" fmla="*/ 289 w 1215"/>
                <a:gd name="T21" fmla="*/ 403 h 418"/>
                <a:gd name="T22" fmla="*/ 318 w 1215"/>
                <a:gd name="T23" fmla="*/ 359 h 418"/>
                <a:gd name="T24" fmla="*/ 346 w 1215"/>
                <a:gd name="T25" fmla="*/ 281 h 418"/>
                <a:gd name="T26" fmla="*/ 376 w 1215"/>
                <a:gd name="T27" fmla="*/ 205 h 418"/>
                <a:gd name="T28" fmla="*/ 405 w 1215"/>
                <a:gd name="T29" fmla="*/ 136 h 418"/>
                <a:gd name="T30" fmla="*/ 433 w 1215"/>
                <a:gd name="T31" fmla="*/ 93 h 418"/>
                <a:gd name="T32" fmla="*/ 463 w 1215"/>
                <a:gd name="T33" fmla="*/ 82 h 418"/>
                <a:gd name="T34" fmla="*/ 492 w 1215"/>
                <a:gd name="T35" fmla="*/ 80 h 418"/>
                <a:gd name="T36" fmla="*/ 520 w 1215"/>
                <a:gd name="T37" fmla="*/ 84 h 418"/>
                <a:gd name="T38" fmla="*/ 550 w 1215"/>
                <a:gd name="T39" fmla="*/ 91 h 418"/>
                <a:gd name="T40" fmla="*/ 578 w 1215"/>
                <a:gd name="T41" fmla="*/ 82 h 418"/>
                <a:gd name="T42" fmla="*/ 607 w 1215"/>
                <a:gd name="T43" fmla="*/ 81 h 418"/>
                <a:gd name="T44" fmla="*/ 637 w 1215"/>
                <a:gd name="T45" fmla="*/ 87 h 418"/>
                <a:gd name="T46" fmla="*/ 665 w 1215"/>
                <a:gd name="T47" fmla="*/ 100 h 418"/>
                <a:gd name="T48" fmla="*/ 694 w 1215"/>
                <a:gd name="T49" fmla="*/ 142 h 418"/>
                <a:gd name="T50" fmla="*/ 724 w 1215"/>
                <a:gd name="T51" fmla="*/ 194 h 418"/>
                <a:gd name="T52" fmla="*/ 752 w 1215"/>
                <a:gd name="T53" fmla="*/ 244 h 418"/>
                <a:gd name="T54" fmla="*/ 781 w 1215"/>
                <a:gd name="T55" fmla="*/ 278 h 418"/>
                <a:gd name="T56" fmla="*/ 809 w 1215"/>
                <a:gd name="T57" fmla="*/ 295 h 418"/>
                <a:gd name="T58" fmla="*/ 839 w 1215"/>
                <a:gd name="T59" fmla="*/ 294 h 418"/>
                <a:gd name="T60" fmla="*/ 868 w 1215"/>
                <a:gd name="T61" fmla="*/ 315 h 418"/>
                <a:gd name="T62" fmla="*/ 896 w 1215"/>
                <a:gd name="T63" fmla="*/ 353 h 418"/>
                <a:gd name="T64" fmla="*/ 926 w 1215"/>
                <a:gd name="T65" fmla="*/ 374 h 418"/>
                <a:gd name="T66" fmla="*/ 955 w 1215"/>
                <a:gd name="T67" fmla="*/ 375 h 418"/>
                <a:gd name="T68" fmla="*/ 983 w 1215"/>
                <a:gd name="T69" fmla="*/ 340 h 418"/>
                <a:gd name="T70" fmla="*/ 1013 w 1215"/>
                <a:gd name="T71" fmla="*/ 285 h 418"/>
                <a:gd name="T72" fmla="*/ 1041 w 1215"/>
                <a:gd name="T73" fmla="*/ 243 h 418"/>
                <a:gd name="T74" fmla="*/ 1070 w 1215"/>
                <a:gd name="T75" fmla="*/ 216 h 418"/>
                <a:gd name="T76" fmla="*/ 1099 w 1215"/>
                <a:gd name="T77" fmla="*/ 201 h 418"/>
                <a:gd name="T78" fmla="*/ 1128 w 1215"/>
                <a:gd name="T79" fmla="*/ 201 h 418"/>
                <a:gd name="T80" fmla="*/ 1157 w 1215"/>
                <a:gd name="T81" fmla="*/ 192 h 418"/>
                <a:gd name="T82" fmla="*/ 1186 w 1215"/>
                <a:gd name="T83" fmla="*/ 183 h 418"/>
                <a:gd name="T84" fmla="*/ 1215 w 1215"/>
                <a:gd name="T85" fmla="*/ 148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5" h="418">
                  <a:moveTo>
                    <a:pt x="0" y="0"/>
                  </a:moveTo>
                  <a:lnTo>
                    <a:pt x="29" y="59"/>
                  </a:lnTo>
                  <a:lnTo>
                    <a:pt x="58" y="148"/>
                  </a:lnTo>
                  <a:lnTo>
                    <a:pt x="87" y="220"/>
                  </a:lnTo>
                  <a:lnTo>
                    <a:pt x="115" y="295"/>
                  </a:lnTo>
                  <a:lnTo>
                    <a:pt x="144" y="377"/>
                  </a:lnTo>
                  <a:lnTo>
                    <a:pt x="174" y="408"/>
                  </a:lnTo>
                  <a:lnTo>
                    <a:pt x="202" y="415"/>
                  </a:lnTo>
                  <a:lnTo>
                    <a:pt x="231" y="418"/>
                  </a:lnTo>
                  <a:lnTo>
                    <a:pt x="261" y="414"/>
                  </a:lnTo>
                  <a:lnTo>
                    <a:pt x="289" y="403"/>
                  </a:lnTo>
                  <a:lnTo>
                    <a:pt x="318" y="359"/>
                  </a:lnTo>
                  <a:lnTo>
                    <a:pt x="346" y="281"/>
                  </a:lnTo>
                  <a:lnTo>
                    <a:pt x="376" y="205"/>
                  </a:lnTo>
                  <a:lnTo>
                    <a:pt x="405" y="136"/>
                  </a:lnTo>
                  <a:lnTo>
                    <a:pt x="433" y="93"/>
                  </a:lnTo>
                  <a:lnTo>
                    <a:pt x="463" y="82"/>
                  </a:lnTo>
                  <a:lnTo>
                    <a:pt x="492" y="80"/>
                  </a:lnTo>
                  <a:lnTo>
                    <a:pt x="520" y="84"/>
                  </a:lnTo>
                  <a:lnTo>
                    <a:pt x="550" y="91"/>
                  </a:lnTo>
                  <a:lnTo>
                    <a:pt x="578" y="82"/>
                  </a:lnTo>
                  <a:lnTo>
                    <a:pt x="607" y="81"/>
                  </a:lnTo>
                  <a:lnTo>
                    <a:pt x="637" y="87"/>
                  </a:lnTo>
                  <a:lnTo>
                    <a:pt x="665" y="100"/>
                  </a:lnTo>
                  <a:lnTo>
                    <a:pt x="694" y="142"/>
                  </a:lnTo>
                  <a:lnTo>
                    <a:pt x="724" y="194"/>
                  </a:lnTo>
                  <a:lnTo>
                    <a:pt x="752" y="244"/>
                  </a:lnTo>
                  <a:lnTo>
                    <a:pt x="781" y="278"/>
                  </a:lnTo>
                  <a:lnTo>
                    <a:pt x="809" y="295"/>
                  </a:lnTo>
                  <a:lnTo>
                    <a:pt x="839" y="294"/>
                  </a:lnTo>
                  <a:lnTo>
                    <a:pt x="868" y="315"/>
                  </a:lnTo>
                  <a:lnTo>
                    <a:pt x="896" y="353"/>
                  </a:lnTo>
                  <a:lnTo>
                    <a:pt x="926" y="374"/>
                  </a:lnTo>
                  <a:lnTo>
                    <a:pt x="955" y="375"/>
                  </a:lnTo>
                  <a:lnTo>
                    <a:pt x="983" y="340"/>
                  </a:lnTo>
                  <a:lnTo>
                    <a:pt x="1013" y="285"/>
                  </a:lnTo>
                  <a:lnTo>
                    <a:pt x="1041" y="243"/>
                  </a:lnTo>
                  <a:lnTo>
                    <a:pt x="1070" y="216"/>
                  </a:lnTo>
                  <a:lnTo>
                    <a:pt x="1099" y="201"/>
                  </a:lnTo>
                  <a:lnTo>
                    <a:pt x="1128" y="201"/>
                  </a:lnTo>
                  <a:lnTo>
                    <a:pt x="1157" y="192"/>
                  </a:lnTo>
                  <a:lnTo>
                    <a:pt x="1186" y="183"/>
                  </a:lnTo>
                  <a:lnTo>
                    <a:pt x="1215" y="148"/>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54" name="Freeform 252">
              <a:extLst>
                <a:ext uri="{FF2B5EF4-FFF2-40B4-BE49-F238E27FC236}">
                  <a16:creationId xmlns="" xmlns:a16="http://schemas.microsoft.com/office/drawing/2014/main" id="{D54743A5-4BAA-41E9-AA1D-A4115EC91F8B}"/>
                </a:ext>
              </a:extLst>
            </p:cNvPr>
            <p:cNvSpPr>
              <a:spLocks/>
            </p:cNvSpPr>
            <p:nvPr/>
          </p:nvSpPr>
          <p:spPr bwMode="auto">
            <a:xfrm>
              <a:off x="4144963" y="4257675"/>
              <a:ext cx="1790700" cy="623888"/>
            </a:xfrm>
            <a:custGeom>
              <a:avLst/>
              <a:gdLst>
                <a:gd name="T0" fmla="*/ 0 w 1128"/>
                <a:gd name="T1" fmla="*/ 162 h 393"/>
                <a:gd name="T2" fmla="*/ 29 w 1128"/>
                <a:gd name="T3" fmla="*/ 87 h 393"/>
                <a:gd name="T4" fmla="*/ 58 w 1128"/>
                <a:gd name="T5" fmla="*/ 36 h 393"/>
                <a:gd name="T6" fmla="*/ 87 w 1128"/>
                <a:gd name="T7" fmla="*/ 8 h 393"/>
                <a:gd name="T8" fmla="*/ 115 w 1128"/>
                <a:gd name="T9" fmla="*/ 0 h 393"/>
                <a:gd name="T10" fmla="*/ 144 w 1128"/>
                <a:gd name="T11" fmla="*/ 1 h 393"/>
                <a:gd name="T12" fmla="*/ 174 w 1128"/>
                <a:gd name="T13" fmla="*/ 13 h 393"/>
                <a:gd name="T14" fmla="*/ 202 w 1128"/>
                <a:gd name="T15" fmla="*/ 38 h 393"/>
                <a:gd name="T16" fmla="*/ 231 w 1128"/>
                <a:gd name="T17" fmla="*/ 82 h 393"/>
                <a:gd name="T18" fmla="*/ 261 w 1128"/>
                <a:gd name="T19" fmla="*/ 154 h 393"/>
                <a:gd name="T20" fmla="*/ 289 w 1128"/>
                <a:gd name="T21" fmla="*/ 238 h 393"/>
                <a:gd name="T22" fmla="*/ 318 w 1128"/>
                <a:gd name="T23" fmla="*/ 315 h 393"/>
                <a:gd name="T24" fmla="*/ 346 w 1128"/>
                <a:gd name="T25" fmla="*/ 362 h 393"/>
                <a:gd name="T26" fmla="*/ 376 w 1128"/>
                <a:gd name="T27" fmla="*/ 382 h 393"/>
                <a:gd name="T28" fmla="*/ 405 w 1128"/>
                <a:gd name="T29" fmla="*/ 393 h 393"/>
                <a:gd name="T30" fmla="*/ 433 w 1128"/>
                <a:gd name="T31" fmla="*/ 392 h 393"/>
                <a:gd name="T32" fmla="*/ 463 w 1128"/>
                <a:gd name="T33" fmla="*/ 385 h 393"/>
                <a:gd name="T34" fmla="*/ 492 w 1128"/>
                <a:gd name="T35" fmla="*/ 373 h 393"/>
                <a:gd name="T36" fmla="*/ 520 w 1128"/>
                <a:gd name="T37" fmla="*/ 349 h 393"/>
                <a:gd name="T38" fmla="*/ 550 w 1128"/>
                <a:gd name="T39" fmla="*/ 334 h 393"/>
                <a:gd name="T40" fmla="*/ 578 w 1128"/>
                <a:gd name="T41" fmla="*/ 309 h 393"/>
                <a:gd name="T42" fmla="*/ 607 w 1128"/>
                <a:gd name="T43" fmla="*/ 272 h 393"/>
                <a:gd name="T44" fmla="*/ 637 w 1128"/>
                <a:gd name="T45" fmla="*/ 224 h 393"/>
                <a:gd name="T46" fmla="*/ 665 w 1128"/>
                <a:gd name="T47" fmla="*/ 177 h 393"/>
                <a:gd name="T48" fmla="*/ 694 w 1128"/>
                <a:gd name="T49" fmla="*/ 154 h 393"/>
                <a:gd name="T50" fmla="*/ 724 w 1128"/>
                <a:gd name="T51" fmla="*/ 129 h 393"/>
                <a:gd name="T52" fmla="*/ 752 w 1128"/>
                <a:gd name="T53" fmla="*/ 113 h 393"/>
                <a:gd name="T54" fmla="*/ 781 w 1128"/>
                <a:gd name="T55" fmla="*/ 107 h 393"/>
                <a:gd name="T56" fmla="*/ 809 w 1128"/>
                <a:gd name="T57" fmla="*/ 111 h 393"/>
                <a:gd name="T58" fmla="*/ 839 w 1128"/>
                <a:gd name="T59" fmla="*/ 117 h 393"/>
                <a:gd name="T60" fmla="*/ 868 w 1128"/>
                <a:gd name="T61" fmla="*/ 114 h 393"/>
                <a:gd name="T62" fmla="*/ 896 w 1128"/>
                <a:gd name="T63" fmla="*/ 109 h 393"/>
                <a:gd name="T64" fmla="*/ 926 w 1128"/>
                <a:gd name="T65" fmla="*/ 113 h 393"/>
                <a:gd name="T66" fmla="*/ 955 w 1128"/>
                <a:gd name="T67" fmla="*/ 141 h 393"/>
                <a:gd name="T68" fmla="*/ 983 w 1128"/>
                <a:gd name="T69" fmla="*/ 170 h 393"/>
                <a:gd name="T70" fmla="*/ 1013 w 1128"/>
                <a:gd name="T71" fmla="*/ 194 h 393"/>
                <a:gd name="T72" fmla="*/ 1041 w 1128"/>
                <a:gd name="T73" fmla="*/ 199 h 393"/>
                <a:gd name="T74" fmla="*/ 1070 w 1128"/>
                <a:gd name="T75" fmla="*/ 195 h 393"/>
                <a:gd name="T76" fmla="*/ 1099 w 1128"/>
                <a:gd name="T77" fmla="*/ 194 h 393"/>
                <a:gd name="T78" fmla="*/ 1128 w 1128"/>
                <a:gd name="T79" fmla="*/ 179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8" h="393">
                  <a:moveTo>
                    <a:pt x="0" y="162"/>
                  </a:moveTo>
                  <a:lnTo>
                    <a:pt x="29" y="87"/>
                  </a:lnTo>
                  <a:lnTo>
                    <a:pt x="58" y="36"/>
                  </a:lnTo>
                  <a:lnTo>
                    <a:pt x="87" y="8"/>
                  </a:lnTo>
                  <a:lnTo>
                    <a:pt x="115" y="0"/>
                  </a:lnTo>
                  <a:lnTo>
                    <a:pt x="144" y="1"/>
                  </a:lnTo>
                  <a:lnTo>
                    <a:pt x="174" y="13"/>
                  </a:lnTo>
                  <a:lnTo>
                    <a:pt x="202" y="38"/>
                  </a:lnTo>
                  <a:lnTo>
                    <a:pt x="231" y="82"/>
                  </a:lnTo>
                  <a:lnTo>
                    <a:pt x="261" y="154"/>
                  </a:lnTo>
                  <a:lnTo>
                    <a:pt x="289" y="238"/>
                  </a:lnTo>
                  <a:lnTo>
                    <a:pt x="318" y="315"/>
                  </a:lnTo>
                  <a:lnTo>
                    <a:pt x="346" y="362"/>
                  </a:lnTo>
                  <a:lnTo>
                    <a:pt x="376" y="382"/>
                  </a:lnTo>
                  <a:lnTo>
                    <a:pt x="405" y="393"/>
                  </a:lnTo>
                  <a:lnTo>
                    <a:pt x="433" y="392"/>
                  </a:lnTo>
                  <a:lnTo>
                    <a:pt x="463" y="385"/>
                  </a:lnTo>
                  <a:lnTo>
                    <a:pt x="492" y="373"/>
                  </a:lnTo>
                  <a:lnTo>
                    <a:pt x="520" y="349"/>
                  </a:lnTo>
                  <a:lnTo>
                    <a:pt x="550" y="334"/>
                  </a:lnTo>
                  <a:lnTo>
                    <a:pt x="578" y="309"/>
                  </a:lnTo>
                  <a:lnTo>
                    <a:pt x="607" y="272"/>
                  </a:lnTo>
                  <a:lnTo>
                    <a:pt x="637" y="224"/>
                  </a:lnTo>
                  <a:lnTo>
                    <a:pt x="665" y="177"/>
                  </a:lnTo>
                  <a:lnTo>
                    <a:pt x="694" y="154"/>
                  </a:lnTo>
                  <a:lnTo>
                    <a:pt x="724" y="129"/>
                  </a:lnTo>
                  <a:lnTo>
                    <a:pt x="752" y="113"/>
                  </a:lnTo>
                  <a:lnTo>
                    <a:pt x="781" y="107"/>
                  </a:lnTo>
                  <a:lnTo>
                    <a:pt x="809" y="111"/>
                  </a:lnTo>
                  <a:lnTo>
                    <a:pt x="839" y="117"/>
                  </a:lnTo>
                  <a:lnTo>
                    <a:pt x="868" y="114"/>
                  </a:lnTo>
                  <a:lnTo>
                    <a:pt x="896" y="109"/>
                  </a:lnTo>
                  <a:lnTo>
                    <a:pt x="926" y="113"/>
                  </a:lnTo>
                  <a:lnTo>
                    <a:pt x="955" y="141"/>
                  </a:lnTo>
                  <a:lnTo>
                    <a:pt x="983" y="170"/>
                  </a:lnTo>
                  <a:lnTo>
                    <a:pt x="1013" y="194"/>
                  </a:lnTo>
                  <a:lnTo>
                    <a:pt x="1041" y="199"/>
                  </a:lnTo>
                  <a:lnTo>
                    <a:pt x="1070" y="195"/>
                  </a:lnTo>
                  <a:lnTo>
                    <a:pt x="1099" y="194"/>
                  </a:lnTo>
                  <a:lnTo>
                    <a:pt x="1128" y="179"/>
                  </a:lnTo>
                </a:path>
              </a:pathLst>
            </a:custGeom>
            <a:noFill/>
            <a:ln w="1588">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grpSp>
      <p:sp>
        <p:nvSpPr>
          <p:cNvPr id="655" name="テキスト ボックス 654">
            <a:extLst>
              <a:ext uri="{FF2B5EF4-FFF2-40B4-BE49-F238E27FC236}">
                <a16:creationId xmlns="" xmlns:a16="http://schemas.microsoft.com/office/drawing/2014/main" id="{E47872AF-CFB6-4C1E-8BA6-2B465B354484}"/>
              </a:ext>
            </a:extLst>
          </p:cNvPr>
          <p:cNvSpPr txBox="1"/>
          <p:nvPr/>
        </p:nvSpPr>
        <p:spPr>
          <a:xfrm>
            <a:off x="162682" y="892188"/>
            <a:ext cx="1678046" cy="1631216"/>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a:ln>
                  <a:noFill/>
                </a:ln>
                <a:solidFill>
                  <a:prstClr val="black"/>
                </a:solidFill>
                <a:effectLst/>
                <a:uLnTx/>
                <a:uFillTx/>
                <a:latin typeface="Calibri" panose="020F0502020204030204" pitchFamily="34" charset="0"/>
                <a:ea typeface="游ゴシック" panose="020B0400000000000000" pitchFamily="34" charset="-128"/>
                <a:cs typeface="Calibri" panose="020F0502020204030204" pitchFamily="34" charset="0"/>
              </a:rPr>
              <a:t>All tail curvature </a:t>
            </a:r>
            <a:r>
              <a:rPr kumimoji="1" lang="en-US" altLang="ja-JP" sz="20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Calibri" panose="020F0502020204030204" pitchFamily="34" charset="0"/>
              </a:rPr>
              <a:t>profiles are within variation</a:t>
            </a:r>
            <a:endParaRPr kumimoji="1" lang="ja-JP" altLang="en-US" sz="20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Calibri" panose="020F0502020204030204" pitchFamily="34" charset="0"/>
            </a:endParaRPr>
          </a:p>
        </p:txBody>
      </p:sp>
      <p:sp>
        <p:nvSpPr>
          <p:cNvPr id="656" name="テキスト ボックス 655">
            <a:extLst>
              <a:ext uri="{FF2B5EF4-FFF2-40B4-BE49-F238E27FC236}">
                <a16:creationId xmlns="" xmlns:a16="http://schemas.microsoft.com/office/drawing/2014/main" id="{63E19984-1449-489A-9A63-34600F7E5C89}"/>
              </a:ext>
            </a:extLst>
          </p:cNvPr>
          <p:cNvSpPr txBox="1"/>
          <p:nvPr/>
        </p:nvSpPr>
        <p:spPr>
          <a:xfrm>
            <a:off x="229332" y="3297004"/>
            <a:ext cx="1664728" cy="224676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Calibri" panose="020F0502020204030204" pitchFamily="34" charset="0"/>
              </a:rPr>
              <a:t>Head trajectories are all within variation and most sperm swim in one circle/sec</a:t>
            </a:r>
            <a:endParaRPr kumimoji="1" lang="ja-JP" altLang="en-US" sz="20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Calibri" panose="020F0502020204030204" pitchFamily="34" charset="0"/>
            </a:endParaRPr>
          </a:p>
        </p:txBody>
      </p:sp>
      <p:sp>
        <p:nvSpPr>
          <p:cNvPr id="3" name="テキスト ボックス 2">
            <a:extLst>
              <a:ext uri="{FF2B5EF4-FFF2-40B4-BE49-F238E27FC236}">
                <a16:creationId xmlns="" xmlns:a16="http://schemas.microsoft.com/office/drawing/2014/main" id="{37F14299-2808-4B87-A27A-CFE0368EDBBE}"/>
              </a:ext>
            </a:extLst>
          </p:cNvPr>
          <p:cNvSpPr txBox="1"/>
          <p:nvPr/>
        </p:nvSpPr>
        <p:spPr>
          <a:xfrm>
            <a:off x="91632" y="122578"/>
            <a:ext cx="104246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err="1">
                <a:ln>
                  <a:noFill/>
                </a:ln>
                <a:solidFill>
                  <a:prstClr val="black"/>
                </a:solidFill>
                <a:effectLst/>
                <a:uLnTx/>
                <a:uFillTx/>
                <a:latin typeface="Calibri" panose="020F0502020204030204" pitchFamily="34" charset="0"/>
                <a:ea typeface="游ゴシック" panose="020B0400000000000000" pitchFamily="34" charset="-128"/>
                <a:cs typeface="Calibri" panose="020F0502020204030204" pitchFamily="34" charset="0"/>
              </a:rPr>
              <a:t>SFigure</a:t>
            </a:r>
            <a:r>
              <a:rPr kumimoji="1" lang="en-US" altLang="ja-JP" sz="18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Calibri" panose="020F0502020204030204" pitchFamily="34" charset="0"/>
              </a:rPr>
              <a:t> 8</a:t>
            </a:r>
            <a:endParaRPr kumimoji="1" lang="ja-JP" altLang="en-US" sz="1800" b="0"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34" charset="-128"/>
              <a:cs typeface="Calibri" panose="020F0502020204030204" pitchFamily="34" charset="0"/>
            </a:endParaRPr>
          </a:p>
        </p:txBody>
      </p:sp>
    </p:spTree>
    <p:extLst>
      <p:ext uri="{BB962C8B-B14F-4D97-AF65-F5344CB8AC3E}">
        <p14:creationId xmlns:p14="http://schemas.microsoft.com/office/powerpoint/2010/main" val="18622727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4115</TotalTime>
  <Words>795</Words>
  <Application>Microsoft Office PowerPoint</Application>
  <PresentationFormat>Widescreen</PresentationFormat>
  <Paragraphs>169</Paragraphs>
  <Slides>12</Slides>
  <Notes>7</Notes>
  <HiddenSlides>0</HiddenSlides>
  <MMClips>3</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12</vt:i4>
      </vt:variant>
    </vt:vector>
  </HeadingPairs>
  <TitlesOfParts>
    <vt:vector size="21" baseType="lpstr">
      <vt:lpstr>游ゴシック</vt:lpstr>
      <vt:lpstr>游ゴシック Light</vt:lpstr>
      <vt:lpstr>Arial</vt:lpstr>
      <vt:lpstr>Calibri</vt:lpstr>
      <vt:lpstr>Calibri Light</vt:lpstr>
      <vt:lpstr>Courier New</vt:lpstr>
      <vt:lpstr>Office Theme</vt:lpstr>
      <vt:lpstr>Office テーマ</vt:lpstr>
      <vt:lpstr>1_Office テーマ</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Wessel, Gary</dc:creator>
  <cp:lastModifiedBy>Sivagnanam K.</cp:lastModifiedBy>
  <cp:revision>188</cp:revision>
  <dcterms:created xsi:type="dcterms:W3CDTF">2020-09-30T13:47:36Z</dcterms:created>
  <dcterms:modified xsi:type="dcterms:W3CDTF">2021-10-20T10:59:30Z</dcterms:modified>
</cp:coreProperties>
</file>