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59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54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5A4EF-D6BE-9647-86B6-BF55F35C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0B37DB-9E20-8B42-9F1A-A977C5471C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7096B8-9983-A347-AE8F-E97DBC224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EF7F7-6D27-F046-8823-80FDF7E76B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94788-42AD-2F4E-8864-A9F0400D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4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D92572-D02F-3640-9999-F530FC769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45BC5E-8075-7C43-9931-377ED6A533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83EF40-AC08-0F4B-84FD-3B094955D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301EF-EC37-D64B-860D-7A44A7366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55DBB-62D7-D84A-8F37-0A67B6A0A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402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A06858-17C3-6A41-BE6E-D29EDB5FD0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B3395C-EBDC-EF48-9C99-67895840A4E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F7938-9B10-934B-9A72-528D28EEB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2148C9-1A19-EC48-A92E-5C77EBCBC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A56AF2-769E-4E4F-8471-430DDA557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352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1BABB-8C9F-8343-9358-363E1D37F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ECC505-A802-7346-95F1-144431911A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BDE3F-22E6-F24F-B63B-6970E43F2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386CAF-DBAE-7A40-BC17-52DF401D8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C726F8-E76F-7C4F-9C86-6711B5AB6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5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A2A0A9-CD2A-1B46-BC16-7350FF74CC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754C0C-CFC4-FC49-8F93-677BBBC73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50806C-3A63-D64A-9BA6-61C342D23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B9BE8-4AE9-1A4C-B7D9-910B53B31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38246B-2CC4-1A4D-AB02-D462C73C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3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B6A09-7D52-CB4C-A81B-C16362914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5A3A84-6A7A-9B4F-8B90-25EE0AB6C7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3D46A5-7F37-D546-B27D-74F20D253D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48F50C-F738-454E-B7D1-F3476BA723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0F8052-C668-3843-91D4-84FDFD2F4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37D83-6F51-6147-90CB-C1EA8DC76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31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D2176-A4FA-FB4A-90DA-DB61EA409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2AD384-115E-3C4E-88ED-EEF9568FB5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CC7D56-5DAB-E349-8D7D-7C601B3F73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A611615-65C2-084F-9515-EABBF2E67C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7E1890-1500-9B4D-A692-4F7D177EE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17AE655-A308-7B42-A7FB-C2FD6E78F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E6A12B-A354-3E4C-8C52-343194F8AF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DC6C755-18FA-0442-A5C4-746845A2A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58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E538C-7FF8-014A-BEBE-9531025D3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77D77C-F8BA-3D49-A63C-DABD07149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9CD196-1D26-8D49-AF6E-9AA87DC50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65F3DD-006B-7E47-816C-6B2C3C551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373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8208AF-F60C-D447-8D72-053F0924E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D47361-1576-7544-8D0D-18B2205CF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9C78A-C1C6-234E-A404-2E0550BF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13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95A2F-FC7F-254D-9489-A05B83C86A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21C81-57E9-5146-8D48-40409BBA9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D47E81-9100-434A-9416-5B234449BC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974355-3244-124D-ADAF-8D6657F3C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6DA561-618F-E842-B06C-CDBED6BCB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8064AA-CF09-B24D-B994-CEE4F08EC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447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F4BFA5-0766-BA41-B968-229A9A84AD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A8FBF1-067E-0945-B7A8-9644D88EF8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F3F8AE-565A-CF44-B5BB-828ECEE4A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834AD2-33EE-D94A-9D33-F7C405F9F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E47516-FC16-544C-A0B4-3E92D93F3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9477FC-EB50-9F4B-BD92-B448AF225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390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DEB51AF-A38D-854B-8A5D-7A084CC43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DB6148-3EE3-F345-BE5A-57EDDCC5A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BB52FA-17FE-5440-BFB7-D99D76FDAB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ED6A9-F0A2-EF48-BED4-9620464C655F}" type="datetimeFigureOut">
              <a:rPr lang="en-US" smtClean="0"/>
              <a:t>4/9/21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A7D8C-9D31-F64B-87A4-641A5E3015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5A2091-2F2A-6F4F-821A-7062254C15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CA210F-B24E-7D43-A474-867465F6B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735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EBF1B79-99B7-C041-B763-A5A623B16AD2}"/>
              </a:ext>
            </a:extLst>
          </p:cNvPr>
          <p:cNvSpPr txBox="1"/>
          <p:nvPr/>
        </p:nvSpPr>
        <p:spPr>
          <a:xfrm>
            <a:off x="703385" y="1378634"/>
            <a:ext cx="212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 Figure 3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F4D6FD8-A82A-C444-99DD-14C417C89892}"/>
              </a:ext>
            </a:extLst>
          </p:cNvPr>
          <p:cNvGrpSpPr/>
          <p:nvPr/>
        </p:nvGrpSpPr>
        <p:grpSpPr>
          <a:xfrm>
            <a:off x="814260" y="1926267"/>
            <a:ext cx="5390405" cy="3862881"/>
            <a:chOff x="814260" y="1926267"/>
            <a:chExt cx="5390405" cy="386288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E95C9BB-D92B-7E4C-9B29-A63D6E40D661}"/>
                </a:ext>
              </a:extLst>
            </p:cNvPr>
            <p:cNvSpPr txBox="1"/>
            <p:nvPr/>
          </p:nvSpPr>
          <p:spPr>
            <a:xfrm>
              <a:off x="866496" y="1926267"/>
              <a:ext cx="33695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a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5413165-2783-EA45-B6DD-FBFB17F8361D}"/>
                </a:ext>
              </a:extLst>
            </p:cNvPr>
            <p:cNvSpPr/>
            <p:nvPr/>
          </p:nvSpPr>
          <p:spPr>
            <a:xfrm>
              <a:off x="1728982" y="2504049"/>
              <a:ext cx="4026236" cy="57654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2B4F271-FE2C-EC40-BEF6-5091222057C0}"/>
                </a:ext>
              </a:extLst>
            </p:cNvPr>
            <p:cNvSpPr/>
            <p:nvPr/>
          </p:nvSpPr>
          <p:spPr>
            <a:xfrm>
              <a:off x="1691127" y="2914347"/>
              <a:ext cx="4062307" cy="276998"/>
            </a:xfrm>
            <a:prstGeom prst="rect">
              <a:avLst/>
            </a:prstGeom>
            <a:solidFill>
              <a:schemeClr val="bg1">
                <a:lumMod val="85000"/>
                <a:alpha val="14902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6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BED72CD1-D93F-874A-BE0D-6C0B888825D2}"/>
                </a:ext>
              </a:extLst>
            </p:cNvPr>
            <p:cNvSpPr txBox="1"/>
            <p:nvPr/>
          </p:nvSpPr>
          <p:spPr>
            <a:xfrm>
              <a:off x="3111964" y="2868951"/>
              <a:ext cx="11493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chemeClr val="bg1">
                      <a:lumMod val="50000"/>
                    </a:schemeClr>
                  </a:solidFill>
                </a:rPr>
                <a:t>female control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A29847B-A424-5A4E-BF38-0589F18D98A3}"/>
                </a:ext>
              </a:extLst>
            </p:cNvPr>
            <p:cNvSpPr txBox="1"/>
            <p:nvPr/>
          </p:nvSpPr>
          <p:spPr>
            <a:xfrm>
              <a:off x="3125224" y="2541861"/>
              <a:ext cx="9917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male control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B5316CA-45DF-2845-8409-E4B343D5EA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4260" y="2040108"/>
              <a:ext cx="5390405" cy="37490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73854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8</Words>
  <Application>Microsoft Macintosh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Fish, Brian</dc:creator>
  <cp:lastModifiedBy>Fish, Brian</cp:lastModifiedBy>
  <cp:revision>13</cp:revision>
  <dcterms:created xsi:type="dcterms:W3CDTF">2021-04-09T13:45:40Z</dcterms:created>
  <dcterms:modified xsi:type="dcterms:W3CDTF">2021-04-09T14:38:24Z</dcterms:modified>
</cp:coreProperties>
</file>