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585" r:id="rId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7ABC32"/>
    <a:srgbClr val="464646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3369" autoAdjust="0"/>
  </p:normalViewPr>
  <p:slideViewPr>
    <p:cSldViewPr>
      <p:cViewPr varScale="1">
        <p:scale>
          <a:sx n="82" d="100"/>
          <a:sy n="82" d="100"/>
        </p:scale>
        <p:origin x="1291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463B3A50-EC67-437A-8F25-AA2DEEF9C75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6275" cy="498366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64A93E3-E057-4393-9459-3733C2E2FEB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862" y="2"/>
            <a:ext cx="2946275" cy="498366"/>
          </a:xfrm>
          <a:prstGeom prst="rect">
            <a:avLst/>
          </a:prstGeom>
        </p:spPr>
        <p:txBody>
          <a:bodyPr vert="horz" lIns="91426" tIns="45713" rIns="91426" bIns="45713" rtlCol="0"/>
          <a:lstStyle>
            <a:lvl1pPr algn="r">
              <a:defRPr sz="1200"/>
            </a:lvl1pPr>
          </a:lstStyle>
          <a:p>
            <a:fld id="{74597CD1-D7EA-4E4C-8545-23D334D93A35}" type="datetimeFigureOut">
              <a:rPr kumimoji="1" lang="ja-JP" altLang="en-US" smtClean="0"/>
              <a:t>2021/9/1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FDEFBBB-A0FD-47F0-A06C-361FD4C4E81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2" y="9428275"/>
            <a:ext cx="2946275" cy="498366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86AA335-5BC6-4274-8ED3-F3E1C9AF4BC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862" y="9428275"/>
            <a:ext cx="2946275" cy="498366"/>
          </a:xfrm>
          <a:prstGeom prst="rect">
            <a:avLst/>
          </a:prstGeom>
        </p:spPr>
        <p:txBody>
          <a:bodyPr vert="horz" lIns="91426" tIns="45713" rIns="91426" bIns="45713" rtlCol="0" anchor="b"/>
          <a:lstStyle>
            <a:lvl1pPr algn="r">
              <a:defRPr sz="1200"/>
            </a:lvl1pPr>
          </a:lstStyle>
          <a:p>
            <a:fld id="{D5E56BB5-D718-4ED0-8D34-4ACEBFED346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9581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3162" tIns="46582" rIns="93162" bIns="465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3162" tIns="46582" rIns="93162" bIns="46582" rtlCol="0"/>
          <a:lstStyle>
            <a:lvl1pPr algn="r">
              <a:defRPr sz="1200"/>
            </a:lvl1pPr>
          </a:lstStyle>
          <a:p>
            <a:fld id="{75299133-6C75-4558-9524-1683EB80439F}" type="datetimeFigureOut">
              <a:rPr lang="en-US" smtClean="0"/>
              <a:pPr/>
              <a:t>9/1/2021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2" tIns="46582" rIns="93162" bIns="4658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3162" tIns="46582" rIns="93162" bIns="4658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3162" tIns="46582" rIns="93162" bIns="465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3162" tIns="46582" rIns="93162" bIns="46582" rtlCol="0" anchor="b"/>
          <a:lstStyle>
            <a:lvl1pPr algn="r">
              <a:defRPr sz="1200"/>
            </a:lvl1pPr>
          </a:lstStyle>
          <a:p>
            <a:fld id="{621572A8-9031-41C0-808B-67CB58E6C5E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524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EA154D-C1EC-43DE-8FE1-98BBEAF142D8}" type="slidenum">
              <a:rPr lang="en-US" altLang="ja-JP" smtClean="0"/>
              <a:pPr/>
              <a:t>1</a:t>
            </a:fld>
            <a:endParaRPr lang="en-US" altLang="ja-JP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5988" y="744538"/>
            <a:ext cx="4965700" cy="3724275"/>
          </a:xfrm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752720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1B25-79C8-4BE8-B89E-C8E6BF116A78}" type="datetimeFigureOut">
              <a:rPr lang="en-US" smtClean="0"/>
              <a:pPr/>
              <a:t>9/1/2021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41B9-E84B-4FFF-994A-6F1366507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1B25-79C8-4BE8-B89E-C8E6BF116A78}" type="datetimeFigureOut">
              <a:rPr lang="en-US" smtClean="0"/>
              <a:pPr/>
              <a:t>9/1/2021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41B9-E84B-4FFF-994A-6F1366507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1B25-79C8-4BE8-B89E-C8E6BF116A78}" type="datetimeFigureOut">
              <a:rPr lang="en-US" smtClean="0"/>
              <a:pPr/>
              <a:t>9/1/2021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41B9-E84B-4FFF-994A-6F1366507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1B25-79C8-4BE8-B89E-C8E6BF116A78}" type="datetimeFigureOut">
              <a:rPr lang="en-US" smtClean="0"/>
              <a:pPr/>
              <a:t>9/1/2021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41B9-E84B-4FFF-994A-6F1366507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1B25-79C8-4BE8-B89E-C8E6BF116A78}" type="datetimeFigureOut">
              <a:rPr lang="en-US" smtClean="0"/>
              <a:pPr/>
              <a:t>9/1/2021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41B9-E84B-4FFF-994A-6F1366507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1B25-79C8-4BE8-B89E-C8E6BF116A78}" type="datetimeFigureOut">
              <a:rPr lang="en-US" smtClean="0"/>
              <a:pPr/>
              <a:t>9/1/2021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41B9-E84B-4FFF-994A-6F1366507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1B25-79C8-4BE8-B89E-C8E6BF116A78}" type="datetimeFigureOut">
              <a:rPr lang="en-US" smtClean="0"/>
              <a:pPr/>
              <a:t>9/1/2021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41B9-E84B-4FFF-994A-6F1366507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1B25-79C8-4BE8-B89E-C8E6BF116A78}" type="datetimeFigureOut">
              <a:rPr lang="en-US" smtClean="0"/>
              <a:pPr/>
              <a:t>9/1/2021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41B9-E84B-4FFF-994A-6F1366507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1B25-79C8-4BE8-B89E-C8E6BF116A78}" type="datetimeFigureOut">
              <a:rPr lang="en-US" smtClean="0"/>
              <a:pPr/>
              <a:t>9/1/2021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41B9-E84B-4FFF-994A-6F1366507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1B25-79C8-4BE8-B89E-C8E6BF116A78}" type="datetimeFigureOut">
              <a:rPr lang="en-US" smtClean="0"/>
              <a:pPr/>
              <a:t>9/1/2021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41B9-E84B-4FFF-994A-6F1366507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21B25-79C8-4BE8-B89E-C8E6BF116A78}" type="datetimeFigureOut">
              <a:rPr lang="en-US" smtClean="0"/>
              <a:pPr/>
              <a:t>9/1/2021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641B9-E84B-4FFF-994A-6F1366507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21B25-79C8-4BE8-B89E-C8E6BF116A78}" type="datetimeFigureOut">
              <a:rPr lang="en-US" smtClean="0"/>
              <a:pPr/>
              <a:t>9/1/2021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641B9-E84B-4FFF-994A-6F13665075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2D6038E-5028-4957-A6D1-E00876FF0080}"/>
              </a:ext>
            </a:extLst>
          </p:cNvPr>
          <p:cNvSpPr txBox="1"/>
          <p:nvPr/>
        </p:nvSpPr>
        <p:spPr>
          <a:xfrm>
            <a:off x="437526" y="152400"/>
            <a:ext cx="3677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6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1" name="テキスト ボックス 330">
            <a:extLst>
              <a:ext uri="{FF2B5EF4-FFF2-40B4-BE49-F238E27FC236}">
                <a16:creationId xmlns:a16="http://schemas.microsoft.com/office/drawing/2014/main" id="{085C6F07-1FCC-42FA-86B5-03467A4B4B38}"/>
              </a:ext>
            </a:extLst>
          </p:cNvPr>
          <p:cNvSpPr txBox="1"/>
          <p:nvPr/>
        </p:nvSpPr>
        <p:spPr>
          <a:xfrm>
            <a:off x="4482695" y="558789"/>
            <a:ext cx="277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2" name="テキスト ボックス 331">
            <a:extLst>
              <a:ext uri="{FF2B5EF4-FFF2-40B4-BE49-F238E27FC236}">
                <a16:creationId xmlns:a16="http://schemas.microsoft.com/office/drawing/2014/main" id="{57038031-2358-4664-9D4F-C4EC6318294E}"/>
              </a:ext>
            </a:extLst>
          </p:cNvPr>
          <p:cNvSpPr txBox="1"/>
          <p:nvPr/>
        </p:nvSpPr>
        <p:spPr>
          <a:xfrm>
            <a:off x="318700" y="558789"/>
            <a:ext cx="277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3" name="テキスト ボックス 332">
            <a:extLst>
              <a:ext uri="{FF2B5EF4-FFF2-40B4-BE49-F238E27FC236}">
                <a16:creationId xmlns:a16="http://schemas.microsoft.com/office/drawing/2014/main" id="{E74FBE12-4950-4CCB-A185-652B08A4D8FB}"/>
              </a:ext>
            </a:extLst>
          </p:cNvPr>
          <p:cNvSpPr txBox="1"/>
          <p:nvPr/>
        </p:nvSpPr>
        <p:spPr>
          <a:xfrm>
            <a:off x="595066" y="5105400"/>
            <a:ext cx="70727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altLang="ja-JP" sz="14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Supplementary Figure. 6. Relationship between </a:t>
            </a:r>
            <a:r>
              <a:rPr lang="en-GB" altLang="ja-JP" sz="1400" b="1" i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</a:t>
            </a:r>
            <a:r>
              <a:rPr lang="en-GB" altLang="ja-JP" sz="14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.</a:t>
            </a:r>
            <a:r>
              <a:rPr lang="en-GB" altLang="ja-JP" sz="1400" b="1" i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altLang="ja-JP" sz="1400" b="1" i="1" kern="100" dirty="0" err="1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nucleatum</a:t>
            </a:r>
            <a:r>
              <a:rPr lang="en-GB" altLang="ja-JP" sz="1400" b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and inflammatory cytokines in colorectal cancer liver metastasis.</a:t>
            </a:r>
            <a:endParaRPr lang="ja-JP" altLang="ja-JP" sz="1400" kern="100" dirty="0">
              <a:effectLst/>
              <a:latin typeface="Times New Roman" panose="02020603050405020304" pitchFamily="18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algn="just"/>
            <a:r>
              <a:rPr lang="en-GB" altLang="ja-JP" sz="14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(A) E</a:t>
            </a:r>
            <a:r>
              <a:rPr lang="en-GB" altLang="ja-JP" sz="14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xpression</a:t>
            </a:r>
            <a:r>
              <a:rPr lang="en-GB" altLang="ja-JP" sz="14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of interleukin-6 according to the </a:t>
            </a:r>
            <a:r>
              <a:rPr lang="en-GB" altLang="ja-JP" sz="1400" i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</a:t>
            </a:r>
            <a:r>
              <a:rPr lang="en-GB" altLang="ja-JP" sz="14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.</a:t>
            </a:r>
            <a:r>
              <a:rPr lang="en-GB" altLang="ja-JP" sz="1400" i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altLang="ja-JP" sz="1400" i="1" kern="100" dirty="0" err="1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nucleatum</a:t>
            </a:r>
            <a:r>
              <a:rPr lang="en-GB" altLang="ja-JP" sz="14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DNA status. (B) </a:t>
            </a:r>
            <a:r>
              <a:rPr lang="en-GB" altLang="ja-JP" sz="1400" kern="100" dirty="0"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Expression</a:t>
            </a:r>
            <a:r>
              <a:rPr lang="en-GB" altLang="ja-JP" sz="14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of tumour necrosis factor-a</a:t>
            </a:r>
            <a:r>
              <a:rPr lang="en-US" altLang="ja-JP" sz="1400" kern="100" dirty="0" err="1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lpha</a:t>
            </a:r>
            <a:r>
              <a:rPr lang="en-GB" altLang="ja-JP" sz="14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according to the </a:t>
            </a:r>
            <a:r>
              <a:rPr lang="en-GB" altLang="ja-JP" sz="1400" i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F</a:t>
            </a:r>
            <a:r>
              <a:rPr lang="en-GB" altLang="ja-JP" sz="14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.</a:t>
            </a:r>
            <a:r>
              <a:rPr lang="en-GB" altLang="ja-JP" sz="1400" i="1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GB" altLang="ja-JP" sz="1400" i="1" kern="100" dirty="0" err="1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nucleatum</a:t>
            </a:r>
            <a:r>
              <a:rPr lang="en-GB" altLang="ja-JP" sz="1400" kern="100" dirty="0">
                <a:effectLst/>
                <a:latin typeface="Times New Roman" panose="020206030504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DNA status.</a:t>
            </a:r>
            <a:endParaRPr lang="ja-JP" altLang="ja-JP" sz="1400" kern="100" dirty="0">
              <a:effectLst/>
              <a:latin typeface="Times New Roman" panose="02020603050405020304" pitchFamily="18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B8E3456B-4546-4705-9174-BDB83F49BA14}"/>
              </a:ext>
            </a:extLst>
          </p:cNvPr>
          <p:cNvGrpSpPr/>
          <p:nvPr/>
        </p:nvGrpSpPr>
        <p:grpSpPr>
          <a:xfrm>
            <a:off x="440094" y="2286055"/>
            <a:ext cx="7719045" cy="2840546"/>
            <a:chOff x="440094" y="1030080"/>
            <a:chExt cx="7719045" cy="2840546"/>
          </a:xfrm>
        </p:grpSpPr>
        <p:grpSp>
          <p:nvGrpSpPr>
            <p:cNvPr id="1380" name="グループ化 1379">
              <a:extLst>
                <a:ext uri="{FF2B5EF4-FFF2-40B4-BE49-F238E27FC236}">
                  <a16:creationId xmlns:a16="http://schemas.microsoft.com/office/drawing/2014/main" id="{5B9F723F-2824-43C8-81F0-3ACC4BC4BB2C}"/>
                </a:ext>
              </a:extLst>
            </p:cNvPr>
            <p:cNvGrpSpPr/>
            <p:nvPr/>
          </p:nvGrpSpPr>
          <p:grpSpPr>
            <a:xfrm>
              <a:off x="440094" y="1030080"/>
              <a:ext cx="3561358" cy="2840546"/>
              <a:chOff x="916981" y="1208088"/>
              <a:chExt cx="3561358" cy="2840546"/>
            </a:xfrm>
          </p:grpSpPr>
          <p:sp>
            <p:nvSpPr>
              <p:cNvPr id="1202" name="Rectangle 719">
                <a:extLst>
                  <a:ext uri="{FF2B5EF4-FFF2-40B4-BE49-F238E27FC236}">
                    <a16:creationId xmlns:a16="http://schemas.microsoft.com/office/drawing/2014/main" id="{07AA5B64-846F-4EC5-A337-144BC7BF26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6663" y="1208088"/>
                <a:ext cx="8976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4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9</a:t>
                </a:r>
                <a:endParaRPr kumimoji="0" lang="ja-JP" altLang="ja-JP" sz="1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grpSp>
            <p:nvGrpSpPr>
              <p:cNvPr id="1379" name="グループ化 1378">
                <a:extLst>
                  <a:ext uri="{FF2B5EF4-FFF2-40B4-BE49-F238E27FC236}">
                    <a16:creationId xmlns:a16="http://schemas.microsoft.com/office/drawing/2014/main" id="{1D5000CA-7124-42A0-B703-DF104C48E8FC}"/>
                  </a:ext>
                </a:extLst>
              </p:cNvPr>
              <p:cNvGrpSpPr/>
              <p:nvPr/>
            </p:nvGrpSpPr>
            <p:grpSpPr>
              <a:xfrm>
                <a:off x="916981" y="1317625"/>
                <a:ext cx="3561358" cy="2731009"/>
                <a:chOff x="916981" y="1317625"/>
                <a:chExt cx="3561358" cy="2731009"/>
              </a:xfrm>
            </p:grpSpPr>
            <p:sp>
              <p:nvSpPr>
                <p:cNvPr id="985" name="テキスト ボックス 984">
                  <a:extLst>
                    <a:ext uri="{FF2B5EF4-FFF2-40B4-BE49-F238E27FC236}">
                      <a16:creationId xmlns:a16="http://schemas.microsoft.com/office/drawing/2014/main" id="{A108AD2B-AC87-4377-9253-E51C29717ACB}"/>
                    </a:ext>
                  </a:extLst>
                </p:cNvPr>
                <p:cNvSpPr txBox="1"/>
                <p:nvPr/>
              </p:nvSpPr>
              <p:spPr>
                <a:xfrm>
                  <a:off x="1355911" y="3525414"/>
                  <a:ext cx="169508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</a:t>
                  </a:r>
                  <a:r>
                    <a:rPr kumimoji="1" lang="en-US" altLang="ja-JP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  <a:r>
                    <a:rPr kumimoji="1" lang="en-US" altLang="ja-JP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1" lang="en-US" altLang="ja-JP" sz="1400" i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nucleatum</a:t>
                  </a:r>
                  <a:r>
                    <a:rPr kumimoji="1" lang="en-US" altLang="ja-JP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pPr algn="ctr"/>
                  <a:r>
                    <a:rPr kumimoji="1" lang="en-US" altLang="ja-JP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Negative (n = 173)</a:t>
                  </a:r>
                </a:p>
              </p:txBody>
            </p:sp>
            <p:sp>
              <p:nvSpPr>
                <p:cNvPr id="986" name="テキスト ボックス 985">
                  <a:extLst>
                    <a:ext uri="{FF2B5EF4-FFF2-40B4-BE49-F238E27FC236}">
                      <a16:creationId xmlns:a16="http://schemas.microsoft.com/office/drawing/2014/main" id="{16B78E99-E8BD-4327-B0D8-52A7ED969BB2}"/>
                    </a:ext>
                  </a:extLst>
                </p:cNvPr>
                <p:cNvSpPr txBox="1"/>
                <p:nvPr/>
              </p:nvSpPr>
              <p:spPr>
                <a:xfrm>
                  <a:off x="3014638" y="3523862"/>
                  <a:ext cx="139190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F</a:t>
                  </a:r>
                  <a:r>
                    <a:rPr kumimoji="1" lang="en-US" altLang="ja-JP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.</a:t>
                  </a:r>
                  <a:r>
                    <a:rPr kumimoji="1" lang="en-US" altLang="ja-JP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  <a:r>
                    <a:rPr kumimoji="1" lang="en-US" altLang="ja-JP" sz="1400" i="1" dirty="0" err="1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nucleatum</a:t>
                  </a:r>
                  <a:r>
                    <a:rPr kumimoji="1" lang="en-US" altLang="ja-JP" sz="1400" i="1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 </a:t>
                  </a:r>
                </a:p>
                <a:p>
                  <a:pPr algn="ctr"/>
                  <a:r>
                    <a:rPr kumimoji="1" lang="en-US" altLang="ja-JP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Positive (n = 8)</a:t>
                  </a:r>
                </a:p>
              </p:txBody>
            </p:sp>
            <p:sp>
              <p:nvSpPr>
                <p:cNvPr id="991" name="テキスト ボックス 990">
                  <a:extLst>
                    <a:ext uri="{FF2B5EF4-FFF2-40B4-BE49-F238E27FC236}">
                      <a16:creationId xmlns:a16="http://schemas.microsoft.com/office/drawing/2014/main" id="{24F99D78-E8E8-4413-B1E5-F23C56EEEFC0}"/>
                    </a:ext>
                  </a:extLst>
                </p:cNvPr>
                <p:cNvSpPr txBox="1"/>
                <p:nvPr/>
              </p:nvSpPr>
              <p:spPr>
                <a:xfrm rot="16200000">
                  <a:off x="264478" y="2259456"/>
                  <a:ext cx="161278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kumimoji="1" lang="en-US" altLang="ja-JP" sz="1400" dirty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IL-6 score</a:t>
                  </a:r>
                  <a:endParaRPr kumimoji="1" lang="ja-JP" altLang="en-US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83" name="Line 700">
                  <a:extLst>
                    <a:ext uri="{FF2B5EF4-FFF2-40B4-BE49-F238E27FC236}">
                      <a16:creationId xmlns:a16="http://schemas.microsoft.com/office/drawing/2014/main" id="{8F9BC16D-8173-4335-B93E-875837461DF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346201" y="3519488"/>
                  <a:ext cx="730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84" name="Rectangle 701">
                  <a:extLst>
                    <a:ext uri="{FF2B5EF4-FFF2-40B4-BE49-F238E27FC236}">
                      <a16:creationId xmlns:a16="http://schemas.microsoft.com/office/drawing/2014/main" id="{0F3064E0-DB93-4647-AB54-77A3F9B1031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6663" y="3409950"/>
                  <a:ext cx="89768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0</a:t>
                  </a:r>
                  <a:endParaRPr kumimoji="0" lang="ja-JP" altLang="ja-JP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85" name="Line 702">
                  <a:extLst>
                    <a:ext uri="{FF2B5EF4-FFF2-40B4-BE49-F238E27FC236}">
                      <a16:creationId xmlns:a16="http://schemas.microsoft.com/office/drawing/2014/main" id="{F3F50EA1-C425-43F9-99DD-BD2AD748EE4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346201" y="3275013"/>
                  <a:ext cx="730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86" name="Rectangle 703">
                  <a:extLst>
                    <a:ext uri="{FF2B5EF4-FFF2-40B4-BE49-F238E27FC236}">
                      <a16:creationId xmlns:a16="http://schemas.microsoft.com/office/drawing/2014/main" id="{3810A481-1F1C-437C-845F-A8F2622EC59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6663" y="3165475"/>
                  <a:ext cx="89768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1</a:t>
                  </a:r>
                  <a:endParaRPr kumimoji="0" lang="ja-JP" altLang="ja-JP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87" name="Line 704">
                  <a:extLst>
                    <a:ext uri="{FF2B5EF4-FFF2-40B4-BE49-F238E27FC236}">
                      <a16:creationId xmlns:a16="http://schemas.microsoft.com/office/drawing/2014/main" id="{EC6CF920-D82E-42B5-967F-3D82F49E0F0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346201" y="3030538"/>
                  <a:ext cx="730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88" name="Rectangle 705">
                  <a:extLst>
                    <a:ext uri="{FF2B5EF4-FFF2-40B4-BE49-F238E27FC236}">
                      <a16:creationId xmlns:a16="http://schemas.microsoft.com/office/drawing/2014/main" id="{378E45EB-5D13-4424-8694-75117CFAE2B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6663" y="2921000"/>
                  <a:ext cx="89768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2</a:t>
                  </a:r>
                  <a:endParaRPr kumimoji="0" lang="ja-JP" altLang="ja-JP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89" name="Line 706">
                  <a:extLst>
                    <a:ext uri="{FF2B5EF4-FFF2-40B4-BE49-F238E27FC236}">
                      <a16:creationId xmlns:a16="http://schemas.microsoft.com/office/drawing/2014/main" id="{2A59ADB3-2A17-46E5-9489-C886F2E67BD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346201" y="2786063"/>
                  <a:ext cx="730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90" name="Rectangle 707">
                  <a:extLst>
                    <a:ext uri="{FF2B5EF4-FFF2-40B4-BE49-F238E27FC236}">
                      <a16:creationId xmlns:a16="http://schemas.microsoft.com/office/drawing/2014/main" id="{BD73EE12-735B-417C-82D2-7E0F40B2B02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6663" y="2676525"/>
                  <a:ext cx="89768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3</a:t>
                  </a:r>
                  <a:endParaRPr kumimoji="0" lang="ja-JP" altLang="ja-JP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91" name="Line 708">
                  <a:extLst>
                    <a:ext uri="{FF2B5EF4-FFF2-40B4-BE49-F238E27FC236}">
                      <a16:creationId xmlns:a16="http://schemas.microsoft.com/office/drawing/2014/main" id="{1F578EBD-F558-45B4-AC19-DCE81554069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346201" y="2541588"/>
                  <a:ext cx="730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92" name="Rectangle 709">
                  <a:extLst>
                    <a:ext uri="{FF2B5EF4-FFF2-40B4-BE49-F238E27FC236}">
                      <a16:creationId xmlns:a16="http://schemas.microsoft.com/office/drawing/2014/main" id="{29072514-5AB4-45B8-9DC0-C032DAC5C55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6663" y="2430463"/>
                  <a:ext cx="89768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4</a:t>
                  </a:r>
                  <a:endParaRPr kumimoji="0" lang="ja-JP" altLang="ja-JP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93" name="Line 710">
                  <a:extLst>
                    <a:ext uri="{FF2B5EF4-FFF2-40B4-BE49-F238E27FC236}">
                      <a16:creationId xmlns:a16="http://schemas.microsoft.com/office/drawing/2014/main" id="{58535BB0-E1B5-4033-BB6A-86B5BDA75FC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346201" y="2295525"/>
                  <a:ext cx="730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94" name="Rectangle 711">
                  <a:extLst>
                    <a:ext uri="{FF2B5EF4-FFF2-40B4-BE49-F238E27FC236}">
                      <a16:creationId xmlns:a16="http://schemas.microsoft.com/office/drawing/2014/main" id="{06644134-CB65-4D1E-AFEA-F8BF5CCDC46E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6663" y="2185988"/>
                  <a:ext cx="89768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5</a:t>
                  </a:r>
                  <a:endParaRPr kumimoji="0" lang="ja-JP" altLang="ja-JP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95" name="Line 712">
                  <a:extLst>
                    <a:ext uri="{FF2B5EF4-FFF2-40B4-BE49-F238E27FC236}">
                      <a16:creationId xmlns:a16="http://schemas.microsoft.com/office/drawing/2014/main" id="{0F58ED88-B0E1-44B1-BF56-2000557454E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346201" y="2051050"/>
                  <a:ext cx="730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96" name="Rectangle 713">
                  <a:extLst>
                    <a:ext uri="{FF2B5EF4-FFF2-40B4-BE49-F238E27FC236}">
                      <a16:creationId xmlns:a16="http://schemas.microsoft.com/office/drawing/2014/main" id="{88498058-E6F9-4855-B60C-98889EB952E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6663" y="1941513"/>
                  <a:ext cx="89768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6</a:t>
                  </a:r>
                  <a:endParaRPr kumimoji="0" lang="ja-JP" altLang="ja-JP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97" name="Line 714">
                  <a:extLst>
                    <a:ext uri="{FF2B5EF4-FFF2-40B4-BE49-F238E27FC236}">
                      <a16:creationId xmlns:a16="http://schemas.microsoft.com/office/drawing/2014/main" id="{F8A5FD66-A71C-42A6-ACC3-FF2F6208226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346201" y="1806575"/>
                  <a:ext cx="730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98" name="Rectangle 715">
                  <a:extLst>
                    <a:ext uri="{FF2B5EF4-FFF2-40B4-BE49-F238E27FC236}">
                      <a16:creationId xmlns:a16="http://schemas.microsoft.com/office/drawing/2014/main" id="{07800A23-567F-48EB-8F26-92D6E285992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6663" y="1697038"/>
                  <a:ext cx="89768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7</a:t>
                  </a:r>
                  <a:endParaRPr kumimoji="0" lang="ja-JP" altLang="ja-JP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199" name="Line 716">
                  <a:extLst>
                    <a:ext uri="{FF2B5EF4-FFF2-40B4-BE49-F238E27FC236}">
                      <a16:creationId xmlns:a16="http://schemas.microsoft.com/office/drawing/2014/main" id="{49BC1A12-F401-4815-B278-561FF8685E4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346201" y="1562100"/>
                  <a:ext cx="730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00" name="Rectangle 717">
                  <a:extLst>
                    <a:ext uri="{FF2B5EF4-FFF2-40B4-BE49-F238E27FC236}">
                      <a16:creationId xmlns:a16="http://schemas.microsoft.com/office/drawing/2014/main" id="{F69409CE-7AA0-4F29-BBE3-CC1D7D96393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236663" y="1452563"/>
                  <a:ext cx="89768" cy="21544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>
                  <a:lvl1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1pPr>
                  <a:lvl2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2pPr>
                  <a:lvl3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3pPr>
                  <a:lvl4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4pPr>
                  <a:lvl5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5pPr>
                  <a:lvl6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6pPr>
                  <a:lvl7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7pPr>
                  <a:lvl8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8pPr>
                  <a:lvl9pPr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marL="0" marR="0" lvl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ja-JP" altLang="ja-JP" sz="1400" b="0" i="0" u="none" strike="noStrike" cap="none" normalizeH="0" baseline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8</a:t>
                  </a:r>
                  <a:endParaRPr kumimoji="0" lang="ja-JP" altLang="ja-JP" sz="1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01" name="Line 718">
                  <a:extLst>
                    <a:ext uri="{FF2B5EF4-FFF2-40B4-BE49-F238E27FC236}">
                      <a16:creationId xmlns:a16="http://schemas.microsoft.com/office/drawing/2014/main" id="{60764F3A-79E8-4CE4-AB3A-D23CF246447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346201" y="1317625"/>
                  <a:ext cx="73025" cy="0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 sz="140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1214" name="Line 731">
                  <a:extLst>
                    <a:ext uri="{FF2B5EF4-FFF2-40B4-BE49-F238E27FC236}">
                      <a16:creationId xmlns:a16="http://schemas.microsoft.com/office/drawing/2014/main" id="{E233177F-8DC9-4902-8036-DB69B5D42F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19226" y="2797175"/>
                  <a:ext cx="1530350" cy="0"/>
                </a:xfrm>
                <a:prstGeom prst="line">
                  <a:avLst/>
                </a:prstGeom>
                <a:noFill/>
                <a:ln w="12700">
                  <a:solidFill>
                    <a:srgbClr val="11981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15" name="Line 732">
                  <a:extLst>
                    <a:ext uri="{FF2B5EF4-FFF2-40B4-BE49-F238E27FC236}">
                      <a16:creationId xmlns:a16="http://schemas.microsoft.com/office/drawing/2014/main" id="{30C2C137-E0BA-495A-9E33-A8A15862F3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419226" y="2797175"/>
                  <a:ext cx="771525" cy="49212"/>
                </a:xfrm>
                <a:prstGeom prst="line">
                  <a:avLst/>
                </a:prstGeom>
                <a:noFill/>
                <a:ln w="12700">
                  <a:solidFill>
                    <a:srgbClr val="11981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16" name="Line 733">
                  <a:extLst>
                    <a:ext uri="{FF2B5EF4-FFF2-40B4-BE49-F238E27FC236}">
                      <a16:creationId xmlns:a16="http://schemas.microsoft.com/office/drawing/2014/main" id="{E1A01BE5-F36F-4C59-93DB-F4554694B0F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2190751" y="2797175"/>
                  <a:ext cx="758825" cy="49212"/>
                </a:xfrm>
                <a:prstGeom prst="line">
                  <a:avLst/>
                </a:prstGeom>
                <a:noFill/>
                <a:ln w="12700">
                  <a:solidFill>
                    <a:srgbClr val="11981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17" name="Line 734">
                  <a:extLst>
                    <a:ext uri="{FF2B5EF4-FFF2-40B4-BE49-F238E27FC236}">
                      <a16:creationId xmlns:a16="http://schemas.microsoft.com/office/drawing/2014/main" id="{7E14EE44-F84F-4987-942A-3DF22A07696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2190751" y="2749550"/>
                  <a:ext cx="758825" cy="47625"/>
                </a:xfrm>
                <a:prstGeom prst="line">
                  <a:avLst/>
                </a:prstGeom>
                <a:noFill/>
                <a:ln w="12700">
                  <a:solidFill>
                    <a:srgbClr val="11981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18" name="Line 735">
                  <a:extLst>
                    <a:ext uri="{FF2B5EF4-FFF2-40B4-BE49-F238E27FC236}">
                      <a16:creationId xmlns:a16="http://schemas.microsoft.com/office/drawing/2014/main" id="{B60CC5C2-111E-4447-AF21-E01732C1ABF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1419226" y="2749550"/>
                  <a:ext cx="771525" cy="47625"/>
                </a:xfrm>
                <a:prstGeom prst="line">
                  <a:avLst/>
                </a:prstGeom>
                <a:noFill/>
                <a:ln w="12700">
                  <a:solidFill>
                    <a:srgbClr val="11981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19" name="Line 736">
                  <a:extLst>
                    <a:ext uri="{FF2B5EF4-FFF2-40B4-BE49-F238E27FC236}">
                      <a16:creationId xmlns:a16="http://schemas.microsoft.com/office/drawing/2014/main" id="{98A9AFB6-7EE0-47CC-A588-3F451B75348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57388" y="2760663"/>
                  <a:ext cx="454025" cy="0"/>
                </a:xfrm>
                <a:prstGeom prst="line">
                  <a:avLst/>
                </a:prstGeom>
                <a:noFill/>
                <a:ln w="12700">
                  <a:solidFill>
                    <a:srgbClr val="11981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20" name="Line 737">
                  <a:extLst>
                    <a:ext uri="{FF2B5EF4-FFF2-40B4-BE49-F238E27FC236}">
                      <a16:creationId xmlns:a16="http://schemas.microsoft.com/office/drawing/2014/main" id="{34AE8881-DAA1-49BA-A1C0-37D4E077DD9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957388" y="2835275"/>
                  <a:ext cx="454025" cy="0"/>
                </a:xfrm>
                <a:prstGeom prst="line">
                  <a:avLst/>
                </a:prstGeom>
                <a:noFill/>
                <a:ln w="12700">
                  <a:solidFill>
                    <a:srgbClr val="11981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21" name="Line 738">
                  <a:extLst>
                    <a:ext uri="{FF2B5EF4-FFF2-40B4-BE49-F238E27FC236}">
                      <a16:creationId xmlns:a16="http://schemas.microsoft.com/office/drawing/2014/main" id="{3BB71D09-19C3-477A-BBB4-0B431A561BF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949576" y="2724150"/>
                  <a:ext cx="1528763" cy="0"/>
                </a:xfrm>
                <a:prstGeom prst="line">
                  <a:avLst/>
                </a:prstGeom>
                <a:noFill/>
                <a:ln w="12700">
                  <a:solidFill>
                    <a:srgbClr val="11981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22" name="Line 739">
                  <a:extLst>
                    <a:ext uri="{FF2B5EF4-FFF2-40B4-BE49-F238E27FC236}">
                      <a16:creationId xmlns:a16="http://schemas.microsoft.com/office/drawing/2014/main" id="{A7E7C750-6BDE-40D7-A7FE-3EBAAF81D38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949576" y="2724150"/>
                  <a:ext cx="769938" cy="220662"/>
                </a:xfrm>
                <a:prstGeom prst="line">
                  <a:avLst/>
                </a:prstGeom>
                <a:noFill/>
                <a:ln w="12700">
                  <a:solidFill>
                    <a:srgbClr val="11981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23" name="Line 740">
                  <a:extLst>
                    <a:ext uri="{FF2B5EF4-FFF2-40B4-BE49-F238E27FC236}">
                      <a16:creationId xmlns:a16="http://schemas.microsoft.com/office/drawing/2014/main" id="{AA030E8F-B0B2-428E-8587-D5684DFC2D1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719513" y="2724150"/>
                  <a:ext cx="758825" cy="220662"/>
                </a:xfrm>
                <a:prstGeom prst="line">
                  <a:avLst/>
                </a:prstGeom>
                <a:noFill/>
                <a:ln w="12700">
                  <a:solidFill>
                    <a:srgbClr val="11981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24" name="Line 741">
                  <a:extLst>
                    <a:ext uri="{FF2B5EF4-FFF2-40B4-BE49-F238E27FC236}">
                      <a16:creationId xmlns:a16="http://schemas.microsoft.com/office/drawing/2014/main" id="{0DD5EC79-B21E-4618-94A9-27993DA7241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719513" y="2503488"/>
                  <a:ext cx="758825" cy="220662"/>
                </a:xfrm>
                <a:prstGeom prst="line">
                  <a:avLst/>
                </a:prstGeom>
                <a:noFill/>
                <a:ln w="12700">
                  <a:solidFill>
                    <a:srgbClr val="11981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25" name="Line 742">
                  <a:extLst>
                    <a:ext uri="{FF2B5EF4-FFF2-40B4-BE49-F238E27FC236}">
                      <a16:creationId xmlns:a16="http://schemas.microsoft.com/office/drawing/2014/main" id="{43FCB95B-ADF5-4135-AF59-8A1FB26522F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949576" y="2503488"/>
                  <a:ext cx="769938" cy="220662"/>
                </a:xfrm>
                <a:prstGeom prst="line">
                  <a:avLst/>
                </a:prstGeom>
                <a:noFill/>
                <a:ln w="12700">
                  <a:solidFill>
                    <a:srgbClr val="11981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26" name="Line 743">
                  <a:extLst>
                    <a:ext uri="{FF2B5EF4-FFF2-40B4-BE49-F238E27FC236}">
                      <a16:creationId xmlns:a16="http://schemas.microsoft.com/office/drawing/2014/main" id="{51CC27A2-6326-49C2-91EB-9846BA8E240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87738" y="2565400"/>
                  <a:ext cx="452438" cy="0"/>
                </a:xfrm>
                <a:prstGeom prst="line">
                  <a:avLst/>
                </a:prstGeom>
                <a:noFill/>
                <a:ln w="12700">
                  <a:solidFill>
                    <a:srgbClr val="11981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27" name="Line 744">
                  <a:extLst>
                    <a:ext uri="{FF2B5EF4-FFF2-40B4-BE49-F238E27FC236}">
                      <a16:creationId xmlns:a16="http://schemas.microsoft.com/office/drawing/2014/main" id="{5C23896D-7A3A-42FE-B06E-827C5D02898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487738" y="2882900"/>
                  <a:ext cx="452438" cy="0"/>
                </a:xfrm>
                <a:prstGeom prst="line">
                  <a:avLst/>
                </a:prstGeom>
                <a:noFill/>
                <a:ln w="12700">
                  <a:solidFill>
                    <a:srgbClr val="11981B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28" name="Freeform 745">
                  <a:extLst>
                    <a:ext uri="{FF2B5EF4-FFF2-40B4-BE49-F238E27FC236}">
                      <a16:creationId xmlns:a16="http://schemas.microsoft.com/office/drawing/2014/main" id="{B5BDC85E-B513-4717-8358-D5DE8FB727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0301" y="2503488"/>
                  <a:ext cx="61913" cy="61912"/>
                </a:xfrm>
                <a:custGeom>
                  <a:avLst/>
                  <a:gdLst>
                    <a:gd name="T0" fmla="*/ 39 w 39"/>
                    <a:gd name="T1" fmla="*/ 24 h 39"/>
                    <a:gd name="T2" fmla="*/ 31 w 39"/>
                    <a:gd name="T3" fmla="*/ 31 h 39"/>
                    <a:gd name="T4" fmla="*/ 24 w 39"/>
                    <a:gd name="T5" fmla="*/ 39 h 39"/>
                    <a:gd name="T6" fmla="*/ 8 w 39"/>
                    <a:gd name="T7" fmla="*/ 31 h 39"/>
                    <a:gd name="T8" fmla="*/ 0 w 39"/>
                    <a:gd name="T9" fmla="*/ 24 h 39"/>
                    <a:gd name="T10" fmla="*/ 8 w 39"/>
                    <a:gd name="T11" fmla="*/ 8 h 39"/>
                    <a:gd name="T12" fmla="*/ 24 w 39"/>
                    <a:gd name="T13" fmla="*/ 0 h 39"/>
                    <a:gd name="T14" fmla="*/ 31 w 39"/>
                    <a:gd name="T15" fmla="*/ 8 h 39"/>
                    <a:gd name="T16" fmla="*/ 39 w 39"/>
                    <a:gd name="T17" fmla="*/ 2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9">
                      <a:moveTo>
                        <a:pt x="39" y="24"/>
                      </a:moveTo>
                      <a:lnTo>
                        <a:pt x="31" y="31"/>
                      </a:lnTo>
                      <a:lnTo>
                        <a:pt x="24" y="39"/>
                      </a:lnTo>
                      <a:lnTo>
                        <a:pt x="8" y="31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31" y="8"/>
                      </a:lnTo>
                      <a:lnTo>
                        <a:pt x="39" y="2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29" name="Freeform 746">
                  <a:extLst>
                    <a:ext uri="{FF2B5EF4-FFF2-40B4-BE49-F238E27FC236}">
                      <a16:creationId xmlns:a16="http://schemas.microsoft.com/office/drawing/2014/main" id="{4DE4C302-0785-4D27-9CDC-70D826EFFE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584576" y="2503488"/>
                  <a:ext cx="61913" cy="61912"/>
                </a:xfrm>
                <a:custGeom>
                  <a:avLst/>
                  <a:gdLst>
                    <a:gd name="T0" fmla="*/ 39 w 39"/>
                    <a:gd name="T1" fmla="*/ 24 h 39"/>
                    <a:gd name="T2" fmla="*/ 31 w 39"/>
                    <a:gd name="T3" fmla="*/ 31 h 39"/>
                    <a:gd name="T4" fmla="*/ 24 w 39"/>
                    <a:gd name="T5" fmla="*/ 39 h 39"/>
                    <a:gd name="T6" fmla="*/ 8 w 39"/>
                    <a:gd name="T7" fmla="*/ 31 h 39"/>
                    <a:gd name="T8" fmla="*/ 0 w 39"/>
                    <a:gd name="T9" fmla="*/ 24 h 39"/>
                    <a:gd name="T10" fmla="*/ 8 w 39"/>
                    <a:gd name="T11" fmla="*/ 8 h 39"/>
                    <a:gd name="T12" fmla="*/ 24 w 39"/>
                    <a:gd name="T13" fmla="*/ 0 h 39"/>
                    <a:gd name="T14" fmla="*/ 31 w 39"/>
                    <a:gd name="T15" fmla="*/ 8 h 39"/>
                    <a:gd name="T16" fmla="*/ 39 w 39"/>
                    <a:gd name="T17" fmla="*/ 2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9">
                      <a:moveTo>
                        <a:pt x="39" y="24"/>
                      </a:moveTo>
                      <a:lnTo>
                        <a:pt x="31" y="31"/>
                      </a:lnTo>
                      <a:lnTo>
                        <a:pt x="24" y="39"/>
                      </a:lnTo>
                      <a:lnTo>
                        <a:pt x="8" y="31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31" y="8"/>
                      </a:lnTo>
                      <a:lnTo>
                        <a:pt x="39" y="2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30" name="Freeform 747">
                  <a:extLst>
                    <a:ext uri="{FF2B5EF4-FFF2-40B4-BE49-F238E27FC236}">
                      <a16:creationId xmlns:a16="http://schemas.microsoft.com/office/drawing/2014/main" id="{E4FECBE4-8F8B-40E6-983C-D2C47FF51F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19513" y="2503488"/>
                  <a:ext cx="61913" cy="61912"/>
                </a:xfrm>
                <a:custGeom>
                  <a:avLst/>
                  <a:gdLst>
                    <a:gd name="T0" fmla="*/ 39 w 39"/>
                    <a:gd name="T1" fmla="*/ 24 h 39"/>
                    <a:gd name="T2" fmla="*/ 31 w 39"/>
                    <a:gd name="T3" fmla="*/ 31 h 39"/>
                    <a:gd name="T4" fmla="*/ 23 w 39"/>
                    <a:gd name="T5" fmla="*/ 39 h 39"/>
                    <a:gd name="T6" fmla="*/ 8 w 39"/>
                    <a:gd name="T7" fmla="*/ 31 h 39"/>
                    <a:gd name="T8" fmla="*/ 0 w 39"/>
                    <a:gd name="T9" fmla="*/ 24 h 39"/>
                    <a:gd name="T10" fmla="*/ 8 w 39"/>
                    <a:gd name="T11" fmla="*/ 8 h 39"/>
                    <a:gd name="T12" fmla="*/ 23 w 39"/>
                    <a:gd name="T13" fmla="*/ 0 h 39"/>
                    <a:gd name="T14" fmla="*/ 31 w 39"/>
                    <a:gd name="T15" fmla="*/ 8 h 39"/>
                    <a:gd name="T16" fmla="*/ 39 w 39"/>
                    <a:gd name="T17" fmla="*/ 2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9">
                      <a:moveTo>
                        <a:pt x="39" y="24"/>
                      </a:moveTo>
                      <a:lnTo>
                        <a:pt x="31" y="31"/>
                      </a:lnTo>
                      <a:lnTo>
                        <a:pt x="23" y="39"/>
                      </a:lnTo>
                      <a:lnTo>
                        <a:pt x="8" y="31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9" y="2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31" name="Freeform 748">
                  <a:extLst>
                    <a:ext uri="{FF2B5EF4-FFF2-40B4-BE49-F238E27FC236}">
                      <a16:creationId xmlns:a16="http://schemas.microsoft.com/office/drawing/2014/main" id="{311FC052-94A3-449D-A794-5E85257A8D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32213" y="2749550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0 h 38"/>
                    <a:gd name="T4" fmla="*/ 23 w 38"/>
                    <a:gd name="T5" fmla="*/ 38 h 38"/>
                    <a:gd name="T6" fmla="*/ 8 w 38"/>
                    <a:gd name="T7" fmla="*/ 30 h 38"/>
                    <a:gd name="T8" fmla="*/ 0 w 38"/>
                    <a:gd name="T9" fmla="*/ 23 h 38"/>
                    <a:gd name="T10" fmla="*/ 8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32" name="Freeform 749">
                  <a:extLst>
                    <a:ext uri="{FF2B5EF4-FFF2-40B4-BE49-F238E27FC236}">
                      <a16:creationId xmlns:a16="http://schemas.microsoft.com/office/drawing/2014/main" id="{B8D1BACD-51B9-4721-994E-AF739297F5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98851" y="2749550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0 h 38"/>
                    <a:gd name="T4" fmla="*/ 24 w 39"/>
                    <a:gd name="T5" fmla="*/ 38 h 38"/>
                    <a:gd name="T6" fmla="*/ 8 w 39"/>
                    <a:gd name="T7" fmla="*/ 30 h 38"/>
                    <a:gd name="T8" fmla="*/ 0 w 39"/>
                    <a:gd name="T9" fmla="*/ 23 h 38"/>
                    <a:gd name="T10" fmla="*/ 8 w 39"/>
                    <a:gd name="T11" fmla="*/ 7 h 38"/>
                    <a:gd name="T12" fmla="*/ 24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0"/>
                      </a:lnTo>
                      <a:lnTo>
                        <a:pt x="24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4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33" name="Freeform 750">
                  <a:extLst>
                    <a:ext uri="{FF2B5EF4-FFF2-40B4-BE49-F238E27FC236}">
                      <a16:creationId xmlns:a16="http://schemas.microsoft.com/office/drawing/2014/main" id="{636F74A6-2B00-4AD3-8B88-15E4F5FD7A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08401" y="2749550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0 w 38"/>
                    <a:gd name="T3" fmla="*/ 30 h 38"/>
                    <a:gd name="T4" fmla="*/ 23 w 38"/>
                    <a:gd name="T5" fmla="*/ 38 h 38"/>
                    <a:gd name="T6" fmla="*/ 7 w 38"/>
                    <a:gd name="T7" fmla="*/ 30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0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0" y="30"/>
                      </a:lnTo>
                      <a:lnTo>
                        <a:pt x="23" y="38"/>
                      </a:lnTo>
                      <a:lnTo>
                        <a:pt x="7" y="30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0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34" name="Freeform 751">
                  <a:extLst>
                    <a:ext uri="{FF2B5EF4-FFF2-40B4-BE49-F238E27FC236}">
                      <a16:creationId xmlns:a16="http://schemas.microsoft.com/office/drawing/2014/main" id="{31681D4D-61D6-46AC-B941-245B83F90F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3001" y="2749550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0 h 38"/>
                    <a:gd name="T4" fmla="*/ 23 w 39"/>
                    <a:gd name="T5" fmla="*/ 38 h 38"/>
                    <a:gd name="T6" fmla="*/ 8 w 39"/>
                    <a:gd name="T7" fmla="*/ 30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35" name="Freeform 752">
                  <a:extLst>
                    <a:ext uri="{FF2B5EF4-FFF2-40B4-BE49-F238E27FC236}">
                      <a16:creationId xmlns:a16="http://schemas.microsoft.com/office/drawing/2014/main" id="{7A780E70-8C8F-437E-A3A6-98E1F44DCF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83001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36" name="Freeform 753">
                  <a:extLst>
                    <a:ext uri="{FF2B5EF4-FFF2-40B4-BE49-F238E27FC236}">
                      <a16:creationId xmlns:a16="http://schemas.microsoft.com/office/drawing/2014/main" id="{E0CBC645-8F78-44A5-A09B-4A489E8646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4563" y="1525588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37" name="Freeform 754">
                  <a:extLst>
                    <a:ext uri="{FF2B5EF4-FFF2-40B4-BE49-F238E27FC236}">
                      <a16:creationId xmlns:a16="http://schemas.microsoft.com/office/drawing/2014/main" id="{CCA34FF3-27A5-42DC-9F48-F54A3ACA92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1770063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8 h 38"/>
                    <a:gd name="T12" fmla="*/ 23 w 38"/>
                    <a:gd name="T13" fmla="*/ 0 h 38"/>
                    <a:gd name="T14" fmla="*/ 31 w 38"/>
                    <a:gd name="T15" fmla="*/ 8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38" name="Freeform 755">
                  <a:extLst>
                    <a:ext uri="{FF2B5EF4-FFF2-40B4-BE49-F238E27FC236}">
                      <a16:creationId xmlns:a16="http://schemas.microsoft.com/office/drawing/2014/main" id="{3B6BAE14-1E5C-464F-8FF8-0C4B63A9EE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00288" y="1770063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8 h 38"/>
                    <a:gd name="T12" fmla="*/ 23 w 39"/>
                    <a:gd name="T13" fmla="*/ 0 h 38"/>
                    <a:gd name="T14" fmla="*/ 31 w 39"/>
                    <a:gd name="T15" fmla="*/ 8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39" name="Freeform 756">
                  <a:extLst>
                    <a:ext uri="{FF2B5EF4-FFF2-40B4-BE49-F238E27FC236}">
                      <a16:creationId xmlns:a16="http://schemas.microsoft.com/office/drawing/2014/main" id="{0865AFC8-2DC9-444C-B811-CE5E8280843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8513" y="1770063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8 h 38"/>
                    <a:gd name="T12" fmla="*/ 23 w 38"/>
                    <a:gd name="T13" fmla="*/ 0 h 38"/>
                    <a:gd name="T14" fmla="*/ 31 w 38"/>
                    <a:gd name="T15" fmla="*/ 8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40" name="Freeform 757">
                  <a:extLst>
                    <a:ext uri="{FF2B5EF4-FFF2-40B4-BE49-F238E27FC236}">
                      <a16:creationId xmlns:a16="http://schemas.microsoft.com/office/drawing/2014/main" id="{3BFBD7CD-9255-4852-AD03-2FE812FA01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78051" y="1770063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8 h 38"/>
                    <a:gd name="T12" fmla="*/ 23 w 39"/>
                    <a:gd name="T13" fmla="*/ 0 h 38"/>
                    <a:gd name="T14" fmla="*/ 31 w 39"/>
                    <a:gd name="T15" fmla="*/ 8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41" name="Freeform 758">
                  <a:extLst>
                    <a:ext uri="{FF2B5EF4-FFF2-40B4-BE49-F238E27FC236}">
                      <a16:creationId xmlns:a16="http://schemas.microsoft.com/office/drawing/2014/main" id="{EAC98284-9453-41AF-870A-5788B41B74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1538" y="1770063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8 h 38"/>
                    <a:gd name="T12" fmla="*/ 23 w 39"/>
                    <a:gd name="T13" fmla="*/ 0 h 38"/>
                    <a:gd name="T14" fmla="*/ 31 w 39"/>
                    <a:gd name="T15" fmla="*/ 8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42" name="Freeform 759">
                  <a:extLst>
                    <a:ext uri="{FF2B5EF4-FFF2-40B4-BE49-F238E27FC236}">
                      <a16:creationId xmlns:a16="http://schemas.microsoft.com/office/drawing/2014/main" id="{3D2FC39C-9903-4FFB-B2D2-5C3BB60895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7726" y="2014538"/>
                  <a:ext cx="60325" cy="61912"/>
                </a:xfrm>
                <a:custGeom>
                  <a:avLst/>
                  <a:gdLst>
                    <a:gd name="T0" fmla="*/ 38 w 38"/>
                    <a:gd name="T1" fmla="*/ 23 h 39"/>
                    <a:gd name="T2" fmla="*/ 30 w 38"/>
                    <a:gd name="T3" fmla="*/ 31 h 39"/>
                    <a:gd name="T4" fmla="*/ 23 w 38"/>
                    <a:gd name="T5" fmla="*/ 39 h 39"/>
                    <a:gd name="T6" fmla="*/ 7 w 38"/>
                    <a:gd name="T7" fmla="*/ 31 h 39"/>
                    <a:gd name="T8" fmla="*/ 0 w 38"/>
                    <a:gd name="T9" fmla="*/ 23 h 39"/>
                    <a:gd name="T10" fmla="*/ 7 w 38"/>
                    <a:gd name="T11" fmla="*/ 8 h 39"/>
                    <a:gd name="T12" fmla="*/ 23 w 38"/>
                    <a:gd name="T13" fmla="*/ 0 h 39"/>
                    <a:gd name="T14" fmla="*/ 30 w 38"/>
                    <a:gd name="T15" fmla="*/ 8 h 39"/>
                    <a:gd name="T16" fmla="*/ 38 w 38"/>
                    <a:gd name="T17" fmla="*/ 23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9">
                      <a:moveTo>
                        <a:pt x="38" y="23"/>
                      </a:moveTo>
                      <a:lnTo>
                        <a:pt x="30" y="31"/>
                      </a:lnTo>
                      <a:lnTo>
                        <a:pt x="23" y="39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8"/>
                      </a:lnTo>
                      <a:lnTo>
                        <a:pt x="23" y="0"/>
                      </a:lnTo>
                      <a:lnTo>
                        <a:pt x="30" y="8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43" name="Freeform 760">
                  <a:extLst>
                    <a:ext uri="{FF2B5EF4-FFF2-40B4-BE49-F238E27FC236}">
                      <a16:creationId xmlns:a16="http://schemas.microsoft.com/office/drawing/2014/main" id="{28884175-837B-4D21-8FF6-D73D32F9FA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0088" y="2014538"/>
                  <a:ext cx="61913" cy="61912"/>
                </a:xfrm>
                <a:custGeom>
                  <a:avLst/>
                  <a:gdLst>
                    <a:gd name="T0" fmla="*/ 39 w 39"/>
                    <a:gd name="T1" fmla="*/ 23 h 39"/>
                    <a:gd name="T2" fmla="*/ 31 w 39"/>
                    <a:gd name="T3" fmla="*/ 31 h 39"/>
                    <a:gd name="T4" fmla="*/ 23 w 39"/>
                    <a:gd name="T5" fmla="*/ 39 h 39"/>
                    <a:gd name="T6" fmla="*/ 8 w 39"/>
                    <a:gd name="T7" fmla="*/ 31 h 39"/>
                    <a:gd name="T8" fmla="*/ 0 w 39"/>
                    <a:gd name="T9" fmla="*/ 23 h 39"/>
                    <a:gd name="T10" fmla="*/ 8 w 39"/>
                    <a:gd name="T11" fmla="*/ 8 h 39"/>
                    <a:gd name="T12" fmla="*/ 23 w 39"/>
                    <a:gd name="T13" fmla="*/ 0 h 39"/>
                    <a:gd name="T14" fmla="*/ 31 w 39"/>
                    <a:gd name="T15" fmla="*/ 8 h 39"/>
                    <a:gd name="T16" fmla="*/ 39 w 39"/>
                    <a:gd name="T17" fmla="*/ 23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9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9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44" name="Freeform 761">
                  <a:extLst>
                    <a:ext uri="{FF2B5EF4-FFF2-40B4-BE49-F238E27FC236}">
                      <a16:creationId xmlns:a16="http://schemas.microsoft.com/office/drawing/2014/main" id="{3107DB36-86F1-48BA-BC28-FD354D6802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014538"/>
                  <a:ext cx="60325" cy="61912"/>
                </a:xfrm>
                <a:custGeom>
                  <a:avLst/>
                  <a:gdLst>
                    <a:gd name="T0" fmla="*/ 38 w 38"/>
                    <a:gd name="T1" fmla="*/ 23 h 39"/>
                    <a:gd name="T2" fmla="*/ 31 w 38"/>
                    <a:gd name="T3" fmla="*/ 31 h 39"/>
                    <a:gd name="T4" fmla="*/ 23 w 38"/>
                    <a:gd name="T5" fmla="*/ 39 h 39"/>
                    <a:gd name="T6" fmla="*/ 7 w 38"/>
                    <a:gd name="T7" fmla="*/ 31 h 39"/>
                    <a:gd name="T8" fmla="*/ 0 w 38"/>
                    <a:gd name="T9" fmla="*/ 23 h 39"/>
                    <a:gd name="T10" fmla="*/ 7 w 38"/>
                    <a:gd name="T11" fmla="*/ 8 h 39"/>
                    <a:gd name="T12" fmla="*/ 23 w 38"/>
                    <a:gd name="T13" fmla="*/ 0 h 39"/>
                    <a:gd name="T14" fmla="*/ 31 w 38"/>
                    <a:gd name="T15" fmla="*/ 8 h 39"/>
                    <a:gd name="T16" fmla="*/ 38 w 38"/>
                    <a:gd name="T17" fmla="*/ 23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9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9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45" name="Freeform 762">
                  <a:extLst>
                    <a:ext uri="{FF2B5EF4-FFF2-40B4-BE49-F238E27FC236}">
                      <a16:creationId xmlns:a16="http://schemas.microsoft.com/office/drawing/2014/main" id="{2F6863E2-7E8A-4110-86AE-8BF9656259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259013"/>
                  <a:ext cx="60325" cy="61912"/>
                </a:xfrm>
                <a:custGeom>
                  <a:avLst/>
                  <a:gdLst>
                    <a:gd name="T0" fmla="*/ 38 w 38"/>
                    <a:gd name="T1" fmla="*/ 23 h 39"/>
                    <a:gd name="T2" fmla="*/ 31 w 38"/>
                    <a:gd name="T3" fmla="*/ 31 h 39"/>
                    <a:gd name="T4" fmla="*/ 23 w 38"/>
                    <a:gd name="T5" fmla="*/ 39 h 39"/>
                    <a:gd name="T6" fmla="*/ 7 w 38"/>
                    <a:gd name="T7" fmla="*/ 31 h 39"/>
                    <a:gd name="T8" fmla="*/ 0 w 38"/>
                    <a:gd name="T9" fmla="*/ 23 h 39"/>
                    <a:gd name="T10" fmla="*/ 7 w 38"/>
                    <a:gd name="T11" fmla="*/ 8 h 39"/>
                    <a:gd name="T12" fmla="*/ 23 w 38"/>
                    <a:gd name="T13" fmla="*/ 0 h 39"/>
                    <a:gd name="T14" fmla="*/ 31 w 38"/>
                    <a:gd name="T15" fmla="*/ 8 h 39"/>
                    <a:gd name="T16" fmla="*/ 38 w 38"/>
                    <a:gd name="T17" fmla="*/ 23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9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9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46" name="Freeform 763">
                  <a:extLst>
                    <a:ext uri="{FF2B5EF4-FFF2-40B4-BE49-F238E27FC236}">
                      <a16:creationId xmlns:a16="http://schemas.microsoft.com/office/drawing/2014/main" id="{A18DDA08-5219-4550-BBE3-64E688B1A2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0751" y="2259013"/>
                  <a:ext cx="60325" cy="61912"/>
                </a:xfrm>
                <a:custGeom>
                  <a:avLst/>
                  <a:gdLst>
                    <a:gd name="T0" fmla="*/ 38 w 38"/>
                    <a:gd name="T1" fmla="*/ 23 h 39"/>
                    <a:gd name="T2" fmla="*/ 31 w 38"/>
                    <a:gd name="T3" fmla="*/ 31 h 39"/>
                    <a:gd name="T4" fmla="*/ 23 w 38"/>
                    <a:gd name="T5" fmla="*/ 39 h 39"/>
                    <a:gd name="T6" fmla="*/ 8 w 38"/>
                    <a:gd name="T7" fmla="*/ 31 h 39"/>
                    <a:gd name="T8" fmla="*/ 0 w 38"/>
                    <a:gd name="T9" fmla="*/ 23 h 39"/>
                    <a:gd name="T10" fmla="*/ 8 w 38"/>
                    <a:gd name="T11" fmla="*/ 8 h 39"/>
                    <a:gd name="T12" fmla="*/ 23 w 38"/>
                    <a:gd name="T13" fmla="*/ 0 h 39"/>
                    <a:gd name="T14" fmla="*/ 31 w 38"/>
                    <a:gd name="T15" fmla="*/ 8 h 39"/>
                    <a:gd name="T16" fmla="*/ 38 w 38"/>
                    <a:gd name="T17" fmla="*/ 23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9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9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47" name="Freeform 764">
                  <a:extLst>
                    <a:ext uri="{FF2B5EF4-FFF2-40B4-BE49-F238E27FC236}">
                      <a16:creationId xmlns:a16="http://schemas.microsoft.com/office/drawing/2014/main" id="{2F330110-F8E0-48CB-B6DC-7B1332464C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1538" y="2259013"/>
                  <a:ext cx="61913" cy="61912"/>
                </a:xfrm>
                <a:custGeom>
                  <a:avLst/>
                  <a:gdLst>
                    <a:gd name="T0" fmla="*/ 39 w 39"/>
                    <a:gd name="T1" fmla="*/ 23 h 39"/>
                    <a:gd name="T2" fmla="*/ 31 w 39"/>
                    <a:gd name="T3" fmla="*/ 31 h 39"/>
                    <a:gd name="T4" fmla="*/ 23 w 39"/>
                    <a:gd name="T5" fmla="*/ 39 h 39"/>
                    <a:gd name="T6" fmla="*/ 8 w 39"/>
                    <a:gd name="T7" fmla="*/ 31 h 39"/>
                    <a:gd name="T8" fmla="*/ 0 w 39"/>
                    <a:gd name="T9" fmla="*/ 23 h 39"/>
                    <a:gd name="T10" fmla="*/ 8 w 39"/>
                    <a:gd name="T11" fmla="*/ 8 h 39"/>
                    <a:gd name="T12" fmla="*/ 23 w 39"/>
                    <a:gd name="T13" fmla="*/ 0 h 39"/>
                    <a:gd name="T14" fmla="*/ 31 w 39"/>
                    <a:gd name="T15" fmla="*/ 8 h 39"/>
                    <a:gd name="T16" fmla="*/ 39 w 39"/>
                    <a:gd name="T17" fmla="*/ 23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9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9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48" name="Freeform 765">
                  <a:extLst>
                    <a:ext uri="{FF2B5EF4-FFF2-40B4-BE49-F238E27FC236}">
                      <a16:creationId xmlns:a16="http://schemas.microsoft.com/office/drawing/2014/main" id="{3B1BB154-0328-407B-877E-C3187169E2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8838" y="2259013"/>
                  <a:ext cx="61913" cy="61912"/>
                </a:xfrm>
                <a:custGeom>
                  <a:avLst/>
                  <a:gdLst>
                    <a:gd name="T0" fmla="*/ 39 w 39"/>
                    <a:gd name="T1" fmla="*/ 23 h 39"/>
                    <a:gd name="T2" fmla="*/ 31 w 39"/>
                    <a:gd name="T3" fmla="*/ 31 h 39"/>
                    <a:gd name="T4" fmla="*/ 23 w 39"/>
                    <a:gd name="T5" fmla="*/ 39 h 39"/>
                    <a:gd name="T6" fmla="*/ 8 w 39"/>
                    <a:gd name="T7" fmla="*/ 31 h 39"/>
                    <a:gd name="T8" fmla="*/ 0 w 39"/>
                    <a:gd name="T9" fmla="*/ 23 h 39"/>
                    <a:gd name="T10" fmla="*/ 8 w 39"/>
                    <a:gd name="T11" fmla="*/ 8 h 39"/>
                    <a:gd name="T12" fmla="*/ 23 w 39"/>
                    <a:gd name="T13" fmla="*/ 0 h 39"/>
                    <a:gd name="T14" fmla="*/ 31 w 39"/>
                    <a:gd name="T15" fmla="*/ 8 h 39"/>
                    <a:gd name="T16" fmla="*/ 39 w 39"/>
                    <a:gd name="T17" fmla="*/ 23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9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9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49" name="Freeform 766">
                  <a:extLst>
                    <a:ext uri="{FF2B5EF4-FFF2-40B4-BE49-F238E27FC236}">
                      <a16:creationId xmlns:a16="http://schemas.microsoft.com/office/drawing/2014/main" id="{2210CA7D-349A-4AB9-993E-10D9394D88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12988" y="2259013"/>
                  <a:ext cx="60325" cy="61912"/>
                </a:xfrm>
                <a:custGeom>
                  <a:avLst/>
                  <a:gdLst>
                    <a:gd name="T0" fmla="*/ 38 w 38"/>
                    <a:gd name="T1" fmla="*/ 23 h 39"/>
                    <a:gd name="T2" fmla="*/ 31 w 38"/>
                    <a:gd name="T3" fmla="*/ 31 h 39"/>
                    <a:gd name="T4" fmla="*/ 23 w 38"/>
                    <a:gd name="T5" fmla="*/ 39 h 39"/>
                    <a:gd name="T6" fmla="*/ 8 w 38"/>
                    <a:gd name="T7" fmla="*/ 31 h 39"/>
                    <a:gd name="T8" fmla="*/ 0 w 38"/>
                    <a:gd name="T9" fmla="*/ 23 h 39"/>
                    <a:gd name="T10" fmla="*/ 8 w 38"/>
                    <a:gd name="T11" fmla="*/ 8 h 39"/>
                    <a:gd name="T12" fmla="*/ 23 w 38"/>
                    <a:gd name="T13" fmla="*/ 0 h 39"/>
                    <a:gd name="T14" fmla="*/ 31 w 38"/>
                    <a:gd name="T15" fmla="*/ 8 h 39"/>
                    <a:gd name="T16" fmla="*/ 38 w 38"/>
                    <a:gd name="T17" fmla="*/ 23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9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9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50" name="Freeform 767">
                  <a:extLst>
                    <a:ext uri="{FF2B5EF4-FFF2-40B4-BE49-F238E27FC236}">
                      <a16:creationId xmlns:a16="http://schemas.microsoft.com/office/drawing/2014/main" id="{6645454B-235C-4919-935E-D7F2254AF7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259013"/>
                  <a:ext cx="60325" cy="61912"/>
                </a:xfrm>
                <a:custGeom>
                  <a:avLst/>
                  <a:gdLst>
                    <a:gd name="T0" fmla="*/ 38 w 38"/>
                    <a:gd name="T1" fmla="*/ 23 h 39"/>
                    <a:gd name="T2" fmla="*/ 31 w 38"/>
                    <a:gd name="T3" fmla="*/ 31 h 39"/>
                    <a:gd name="T4" fmla="*/ 23 w 38"/>
                    <a:gd name="T5" fmla="*/ 39 h 39"/>
                    <a:gd name="T6" fmla="*/ 7 w 38"/>
                    <a:gd name="T7" fmla="*/ 31 h 39"/>
                    <a:gd name="T8" fmla="*/ 0 w 38"/>
                    <a:gd name="T9" fmla="*/ 23 h 39"/>
                    <a:gd name="T10" fmla="*/ 7 w 38"/>
                    <a:gd name="T11" fmla="*/ 8 h 39"/>
                    <a:gd name="T12" fmla="*/ 23 w 38"/>
                    <a:gd name="T13" fmla="*/ 0 h 39"/>
                    <a:gd name="T14" fmla="*/ 31 w 38"/>
                    <a:gd name="T15" fmla="*/ 8 h 39"/>
                    <a:gd name="T16" fmla="*/ 38 w 38"/>
                    <a:gd name="T17" fmla="*/ 23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9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9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51" name="Freeform 768">
                  <a:extLst>
                    <a:ext uri="{FF2B5EF4-FFF2-40B4-BE49-F238E27FC236}">
                      <a16:creationId xmlns:a16="http://schemas.microsoft.com/office/drawing/2014/main" id="{713B14C0-64D6-4E1D-B8D9-06A86EFD61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1538" y="2503488"/>
                  <a:ext cx="61913" cy="61912"/>
                </a:xfrm>
                <a:custGeom>
                  <a:avLst/>
                  <a:gdLst>
                    <a:gd name="T0" fmla="*/ 39 w 39"/>
                    <a:gd name="T1" fmla="*/ 24 h 39"/>
                    <a:gd name="T2" fmla="*/ 31 w 39"/>
                    <a:gd name="T3" fmla="*/ 31 h 39"/>
                    <a:gd name="T4" fmla="*/ 23 w 39"/>
                    <a:gd name="T5" fmla="*/ 39 h 39"/>
                    <a:gd name="T6" fmla="*/ 8 w 39"/>
                    <a:gd name="T7" fmla="*/ 31 h 39"/>
                    <a:gd name="T8" fmla="*/ 0 w 39"/>
                    <a:gd name="T9" fmla="*/ 24 h 39"/>
                    <a:gd name="T10" fmla="*/ 8 w 39"/>
                    <a:gd name="T11" fmla="*/ 8 h 39"/>
                    <a:gd name="T12" fmla="*/ 23 w 39"/>
                    <a:gd name="T13" fmla="*/ 0 h 39"/>
                    <a:gd name="T14" fmla="*/ 31 w 39"/>
                    <a:gd name="T15" fmla="*/ 8 h 39"/>
                    <a:gd name="T16" fmla="*/ 39 w 39"/>
                    <a:gd name="T17" fmla="*/ 2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9">
                      <a:moveTo>
                        <a:pt x="39" y="24"/>
                      </a:moveTo>
                      <a:lnTo>
                        <a:pt x="31" y="31"/>
                      </a:lnTo>
                      <a:lnTo>
                        <a:pt x="23" y="39"/>
                      </a:lnTo>
                      <a:lnTo>
                        <a:pt x="8" y="31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9" y="2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52" name="Freeform 769">
                  <a:extLst>
                    <a:ext uri="{FF2B5EF4-FFF2-40B4-BE49-F238E27FC236}">
                      <a16:creationId xmlns:a16="http://schemas.microsoft.com/office/drawing/2014/main" id="{3049352A-1B34-468D-B52D-6549BFCA2B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503488"/>
                  <a:ext cx="60325" cy="61912"/>
                </a:xfrm>
                <a:custGeom>
                  <a:avLst/>
                  <a:gdLst>
                    <a:gd name="T0" fmla="*/ 38 w 38"/>
                    <a:gd name="T1" fmla="*/ 24 h 39"/>
                    <a:gd name="T2" fmla="*/ 31 w 38"/>
                    <a:gd name="T3" fmla="*/ 31 h 39"/>
                    <a:gd name="T4" fmla="*/ 23 w 38"/>
                    <a:gd name="T5" fmla="*/ 39 h 39"/>
                    <a:gd name="T6" fmla="*/ 7 w 38"/>
                    <a:gd name="T7" fmla="*/ 31 h 39"/>
                    <a:gd name="T8" fmla="*/ 0 w 38"/>
                    <a:gd name="T9" fmla="*/ 24 h 39"/>
                    <a:gd name="T10" fmla="*/ 7 w 38"/>
                    <a:gd name="T11" fmla="*/ 8 h 39"/>
                    <a:gd name="T12" fmla="*/ 23 w 38"/>
                    <a:gd name="T13" fmla="*/ 0 h 39"/>
                    <a:gd name="T14" fmla="*/ 31 w 38"/>
                    <a:gd name="T15" fmla="*/ 8 h 39"/>
                    <a:gd name="T16" fmla="*/ 38 w 38"/>
                    <a:gd name="T17" fmla="*/ 2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9">
                      <a:moveTo>
                        <a:pt x="38" y="24"/>
                      </a:moveTo>
                      <a:lnTo>
                        <a:pt x="31" y="31"/>
                      </a:lnTo>
                      <a:lnTo>
                        <a:pt x="23" y="39"/>
                      </a:lnTo>
                      <a:lnTo>
                        <a:pt x="7" y="31"/>
                      </a:lnTo>
                      <a:lnTo>
                        <a:pt x="0" y="24"/>
                      </a:lnTo>
                      <a:lnTo>
                        <a:pt x="7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8" y="2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53" name="Freeform 770">
                  <a:extLst>
                    <a:ext uri="{FF2B5EF4-FFF2-40B4-BE49-F238E27FC236}">
                      <a16:creationId xmlns:a16="http://schemas.microsoft.com/office/drawing/2014/main" id="{CD94FBFE-A66B-4663-8283-CE26C2C875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1538" y="2503488"/>
                  <a:ext cx="61913" cy="61912"/>
                </a:xfrm>
                <a:custGeom>
                  <a:avLst/>
                  <a:gdLst>
                    <a:gd name="T0" fmla="*/ 39 w 39"/>
                    <a:gd name="T1" fmla="*/ 24 h 39"/>
                    <a:gd name="T2" fmla="*/ 31 w 39"/>
                    <a:gd name="T3" fmla="*/ 31 h 39"/>
                    <a:gd name="T4" fmla="*/ 23 w 39"/>
                    <a:gd name="T5" fmla="*/ 39 h 39"/>
                    <a:gd name="T6" fmla="*/ 8 w 39"/>
                    <a:gd name="T7" fmla="*/ 31 h 39"/>
                    <a:gd name="T8" fmla="*/ 0 w 39"/>
                    <a:gd name="T9" fmla="*/ 24 h 39"/>
                    <a:gd name="T10" fmla="*/ 8 w 39"/>
                    <a:gd name="T11" fmla="*/ 8 h 39"/>
                    <a:gd name="T12" fmla="*/ 23 w 39"/>
                    <a:gd name="T13" fmla="*/ 0 h 39"/>
                    <a:gd name="T14" fmla="*/ 31 w 39"/>
                    <a:gd name="T15" fmla="*/ 8 h 39"/>
                    <a:gd name="T16" fmla="*/ 39 w 39"/>
                    <a:gd name="T17" fmla="*/ 2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9">
                      <a:moveTo>
                        <a:pt x="39" y="24"/>
                      </a:moveTo>
                      <a:lnTo>
                        <a:pt x="31" y="31"/>
                      </a:lnTo>
                      <a:lnTo>
                        <a:pt x="23" y="39"/>
                      </a:lnTo>
                      <a:lnTo>
                        <a:pt x="8" y="31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9" y="2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54" name="Freeform 771">
                  <a:extLst>
                    <a:ext uri="{FF2B5EF4-FFF2-40B4-BE49-F238E27FC236}">
                      <a16:creationId xmlns:a16="http://schemas.microsoft.com/office/drawing/2014/main" id="{B20AD096-1315-460A-B9E4-607CFCE032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5351" y="2503488"/>
                  <a:ext cx="61913" cy="61912"/>
                </a:xfrm>
                <a:custGeom>
                  <a:avLst/>
                  <a:gdLst>
                    <a:gd name="T0" fmla="*/ 39 w 39"/>
                    <a:gd name="T1" fmla="*/ 24 h 39"/>
                    <a:gd name="T2" fmla="*/ 31 w 39"/>
                    <a:gd name="T3" fmla="*/ 31 h 39"/>
                    <a:gd name="T4" fmla="*/ 24 w 39"/>
                    <a:gd name="T5" fmla="*/ 39 h 39"/>
                    <a:gd name="T6" fmla="*/ 8 w 39"/>
                    <a:gd name="T7" fmla="*/ 31 h 39"/>
                    <a:gd name="T8" fmla="*/ 0 w 39"/>
                    <a:gd name="T9" fmla="*/ 24 h 39"/>
                    <a:gd name="T10" fmla="*/ 8 w 39"/>
                    <a:gd name="T11" fmla="*/ 8 h 39"/>
                    <a:gd name="T12" fmla="*/ 24 w 39"/>
                    <a:gd name="T13" fmla="*/ 0 h 39"/>
                    <a:gd name="T14" fmla="*/ 31 w 39"/>
                    <a:gd name="T15" fmla="*/ 8 h 39"/>
                    <a:gd name="T16" fmla="*/ 39 w 39"/>
                    <a:gd name="T17" fmla="*/ 2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9">
                      <a:moveTo>
                        <a:pt x="39" y="24"/>
                      </a:moveTo>
                      <a:lnTo>
                        <a:pt x="31" y="31"/>
                      </a:lnTo>
                      <a:lnTo>
                        <a:pt x="24" y="39"/>
                      </a:lnTo>
                      <a:lnTo>
                        <a:pt x="8" y="31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31" y="8"/>
                      </a:lnTo>
                      <a:lnTo>
                        <a:pt x="39" y="2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55" name="Freeform 772">
                  <a:extLst>
                    <a:ext uri="{FF2B5EF4-FFF2-40B4-BE49-F238E27FC236}">
                      <a16:creationId xmlns:a16="http://schemas.microsoft.com/office/drawing/2014/main" id="{135C813A-5F7C-4563-8285-4A5407EAE7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51076" y="2503488"/>
                  <a:ext cx="61913" cy="61912"/>
                </a:xfrm>
                <a:custGeom>
                  <a:avLst/>
                  <a:gdLst>
                    <a:gd name="T0" fmla="*/ 39 w 39"/>
                    <a:gd name="T1" fmla="*/ 24 h 39"/>
                    <a:gd name="T2" fmla="*/ 31 w 39"/>
                    <a:gd name="T3" fmla="*/ 31 h 39"/>
                    <a:gd name="T4" fmla="*/ 23 w 39"/>
                    <a:gd name="T5" fmla="*/ 39 h 39"/>
                    <a:gd name="T6" fmla="*/ 8 w 39"/>
                    <a:gd name="T7" fmla="*/ 31 h 39"/>
                    <a:gd name="T8" fmla="*/ 0 w 39"/>
                    <a:gd name="T9" fmla="*/ 24 h 39"/>
                    <a:gd name="T10" fmla="*/ 8 w 39"/>
                    <a:gd name="T11" fmla="*/ 8 h 39"/>
                    <a:gd name="T12" fmla="*/ 23 w 39"/>
                    <a:gd name="T13" fmla="*/ 0 h 39"/>
                    <a:gd name="T14" fmla="*/ 31 w 39"/>
                    <a:gd name="T15" fmla="*/ 8 h 39"/>
                    <a:gd name="T16" fmla="*/ 39 w 39"/>
                    <a:gd name="T17" fmla="*/ 2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9">
                      <a:moveTo>
                        <a:pt x="39" y="24"/>
                      </a:moveTo>
                      <a:lnTo>
                        <a:pt x="31" y="31"/>
                      </a:lnTo>
                      <a:lnTo>
                        <a:pt x="23" y="39"/>
                      </a:lnTo>
                      <a:lnTo>
                        <a:pt x="8" y="31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9" y="2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56" name="Freeform 773">
                  <a:extLst>
                    <a:ext uri="{FF2B5EF4-FFF2-40B4-BE49-F238E27FC236}">
                      <a16:creationId xmlns:a16="http://schemas.microsoft.com/office/drawing/2014/main" id="{3749783E-C25D-43FE-9FC0-94AFE383C0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503488"/>
                  <a:ext cx="60325" cy="61912"/>
                </a:xfrm>
                <a:custGeom>
                  <a:avLst/>
                  <a:gdLst>
                    <a:gd name="T0" fmla="*/ 38 w 38"/>
                    <a:gd name="T1" fmla="*/ 24 h 39"/>
                    <a:gd name="T2" fmla="*/ 31 w 38"/>
                    <a:gd name="T3" fmla="*/ 31 h 39"/>
                    <a:gd name="T4" fmla="*/ 23 w 38"/>
                    <a:gd name="T5" fmla="*/ 39 h 39"/>
                    <a:gd name="T6" fmla="*/ 7 w 38"/>
                    <a:gd name="T7" fmla="*/ 31 h 39"/>
                    <a:gd name="T8" fmla="*/ 0 w 38"/>
                    <a:gd name="T9" fmla="*/ 24 h 39"/>
                    <a:gd name="T10" fmla="*/ 7 w 38"/>
                    <a:gd name="T11" fmla="*/ 8 h 39"/>
                    <a:gd name="T12" fmla="*/ 23 w 38"/>
                    <a:gd name="T13" fmla="*/ 0 h 39"/>
                    <a:gd name="T14" fmla="*/ 31 w 38"/>
                    <a:gd name="T15" fmla="*/ 8 h 39"/>
                    <a:gd name="T16" fmla="*/ 38 w 38"/>
                    <a:gd name="T17" fmla="*/ 2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9">
                      <a:moveTo>
                        <a:pt x="38" y="24"/>
                      </a:moveTo>
                      <a:lnTo>
                        <a:pt x="31" y="31"/>
                      </a:lnTo>
                      <a:lnTo>
                        <a:pt x="23" y="39"/>
                      </a:lnTo>
                      <a:lnTo>
                        <a:pt x="7" y="31"/>
                      </a:lnTo>
                      <a:lnTo>
                        <a:pt x="0" y="24"/>
                      </a:lnTo>
                      <a:lnTo>
                        <a:pt x="7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8" y="2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57" name="Freeform 774">
                  <a:extLst>
                    <a:ext uri="{FF2B5EF4-FFF2-40B4-BE49-F238E27FC236}">
                      <a16:creationId xmlns:a16="http://schemas.microsoft.com/office/drawing/2014/main" id="{91D4CE8B-7287-47A7-AD8A-068A83B661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3451" y="2503488"/>
                  <a:ext cx="60325" cy="61912"/>
                </a:xfrm>
                <a:custGeom>
                  <a:avLst/>
                  <a:gdLst>
                    <a:gd name="T0" fmla="*/ 38 w 38"/>
                    <a:gd name="T1" fmla="*/ 24 h 39"/>
                    <a:gd name="T2" fmla="*/ 30 w 38"/>
                    <a:gd name="T3" fmla="*/ 31 h 39"/>
                    <a:gd name="T4" fmla="*/ 23 w 38"/>
                    <a:gd name="T5" fmla="*/ 39 h 39"/>
                    <a:gd name="T6" fmla="*/ 7 w 38"/>
                    <a:gd name="T7" fmla="*/ 31 h 39"/>
                    <a:gd name="T8" fmla="*/ 0 w 38"/>
                    <a:gd name="T9" fmla="*/ 24 h 39"/>
                    <a:gd name="T10" fmla="*/ 7 w 38"/>
                    <a:gd name="T11" fmla="*/ 8 h 39"/>
                    <a:gd name="T12" fmla="*/ 23 w 38"/>
                    <a:gd name="T13" fmla="*/ 0 h 39"/>
                    <a:gd name="T14" fmla="*/ 30 w 38"/>
                    <a:gd name="T15" fmla="*/ 8 h 39"/>
                    <a:gd name="T16" fmla="*/ 38 w 38"/>
                    <a:gd name="T17" fmla="*/ 2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9">
                      <a:moveTo>
                        <a:pt x="38" y="24"/>
                      </a:moveTo>
                      <a:lnTo>
                        <a:pt x="30" y="31"/>
                      </a:lnTo>
                      <a:lnTo>
                        <a:pt x="23" y="39"/>
                      </a:lnTo>
                      <a:lnTo>
                        <a:pt x="7" y="31"/>
                      </a:lnTo>
                      <a:lnTo>
                        <a:pt x="0" y="24"/>
                      </a:lnTo>
                      <a:lnTo>
                        <a:pt x="7" y="8"/>
                      </a:lnTo>
                      <a:lnTo>
                        <a:pt x="23" y="0"/>
                      </a:lnTo>
                      <a:lnTo>
                        <a:pt x="30" y="8"/>
                      </a:lnTo>
                      <a:lnTo>
                        <a:pt x="38" y="2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58" name="Freeform 775">
                  <a:extLst>
                    <a:ext uri="{FF2B5EF4-FFF2-40B4-BE49-F238E27FC236}">
                      <a16:creationId xmlns:a16="http://schemas.microsoft.com/office/drawing/2014/main" id="{06D50EA1-0E1B-4ABB-BFFC-16C227757E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57388" y="2503488"/>
                  <a:ext cx="61913" cy="61912"/>
                </a:xfrm>
                <a:custGeom>
                  <a:avLst/>
                  <a:gdLst>
                    <a:gd name="T0" fmla="*/ 39 w 39"/>
                    <a:gd name="T1" fmla="*/ 24 h 39"/>
                    <a:gd name="T2" fmla="*/ 31 w 39"/>
                    <a:gd name="T3" fmla="*/ 31 h 39"/>
                    <a:gd name="T4" fmla="*/ 24 w 39"/>
                    <a:gd name="T5" fmla="*/ 39 h 39"/>
                    <a:gd name="T6" fmla="*/ 8 w 39"/>
                    <a:gd name="T7" fmla="*/ 31 h 39"/>
                    <a:gd name="T8" fmla="*/ 0 w 39"/>
                    <a:gd name="T9" fmla="*/ 24 h 39"/>
                    <a:gd name="T10" fmla="*/ 8 w 39"/>
                    <a:gd name="T11" fmla="*/ 8 h 39"/>
                    <a:gd name="T12" fmla="*/ 24 w 39"/>
                    <a:gd name="T13" fmla="*/ 0 h 39"/>
                    <a:gd name="T14" fmla="*/ 31 w 39"/>
                    <a:gd name="T15" fmla="*/ 8 h 39"/>
                    <a:gd name="T16" fmla="*/ 39 w 39"/>
                    <a:gd name="T17" fmla="*/ 2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9">
                      <a:moveTo>
                        <a:pt x="39" y="24"/>
                      </a:moveTo>
                      <a:lnTo>
                        <a:pt x="31" y="31"/>
                      </a:lnTo>
                      <a:lnTo>
                        <a:pt x="24" y="39"/>
                      </a:lnTo>
                      <a:lnTo>
                        <a:pt x="8" y="31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4" y="0"/>
                      </a:lnTo>
                      <a:lnTo>
                        <a:pt x="31" y="8"/>
                      </a:lnTo>
                      <a:lnTo>
                        <a:pt x="39" y="2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59" name="Freeform 776">
                  <a:extLst>
                    <a:ext uri="{FF2B5EF4-FFF2-40B4-BE49-F238E27FC236}">
                      <a16:creationId xmlns:a16="http://schemas.microsoft.com/office/drawing/2014/main" id="{184CB0E6-285D-433E-A18D-BC9EE60362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503488"/>
                  <a:ext cx="60325" cy="61912"/>
                </a:xfrm>
                <a:custGeom>
                  <a:avLst/>
                  <a:gdLst>
                    <a:gd name="T0" fmla="*/ 38 w 38"/>
                    <a:gd name="T1" fmla="*/ 24 h 39"/>
                    <a:gd name="T2" fmla="*/ 31 w 38"/>
                    <a:gd name="T3" fmla="*/ 31 h 39"/>
                    <a:gd name="T4" fmla="*/ 23 w 38"/>
                    <a:gd name="T5" fmla="*/ 39 h 39"/>
                    <a:gd name="T6" fmla="*/ 7 w 38"/>
                    <a:gd name="T7" fmla="*/ 31 h 39"/>
                    <a:gd name="T8" fmla="*/ 0 w 38"/>
                    <a:gd name="T9" fmla="*/ 24 h 39"/>
                    <a:gd name="T10" fmla="*/ 7 w 38"/>
                    <a:gd name="T11" fmla="*/ 8 h 39"/>
                    <a:gd name="T12" fmla="*/ 23 w 38"/>
                    <a:gd name="T13" fmla="*/ 0 h 39"/>
                    <a:gd name="T14" fmla="*/ 31 w 38"/>
                    <a:gd name="T15" fmla="*/ 8 h 39"/>
                    <a:gd name="T16" fmla="*/ 38 w 38"/>
                    <a:gd name="T17" fmla="*/ 2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9">
                      <a:moveTo>
                        <a:pt x="38" y="24"/>
                      </a:moveTo>
                      <a:lnTo>
                        <a:pt x="31" y="31"/>
                      </a:lnTo>
                      <a:lnTo>
                        <a:pt x="23" y="39"/>
                      </a:lnTo>
                      <a:lnTo>
                        <a:pt x="7" y="31"/>
                      </a:lnTo>
                      <a:lnTo>
                        <a:pt x="0" y="24"/>
                      </a:lnTo>
                      <a:lnTo>
                        <a:pt x="7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8" y="2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60" name="Freeform 777">
                  <a:extLst>
                    <a:ext uri="{FF2B5EF4-FFF2-40B4-BE49-F238E27FC236}">
                      <a16:creationId xmlns:a16="http://schemas.microsoft.com/office/drawing/2014/main" id="{689A6C88-6077-439C-9E9F-7F2C908C18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8838" y="2503488"/>
                  <a:ext cx="61913" cy="61912"/>
                </a:xfrm>
                <a:custGeom>
                  <a:avLst/>
                  <a:gdLst>
                    <a:gd name="T0" fmla="*/ 39 w 39"/>
                    <a:gd name="T1" fmla="*/ 24 h 39"/>
                    <a:gd name="T2" fmla="*/ 31 w 39"/>
                    <a:gd name="T3" fmla="*/ 31 h 39"/>
                    <a:gd name="T4" fmla="*/ 23 w 39"/>
                    <a:gd name="T5" fmla="*/ 39 h 39"/>
                    <a:gd name="T6" fmla="*/ 8 w 39"/>
                    <a:gd name="T7" fmla="*/ 31 h 39"/>
                    <a:gd name="T8" fmla="*/ 0 w 39"/>
                    <a:gd name="T9" fmla="*/ 24 h 39"/>
                    <a:gd name="T10" fmla="*/ 8 w 39"/>
                    <a:gd name="T11" fmla="*/ 8 h 39"/>
                    <a:gd name="T12" fmla="*/ 23 w 39"/>
                    <a:gd name="T13" fmla="*/ 0 h 39"/>
                    <a:gd name="T14" fmla="*/ 31 w 39"/>
                    <a:gd name="T15" fmla="*/ 8 h 39"/>
                    <a:gd name="T16" fmla="*/ 39 w 39"/>
                    <a:gd name="T17" fmla="*/ 2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9">
                      <a:moveTo>
                        <a:pt x="39" y="24"/>
                      </a:moveTo>
                      <a:lnTo>
                        <a:pt x="31" y="31"/>
                      </a:lnTo>
                      <a:lnTo>
                        <a:pt x="23" y="39"/>
                      </a:lnTo>
                      <a:lnTo>
                        <a:pt x="8" y="31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9" y="2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61" name="Freeform 778">
                  <a:extLst>
                    <a:ext uri="{FF2B5EF4-FFF2-40B4-BE49-F238E27FC236}">
                      <a16:creationId xmlns:a16="http://schemas.microsoft.com/office/drawing/2014/main" id="{BB609AD9-CDC7-4D71-97B3-522BC124E6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503488"/>
                  <a:ext cx="60325" cy="61912"/>
                </a:xfrm>
                <a:custGeom>
                  <a:avLst/>
                  <a:gdLst>
                    <a:gd name="T0" fmla="*/ 38 w 38"/>
                    <a:gd name="T1" fmla="*/ 24 h 39"/>
                    <a:gd name="T2" fmla="*/ 31 w 38"/>
                    <a:gd name="T3" fmla="*/ 31 h 39"/>
                    <a:gd name="T4" fmla="*/ 23 w 38"/>
                    <a:gd name="T5" fmla="*/ 39 h 39"/>
                    <a:gd name="T6" fmla="*/ 7 w 38"/>
                    <a:gd name="T7" fmla="*/ 31 h 39"/>
                    <a:gd name="T8" fmla="*/ 0 w 38"/>
                    <a:gd name="T9" fmla="*/ 24 h 39"/>
                    <a:gd name="T10" fmla="*/ 7 w 38"/>
                    <a:gd name="T11" fmla="*/ 8 h 39"/>
                    <a:gd name="T12" fmla="*/ 23 w 38"/>
                    <a:gd name="T13" fmla="*/ 0 h 39"/>
                    <a:gd name="T14" fmla="*/ 31 w 38"/>
                    <a:gd name="T15" fmla="*/ 8 h 39"/>
                    <a:gd name="T16" fmla="*/ 38 w 38"/>
                    <a:gd name="T17" fmla="*/ 2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9">
                      <a:moveTo>
                        <a:pt x="38" y="24"/>
                      </a:moveTo>
                      <a:lnTo>
                        <a:pt x="31" y="31"/>
                      </a:lnTo>
                      <a:lnTo>
                        <a:pt x="23" y="39"/>
                      </a:lnTo>
                      <a:lnTo>
                        <a:pt x="7" y="31"/>
                      </a:lnTo>
                      <a:lnTo>
                        <a:pt x="0" y="24"/>
                      </a:lnTo>
                      <a:lnTo>
                        <a:pt x="7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8" y="2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62" name="Freeform 779">
                  <a:extLst>
                    <a:ext uri="{FF2B5EF4-FFF2-40B4-BE49-F238E27FC236}">
                      <a16:creationId xmlns:a16="http://schemas.microsoft.com/office/drawing/2014/main" id="{EF34A8EB-1A98-40A3-821E-2283914460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0751" y="2503488"/>
                  <a:ext cx="60325" cy="61912"/>
                </a:xfrm>
                <a:custGeom>
                  <a:avLst/>
                  <a:gdLst>
                    <a:gd name="T0" fmla="*/ 38 w 38"/>
                    <a:gd name="T1" fmla="*/ 24 h 39"/>
                    <a:gd name="T2" fmla="*/ 31 w 38"/>
                    <a:gd name="T3" fmla="*/ 31 h 39"/>
                    <a:gd name="T4" fmla="*/ 23 w 38"/>
                    <a:gd name="T5" fmla="*/ 39 h 39"/>
                    <a:gd name="T6" fmla="*/ 8 w 38"/>
                    <a:gd name="T7" fmla="*/ 31 h 39"/>
                    <a:gd name="T8" fmla="*/ 0 w 38"/>
                    <a:gd name="T9" fmla="*/ 24 h 39"/>
                    <a:gd name="T10" fmla="*/ 8 w 38"/>
                    <a:gd name="T11" fmla="*/ 8 h 39"/>
                    <a:gd name="T12" fmla="*/ 23 w 38"/>
                    <a:gd name="T13" fmla="*/ 0 h 39"/>
                    <a:gd name="T14" fmla="*/ 31 w 38"/>
                    <a:gd name="T15" fmla="*/ 8 h 39"/>
                    <a:gd name="T16" fmla="*/ 38 w 38"/>
                    <a:gd name="T17" fmla="*/ 24 h 3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9">
                      <a:moveTo>
                        <a:pt x="38" y="24"/>
                      </a:moveTo>
                      <a:lnTo>
                        <a:pt x="31" y="31"/>
                      </a:lnTo>
                      <a:lnTo>
                        <a:pt x="23" y="39"/>
                      </a:lnTo>
                      <a:lnTo>
                        <a:pt x="8" y="31"/>
                      </a:lnTo>
                      <a:lnTo>
                        <a:pt x="0" y="24"/>
                      </a:lnTo>
                      <a:lnTo>
                        <a:pt x="8" y="8"/>
                      </a:lnTo>
                      <a:lnTo>
                        <a:pt x="23" y="0"/>
                      </a:lnTo>
                      <a:lnTo>
                        <a:pt x="31" y="8"/>
                      </a:lnTo>
                      <a:lnTo>
                        <a:pt x="38" y="24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63" name="Freeform 780">
                  <a:extLst>
                    <a:ext uri="{FF2B5EF4-FFF2-40B4-BE49-F238E27FC236}">
                      <a16:creationId xmlns:a16="http://schemas.microsoft.com/office/drawing/2014/main" id="{12BF91AD-A979-4C67-A970-8E70BD016B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749550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0 h 38"/>
                    <a:gd name="T4" fmla="*/ 23 w 38"/>
                    <a:gd name="T5" fmla="*/ 38 h 38"/>
                    <a:gd name="T6" fmla="*/ 7 w 38"/>
                    <a:gd name="T7" fmla="*/ 30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7" y="30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64" name="Freeform 781">
                  <a:extLst>
                    <a:ext uri="{FF2B5EF4-FFF2-40B4-BE49-F238E27FC236}">
                      <a16:creationId xmlns:a16="http://schemas.microsoft.com/office/drawing/2014/main" id="{6FFDF405-A9B4-4379-95CB-83C33FA60E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87588" y="2749550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0 h 38"/>
                    <a:gd name="T4" fmla="*/ 24 w 39"/>
                    <a:gd name="T5" fmla="*/ 38 h 38"/>
                    <a:gd name="T6" fmla="*/ 8 w 39"/>
                    <a:gd name="T7" fmla="*/ 30 h 38"/>
                    <a:gd name="T8" fmla="*/ 0 w 39"/>
                    <a:gd name="T9" fmla="*/ 23 h 38"/>
                    <a:gd name="T10" fmla="*/ 8 w 39"/>
                    <a:gd name="T11" fmla="*/ 7 h 38"/>
                    <a:gd name="T12" fmla="*/ 24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0"/>
                      </a:lnTo>
                      <a:lnTo>
                        <a:pt x="24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4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65" name="Freeform 782">
                  <a:extLst>
                    <a:ext uri="{FF2B5EF4-FFF2-40B4-BE49-F238E27FC236}">
                      <a16:creationId xmlns:a16="http://schemas.microsoft.com/office/drawing/2014/main" id="{F25E1F1E-0C27-42B0-A3BE-1CE530A756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0751" y="2749550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0 h 38"/>
                    <a:gd name="T4" fmla="*/ 23 w 38"/>
                    <a:gd name="T5" fmla="*/ 38 h 38"/>
                    <a:gd name="T6" fmla="*/ 8 w 38"/>
                    <a:gd name="T7" fmla="*/ 30 h 38"/>
                    <a:gd name="T8" fmla="*/ 0 w 38"/>
                    <a:gd name="T9" fmla="*/ 23 h 38"/>
                    <a:gd name="T10" fmla="*/ 8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66" name="Freeform 783">
                  <a:extLst>
                    <a:ext uri="{FF2B5EF4-FFF2-40B4-BE49-F238E27FC236}">
                      <a16:creationId xmlns:a16="http://schemas.microsoft.com/office/drawing/2014/main" id="{52F5EDB1-4C08-4408-94F7-8D603F6549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36801" y="2749550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0 h 38"/>
                    <a:gd name="T4" fmla="*/ 23 w 39"/>
                    <a:gd name="T5" fmla="*/ 38 h 38"/>
                    <a:gd name="T6" fmla="*/ 8 w 39"/>
                    <a:gd name="T7" fmla="*/ 30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67" name="Freeform 784">
                  <a:extLst>
                    <a:ext uri="{FF2B5EF4-FFF2-40B4-BE49-F238E27FC236}">
                      <a16:creationId xmlns:a16="http://schemas.microsoft.com/office/drawing/2014/main" id="{ECFFD304-F9ED-47C1-A973-CB7776C5C8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6601" y="2749550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0 h 38"/>
                    <a:gd name="T4" fmla="*/ 23 w 39"/>
                    <a:gd name="T5" fmla="*/ 38 h 38"/>
                    <a:gd name="T6" fmla="*/ 8 w 39"/>
                    <a:gd name="T7" fmla="*/ 30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68" name="Freeform 785">
                  <a:extLst>
                    <a:ext uri="{FF2B5EF4-FFF2-40B4-BE49-F238E27FC236}">
                      <a16:creationId xmlns:a16="http://schemas.microsoft.com/office/drawing/2014/main" id="{708C82D1-46D4-49B6-8CD6-04967B5BB6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7263" y="2749550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0 h 38"/>
                    <a:gd name="T4" fmla="*/ 23 w 38"/>
                    <a:gd name="T5" fmla="*/ 38 h 38"/>
                    <a:gd name="T6" fmla="*/ 8 w 38"/>
                    <a:gd name="T7" fmla="*/ 30 h 38"/>
                    <a:gd name="T8" fmla="*/ 0 w 38"/>
                    <a:gd name="T9" fmla="*/ 23 h 38"/>
                    <a:gd name="T10" fmla="*/ 8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69" name="Freeform 786">
                  <a:extLst>
                    <a:ext uri="{FF2B5EF4-FFF2-40B4-BE49-F238E27FC236}">
                      <a16:creationId xmlns:a16="http://schemas.microsoft.com/office/drawing/2014/main" id="{CC60D3C7-72F4-42D9-819D-F5F2DE79CC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749550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0 h 38"/>
                    <a:gd name="T4" fmla="*/ 23 w 38"/>
                    <a:gd name="T5" fmla="*/ 38 h 38"/>
                    <a:gd name="T6" fmla="*/ 7 w 38"/>
                    <a:gd name="T7" fmla="*/ 30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7" y="30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70" name="Freeform 787">
                  <a:extLst>
                    <a:ext uri="{FF2B5EF4-FFF2-40B4-BE49-F238E27FC236}">
                      <a16:creationId xmlns:a16="http://schemas.microsoft.com/office/drawing/2014/main" id="{2672DF37-D1EC-4EBC-9DBA-9EEFD77148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5351" y="2749550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0 h 38"/>
                    <a:gd name="T4" fmla="*/ 24 w 39"/>
                    <a:gd name="T5" fmla="*/ 38 h 38"/>
                    <a:gd name="T6" fmla="*/ 8 w 39"/>
                    <a:gd name="T7" fmla="*/ 30 h 38"/>
                    <a:gd name="T8" fmla="*/ 0 w 39"/>
                    <a:gd name="T9" fmla="*/ 23 h 38"/>
                    <a:gd name="T10" fmla="*/ 8 w 39"/>
                    <a:gd name="T11" fmla="*/ 7 h 38"/>
                    <a:gd name="T12" fmla="*/ 24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0"/>
                      </a:lnTo>
                      <a:lnTo>
                        <a:pt x="24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4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71" name="Freeform 788">
                  <a:extLst>
                    <a:ext uri="{FF2B5EF4-FFF2-40B4-BE49-F238E27FC236}">
                      <a16:creationId xmlns:a16="http://schemas.microsoft.com/office/drawing/2014/main" id="{C27AEB8E-127D-4F65-94CA-EB1EC8BB44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749550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0 h 38"/>
                    <a:gd name="T4" fmla="*/ 23 w 38"/>
                    <a:gd name="T5" fmla="*/ 38 h 38"/>
                    <a:gd name="T6" fmla="*/ 7 w 38"/>
                    <a:gd name="T7" fmla="*/ 30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7" y="30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72" name="Freeform 789">
                  <a:extLst>
                    <a:ext uri="{FF2B5EF4-FFF2-40B4-BE49-F238E27FC236}">
                      <a16:creationId xmlns:a16="http://schemas.microsoft.com/office/drawing/2014/main" id="{459FAB3F-D7E5-42C0-B411-7439D295EE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8838" y="2749550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0 h 38"/>
                    <a:gd name="T4" fmla="*/ 23 w 39"/>
                    <a:gd name="T5" fmla="*/ 38 h 38"/>
                    <a:gd name="T6" fmla="*/ 8 w 39"/>
                    <a:gd name="T7" fmla="*/ 30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73" name="Freeform 790">
                  <a:extLst>
                    <a:ext uri="{FF2B5EF4-FFF2-40B4-BE49-F238E27FC236}">
                      <a16:creationId xmlns:a16="http://schemas.microsoft.com/office/drawing/2014/main" id="{A4749A02-1C86-40AC-A9FD-D77F8EDF40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749550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0 h 38"/>
                    <a:gd name="T4" fmla="*/ 23 w 38"/>
                    <a:gd name="T5" fmla="*/ 38 h 38"/>
                    <a:gd name="T6" fmla="*/ 7 w 38"/>
                    <a:gd name="T7" fmla="*/ 30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7" y="30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74" name="Freeform 791">
                  <a:extLst>
                    <a:ext uri="{FF2B5EF4-FFF2-40B4-BE49-F238E27FC236}">
                      <a16:creationId xmlns:a16="http://schemas.microsoft.com/office/drawing/2014/main" id="{ED44939B-17C6-4978-963D-7FAE474F47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6601" y="2749550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0 h 38"/>
                    <a:gd name="T4" fmla="*/ 23 w 39"/>
                    <a:gd name="T5" fmla="*/ 38 h 38"/>
                    <a:gd name="T6" fmla="*/ 8 w 39"/>
                    <a:gd name="T7" fmla="*/ 30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75" name="Freeform 792">
                  <a:extLst>
                    <a:ext uri="{FF2B5EF4-FFF2-40B4-BE49-F238E27FC236}">
                      <a16:creationId xmlns:a16="http://schemas.microsoft.com/office/drawing/2014/main" id="{25A11F06-6C60-4B4D-A51B-7E8D6CD9A1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749550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0 h 38"/>
                    <a:gd name="T4" fmla="*/ 23 w 38"/>
                    <a:gd name="T5" fmla="*/ 38 h 38"/>
                    <a:gd name="T6" fmla="*/ 7 w 38"/>
                    <a:gd name="T7" fmla="*/ 30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7" y="30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76" name="Freeform 793">
                  <a:extLst>
                    <a:ext uri="{FF2B5EF4-FFF2-40B4-BE49-F238E27FC236}">
                      <a16:creationId xmlns:a16="http://schemas.microsoft.com/office/drawing/2014/main" id="{DDE98B7D-93A7-47B6-ACDC-9966AFE9F8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1538" y="2749550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0 h 38"/>
                    <a:gd name="T4" fmla="*/ 23 w 39"/>
                    <a:gd name="T5" fmla="*/ 38 h 38"/>
                    <a:gd name="T6" fmla="*/ 8 w 39"/>
                    <a:gd name="T7" fmla="*/ 30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77" name="Freeform 794">
                  <a:extLst>
                    <a:ext uri="{FF2B5EF4-FFF2-40B4-BE49-F238E27FC236}">
                      <a16:creationId xmlns:a16="http://schemas.microsoft.com/office/drawing/2014/main" id="{3038E9BE-F3E1-4966-9887-58C9C937CC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1538" y="2749550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0 h 38"/>
                    <a:gd name="T4" fmla="*/ 23 w 39"/>
                    <a:gd name="T5" fmla="*/ 38 h 38"/>
                    <a:gd name="T6" fmla="*/ 8 w 39"/>
                    <a:gd name="T7" fmla="*/ 30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78" name="Freeform 795">
                  <a:extLst>
                    <a:ext uri="{FF2B5EF4-FFF2-40B4-BE49-F238E27FC236}">
                      <a16:creationId xmlns:a16="http://schemas.microsoft.com/office/drawing/2014/main" id="{BE53A7C4-6FE5-4D5A-B9DC-09812207DF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8838" y="2749550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0 h 38"/>
                    <a:gd name="T4" fmla="*/ 23 w 39"/>
                    <a:gd name="T5" fmla="*/ 38 h 38"/>
                    <a:gd name="T6" fmla="*/ 8 w 39"/>
                    <a:gd name="T7" fmla="*/ 30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79" name="Freeform 796">
                  <a:extLst>
                    <a:ext uri="{FF2B5EF4-FFF2-40B4-BE49-F238E27FC236}">
                      <a16:creationId xmlns:a16="http://schemas.microsoft.com/office/drawing/2014/main" id="{CAB85C21-3E21-46A6-B4A2-86968BFC05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3451" y="2749550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0 w 38"/>
                    <a:gd name="T3" fmla="*/ 30 h 38"/>
                    <a:gd name="T4" fmla="*/ 23 w 38"/>
                    <a:gd name="T5" fmla="*/ 38 h 38"/>
                    <a:gd name="T6" fmla="*/ 7 w 38"/>
                    <a:gd name="T7" fmla="*/ 30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0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0" y="30"/>
                      </a:lnTo>
                      <a:lnTo>
                        <a:pt x="23" y="38"/>
                      </a:lnTo>
                      <a:lnTo>
                        <a:pt x="7" y="30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0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80" name="Freeform 797">
                  <a:extLst>
                    <a:ext uri="{FF2B5EF4-FFF2-40B4-BE49-F238E27FC236}">
                      <a16:creationId xmlns:a16="http://schemas.microsoft.com/office/drawing/2014/main" id="{1C3C474C-251D-4448-AE15-921B6E0FBB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749550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0 h 38"/>
                    <a:gd name="T4" fmla="*/ 23 w 38"/>
                    <a:gd name="T5" fmla="*/ 38 h 38"/>
                    <a:gd name="T6" fmla="*/ 7 w 38"/>
                    <a:gd name="T7" fmla="*/ 30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7" y="30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81" name="Freeform 798">
                  <a:extLst>
                    <a:ext uri="{FF2B5EF4-FFF2-40B4-BE49-F238E27FC236}">
                      <a16:creationId xmlns:a16="http://schemas.microsoft.com/office/drawing/2014/main" id="{B2B24C8D-6DA5-46D9-A258-6172A993B9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0088" y="2749550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0 h 38"/>
                    <a:gd name="T4" fmla="*/ 23 w 39"/>
                    <a:gd name="T5" fmla="*/ 38 h 38"/>
                    <a:gd name="T6" fmla="*/ 8 w 39"/>
                    <a:gd name="T7" fmla="*/ 30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82" name="Freeform 799">
                  <a:extLst>
                    <a:ext uri="{FF2B5EF4-FFF2-40B4-BE49-F238E27FC236}">
                      <a16:creationId xmlns:a16="http://schemas.microsoft.com/office/drawing/2014/main" id="{04ABA019-02BF-41A4-9D0D-2F74906495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6601" y="2749550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0 h 38"/>
                    <a:gd name="T4" fmla="*/ 23 w 39"/>
                    <a:gd name="T5" fmla="*/ 38 h 38"/>
                    <a:gd name="T6" fmla="*/ 8 w 39"/>
                    <a:gd name="T7" fmla="*/ 30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83" name="Freeform 800">
                  <a:extLst>
                    <a:ext uri="{FF2B5EF4-FFF2-40B4-BE49-F238E27FC236}">
                      <a16:creationId xmlns:a16="http://schemas.microsoft.com/office/drawing/2014/main" id="{061B4364-D0FF-4734-A8AF-F117B13413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9626" y="2749550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0 h 38"/>
                    <a:gd name="T4" fmla="*/ 24 w 39"/>
                    <a:gd name="T5" fmla="*/ 38 h 38"/>
                    <a:gd name="T6" fmla="*/ 8 w 39"/>
                    <a:gd name="T7" fmla="*/ 30 h 38"/>
                    <a:gd name="T8" fmla="*/ 0 w 39"/>
                    <a:gd name="T9" fmla="*/ 23 h 38"/>
                    <a:gd name="T10" fmla="*/ 8 w 39"/>
                    <a:gd name="T11" fmla="*/ 7 h 38"/>
                    <a:gd name="T12" fmla="*/ 24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0"/>
                      </a:lnTo>
                      <a:lnTo>
                        <a:pt x="24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4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84" name="Freeform 801">
                  <a:extLst>
                    <a:ext uri="{FF2B5EF4-FFF2-40B4-BE49-F238E27FC236}">
                      <a16:creationId xmlns:a16="http://schemas.microsoft.com/office/drawing/2014/main" id="{BBA38A57-6140-4C94-8CC8-8C713EA9624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749550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0 h 38"/>
                    <a:gd name="T4" fmla="*/ 23 w 38"/>
                    <a:gd name="T5" fmla="*/ 38 h 38"/>
                    <a:gd name="T6" fmla="*/ 7 w 38"/>
                    <a:gd name="T7" fmla="*/ 30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7" y="30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85" name="Freeform 802">
                  <a:extLst>
                    <a:ext uri="{FF2B5EF4-FFF2-40B4-BE49-F238E27FC236}">
                      <a16:creationId xmlns:a16="http://schemas.microsoft.com/office/drawing/2014/main" id="{E9A5ACBC-E154-4E9A-BDEE-9E87B41BC2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3113" y="2749550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0 h 38"/>
                    <a:gd name="T4" fmla="*/ 23 w 39"/>
                    <a:gd name="T5" fmla="*/ 38 h 38"/>
                    <a:gd name="T6" fmla="*/ 8 w 39"/>
                    <a:gd name="T7" fmla="*/ 30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86" name="Freeform 803">
                  <a:extLst>
                    <a:ext uri="{FF2B5EF4-FFF2-40B4-BE49-F238E27FC236}">
                      <a16:creationId xmlns:a16="http://schemas.microsoft.com/office/drawing/2014/main" id="{7B1C8C7A-ED01-4D17-9784-498C91CDC4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8838" y="2749550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0 h 38"/>
                    <a:gd name="T4" fmla="*/ 23 w 39"/>
                    <a:gd name="T5" fmla="*/ 38 h 38"/>
                    <a:gd name="T6" fmla="*/ 8 w 39"/>
                    <a:gd name="T7" fmla="*/ 30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87" name="Freeform 804">
                  <a:extLst>
                    <a:ext uri="{FF2B5EF4-FFF2-40B4-BE49-F238E27FC236}">
                      <a16:creationId xmlns:a16="http://schemas.microsoft.com/office/drawing/2014/main" id="{A28D9C05-DB5F-473F-B75F-88783B1F2A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749550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0 h 38"/>
                    <a:gd name="T4" fmla="*/ 23 w 38"/>
                    <a:gd name="T5" fmla="*/ 38 h 38"/>
                    <a:gd name="T6" fmla="*/ 7 w 38"/>
                    <a:gd name="T7" fmla="*/ 30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7" y="30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88" name="Freeform 805">
                  <a:extLst>
                    <a:ext uri="{FF2B5EF4-FFF2-40B4-BE49-F238E27FC236}">
                      <a16:creationId xmlns:a16="http://schemas.microsoft.com/office/drawing/2014/main" id="{467A4F74-8885-4FD2-ABAD-E04BA63F39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8513" y="2749550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0 h 38"/>
                    <a:gd name="T4" fmla="*/ 23 w 38"/>
                    <a:gd name="T5" fmla="*/ 38 h 38"/>
                    <a:gd name="T6" fmla="*/ 7 w 38"/>
                    <a:gd name="T7" fmla="*/ 30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7" y="30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89" name="Freeform 806">
                  <a:extLst>
                    <a:ext uri="{FF2B5EF4-FFF2-40B4-BE49-F238E27FC236}">
                      <a16:creationId xmlns:a16="http://schemas.microsoft.com/office/drawing/2014/main" id="{4C0F878A-F0F9-4A70-8D40-4AB626DA2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749550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0 h 38"/>
                    <a:gd name="T4" fmla="*/ 23 w 38"/>
                    <a:gd name="T5" fmla="*/ 38 h 38"/>
                    <a:gd name="T6" fmla="*/ 7 w 38"/>
                    <a:gd name="T7" fmla="*/ 30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7" y="30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90" name="Freeform 807">
                  <a:extLst>
                    <a:ext uri="{FF2B5EF4-FFF2-40B4-BE49-F238E27FC236}">
                      <a16:creationId xmlns:a16="http://schemas.microsoft.com/office/drawing/2014/main" id="{E4B4EB67-A25B-406B-84B1-17776ECFD6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2788" y="2749550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0 h 38"/>
                    <a:gd name="T4" fmla="*/ 23 w 38"/>
                    <a:gd name="T5" fmla="*/ 38 h 38"/>
                    <a:gd name="T6" fmla="*/ 8 w 38"/>
                    <a:gd name="T7" fmla="*/ 30 h 38"/>
                    <a:gd name="T8" fmla="*/ 0 w 38"/>
                    <a:gd name="T9" fmla="*/ 23 h 38"/>
                    <a:gd name="T10" fmla="*/ 8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91" name="Freeform 808">
                  <a:extLst>
                    <a:ext uri="{FF2B5EF4-FFF2-40B4-BE49-F238E27FC236}">
                      <a16:creationId xmlns:a16="http://schemas.microsoft.com/office/drawing/2014/main" id="{1C043ECD-B394-4EC7-B27D-8D39B99083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749550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0 h 38"/>
                    <a:gd name="T4" fmla="*/ 23 w 38"/>
                    <a:gd name="T5" fmla="*/ 38 h 38"/>
                    <a:gd name="T6" fmla="*/ 7 w 38"/>
                    <a:gd name="T7" fmla="*/ 30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7" y="30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92" name="Freeform 809">
                  <a:extLst>
                    <a:ext uri="{FF2B5EF4-FFF2-40B4-BE49-F238E27FC236}">
                      <a16:creationId xmlns:a16="http://schemas.microsoft.com/office/drawing/2014/main" id="{86F78881-48B6-41F1-B337-9420FAD449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1538" y="2749550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0 h 38"/>
                    <a:gd name="T4" fmla="*/ 23 w 39"/>
                    <a:gd name="T5" fmla="*/ 38 h 38"/>
                    <a:gd name="T6" fmla="*/ 8 w 39"/>
                    <a:gd name="T7" fmla="*/ 30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93" name="Freeform 810">
                  <a:extLst>
                    <a:ext uri="{FF2B5EF4-FFF2-40B4-BE49-F238E27FC236}">
                      <a16:creationId xmlns:a16="http://schemas.microsoft.com/office/drawing/2014/main" id="{E97D4589-A21B-4725-8527-95400B5037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1538" y="2749550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0 h 38"/>
                    <a:gd name="T4" fmla="*/ 23 w 39"/>
                    <a:gd name="T5" fmla="*/ 38 h 38"/>
                    <a:gd name="T6" fmla="*/ 8 w 39"/>
                    <a:gd name="T7" fmla="*/ 30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94" name="Freeform 811">
                  <a:extLst>
                    <a:ext uri="{FF2B5EF4-FFF2-40B4-BE49-F238E27FC236}">
                      <a16:creationId xmlns:a16="http://schemas.microsoft.com/office/drawing/2014/main" id="{63C2BB8D-2D13-4C93-A55F-7EBD674A9A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8838" y="2749550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0 h 38"/>
                    <a:gd name="T4" fmla="*/ 23 w 39"/>
                    <a:gd name="T5" fmla="*/ 38 h 38"/>
                    <a:gd name="T6" fmla="*/ 8 w 39"/>
                    <a:gd name="T7" fmla="*/ 30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95" name="Freeform 812">
                  <a:extLst>
                    <a:ext uri="{FF2B5EF4-FFF2-40B4-BE49-F238E27FC236}">
                      <a16:creationId xmlns:a16="http://schemas.microsoft.com/office/drawing/2014/main" id="{A71FA290-55A2-484A-B6CD-397FC224BCF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1538" y="2749550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0 h 38"/>
                    <a:gd name="T4" fmla="*/ 23 w 39"/>
                    <a:gd name="T5" fmla="*/ 38 h 38"/>
                    <a:gd name="T6" fmla="*/ 8 w 39"/>
                    <a:gd name="T7" fmla="*/ 30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0"/>
                      </a:lnTo>
                      <a:lnTo>
                        <a:pt x="23" y="38"/>
                      </a:lnTo>
                      <a:lnTo>
                        <a:pt x="8" y="30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96" name="Freeform 813">
                  <a:extLst>
                    <a:ext uri="{FF2B5EF4-FFF2-40B4-BE49-F238E27FC236}">
                      <a16:creationId xmlns:a16="http://schemas.microsoft.com/office/drawing/2014/main" id="{71E939B8-5A31-413D-A8FA-CC6013E196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97" name="Freeform 814">
                  <a:extLst>
                    <a:ext uri="{FF2B5EF4-FFF2-40B4-BE49-F238E27FC236}">
                      <a16:creationId xmlns:a16="http://schemas.microsoft.com/office/drawing/2014/main" id="{3F0924B1-2566-4CB7-BE77-D3E2F9BDF6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2001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0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0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0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0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98" name="Freeform 815">
                  <a:extLst>
                    <a:ext uri="{FF2B5EF4-FFF2-40B4-BE49-F238E27FC236}">
                      <a16:creationId xmlns:a16="http://schemas.microsoft.com/office/drawing/2014/main" id="{947AC12F-82D2-4BAB-88DA-19EDA5765D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1538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299" name="Freeform 816">
                  <a:extLst>
                    <a:ext uri="{FF2B5EF4-FFF2-40B4-BE49-F238E27FC236}">
                      <a16:creationId xmlns:a16="http://schemas.microsoft.com/office/drawing/2014/main" id="{476FA7C1-13BB-4475-88F6-4440A92E49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5688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0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0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0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0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00" name="Freeform 817">
                  <a:extLst>
                    <a:ext uri="{FF2B5EF4-FFF2-40B4-BE49-F238E27FC236}">
                      <a16:creationId xmlns:a16="http://schemas.microsoft.com/office/drawing/2014/main" id="{03769E24-DF2D-443C-8F69-7607CA3953D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5688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0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0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0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0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01" name="Freeform 818">
                  <a:extLst>
                    <a:ext uri="{FF2B5EF4-FFF2-40B4-BE49-F238E27FC236}">
                      <a16:creationId xmlns:a16="http://schemas.microsoft.com/office/drawing/2014/main" id="{6AE8B1EA-8C6F-40BF-80D3-83574A30B8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5351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4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4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4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4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02" name="Freeform 819">
                  <a:extLst>
                    <a:ext uri="{FF2B5EF4-FFF2-40B4-BE49-F238E27FC236}">
                      <a16:creationId xmlns:a16="http://schemas.microsoft.com/office/drawing/2014/main" id="{3AB05744-A980-452A-8C1A-1032460B05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1538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03" name="Freeform 820">
                  <a:extLst>
                    <a:ext uri="{FF2B5EF4-FFF2-40B4-BE49-F238E27FC236}">
                      <a16:creationId xmlns:a16="http://schemas.microsoft.com/office/drawing/2014/main" id="{4733E169-13A9-45FD-B8EE-EDDDA7626A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82788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8 w 38"/>
                    <a:gd name="T7" fmla="*/ 31 h 38"/>
                    <a:gd name="T8" fmla="*/ 0 w 38"/>
                    <a:gd name="T9" fmla="*/ 23 h 38"/>
                    <a:gd name="T10" fmla="*/ 8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04" name="Freeform 821">
                  <a:extLst>
                    <a:ext uri="{FF2B5EF4-FFF2-40B4-BE49-F238E27FC236}">
                      <a16:creationId xmlns:a16="http://schemas.microsoft.com/office/drawing/2014/main" id="{D8486AC4-352A-4DB8-B893-97BEEFA359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4563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05" name="Freeform 822">
                  <a:extLst>
                    <a:ext uri="{FF2B5EF4-FFF2-40B4-BE49-F238E27FC236}">
                      <a16:creationId xmlns:a16="http://schemas.microsoft.com/office/drawing/2014/main" id="{883C9CAD-7B50-4023-8F12-5C4A61F129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06" name="Freeform 823">
                  <a:extLst>
                    <a:ext uri="{FF2B5EF4-FFF2-40B4-BE49-F238E27FC236}">
                      <a16:creationId xmlns:a16="http://schemas.microsoft.com/office/drawing/2014/main" id="{7CE41F48-DAB1-47AE-8171-5817C83529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0088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07" name="Freeform 824">
                  <a:extLst>
                    <a:ext uri="{FF2B5EF4-FFF2-40B4-BE49-F238E27FC236}">
                      <a16:creationId xmlns:a16="http://schemas.microsoft.com/office/drawing/2014/main" id="{14610CF8-5305-4C27-9857-CE4555136D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8838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08" name="Freeform 825">
                  <a:extLst>
                    <a:ext uri="{FF2B5EF4-FFF2-40B4-BE49-F238E27FC236}">
                      <a16:creationId xmlns:a16="http://schemas.microsoft.com/office/drawing/2014/main" id="{0F56A221-545F-44B5-81EB-C167520BAB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1538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09" name="Freeform 826">
                  <a:extLst>
                    <a:ext uri="{FF2B5EF4-FFF2-40B4-BE49-F238E27FC236}">
                      <a16:creationId xmlns:a16="http://schemas.microsoft.com/office/drawing/2014/main" id="{878D02FF-E2B0-44C0-9AE1-723F9E1461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5351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4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4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4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4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10" name="Freeform 827">
                  <a:extLst>
                    <a:ext uri="{FF2B5EF4-FFF2-40B4-BE49-F238E27FC236}">
                      <a16:creationId xmlns:a16="http://schemas.microsoft.com/office/drawing/2014/main" id="{36F78254-E7CF-49A7-8C52-8CF9AD3324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1538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11" name="Freeform 828">
                  <a:extLst>
                    <a:ext uri="{FF2B5EF4-FFF2-40B4-BE49-F238E27FC236}">
                      <a16:creationId xmlns:a16="http://schemas.microsoft.com/office/drawing/2014/main" id="{B522F666-A2D6-4F78-87D3-A95033D55B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5351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4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4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4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4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12" name="Freeform 829">
                  <a:extLst>
                    <a:ext uri="{FF2B5EF4-FFF2-40B4-BE49-F238E27FC236}">
                      <a16:creationId xmlns:a16="http://schemas.microsoft.com/office/drawing/2014/main" id="{282A59AF-86AF-4076-B24E-298690299D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13" name="Freeform 830">
                  <a:extLst>
                    <a:ext uri="{FF2B5EF4-FFF2-40B4-BE49-F238E27FC236}">
                      <a16:creationId xmlns:a16="http://schemas.microsoft.com/office/drawing/2014/main" id="{26458622-AAB2-4FEC-AA3F-81A954FB39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9963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0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0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0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0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14" name="Freeform 831">
                  <a:extLst>
                    <a:ext uri="{FF2B5EF4-FFF2-40B4-BE49-F238E27FC236}">
                      <a16:creationId xmlns:a16="http://schemas.microsoft.com/office/drawing/2014/main" id="{F14418B2-60EE-41CD-A93F-EA25A2B08A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68513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15" name="Freeform 832">
                  <a:extLst>
                    <a:ext uri="{FF2B5EF4-FFF2-40B4-BE49-F238E27FC236}">
                      <a16:creationId xmlns:a16="http://schemas.microsoft.com/office/drawing/2014/main" id="{B5137D8D-8B58-487D-8F81-5F71A20629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7726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0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0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0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0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16" name="Freeform 833">
                  <a:extLst>
                    <a:ext uri="{FF2B5EF4-FFF2-40B4-BE49-F238E27FC236}">
                      <a16:creationId xmlns:a16="http://schemas.microsoft.com/office/drawing/2014/main" id="{2B901699-B515-4C6B-A545-2B83FB4A10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43113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17" name="Freeform 834">
                  <a:extLst>
                    <a:ext uri="{FF2B5EF4-FFF2-40B4-BE49-F238E27FC236}">
                      <a16:creationId xmlns:a16="http://schemas.microsoft.com/office/drawing/2014/main" id="{4657D0C7-B3BF-4A6C-973A-8B8663616B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1538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18" name="Freeform 835">
                  <a:extLst>
                    <a:ext uri="{FF2B5EF4-FFF2-40B4-BE49-F238E27FC236}">
                      <a16:creationId xmlns:a16="http://schemas.microsoft.com/office/drawing/2014/main" id="{5EDAC927-8F34-42B5-8AA5-79DDE17F2C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3451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0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0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0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0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19" name="Freeform 836">
                  <a:extLst>
                    <a:ext uri="{FF2B5EF4-FFF2-40B4-BE49-F238E27FC236}">
                      <a16:creationId xmlns:a16="http://schemas.microsoft.com/office/drawing/2014/main" id="{45BD0F60-4002-45A2-AFB8-4173BDB006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5688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0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0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0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0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20" name="Freeform 837">
                  <a:extLst>
                    <a:ext uri="{FF2B5EF4-FFF2-40B4-BE49-F238E27FC236}">
                      <a16:creationId xmlns:a16="http://schemas.microsoft.com/office/drawing/2014/main" id="{DB6A3675-C0CB-4FD1-9916-84B22CEB57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8838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21" name="Freeform 838">
                  <a:extLst>
                    <a:ext uri="{FF2B5EF4-FFF2-40B4-BE49-F238E27FC236}">
                      <a16:creationId xmlns:a16="http://schemas.microsoft.com/office/drawing/2014/main" id="{6158D369-7A28-443F-A4CB-FA72442757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22" name="Freeform 839">
                  <a:extLst>
                    <a:ext uri="{FF2B5EF4-FFF2-40B4-BE49-F238E27FC236}">
                      <a16:creationId xmlns:a16="http://schemas.microsoft.com/office/drawing/2014/main" id="{02B1078E-E735-48E5-8D01-15F79C7D29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1538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23" name="Freeform 840">
                  <a:extLst>
                    <a:ext uri="{FF2B5EF4-FFF2-40B4-BE49-F238E27FC236}">
                      <a16:creationId xmlns:a16="http://schemas.microsoft.com/office/drawing/2014/main" id="{818A6419-B963-447E-8D91-581AE89995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24" name="Freeform 841">
                  <a:extLst>
                    <a:ext uri="{FF2B5EF4-FFF2-40B4-BE49-F238E27FC236}">
                      <a16:creationId xmlns:a16="http://schemas.microsoft.com/office/drawing/2014/main" id="{890E5AB3-BC32-4445-8268-89165C83EF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7726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0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0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0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0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25" name="Freeform 842">
                  <a:extLst>
                    <a:ext uri="{FF2B5EF4-FFF2-40B4-BE49-F238E27FC236}">
                      <a16:creationId xmlns:a16="http://schemas.microsoft.com/office/drawing/2014/main" id="{78C834A0-42EF-43DC-B4DB-879E9E2297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26" name="Freeform 843">
                  <a:extLst>
                    <a:ext uri="{FF2B5EF4-FFF2-40B4-BE49-F238E27FC236}">
                      <a16:creationId xmlns:a16="http://schemas.microsoft.com/office/drawing/2014/main" id="{FD62B4BF-0D3D-46F5-B0E4-4F4FB30DDF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63776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27" name="Freeform 844">
                  <a:extLst>
                    <a:ext uri="{FF2B5EF4-FFF2-40B4-BE49-F238E27FC236}">
                      <a16:creationId xmlns:a16="http://schemas.microsoft.com/office/drawing/2014/main" id="{545DBBF4-FB67-4440-B691-07D6AA97B1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51076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28" name="Freeform 845">
                  <a:extLst>
                    <a:ext uri="{FF2B5EF4-FFF2-40B4-BE49-F238E27FC236}">
                      <a16:creationId xmlns:a16="http://schemas.microsoft.com/office/drawing/2014/main" id="{26CE4E43-FDB3-46AF-8ECC-6E44962659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29" name="Freeform 846">
                  <a:extLst>
                    <a:ext uri="{FF2B5EF4-FFF2-40B4-BE49-F238E27FC236}">
                      <a16:creationId xmlns:a16="http://schemas.microsoft.com/office/drawing/2014/main" id="{923EF0E4-0593-45EC-A5A9-B85323A884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6601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30" name="Freeform 847">
                  <a:extLst>
                    <a:ext uri="{FF2B5EF4-FFF2-40B4-BE49-F238E27FC236}">
                      <a16:creationId xmlns:a16="http://schemas.microsoft.com/office/drawing/2014/main" id="{F1E01A3C-A503-46E3-9EE1-DECB9870B7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0751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8 w 38"/>
                    <a:gd name="T7" fmla="*/ 31 h 38"/>
                    <a:gd name="T8" fmla="*/ 0 w 38"/>
                    <a:gd name="T9" fmla="*/ 23 h 38"/>
                    <a:gd name="T10" fmla="*/ 8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31" name="Freeform 848">
                  <a:extLst>
                    <a:ext uri="{FF2B5EF4-FFF2-40B4-BE49-F238E27FC236}">
                      <a16:creationId xmlns:a16="http://schemas.microsoft.com/office/drawing/2014/main" id="{510A7F1E-656D-4E5E-86CB-7FBC612929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32" name="Freeform 849">
                  <a:extLst>
                    <a:ext uri="{FF2B5EF4-FFF2-40B4-BE49-F238E27FC236}">
                      <a16:creationId xmlns:a16="http://schemas.microsoft.com/office/drawing/2014/main" id="{4B899489-7BC9-4F2B-BE9E-3C466C513F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25688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0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0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0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0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33" name="Freeform 850">
                  <a:extLst>
                    <a:ext uri="{FF2B5EF4-FFF2-40B4-BE49-F238E27FC236}">
                      <a16:creationId xmlns:a16="http://schemas.microsoft.com/office/drawing/2014/main" id="{12B3E5F8-E5B9-40A8-82FF-AB37FB4087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34" name="Freeform 851">
                  <a:extLst>
                    <a:ext uri="{FF2B5EF4-FFF2-40B4-BE49-F238E27FC236}">
                      <a16:creationId xmlns:a16="http://schemas.microsoft.com/office/drawing/2014/main" id="{04FAA8FD-7600-4EE4-B15C-3720C99C85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8838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35" name="Freeform 852">
                  <a:extLst>
                    <a:ext uri="{FF2B5EF4-FFF2-40B4-BE49-F238E27FC236}">
                      <a16:creationId xmlns:a16="http://schemas.microsoft.com/office/drawing/2014/main" id="{03F52226-AF01-4F0E-9CB0-273CA43A26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78051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36" name="Freeform 853">
                  <a:extLst>
                    <a:ext uri="{FF2B5EF4-FFF2-40B4-BE49-F238E27FC236}">
                      <a16:creationId xmlns:a16="http://schemas.microsoft.com/office/drawing/2014/main" id="{CDF5882B-A1D7-43DD-B666-B4D71872DD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27263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8 w 38"/>
                    <a:gd name="T7" fmla="*/ 31 h 38"/>
                    <a:gd name="T8" fmla="*/ 0 w 38"/>
                    <a:gd name="T9" fmla="*/ 23 h 38"/>
                    <a:gd name="T10" fmla="*/ 8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37" name="Freeform 854">
                  <a:extLst>
                    <a:ext uri="{FF2B5EF4-FFF2-40B4-BE49-F238E27FC236}">
                      <a16:creationId xmlns:a16="http://schemas.microsoft.com/office/drawing/2014/main" id="{88350270-F8A6-4416-8BB3-121A158614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1538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38" name="Freeform 855">
                  <a:extLst>
                    <a:ext uri="{FF2B5EF4-FFF2-40B4-BE49-F238E27FC236}">
                      <a16:creationId xmlns:a16="http://schemas.microsoft.com/office/drawing/2014/main" id="{93E2F5B1-3F38-4850-99B8-FE766E65ED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39" name="Freeform 856">
                  <a:extLst>
                    <a:ext uri="{FF2B5EF4-FFF2-40B4-BE49-F238E27FC236}">
                      <a16:creationId xmlns:a16="http://schemas.microsoft.com/office/drawing/2014/main" id="{1F2FF563-DBAF-4F91-83D1-E86FF2BF67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92326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40" name="Freeform 857">
                  <a:extLst>
                    <a:ext uri="{FF2B5EF4-FFF2-40B4-BE49-F238E27FC236}">
                      <a16:creationId xmlns:a16="http://schemas.microsoft.com/office/drawing/2014/main" id="{6D7F544D-0AC7-4409-AEEC-3D73EF8AD1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41" name="Freeform 858">
                  <a:extLst>
                    <a:ext uri="{FF2B5EF4-FFF2-40B4-BE49-F238E27FC236}">
                      <a16:creationId xmlns:a16="http://schemas.microsoft.com/office/drawing/2014/main" id="{C8251C02-48B7-443D-9A48-3D0E478ED1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5351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4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4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4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4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42" name="Freeform 859">
                  <a:extLst>
                    <a:ext uri="{FF2B5EF4-FFF2-40B4-BE49-F238E27FC236}">
                      <a16:creationId xmlns:a16="http://schemas.microsoft.com/office/drawing/2014/main" id="{2A5840DC-0370-4172-BC4D-2D7690B678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43" name="Freeform 860">
                  <a:extLst>
                    <a:ext uri="{FF2B5EF4-FFF2-40B4-BE49-F238E27FC236}">
                      <a16:creationId xmlns:a16="http://schemas.microsoft.com/office/drawing/2014/main" id="{28FED701-00F6-4BA5-A486-5F894FD972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0751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8 w 38"/>
                    <a:gd name="T7" fmla="*/ 31 h 38"/>
                    <a:gd name="T8" fmla="*/ 0 w 38"/>
                    <a:gd name="T9" fmla="*/ 23 h 38"/>
                    <a:gd name="T10" fmla="*/ 8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44" name="Freeform 861">
                  <a:extLst>
                    <a:ext uri="{FF2B5EF4-FFF2-40B4-BE49-F238E27FC236}">
                      <a16:creationId xmlns:a16="http://schemas.microsoft.com/office/drawing/2014/main" id="{45182E93-8151-4617-B5E0-EA0BAB033C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8838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45" name="Freeform 862">
                  <a:extLst>
                    <a:ext uri="{FF2B5EF4-FFF2-40B4-BE49-F238E27FC236}">
                      <a16:creationId xmlns:a16="http://schemas.microsoft.com/office/drawing/2014/main" id="{A459A2BB-865D-4644-B8AC-A2549E2370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05026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8 w 38"/>
                    <a:gd name="T7" fmla="*/ 31 h 38"/>
                    <a:gd name="T8" fmla="*/ 0 w 38"/>
                    <a:gd name="T9" fmla="*/ 23 h 38"/>
                    <a:gd name="T10" fmla="*/ 8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46" name="Freeform 863">
                  <a:extLst>
                    <a:ext uri="{FF2B5EF4-FFF2-40B4-BE49-F238E27FC236}">
                      <a16:creationId xmlns:a16="http://schemas.microsoft.com/office/drawing/2014/main" id="{64A7C3F1-784E-4C41-99B6-E348F32C9B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17726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0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0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0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0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47" name="Freeform 864">
                  <a:extLst>
                    <a:ext uri="{FF2B5EF4-FFF2-40B4-BE49-F238E27FC236}">
                      <a16:creationId xmlns:a16="http://schemas.microsoft.com/office/drawing/2014/main" id="{EDAD5810-B07B-4F84-920A-E3C216362F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1538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48" name="Freeform 865">
                  <a:extLst>
                    <a:ext uri="{FF2B5EF4-FFF2-40B4-BE49-F238E27FC236}">
                      <a16:creationId xmlns:a16="http://schemas.microsoft.com/office/drawing/2014/main" id="{D1B79310-6507-4CF5-9B02-CA84995630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970088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49" name="Freeform 866">
                  <a:extLst>
                    <a:ext uri="{FF2B5EF4-FFF2-40B4-BE49-F238E27FC236}">
                      <a16:creationId xmlns:a16="http://schemas.microsoft.com/office/drawing/2014/main" id="{3073450F-7A5F-4BF6-AEFA-FA25A265FA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50" name="Freeform 867">
                  <a:extLst>
                    <a:ext uri="{FF2B5EF4-FFF2-40B4-BE49-F238E27FC236}">
                      <a16:creationId xmlns:a16="http://schemas.microsoft.com/office/drawing/2014/main" id="{B61172BA-D864-4D2C-9523-104E15D1CE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4563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51" name="Freeform 868">
                  <a:extLst>
                    <a:ext uri="{FF2B5EF4-FFF2-40B4-BE49-F238E27FC236}">
                      <a16:creationId xmlns:a16="http://schemas.microsoft.com/office/drawing/2014/main" id="{DB517F58-6BE7-4E31-B479-2260376B3D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8838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52" name="Freeform 869">
                  <a:extLst>
                    <a:ext uri="{FF2B5EF4-FFF2-40B4-BE49-F238E27FC236}">
                      <a16:creationId xmlns:a16="http://schemas.microsoft.com/office/drawing/2014/main" id="{CDC4A642-434F-461B-94A8-C127B6D6F1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53" name="Freeform 870">
                  <a:extLst>
                    <a:ext uri="{FF2B5EF4-FFF2-40B4-BE49-F238E27FC236}">
                      <a16:creationId xmlns:a16="http://schemas.microsoft.com/office/drawing/2014/main" id="{1520C29C-55E8-4FE1-B340-822FAEE46D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03451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0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0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0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0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54" name="Freeform 871">
                  <a:extLst>
                    <a:ext uri="{FF2B5EF4-FFF2-40B4-BE49-F238E27FC236}">
                      <a16:creationId xmlns:a16="http://schemas.microsoft.com/office/drawing/2014/main" id="{FA3036DE-5277-4005-8CDC-574933D37C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51076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55" name="Freeform 872">
                  <a:extLst>
                    <a:ext uri="{FF2B5EF4-FFF2-40B4-BE49-F238E27FC236}">
                      <a16:creationId xmlns:a16="http://schemas.microsoft.com/office/drawing/2014/main" id="{C94097C8-9A08-497B-AE07-DB393DAFEB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56" name="Freeform 873">
                  <a:extLst>
                    <a:ext uri="{FF2B5EF4-FFF2-40B4-BE49-F238E27FC236}">
                      <a16:creationId xmlns:a16="http://schemas.microsoft.com/office/drawing/2014/main" id="{4E77A335-EA26-4491-9BD4-BD00C73D9A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9963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0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0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0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0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57" name="Freeform 874">
                  <a:extLst>
                    <a:ext uri="{FF2B5EF4-FFF2-40B4-BE49-F238E27FC236}">
                      <a16:creationId xmlns:a16="http://schemas.microsoft.com/office/drawing/2014/main" id="{AEF995CE-AE7C-4AB6-827C-5B4A34CF630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78051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58" name="Freeform 875">
                  <a:extLst>
                    <a:ext uri="{FF2B5EF4-FFF2-40B4-BE49-F238E27FC236}">
                      <a16:creationId xmlns:a16="http://schemas.microsoft.com/office/drawing/2014/main" id="{3AF9288A-C906-47FB-B6DA-2AE847EDF3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39963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0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0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0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0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59" name="Freeform 876">
                  <a:extLst>
                    <a:ext uri="{FF2B5EF4-FFF2-40B4-BE49-F238E27FC236}">
                      <a16:creationId xmlns:a16="http://schemas.microsoft.com/office/drawing/2014/main" id="{31AC5200-646C-4CF6-B9FC-F2B38EDFFF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238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1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1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60" name="Freeform 877">
                  <a:extLst>
                    <a:ext uri="{FF2B5EF4-FFF2-40B4-BE49-F238E27FC236}">
                      <a16:creationId xmlns:a16="http://schemas.microsoft.com/office/drawing/2014/main" id="{A0E66144-EFC2-4D64-A2CC-15F8BD98D2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51076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61" name="Freeform 878">
                  <a:extLst>
                    <a:ext uri="{FF2B5EF4-FFF2-40B4-BE49-F238E27FC236}">
                      <a16:creationId xmlns:a16="http://schemas.microsoft.com/office/drawing/2014/main" id="{A1647793-8DC1-4FD9-AB58-B576EA23D2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14563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62" name="Freeform 879">
                  <a:extLst>
                    <a:ext uri="{FF2B5EF4-FFF2-40B4-BE49-F238E27FC236}">
                      <a16:creationId xmlns:a16="http://schemas.microsoft.com/office/drawing/2014/main" id="{E50AE290-0D47-4739-AB8D-37C414F4FE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1538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63" name="Freeform 880">
                  <a:extLst>
                    <a:ext uri="{FF2B5EF4-FFF2-40B4-BE49-F238E27FC236}">
                      <a16:creationId xmlns:a16="http://schemas.microsoft.com/office/drawing/2014/main" id="{24FA5405-9502-4AA9-9AD9-24B13B88470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28838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64" name="Freeform 881">
                  <a:extLst>
                    <a:ext uri="{FF2B5EF4-FFF2-40B4-BE49-F238E27FC236}">
                      <a16:creationId xmlns:a16="http://schemas.microsoft.com/office/drawing/2014/main" id="{53227EFB-8288-4FAD-878F-84C11C134B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41538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65" name="Freeform 882">
                  <a:extLst>
                    <a:ext uri="{FF2B5EF4-FFF2-40B4-BE49-F238E27FC236}">
                      <a16:creationId xmlns:a16="http://schemas.microsoft.com/office/drawing/2014/main" id="{2D4D57B0-539F-4CEF-8AD3-1849622AAB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32001" y="2994025"/>
                  <a:ext cx="60325" cy="60325"/>
                </a:xfrm>
                <a:custGeom>
                  <a:avLst/>
                  <a:gdLst>
                    <a:gd name="T0" fmla="*/ 38 w 38"/>
                    <a:gd name="T1" fmla="*/ 23 h 38"/>
                    <a:gd name="T2" fmla="*/ 30 w 38"/>
                    <a:gd name="T3" fmla="*/ 31 h 38"/>
                    <a:gd name="T4" fmla="*/ 23 w 38"/>
                    <a:gd name="T5" fmla="*/ 38 h 38"/>
                    <a:gd name="T6" fmla="*/ 7 w 38"/>
                    <a:gd name="T7" fmla="*/ 31 h 38"/>
                    <a:gd name="T8" fmla="*/ 0 w 38"/>
                    <a:gd name="T9" fmla="*/ 23 h 38"/>
                    <a:gd name="T10" fmla="*/ 7 w 38"/>
                    <a:gd name="T11" fmla="*/ 7 h 38"/>
                    <a:gd name="T12" fmla="*/ 23 w 38"/>
                    <a:gd name="T13" fmla="*/ 0 h 38"/>
                    <a:gd name="T14" fmla="*/ 30 w 38"/>
                    <a:gd name="T15" fmla="*/ 7 h 38"/>
                    <a:gd name="T16" fmla="*/ 38 w 38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8" h="38">
                      <a:moveTo>
                        <a:pt x="38" y="23"/>
                      </a:moveTo>
                      <a:lnTo>
                        <a:pt x="30" y="31"/>
                      </a:lnTo>
                      <a:lnTo>
                        <a:pt x="23" y="38"/>
                      </a:lnTo>
                      <a:lnTo>
                        <a:pt x="7" y="31"/>
                      </a:lnTo>
                      <a:lnTo>
                        <a:pt x="0" y="23"/>
                      </a:lnTo>
                      <a:lnTo>
                        <a:pt x="7" y="7"/>
                      </a:lnTo>
                      <a:lnTo>
                        <a:pt x="23" y="0"/>
                      </a:lnTo>
                      <a:lnTo>
                        <a:pt x="30" y="7"/>
                      </a:lnTo>
                      <a:lnTo>
                        <a:pt x="38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66" name="Freeform 883">
                  <a:extLst>
                    <a:ext uri="{FF2B5EF4-FFF2-40B4-BE49-F238E27FC236}">
                      <a16:creationId xmlns:a16="http://schemas.microsoft.com/office/drawing/2014/main" id="{0D56051F-44DD-424D-B03A-34AA19947D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5351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4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4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4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4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67" name="Freeform 884">
                  <a:extLst>
                    <a:ext uri="{FF2B5EF4-FFF2-40B4-BE49-F238E27FC236}">
                      <a16:creationId xmlns:a16="http://schemas.microsoft.com/office/drawing/2014/main" id="{36D2FB16-DA66-4E49-A3FB-5C670A5F3A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78051" y="2994025"/>
                  <a:ext cx="61913" cy="60325"/>
                </a:xfrm>
                <a:custGeom>
                  <a:avLst/>
                  <a:gdLst>
                    <a:gd name="T0" fmla="*/ 39 w 39"/>
                    <a:gd name="T1" fmla="*/ 23 h 38"/>
                    <a:gd name="T2" fmla="*/ 31 w 39"/>
                    <a:gd name="T3" fmla="*/ 31 h 38"/>
                    <a:gd name="T4" fmla="*/ 23 w 39"/>
                    <a:gd name="T5" fmla="*/ 38 h 38"/>
                    <a:gd name="T6" fmla="*/ 8 w 39"/>
                    <a:gd name="T7" fmla="*/ 31 h 38"/>
                    <a:gd name="T8" fmla="*/ 0 w 39"/>
                    <a:gd name="T9" fmla="*/ 23 h 38"/>
                    <a:gd name="T10" fmla="*/ 8 w 39"/>
                    <a:gd name="T11" fmla="*/ 7 h 38"/>
                    <a:gd name="T12" fmla="*/ 23 w 39"/>
                    <a:gd name="T13" fmla="*/ 0 h 38"/>
                    <a:gd name="T14" fmla="*/ 31 w 39"/>
                    <a:gd name="T15" fmla="*/ 7 h 38"/>
                    <a:gd name="T16" fmla="*/ 39 w 39"/>
                    <a:gd name="T17" fmla="*/ 23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9" h="38">
                      <a:moveTo>
                        <a:pt x="39" y="23"/>
                      </a:moveTo>
                      <a:lnTo>
                        <a:pt x="31" y="31"/>
                      </a:lnTo>
                      <a:lnTo>
                        <a:pt x="23" y="38"/>
                      </a:lnTo>
                      <a:lnTo>
                        <a:pt x="8" y="31"/>
                      </a:lnTo>
                      <a:lnTo>
                        <a:pt x="0" y="23"/>
                      </a:lnTo>
                      <a:lnTo>
                        <a:pt x="8" y="7"/>
                      </a:lnTo>
                      <a:lnTo>
                        <a:pt x="23" y="0"/>
                      </a:lnTo>
                      <a:lnTo>
                        <a:pt x="31" y="7"/>
                      </a:lnTo>
                      <a:lnTo>
                        <a:pt x="39" y="23"/>
                      </a:lnTo>
                      <a:close/>
                    </a:path>
                  </a:pathLst>
                </a:custGeom>
                <a:solidFill>
                  <a:schemeClr val="tx1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68" name="Rectangle 885">
                  <a:extLst>
                    <a:ext uri="{FF2B5EF4-FFF2-40B4-BE49-F238E27FC236}">
                      <a16:creationId xmlns:a16="http://schemas.microsoft.com/office/drawing/2014/main" id="{D8E6149F-B4CD-40DA-8C38-C91067B07AD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25576" y="1323975"/>
                  <a:ext cx="3046413" cy="2189162"/>
                </a:xfrm>
                <a:prstGeom prst="rect">
                  <a:avLst/>
                </a:prstGeom>
                <a:noFill/>
                <a:ln w="12700">
                  <a:solidFill>
                    <a:srgbClr val="000000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grpSp>
          <p:nvGrpSpPr>
            <p:cNvPr id="1378" name="グループ化 1377">
              <a:extLst>
                <a:ext uri="{FF2B5EF4-FFF2-40B4-BE49-F238E27FC236}">
                  <a16:creationId xmlns:a16="http://schemas.microsoft.com/office/drawing/2014/main" id="{3CA8A006-B110-41EF-8B91-472F5D50E542}"/>
                </a:ext>
              </a:extLst>
            </p:cNvPr>
            <p:cNvGrpSpPr/>
            <p:nvPr/>
          </p:nvGrpSpPr>
          <p:grpSpPr>
            <a:xfrm>
              <a:off x="4564651" y="1030080"/>
              <a:ext cx="3571220" cy="2836983"/>
              <a:chOff x="6279218" y="1382713"/>
              <a:chExt cx="3571220" cy="2836983"/>
            </a:xfrm>
          </p:grpSpPr>
          <p:sp>
            <p:nvSpPr>
              <p:cNvPr id="999" name="Line 515">
                <a:extLst>
                  <a:ext uri="{FF2B5EF4-FFF2-40B4-BE49-F238E27FC236}">
                    <a16:creationId xmlns:a16="http://schemas.microsoft.com/office/drawing/2014/main" id="{F8DE8C00-8077-4B34-BBCF-31063A4B325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719888" y="3694113"/>
                <a:ext cx="7302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0" name="Rectangle 516">
                <a:extLst>
                  <a:ext uri="{FF2B5EF4-FFF2-40B4-BE49-F238E27FC236}">
                    <a16:creationId xmlns:a16="http://schemas.microsoft.com/office/drawing/2014/main" id="{93D3B410-1C1D-4AEE-A0BE-1E93B8B14B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10350" y="3584575"/>
                <a:ext cx="8976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400" b="0" i="0" u="none" strike="noStrike" cap="none" normalizeH="0" baseline="0">
                    <a:ln>
                      <a:noFill/>
                    </a:ln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</a:t>
                </a:r>
                <a:endParaRPr kumimoji="0" lang="ja-JP" altLang="ja-JP" sz="1400" b="0" i="0" u="none" strike="noStrike" cap="none" normalizeH="0" baseline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1" name="Line 517">
                <a:extLst>
                  <a:ext uri="{FF2B5EF4-FFF2-40B4-BE49-F238E27FC236}">
                    <a16:creationId xmlns:a16="http://schemas.microsoft.com/office/drawing/2014/main" id="{A4D4BB05-B08B-4798-958B-86BEB4F5BAE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719888" y="3449638"/>
                <a:ext cx="7302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2" name="Rectangle 518">
                <a:extLst>
                  <a:ext uri="{FF2B5EF4-FFF2-40B4-BE49-F238E27FC236}">
                    <a16:creationId xmlns:a16="http://schemas.microsoft.com/office/drawing/2014/main" id="{2A8715CC-1AA6-4FB0-B27B-282A756F74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10350" y="3340100"/>
                <a:ext cx="8976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400" b="0" i="0" u="none" strike="noStrike" cap="none" normalizeH="0" baseline="0">
                    <a:ln>
                      <a:noFill/>
                    </a:ln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</a:t>
                </a:r>
                <a:endParaRPr kumimoji="0" lang="ja-JP" altLang="ja-JP" sz="1400" b="0" i="0" u="none" strike="noStrike" cap="none" normalizeH="0" baseline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3" name="Line 519">
                <a:extLst>
                  <a:ext uri="{FF2B5EF4-FFF2-40B4-BE49-F238E27FC236}">
                    <a16:creationId xmlns:a16="http://schemas.microsoft.com/office/drawing/2014/main" id="{D37AD22C-4231-46A0-9557-E789F2E76D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719888" y="3205163"/>
                <a:ext cx="7302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4" name="Rectangle 520">
                <a:extLst>
                  <a:ext uri="{FF2B5EF4-FFF2-40B4-BE49-F238E27FC236}">
                    <a16:creationId xmlns:a16="http://schemas.microsoft.com/office/drawing/2014/main" id="{87D1DAAE-79D2-442E-AE82-2F48F1C3F8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10350" y="3095625"/>
                <a:ext cx="8976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400" b="0" i="0" u="none" strike="noStrike" cap="none" normalizeH="0" baseline="0">
                    <a:ln>
                      <a:noFill/>
                    </a:ln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2</a:t>
                </a:r>
                <a:endParaRPr kumimoji="0" lang="ja-JP" altLang="ja-JP" sz="1400" b="0" i="0" u="none" strike="noStrike" cap="none" normalizeH="0" baseline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5" name="Line 521">
                <a:extLst>
                  <a:ext uri="{FF2B5EF4-FFF2-40B4-BE49-F238E27FC236}">
                    <a16:creationId xmlns:a16="http://schemas.microsoft.com/office/drawing/2014/main" id="{01BAE06D-1721-491B-949D-3EEA43AB4E2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719888" y="2960688"/>
                <a:ext cx="7302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6" name="Rectangle 522">
                <a:extLst>
                  <a:ext uri="{FF2B5EF4-FFF2-40B4-BE49-F238E27FC236}">
                    <a16:creationId xmlns:a16="http://schemas.microsoft.com/office/drawing/2014/main" id="{3EEC5E62-D90D-4264-899A-6EF2C3483F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10350" y="2851150"/>
                <a:ext cx="8976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400" b="0" i="0" u="none" strike="noStrike" cap="none" normalizeH="0" baseline="0">
                    <a:ln>
                      <a:noFill/>
                    </a:ln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3</a:t>
                </a:r>
                <a:endParaRPr kumimoji="0" lang="ja-JP" altLang="ja-JP" sz="1400" b="0" i="0" u="none" strike="noStrike" cap="none" normalizeH="0" baseline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7" name="Line 523">
                <a:extLst>
                  <a:ext uri="{FF2B5EF4-FFF2-40B4-BE49-F238E27FC236}">
                    <a16:creationId xmlns:a16="http://schemas.microsoft.com/office/drawing/2014/main" id="{BE42E7ED-60F7-4573-A6A1-78F47272631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719888" y="2716213"/>
                <a:ext cx="7302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8" name="Rectangle 524">
                <a:extLst>
                  <a:ext uri="{FF2B5EF4-FFF2-40B4-BE49-F238E27FC236}">
                    <a16:creationId xmlns:a16="http://schemas.microsoft.com/office/drawing/2014/main" id="{A40DC842-AE20-4EF9-BA6E-B78AFDFA92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10350" y="2605088"/>
                <a:ext cx="8976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400" b="0" i="0" u="none" strike="noStrike" cap="none" normalizeH="0" baseline="0">
                    <a:ln>
                      <a:noFill/>
                    </a:ln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4</a:t>
                </a:r>
                <a:endParaRPr kumimoji="0" lang="ja-JP" altLang="ja-JP" sz="1400" b="0" i="0" u="none" strike="noStrike" cap="none" normalizeH="0" baseline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09" name="Line 525">
                <a:extLst>
                  <a:ext uri="{FF2B5EF4-FFF2-40B4-BE49-F238E27FC236}">
                    <a16:creationId xmlns:a16="http://schemas.microsoft.com/office/drawing/2014/main" id="{C5BD8EA1-47E1-4564-828A-539A15A7DF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719888" y="2470150"/>
                <a:ext cx="7302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0" name="Rectangle 526">
                <a:extLst>
                  <a:ext uri="{FF2B5EF4-FFF2-40B4-BE49-F238E27FC236}">
                    <a16:creationId xmlns:a16="http://schemas.microsoft.com/office/drawing/2014/main" id="{5AD216EA-0DA9-4499-903B-2DC608E4AF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10350" y="2360613"/>
                <a:ext cx="8976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400" b="0" i="0" u="none" strike="noStrike" cap="none" normalizeH="0" baseline="0">
                    <a:ln>
                      <a:noFill/>
                    </a:ln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5</a:t>
                </a:r>
                <a:endParaRPr kumimoji="0" lang="ja-JP" altLang="ja-JP" sz="1400" b="0" i="0" u="none" strike="noStrike" cap="none" normalizeH="0" baseline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1" name="Line 527">
                <a:extLst>
                  <a:ext uri="{FF2B5EF4-FFF2-40B4-BE49-F238E27FC236}">
                    <a16:creationId xmlns:a16="http://schemas.microsoft.com/office/drawing/2014/main" id="{ED63BFF0-6A9F-47F5-A62E-D974DE70E6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719888" y="2225675"/>
                <a:ext cx="7302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2" name="Rectangle 528">
                <a:extLst>
                  <a:ext uri="{FF2B5EF4-FFF2-40B4-BE49-F238E27FC236}">
                    <a16:creationId xmlns:a16="http://schemas.microsoft.com/office/drawing/2014/main" id="{9CC95C0D-3BAD-43E1-9D55-12573F31FF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10350" y="2116138"/>
                <a:ext cx="8976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400" b="0" i="0" u="none" strike="noStrike" cap="none" normalizeH="0" baseline="0">
                    <a:ln>
                      <a:noFill/>
                    </a:ln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6</a:t>
                </a:r>
                <a:endParaRPr kumimoji="0" lang="ja-JP" altLang="ja-JP" sz="1400" b="0" i="0" u="none" strike="noStrike" cap="none" normalizeH="0" baseline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3" name="Line 529">
                <a:extLst>
                  <a:ext uri="{FF2B5EF4-FFF2-40B4-BE49-F238E27FC236}">
                    <a16:creationId xmlns:a16="http://schemas.microsoft.com/office/drawing/2014/main" id="{7785FB4F-5600-4A07-92C5-B84E85B8888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719888" y="1981200"/>
                <a:ext cx="7302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4" name="Rectangle 530">
                <a:extLst>
                  <a:ext uri="{FF2B5EF4-FFF2-40B4-BE49-F238E27FC236}">
                    <a16:creationId xmlns:a16="http://schemas.microsoft.com/office/drawing/2014/main" id="{E70B6625-23E4-48AE-969A-BB57A2542A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10350" y="1871663"/>
                <a:ext cx="8976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400" b="0" i="0" u="none" strike="noStrike" cap="none" normalizeH="0" baseline="0">
                    <a:ln>
                      <a:noFill/>
                    </a:ln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7</a:t>
                </a:r>
                <a:endParaRPr kumimoji="0" lang="ja-JP" altLang="ja-JP" sz="1400" b="0" i="0" u="none" strike="noStrike" cap="none" normalizeH="0" baseline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5" name="Line 531">
                <a:extLst>
                  <a:ext uri="{FF2B5EF4-FFF2-40B4-BE49-F238E27FC236}">
                    <a16:creationId xmlns:a16="http://schemas.microsoft.com/office/drawing/2014/main" id="{5AB34494-E95A-40BC-B5E0-3F974C5789C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719888" y="1736725"/>
                <a:ext cx="7302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6" name="Rectangle 532">
                <a:extLst>
                  <a:ext uri="{FF2B5EF4-FFF2-40B4-BE49-F238E27FC236}">
                    <a16:creationId xmlns:a16="http://schemas.microsoft.com/office/drawing/2014/main" id="{550FF89D-8F32-4EA1-A016-290D66A057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10350" y="1627188"/>
                <a:ext cx="8976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400" b="0" i="0" u="none" strike="noStrike" cap="none" normalizeH="0" baseline="0">
                    <a:ln>
                      <a:noFill/>
                    </a:ln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8</a:t>
                </a:r>
                <a:endParaRPr kumimoji="0" lang="ja-JP" altLang="ja-JP" sz="1400" b="0" i="0" u="none" strike="noStrike" cap="none" normalizeH="0" baseline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7" name="Line 533">
                <a:extLst>
                  <a:ext uri="{FF2B5EF4-FFF2-40B4-BE49-F238E27FC236}">
                    <a16:creationId xmlns:a16="http://schemas.microsoft.com/office/drawing/2014/main" id="{F4BFEE27-EC51-4F16-909C-91A73060D76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719888" y="1492250"/>
                <a:ext cx="73025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 sz="14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18" name="Rectangle 534">
                <a:extLst>
                  <a:ext uri="{FF2B5EF4-FFF2-40B4-BE49-F238E27FC236}">
                    <a16:creationId xmlns:a16="http://schemas.microsoft.com/office/drawing/2014/main" id="{7B553D7A-83C7-4A50-A514-F59B59F07C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10350" y="1382713"/>
                <a:ext cx="89768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400" b="0" i="0" u="none" strike="noStrike" cap="none" normalizeH="0" baseline="0" dirty="0">
                    <a:ln>
                      <a:noFill/>
                    </a:ln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9</a:t>
                </a:r>
                <a:endParaRPr kumimoji="0" lang="ja-JP" altLang="ja-JP" sz="1400" b="0" i="0" u="none" strike="noStrike" cap="none" normalizeH="0" baseline="0" dirty="0">
                  <a:ln>
                    <a:noFill/>
                  </a:ln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030" name="Line 546">
                <a:extLst>
                  <a:ext uri="{FF2B5EF4-FFF2-40B4-BE49-F238E27FC236}">
                    <a16:creationId xmlns:a16="http://schemas.microsoft.com/office/drawing/2014/main" id="{64473B63-1F44-4D06-9136-7F41500D3B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2913" y="2849563"/>
                <a:ext cx="1528763" cy="0"/>
              </a:xfrm>
              <a:prstGeom prst="line">
                <a:avLst/>
              </a:prstGeom>
              <a:noFill/>
              <a:ln w="12700">
                <a:solidFill>
                  <a:srgbClr val="1198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1" name="Line 547">
                <a:extLst>
                  <a:ext uri="{FF2B5EF4-FFF2-40B4-BE49-F238E27FC236}">
                    <a16:creationId xmlns:a16="http://schemas.microsoft.com/office/drawing/2014/main" id="{0F23D100-0472-46A6-97D3-6E91D5B0F7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92913" y="2849563"/>
                <a:ext cx="769938" cy="49212"/>
              </a:xfrm>
              <a:prstGeom prst="line">
                <a:avLst/>
              </a:prstGeom>
              <a:noFill/>
              <a:ln w="12700">
                <a:solidFill>
                  <a:srgbClr val="1198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2" name="Line 548">
                <a:extLst>
                  <a:ext uri="{FF2B5EF4-FFF2-40B4-BE49-F238E27FC236}">
                    <a16:creationId xmlns:a16="http://schemas.microsoft.com/office/drawing/2014/main" id="{0843DAF6-DB95-4ED9-BF50-28DB023E8ED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562850" y="2849563"/>
                <a:ext cx="758825" cy="49212"/>
              </a:xfrm>
              <a:prstGeom prst="line">
                <a:avLst/>
              </a:prstGeom>
              <a:noFill/>
              <a:ln w="12700">
                <a:solidFill>
                  <a:srgbClr val="1198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3" name="Line 549">
                <a:extLst>
                  <a:ext uri="{FF2B5EF4-FFF2-40B4-BE49-F238E27FC236}">
                    <a16:creationId xmlns:a16="http://schemas.microsoft.com/office/drawing/2014/main" id="{C4510CF8-72FB-410D-89BD-2DE76850EE8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7562850" y="2800350"/>
                <a:ext cx="758825" cy="49212"/>
              </a:xfrm>
              <a:prstGeom prst="line">
                <a:avLst/>
              </a:prstGeom>
              <a:noFill/>
              <a:ln w="12700">
                <a:solidFill>
                  <a:srgbClr val="1198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4" name="Line 550">
                <a:extLst>
                  <a:ext uri="{FF2B5EF4-FFF2-40B4-BE49-F238E27FC236}">
                    <a16:creationId xmlns:a16="http://schemas.microsoft.com/office/drawing/2014/main" id="{14DE100F-E77A-4D37-960D-6A800FB7EC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792913" y="2800350"/>
                <a:ext cx="769938" cy="49212"/>
              </a:xfrm>
              <a:prstGeom prst="line">
                <a:avLst/>
              </a:prstGeom>
              <a:noFill/>
              <a:ln w="12700">
                <a:solidFill>
                  <a:srgbClr val="1198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5" name="Line 551">
                <a:extLst>
                  <a:ext uri="{FF2B5EF4-FFF2-40B4-BE49-F238E27FC236}">
                    <a16:creationId xmlns:a16="http://schemas.microsoft.com/office/drawing/2014/main" id="{F5090EA4-EA01-475A-A672-153C4D43177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31075" y="2813050"/>
                <a:ext cx="452438" cy="0"/>
              </a:xfrm>
              <a:prstGeom prst="line">
                <a:avLst/>
              </a:prstGeom>
              <a:noFill/>
              <a:ln w="12700">
                <a:solidFill>
                  <a:srgbClr val="1198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6" name="Line 552">
                <a:extLst>
                  <a:ext uri="{FF2B5EF4-FFF2-40B4-BE49-F238E27FC236}">
                    <a16:creationId xmlns:a16="http://schemas.microsoft.com/office/drawing/2014/main" id="{46EDBC7D-780C-47A6-BF10-888AF7A27F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31075" y="2886075"/>
                <a:ext cx="452438" cy="0"/>
              </a:xfrm>
              <a:prstGeom prst="line">
                <a:avLst/>
              </a:prstGeom>
              <a:noFill/>
              <a:ln w="12700">
                <a:solidFill>
                  <a:srgbClr val="1198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7" name="Line 553">
                <a:extLst>
                  <a:ext uri="{FF2B5EF4-FFF2-40B4-BE49-F238E27FC236}">
                    <a16:creationId xmlns:a16="http://schemas.microsoft.com/office/drawing/2014/main" id="{895C835F-5E43-45F9-BFF9-A5E412CF462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321675" y="2776538"/>
                <a:ext cx="1528763" cy="0"/>
              </a:xfrm>
              <a:prstGeom prst="line">
                <a:avLst/>
              </a:prstGeom>
              <a:noFill/>
              <a:ln w="12700">
                <a:solidFill>
                  <a:srgbClr val="1198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8" name="Line 554">
                <a:extLst>
                  <a:ext uri="{FF2B5EF4-FFF2-40B4-BE49-F238E27FC236}">
                    <a16:creationId xmlns:a16="http://schemas.microsoft.com/office/drawing/2014/main" id="{C220259E-FB76-4643-AD6C-B1BA50F8098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321675" y="2776538"/>
                <a:ext cx="769938" cy="244475"/>
              </a:xfrm>
              <a:prstGeom prst="line">
                <a:avLst/>
              </a:prstGeom>
              <a:noFill/>
              <a:ln w="12700">
                <a:solidFill>
                  <a:srgbClr val="1198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9" name="Line 555">
                <a:extLst>
                  <a:ext uri="{FF2B5EF4-FFF2-40B4-BE49-F238E27FC236}">
                    <a16:creationId xmlns:a16="http://schemas.microsoft.com/office/drawing/2014/main" id="{273CF5DE-B6A8-48FE-8F8B-87D913991EE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9091613" y="2776538"/>
                <a:ext cx="758825" cy="244475"/>
              </a:xfrm>
              <a:prstGeom prst="line">
                <a:avLst/>
              </a:prstGeom>
              <a:noFill/>
              <a:ln w="12700">
                <a:solidFill>
                  <a:srgbClr val="1198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0" name="Line 556">
                <a:extLst>
                  <a:ext uri="{FF2B5EF4-FFF2-40B4-BE49-F238E27FC236}">
                    <a16:creationId xmlns:a16="http://schemas.microsoft.com/office/drawing/2014/main" id="{6D630F04-8084-4550-8BAD-DBDD5D4B5B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9091613" y="2532063"/>
                <a:ext cx="758825" cy="244475"/>
              </a:xfrm>
              <a:prstGeom prst="line">
                <a:avLst/>
              </a:prstGeom>
              <a:noFill/>
              <a:ln w="12700">
                <a:solidFill>
                  <a:srgbClr val="1198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1" name="Line 557">
                <a:extLst>
                  <a:ext uri="{FF2B5EF4-FFF2-40B4-BE49-F238E27FC236}">
                    <a16:creationId xmlns:a16="http://schemas.microsoft.com/office/drawing/2014/main" id="{61957424-A32F-4812-AF28-E0835AED3B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321675" y="2532063"/>
                <a:ext cx="769938" cy="244475"/>
              </a:xfrm>
              <a:prstGeom prst="line">
                <a:avLst/>
              </a:prstGeom>
              <a:noFill/>
              <a:ln w="12700">
                <a:solidFill>
                  <a:srgbClr val="1198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2" name="Line 558">
                <a:extLst>
                  <a:ext uri="{FF2B5EF4-FFF2-40B4-BE49-F238E27FC236}">
                    <a16:creationId xmlns:a16="http://schemas.microsoft.com/office/drawing/2014/main" id="{470FC0C6-9FA8-4F3A-9D81-177DC491EC1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59838" y="2605088"/>
                <a:ext cx="452438" cy="0"/>
              </a:xfrm>
              <a:prstGeom prst="line">
                <a:avLst/>
              </a:prstGeom>
              <a:noFill/>
              <a:ln w="12700">
                <a:solidFill>
                  <a:srgbClr val="1198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3" name="Line 559">
                <a:extLst>
                  <a:ext uri="{FF2B5EF4-FFF2-40B4-BE49-F238E27FC236}">
                    <a16:creationId xmlns:a16="http://schemas.microsoft.com/office/drawing/2014/main" id="{CB3D2C27-158A-4B15-9435-892049955C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859838" y="2947988"/>
                <a:ext cx="452438" cy="0"/>
              </a:xfrm>
              <a:prstGeom prst="line">
                <a:avLst/>
              </a:prstGeom>
              <a:noFill/>
              <a:ln w="12700">
                <a:solidFill>
                  <a:srgbClr val="1198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4" name="Freeform 560">
                <a:extLst>
                  <a:ext uri="{FF2B5EF4-FFF2-40B4-BE49-F238E27FC236}">
                    <a16:creationId xmlns:a16="http://schemas.microsoft.com/office/drawing/2014/main" id="{82120293-4854-4514-97D0-069EB86795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90038" y="2189163"/>
                <a:ext cx="61913" cy="61912"/>
              </a:xfrm>
              <a:custGeom>
                <a:avLst/>
                <a:gdLst>
                  <a:gd name="T0" fmla="*/ 39 w 39"/>
                  <a:gd name="T1" fmla="*/ 23 h 39"/>
                  <a:gd name="T2" fmla="*/ 31 w 39"/>
                  <a:gd name="T3" fmla="*/ 31 h 39"/>
                  <a:gd name="T4" fmla="*/ 23 w 39"/>
                  <a:gd name="T5" fmla="*/ 39 h 39"/>
                  <a:gd name="T6" fmla="*/ 8 w 39"/>
                  <a:gd name="T7" fmla="*/ 31 h 39"/>
                  <a:gd name="T8" fmla="*/ 0 w 39"/>
                  <a:gd name="T9" fmla="*/ 23 h 39"/>
                  <a:gd name="T10" fmla="*/ 8 w 39"/>
                  <a:gd name="T11" fmla="*/ 8 h 39"/>
                  <a:gd name="T12" fmla="*/ 23 w 39"/>
                  <a:gd name="T13" fmla="*/ 0 h 39"/>
                  <a:gd name="T14" fmla="*/ 31 w 39"/>
                  <a:gd name="T15" fmla="*/ 8 h 39"/>
                  <a:gd name="T16" fmla="*/ 39 w 39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5" name="Freeform 561">
                <a:extLst>
                  <a:ext uri="{FF2B5EF4-FFF2-40B4-BE49-F238E27FC236}">
                    <a16:creationId xmlns:a16="http://schemas.microsoft.com/office/drawing/2014/main" id="{C4BBBE60-7555-4C39-A6EE-555DA2F62F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55100" y="2189163"/>
                <a:ext cx="61913" cy="61912"/>
              </a:xfrm>
              <a:custGeom>
                <a:avLst/>
                <a:gdLst>
                  <a:gd name="T0" fmla="*/ 39 w 39"/>
                  <a:gd name="T1" fmla="*/ 23 h 39"/>
                  <a:gd name="T2" fmla="*/ 31 w 39"/>
                  <a:gd name="T3" fmla="*/ 31 h 39"/>
                  <a:gd name="T4" fmla="*/ 23 w 39"/>
                  <a:gd name="T5" fmla="*/ 39 h 39"/>
                  <a:gd name="T6" fmla="*/ 8 w 39"/>
                  <a:gd name="T7" fmla="*/ 31 h 39"/>
                  <a:gd name="T8" fmla="*/ 0 w 39"/>
                  <a:gd name="T9" fmla="*/ 23 h 39"/>
                  <a:gd name="T10" fmla="*/ 8 w 39"/>
                  <a:gd name="T11" fmla="*/ 8 h 39"/>
                  <a:gd name="T12" fmla="*/ 23 w 39"/>
                  <a:gd name="T13" fmla="*/ 0 h 39"/>
                  <a:gd name="T14" fmla="*/ 31 w 39"/>
                  <a:gd name="T15" fmla="*/ 8 h 39"/>
                  <a:gd name="T16" fmla="*/ 39 w 39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6" name="Freeform 562">
                <a:extLst>
                  <a:ext uri="{FF2B5EF4-FFF2-40B4-BE49-F238E27FC236}">
                    <a16:creationId xmlns:a16="http://schemas.microsoft.com/office/drawing/2014/main" id="{B283DDB8-4DBA-45C4-A5BD-7681E95831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43988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0 h 38"/>
                  <a:gd name="T4" fmla="*/ 23 w 38"/>
                  <a:gd name="T5" fmla="*/ 38 h 38"/>
                  <a:gd name="T6" fmla="*/ 7 w 38"/>
                  <a:gd name="T7" fmla="*/ 30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0"/>
                    </a:lnTo>
                    <a:lnTo>
                      <a:pt x="23" y="38"/>
                    </a:lnTo>
                    <a:lnTo>
                      <a:pt x="7" y="30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7" name="Freeform 563">
                <a:extLst>
                  <a:ext uri="{FF2B5EF4-FFF2-40B4-BE49-F238E27FC236}">
                    <a16:creationId xmlns:a16="http://schemas.microsoft.com/office/drawing/2014/main" id="{9FE737D8-1B49-4D97-8F0B-3E7432750C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43988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0 h 38"/>
                  <a:gd name="T4" fmla="*/ 23 w 38"/>
                  <a:gd name="T5" fmla="*/ 38 h 38"/>
                  <a:gd name="T6" fmla="*/ 7 w 38"/>
                  <a:gd name="T7" fmla="*/ 30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0"/>
                    </a:lnTo>
                    <a:lnTo>
                      <a:pt x="23" y="38"/>
                    </a:lnTo>
                    <a:lnTo>
                      <a:pt x="7" y="30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8" name="Freeform 564">
                <a:extLst>
                  <a:ext uri="{FF2B5EF4-FFF2-40B4-BE49-F238E27FC236}">
                    <a16:creationId xmlns:a16="http://schemas.microsoft.com/office/drawing/2014/main" id="{AB17F844-C69A-4F94-BD0C-EBF41359C2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91613" y="2924175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0 h 38"/>
                  <a:gd name="T4" fmla="*/ 24 w 39"/>
                  <a:gd name="T5" fmla="*/ 38 h 38"/>
                  <a:gd name="T6" fmla="*/ 8 w 39"/>
                  <a:gd name="T7" fmla="*/ 30 h 38"/>
                  <a:gd name="T8" fmla="*/ 0 w 39"/>
                  <a:gd name="T9" fmla="*/ 23 h 38"/>
                  <a:gd name="T10" fmla="*/ 8 w 39"/>
                  <a:gd name="T11" fmla="*/ 7 h 38"/>
                  <a:gd name="T12" fmla="*/ 24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0"/>
                    </a:lnTo>
                    <a:lnTo>
                      <a:pt x="24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4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9" name="Freeform 565">
                <a:extLst>
                  <a:ext uri="{FF2B5EF4-FFF2-40B4-BE49-F238E27FC236}">
                    <a16:creationId xmlns:a16="http://schemas.microsoft.com/office/drawing/2014/main" id="{7AD57254-6CDE-42C3-B389-D6097D3DA0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43988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0 h 38"/>
                  <a:gd name="T4" fmla="*/ 23 w 38"/>
                  <a:gd name="T5" fmla="*/ 38 h 38"/>
                  <a:gd name="T6" fmla="*/ 7 w 38"/>
                  <a:gd name="T7" fmla="*/ 30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0"/>
                    </a:lnTo>
                    <a:lnTo>
                      <a:pt x="23" y="38"/>
                    </a:lnTo>
                    <a:lnTo>
                      <a:pt x="7" y="30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0" name="Freeform 566">
                <a:extLst>
                  <a:ext uri="{FF2B5EF4-FFF2-40B4-BE49-F238E27FC236}">
                    <a16:creationId xmlns:a16="http://schemas.microsoft.com/office/drawing/2014/main" id="{0FB435EB-6C03-4BA2-8460-25D146DD12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55100" y="2924175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0 h 38"/>
                  <a:gd name="T4" fmla="*/ 23 w 39"/>
                  <a:gd name="T5" fmla="*/ 38 h 38"/>
                  <a:gd name="T6" fmla="*/ 8 w 39"/>
                  <a:gd name="T7" fmla="*/ 30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0"/>
                    </a:lnTo>
                    <a:lnTo>
                      <a:pt x="23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1" name="Freeform 567">
                <a:extLst>
                  <a:ext uri="{FF2B5EF4-FFF2-40B4-BE49-F238E27FC236}">
                    <a16:creationId xmlns:a16="http://schemas.microsoft.com/office/drawing/2014/main" id="{4CF55C56-CAD2-4EA1-A271-B11F046343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72538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1 w 38"/>
                  <a:gd name="T3" fmla="*/ 30 h 38"/>
                  <a:gd name="T4" fmla="*/ 23 w 38"/>
                  <a:gd name="T5" fmla="*/ 38 h 38"/>
                  <a:gd name="T6" fmla="*/ 7 w 38"/>
                  <a:gd name="T7" fmla="*/ 30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1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1" y="30"/>
                    </a:lnTo>
                    <a:lnTo>
                      <a:pt x="23" y="38"/>
                    </a:lnTo>
                    <a:lnTo>
                      <a:pt x="7" y="30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2" name="Freeform 568">
                <a:extLst>
                  <a:ext uri="{FF2B5EF4-FFF2-40B4-BE49-F238E27FC236}">
                    <a16:creationId xmlns:a16="http://schemas.microsoft.com/office/drawing/2014/main" id="{3A5C70F8-92A1-4A23-8CE3-97CA3687FE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6800" y="1700213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1 h 38"/>
                  <a:gd name="T4" fmla="*/ 23 w 39"/>
                  <a:gd name="T5" fmla="*/ 38 h 38"/>
                  <a:gd name="T6" fmla="*/ 8 w 39"/>
                  <a:gd name="T7" fmla="*/ 31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3" name="Freeform 569">
                <a:extLst>
                  <a:ext uri="{FF2B5EF4-FFF2-40B4-BE49-F238E27FC236}">
                    <a16:creationId xmlns:a16="http://schemas.microsoft.com/office/drawing/2014/main" id="{FAF5B362-56AC-4A27-A5B7-4EEDFE977C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1700213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1 h 38"/>
                  <a:gd name="T4" fmla="*/ 23 w 38"/>
                  <a:gd name="T5" fmla="*/ 38 h 38"/>
                  <a:gd name="T6" fmla="*/ 7 w 38"/>
                  <a:gd name="T7" fmla="*/ 31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1"/>
                    </a:lnTo>
                    <a:lnTo>
                      <a:pt x="23" y="38"/>
                    </a:lnTo>
                    <a:lnTo>
                      <a:pt x="7" y="31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4" name="Freeform 570">
                <a:extLst>
                  <a:ext uri="{FF2B5EF4-FFF2-40B4-BE49-F238E27FC236}">
                    <a16:creationId xmlns:a16="http://schemas.microsoft.com/office/drawing/2014/main" id="{0FF57576-8CCD-4B4A-A238-6A20FB895D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1944688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1 h 38"/>
                  <a:gd name="T4" fmla="*/ 23 w 38"/>
                  <a:gd name="T5" fmla="*/ 38 h 38"/>
                  <a:gd name="T6" fmla="*/ 7 w 38"/>
                  <a:gd name="T7" fmla="*/ 31 h 38"/>
                  <a:gd name="T8" fmla="*/ 0 w 38"/>
                  <a:gd name="T9" fmla="*/ 23 h 38"/>
                  <a:gd name="T10" fmla="*/ 7 w 38"/>
                  <a:gd name="T11" fmla="*/ 8 h 38"/>
                  <a:gd name="T12" fmla="*/ 23 w 38"/>
                  <a:gd name="T13" fmla="*/ 0 h 38"/>
                  <a:gd name="T14" fmla="*/ 30 w 38"/>
                  <a:gd name="T15" fmla="*/ 8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1"/>
                    </a:lnTo>
                    <a:lnTo>
                      <a:pt x="23" y="38"/>
                    </a:lnTo>
                    <a:lnTo>
                      <a:pt x="7" y="31"/>
                    </a:lnTo>
                    <a:lnTo>
                      <a:pt x="0" y="23"/>
                    </a:lnTo>
                    <a:lnTo>
                      <a:pt x="7" y="8"/>
                    </a:lnTo>
                    <a:lnTo>
                      <a:pt x="23" y="0"/>
                    </a:lnTo>
                    <a:lnTo>
                      <a:pt x="30" y="8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5" name="Freeform 571">
                <a:extLst>
                  <a:ext uri="{FF2B5EF4-FFF2-40B4-BE49-F238E27FC236}">
                    <a16:creationId xmlns:a16="http://schemas.microsoft.com/office/drawing/2014/main" id="{3D53BCC9-19EF-41D0-BB86-C33E7A1657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8250" y="1944688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1 w 38"/>
                  <a:gd name="T3" fmla="*/ 31 h 38"/>
                  <a:gd name="T4" fmla="*/ 23 w 38"/>
                  <a:gd name="T5" fmla="*/ 38 h 38"/>
                  <a:gd name="T6" fmla="*/ 8 w 38"/>
                  <a:gd name="T7" fmla="*/ 31 h 38"/>
                  <a:gd name="T8" fmla="*/ 0 w 38"/>
                  <a:gd name="T9" fmla="*/ 23 h 38"/>
                  <a:gd name="T10" fmla="*/ 8 w 38"/>
                  <a:gd name="T11" fmla="*/ 8 h 38"/>
                  <a:gd name="T12" fmla="*/ 23 w 38"/>
                  <a:gd name="T13" fmla="*/ 0 h 38"/>
                  <a:gd name="T14" fmla="*/ 31 w 38"/>
                  <a:gd name="T15" fmla="*/ 8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6" name="Freeform 572">
                <a:extLst>
                  <a:ext uri="{FF2B5EF4-FFF2-40B4-BE49-F238E27FC236}">
                    <a16:creationId xmlns:a16="http://schemas.microsoft.com/office/drawing/2014/main" id="{2D646371-C9D6-433D-AC04-EA53BC27A7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7463" y="1944688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1 h 38"/>
                  <a:gd name="T4" fmla="*/ 23 w 38"/>
                  <a:gd name="T5" fmla="*/ 38 h 38"/>
                  <a:gd name="T6" fmla="*/ 7 w 38"/>
                  <a:gd name="T7" fmla="*/ 31 h 38"/>
                  <a:gd name="T8" fmla="*/ 0 w 38"/>
                  <a:gd name="T9" fmla="*/ 23 h 38"/>
                  <a:gd name="T10" fmla="*/ 7 w 38"/>
                  <a:gd name="T11" fmla="*/ 8 h 38"/>
                  <a:gd name="T12" fmla="*/ 23 w 38"/>
                  <a:gd name="T13" fmla="*/ 0 h 38"/>
                  <a:gd name="T14" fmla="*/ 30 w 38"/>
                  <a:gd name="T15" fmla="*/ 8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1"/>
                    </a:lnTo>
                    <a:lnTo>
                      <a:pt x="23" y="38"/>
                    </a:lnTo>
                    <a:lnTo>
                      <a:pt x="7" y="31"/>
                    </a:lnTo>
                    <a:lnTo>
                      <a:pt x="0" y="23"/>
                    </a:lnTo>
                    <a:lnTo>
                      <a:pt x="7" y="8"/>
                    </a:lnTo>
                    <a:lnTo>
                      <a:pt x="23" y="0"/>
                    </a:lnTo>
                    <a:lnTo>
                      <a:pt x="30" y="8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7" name="Freeform 573">
                <a:extLst>
                  <a:ext uri="{FF2B5EF4-FFF2-40B4-BE49-F238E27FC236}">
                    <a16:creationId xmlns:a16="http://schemas.microsoft.com/office/drawing/2014/main" id="{D1875839-8115-4ACF-A393-53BABAF6C7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2189163"/>
                <a:ext cx="60325" cy="61912"/>
              </a:xfrm>
              <a:custGeom>
                <a:avLst/>
                <a:gdLst>
                  <a:gd name="T0" fmla="*/ 38 w 38"/>
                  <a:gd name="T1" fmla="*/ 23 h 39"/>
                  <a:gd name="T2" fmla="*/ 30 w 38"/>
                  <a:gd name="T3" fmla="*/ 31 h 39"/>
                  <a:gd name="T4" fmla="*/ 23 w 38"/>
                  <a:gd name="T5" fmla="*/ 39 h 39"/>
                  <a:gd name="T6" fmla="*/ 7 w 38"/>
                  <a:gd name="T7" fmla="*/ 31 h 39"/>
                  <a:gd name="T8" fmla="*/ 0 w 38"/>
                  <a:gd name="T9" fmla="*/ 23 h 39"/>
                  <a:gd name="T10" fmla="*/ 7 w 38"/>
                  <a:gd name="T11" fmla="*/ 8 h 39"/>
                  <a:gd name="T12" fmla="*/ 23 w 38"/>
                  <a:gd name="T13" fmla="*/ 0 h 39"/>
                  <a:gd name="T14" fmla="*/ 30 w 38"/>
                  <a:gd name="T15" fmla="*/ 8 h 39"/>
                  <a:gd name="T16" fmla="*/ 38 w 38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3"/>
                    </a:moveTo>
                    <a:lnTo>
                      <a:pt x="30" y="31"/>
                    </a:lnTo>
                    <a:lnTo>
                      <a:pt x="23" y="39"/>
                    </a:lnTo>
                    <a:lnTo>
                      <a:pt x="7" y="31"/>
                    </a:lnTo>
                    <a:lnTo>
                      <a:pt x="0" y="23"/>
                    </a:lnTo>
                    <a:lnTo>
                      <a:pt x="7" y="8"/>
                    </a:lnTo>
                    <a:lnTo>
                      <a:pt x="23" y="0"/>
                    </a:lnTo>
                    <a:lnTo>
                      <a:pt x="30" y="8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8" name="Freeform 574">
                <a:extLst>
                  <a:ext uri="{FF2B5EF4-FFF2-40B4-BE49-F238E27FC236}">
                    <a16:creationId xmlns:a16="http://schemas.microsoft.com/office/drawing/2014/main" id="{BF53E491-EE10-4515-811B-FE533AAA3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2525" y="2189163"/>
                <a:ext cx="60325" cy="61912"/>
              </a:xfrm>
              <a:custGeom>
                <a:avLst/>
                <a:gdLst>
                  <a:gd name="T0" fmla="*/ 38 w 38"/>
                  <a:gd name="T1" fmla="*/ 23 h 39"/>
                  <a:gd name="T2" fmla="*/ 31 w 38"/>
                  <a:gd name="T3" fmla="*/ 31 h 39"/>
                  <a:gd name="T4" fmla="*/ 23 w 38"/>
                  <a:gd name="T5" fmla="*/ 39 h 39"/>
                  <a:gd name="T6" fmla="*/ 8 w 38"/>
                  <a:gd name="T7" fmla="*/ 31 h 39"/>
                  <a:gd name="T8" fmla="*/ 0 w 38"/>
                  <a:gd name="T9" fmla="*/ 23 h 39"/>
                  <a:gd name="T10" fmla="*/ 8 w 38"/>
                  <a:gd name="T11" fmla="*/ 8 h 39"/>
                  <a:gd name="T12" fmla="*/ 23 w 38"/>
                  <a:gd name="T13" fmla="*/ 0 h 39"/>
                  <a:gd name="T14" fmla="*/ 31 w 38"/>
                  <a:gd name="T15" fmla="*/ 8 h 39"/>
                  <a:gd name="T16" fmla="*/ 38 w 38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3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9" name="Freeform 575">
                <a:extLst>
                  <a:ext uri="{FF2B5EF4-FFF2-40B4-BE49-F238E27FC236}">
                    <a16:creationId xmlns:a16="http://schemas.microsoft.com/office/drawing/2014/main" id="{ED20A21E-8BC5-4043-8151-9588534B86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51738" y="2189163"/>
                <a:ext cx="60325" cy="61912"/>
              </a:xfrm>
              <a:custGeom>
                <a:avLst/>
                <a:gdLst>
                  <a:gd name="T0" fmla="*/ 38 w 38"/>
                  <a:gd name="T1" fmla="*/ 23 h 39"/>
                  <a:gd name="T2" fmla="*/ 31 w 38"/>
                  <a:gd name="T3" fmla="*/ 31 h 39"/>
                  <a:gd name="T4" fmla="*/ 23 w 38"/>
                  <a:gd name="T5" fmla="*/ 39 h 39"/>
                  <a:gd name="T6" fmla="*/ 7 w 38"/>
                  <a:gd name="T7" fmla="*/ 31 h 39"/>
                  <a:gd name="T8" fmla="*/ 0 w 38"/>
                  <a:gd name="T9" fmla="*/ 23 h 39"/>
                  <a:gd name="T10" fmla="*/ 7 w 38"/>
                  <a:gd name="T11" fmla="*/ 8 h 39"/>
                  <a:gd name="T12" fmla="*/ 23 w 38"/>
                  <a:gd name="T13" fmla="*/ 0 h 39"/>
                  <a:gd name="T14" fmla="*/ 31 w 38"/>
                  <a:gd name="T15" fmla="*/ 8 h 39"/>
                  <a:gd name="T16" fmla="*/ 38 w 38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3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7" y="31"/>
                    </a:lnTo>
                    <a:lnTo>
                      <a:pt x="0" y="23"/>
                    </a:lnTo>
                    <a:lnTo>
                      <a:pt x="7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0" name="Freeform 576">
                <a:extLst>
                  <a:ext uri="{FF2B5EF4-FFF2-40B4-BE49-F238E27FC236}">
                    <a16:creationId xmlns:a16="http://schemas.microsoft.com/office/drawing/2014/main" id="{3CB0C884-2785-430C-A426-E147F4790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2189163"/>
                <a:ext cx="60325" cy="61912"/>
              </a:xfrm>
              <a:custGeom>
                <a:avLst/>
                <a:gdLst>
                  <a:gd name="T0" fmla="*/ 38 w 38"/>
                  <a:gd name="T1" fmla="*/ 23 h 39"/>
                  <a:gd name="T2" fmla="*/ 30 w 38"/>
                  <a:gd name="T3" fmla="*/ 31 h 39"/>
                  <a:gd name="T4" fmla="*/ 23 w 38"/>
                  <a:gd name="T5" fmla="*/ 39 h 39"/>
                  <a:gd name="T6" fmla="*/ 7 w 38"/>
                  <a:gd name="T7" fmla="*/ 31 h 39"/>
                  <a:gd name="T8" fmla="*/ 0 w 38"/>
                  <a:gd name="T9" fmla="*/ 23 h 39"/>
                  <a:gd name="T10" fmla="*/ 7 w 38"/>
                  <a:gd name="T11" fmla="*/ 8 h 39"/>
                  <a:gd name="T12" fmla="*/ 23 w 38"/>
                  <a:gd name="T13" fmla="*/ 0 h 39"/>
                  <a:gd name="T14" fmla="*/ 30 w 38"/>
                  <a:gd name="T15" fmla="*/ 8 h 39"/>
                  <a:gd name="T16" fmla="*/ 38 w 38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3"/>
                    </a:moveTo>
                    <a:lnTo>
                      <a:pt x="30" y="31"/>
                    </a:lnTo>
                    <a:lnTo>
                      <a:pt x="23" y="39"/>
                    </a:lnTo>
                    <a:lnTo>
                      <a:pt x="7" y="31"/>
                    </a:lnTo>
                    <a:lnTo>
                      <a:pt x="0" y="23"/>
                    </a:lnTo>
                    <a:lnTo>
                      <a:pt x="7" y="8"/>
                    </a:lnTo>
                    <a:lnTo>
                      <a:pt x="23" y="0"/>
                    </a:lnTo>
                    <a:lnTo>
                      <a:pt x="30" y="8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1" name="Freeform 577">
                <a:extLst>
                  <a:ext uri="{FF2B5EF4-FFF2-40B4-BE49-F238E27FC236}">
                    <a16:creationId xmlns:a16="http://schemas.microsoft.com/office/drawing/2014/main" id="{954EAE79-74A7-493A-BFE8-6BA06902B3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4888" y="2189163"/>
                <a:ext cx="61913" cy="61912"/>
              </a:xfrm>
              <a:custGeom>
                <a:avLst/>
                <a:gdLst>
                  <a:gd name="T0" fmla="*/ 39 w 39"/>
                  <a:gd name="T1" fmla="*/ 23 h 39"/>
                  <a:gd name="T2" fmla="*/ 31 w 39"/>
                  <a:gd name="T3" fmla="*/ 31 h 39"/>
                  <a:gd name="T4" fmla="*/ 24 w 39"/>
                  <a:gd name="T5" fmla="*/ 39 h 39"/>
                  <a:gd name="T6" fmla="*/ 8 w 39"/>
                  <a:gd name="T7" fmla="*/ 31 h 39"/>
                  <a:gd name="T8" fmla="*/ 0 w 39"/>
                  <a:gd name="T9" fmla="*/ 23 h 39"/>
                  <a:gd name="T10" fmla="*/ 8 w 39"/>
                  <a:gd name="T11" fmla="*/ 8 h 39"/>
                  <a:gd name="T12" fmla="*/ 24 w 39"/>
                  <a:gd name="T13" fmla="*/ 0 h 39"/>
                  <a:gd name="T14" fmla="*/ 31 w 39"/>
                  <a:gd name="T15" fmla="*/ 8 h 39"/>
                  <a:gd name="T16" fmla="*/ 39 w 39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39" y="23"/>
                    </a:moveTo>
                    <a:lnTo>
                      <a:pt x="31" y="31"/>
                    </a:lnTo>
                    <a:lnTo>
                      <a:pt x="24" y="39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8"/>
                    </a:lnTo>
                    <a:lnTo>
                      <a:pt x="24" y="0"/>
                    </a:lnTo>
                    <a:lnTo>
                      <a:pt x="31" y="8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2" name="Freeform 578">
                <a:extLst>
                  <a:ext uri="{FF2B5EF4-FFF2-40B4-BE49-F238E27FC236}">
                    <a16:creationId xmlns:a16="http://schemas.microsoft.com/office/drawing/2014/main" id="{A3048919-B4BE-4F75-9B4C-80010D40B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2189163"/>
                <a:ext cx="61913" cy="61912"/>
              </a:xfrm>
              <a:custGeom>
                <a:avLst/>
                <a:gdLst>
                  <a:gd name="T0" fmla="*/ 39 w 39"/>
                  <a:gd name="T1" fmla="*/ 23 h 39"/>
                  <a:gd name="T2" fmla="*/ 31 w 39"/>
                  <a:gd name="T3" fmla="*/ 31 h 39"/>
                  <a:gd name="T4" fmla="*/ 23 w 39"/>
                  <a:gd name="T5" fmla="*/ 39 h 39"/>
                  <a:gd name="T6" fmla="*/ 8 w 39"/>
                  <a:gd name="T7" fmla="*/ 31 h 39"/>
                  <a:gd name="T8" fmla="*/ 0 w 39"/>
                  <a:gd name="T9" fmla="*/ 23 h 39"/>
                  <a:gd name="T10" fmla="*/ 8 w 39"/>
                  <a:gd name="T11" fmla="*/ 8 h 39"/>
                  <a:gd name="T12" fmla="*/ 23 w 39"/>
                  <a:gd name="T13" fmla="*/ 0 h 39"/>
                  <a:gd name="T14" fmla="*/ 31 w 39"/>
                  <a:gd name="T15" fmla="*/ 8 h 39"/>
                  <a:gd name="T16" fmla="*/ 39 w 39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3" name="Freeform 579">
                <a:extLst>
                  <a:ext uri="{FF2B5EF4-FFF2-40B4-BE49-F238E27FC236}">
                    <a16:creationId xmlns:a16="http://schemas.microsoft.com/office/drawing/2014/main" id="{C16C9063-D051-4538-917B-1C274449EE8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2433638"/>
                <a:ext cx="60325" cy="61912"/>
              </a:xfrm>
              <a:custGeom>
                <a:avLst/>
                <a:gdLst>
                  <a:gd name="T0" fmla="*/ 38 w 38"/>
                  <a:gd name="T1" fmla="*/ 23 h 39"/>
                  <a:gd name="T2" fmla="*/ 30 w 38"/>
                  <a:gd name="T3" fmla="*/ 31 h 39"/>
                  <a:gd name="T4" fmla="*/ 23 w 38"/>
                  <a:gd name="T5" fmla="*/ 39 h 39"/>
                  <a:gd name="T6" fmla="*/ 7 w 38"/>
                  <a:gd name="T7" fmla="*/ 31 h 39"/>
                  <a:gd name="T8" fmla="*/ 0 w 38"/>
                  <a:gd name="T9" fmla="*/ 23 h 39"/>
                  <a:gd name="T10" fmla="*/ 7 w 38"/>
                  <a:gd name="T11" fmla="*/ 8 h 39"/>
                  <a:gd name="T12" fmla="*/ 23 w 38"/>
                  <a:gd name="T13" fmla="*/ 0 h 39"/>
                  <a:gd name="T14" fmla="*/ 30 w 38"/>
                  <a:gd name="T15" fmla="*/ 8 h 39"/>
                  <a:gd name="T16" fmla="*/ 38 w 38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3"/>
                    </a:moveTo>
                    <a:lnTo>
                      <a:pt x="30" y="31"/>
                    </a:lnTo>
                    <a:lnTo>
                      <a:pt x="23" y="39"/>
                    </a:lnTo>
                    <a:lnTo>
                      <a:pt x="7" y="31"/>
                    </a:lnTo>
                    <a:lnTo>
                      <a:pt x="0" y="23"/>
                    </a:lnTo>
                    <a:lnTo>
                      <a:pt x="7" y="8"/>
                    </a:lnTo>
                    <a:lnTo>
                      <a:pt x="23" y="0"/>
                    </a:lnTo>
                    <a:lnTo>
                      <a:pt x="30" y="8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4" name="Freeform 580">
                <a:extLst>
                  <a:ext uri="{FF2B5EF4-FFF2-40B4-BE49-F238E27FC236}">
                    <a16:creationId xmlns:a16="http://schemas.microsoft.com/office/drawing/2014/main" id="{9FA8A900-E1DD-4E56-8329-845B359138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613" y="2433638"/>
                <a:ext cx="61913" cy="61912"/>
              </a:xfrm>
              <a:custGeom>
                <a:avLst/>
                <a:gdLst>
                  <a:gd name="T0" fmla="*/ 39 w 39"/>
                  <a:gd name="T1" fmla="*/ 23 h 39"/>
                  <a:gd name="T2" fmla="*/ 31 w 39"/>
                  <a:gd name="T3" fmla="*/ 31 h 39"/>
                  <a:gd name="T4" fmla="*/ 24 w 39"/>
                  <a:gd name="T5" fmla="*/ 39 h 39"/>
                  <a:gd name="T6" fmla="*/ 8 w 39"/>
                  <a:gd name="T7" fmla="*/ 31 h 39"/>
                  <a:gd name="T8" fmla="*/ 0 w 39"/>
                  <a:gd name="T9" fmla="*/ 23 h 39"/>
                  <a:gd name="T10" fmla="*/ 8 w 39"/>
                  <a:gd name="T11" fmla="*/ 8 h 39"/>
                  <a:gd name="T12" fmla="*/ 24 w 39"/>
                  <a:gd name="T13" fmla="*/ 0 h 39"/>
                  <a:gd name="T14" fmla="*/ 31 w 39"/>
                  <a:gd name="T15" fmla="*/ 8 h 39"/>
                  <a:gd name="T16" fmla="*/ 39 w 39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39" y="23"/>
                    </a:moveTo>
                    <a:lnTo>
                      <a:pt x="31" y="31"/>
                    </a:lnTo>
                    <a:lnTo>
                      <a:pt x="24" y="39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8"/>
                    </a:lnTo>
                    <a:lnTo>
                      <a:pt x="24" y="0"/>
                    </a:lnTo>
                    <a:lnTo>
                      <a:pt x="31" y="8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5" name="Freeform 581">
                <a:extLst>
                  <a:ext uri="{FF2B5EF4-FFF2-40B4-BE49-F238E27FC236}">
                    <a16:creationId xmlns:a16="http://schemas.microsoft.com/office/drawing/2014/main" id="{31E78BAE-C0BB-41DE-889B-8CE25CA6C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2433638"/>
                <a:ext cx="61913" cy="61912"/>
              </a:xfrm>
              <a:custGeom>
                <a:avLst/>
                <a:gdLst>
                  <a:gd name="T0" fmla="*/ 39 w 39"/>
                  <a:gd name="T1" fmla="*/ 23 h 39"/>
                  <a:gd name="T2" fmla="*/ 31 w 39"/>
                  <a:gd name="T3" fmla="*/ 31 h 39"/>
                  <a:gd name="T4" fmla="*/ 23 w 39"/>
                  <a:gd name="T5" fmla="*/ 39 h 39"/>
                  <a:gd name="T6" fmla="*/ 8 w 39"/>
                  <a:gd name="T7" fmla="*/ 31 h 39"/>
                  <a:gd name="T8" fmla="*/ 0 w 39"/>
                  <a:gd name="T9" fmla="*/ 23 h 39"/>
                  <a:gd name="T10" fmla="*/ 8 w 39"/>
                  <a:gd name="T11" fmla="*/ 8 h 39"/>
                  <a:gd name="T12" fmla="*/ 23 w 39"/>
                  <a:gd name="T13" fmla="*/ 0 h 39"/>
                  <a:gd name="T14" fmla="*/ 31 w 39"/>
                  <a:gd name="T15" fmla="*/ 8 h 39"/>
                  <a:gd name="T16" fmla="*/ 39 w 39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6" name="Freeform 582">
                <a:extLst>
                  <a:ext uri="{FF2B5EF4-FFF2-40B4-BE49-F238E27FC236}">
                    <a16:creationId xmlns:a16="http://schemas.microsoft.com/office/drawing/2014/main" id="{D97A093B-AE29-4A60-B6F8-75421376F3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3313" y="2433638"/>
                <a:ext cx="61913" cy="61912"/>
              </a:xfrm>
              <a:custGeom>
                <a:avLst/>
                <a:gdLst>
                  <a:gd name="T0" fmla="*/ 39 w 39"/>
                  <a:gd name="T1" fmla="*/ 23 h 39"/>
                  <a:gd name="T2" fmla="*/ 31 w 39"/>
                  <a:gd name="T3" fmla="*/ 31 h 39"/>
                  <a:gd name="T4" fmla="*/ 23 w 39"/>
                  <a:gd name="T5" fmla="*/ 39 h 39"/>
                  <a:gd name="T6" fmla="*/ 8 w 39"/>
                  <a:gd name="T7" fmla="*/ 31 h 39"/>
                  <a:gd name="T8" fmla="*/ 0 w 39"/>
                  <a:gd name="T9" fmla="*/ 23 h 39"/>
                  <a:gd name="T10" fmla="*/ 8 w 39"/>
                  <a:gd name="T11" fmla="*/ 8 h 39"/>
                  <a:gd name="T12" fmla="*/ 23 w 39"/>
                  <a:gd name="T13" fmla="*/ 0 h 39"/>
                  <a:gd name="T14" fmla="*/ 31 w 39"/>
                  <a:gd name="T15" fmla="*/ 8 h 39"/>
                  <a:gd name="T16" fmla="*/ 39 w 39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7" name="Freeform 583">
                <a:extLst>
                  <a:ext uri="{FF2B5EF4-FFF2-40B4-BE49-F238E27FC236}">
                    <a16:creationId xmlns:a16="http://schemas.microsoft.com/office/drawing/2014/main" id="{EDF9B4C2-4C64-49E2-9F7A-8A84117DF6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2433638"/>
                <a:ext cx="60325" cy="61912"/>
              </a:xfrm>
              <a:custGeom>
                <a:avLst/>
                <a:gdLst>
                  <a:gd name="T0" fmla="*/ 38 w 38"/>
                  <a:gd name="T1" fmla="*/ 23 h 39"/>
                  <a:gd name="T2" fmla="*/ 30 w 38"/>
                  <a:gd name="T3" fmla="*/ 31 h 39"/>
                  <a:gd name="T4" fmla="*/ 23 w 38"/>
                  <a:gd name="T5" fmla="*/ 39 h 39"/>
                  <a:gd name="T6" fmla="*/ 7 w 38"/>
                  <a:gd name="T7" fmla="*/ 31 h 39"/>
                  <a:gd name="T8" fmla="*/ 0 w 38"/>
                  <a:gd name="T9" fmla="*/ 23 h 39"/>
                  <a:gd name="T10" fmla="*/ 7 w 38"/>
                  <a:gd name="T11" fmla="*/ 8 h 39"/>
                  <a:gd name="T12" fmla="*/ 23 w 38"/>
                  <a:gd name="T13" fmla="*/ 0 h 39"/>
                  <a:gd name="T14" fmla="*/ 30 w 38"/>
                  <a:gd name="T15" fmla="*/ 8 h 39"/>
                  <a:gd name="T16" fmla="*/ 38 w 38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3"/>
                    </a:moveTo>
                    <a:lnTo>
                      <a:pt x="30" y="31"/>
                    </a:lnTo>
                    <a:lnTo>
                      <a:pt x="23" y="39"/>
                    </a:lnTo>
                    <a:lnTo>
                      <a:pt x="7" y="31"/>
                    </a:lnTo>
                    <a:lnTo>
                      <a:pt x="0" y="23"/>
                    </a:lnTo>
                    <a:lnTo>
                      <a:pt x="7" y="8"/>
                    </a:lnTo>
                    <a:lnTo>
                      <a:pt x="23" y="0"/>
                    </a:lnTo>
                    <a:lnTo>
                      <a:pt x="30" y="8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8" name="Freeform 584">
                <a:extLst>
                  <a:ext uri="{FF2B5EF4-FFF2-40B4-BE49-F238E27FC236}">
                    <a16:creationId xmlns:a16="http://schemas.microsoft.com/office/drawing/2014/main" id="{75A6D652-F3C5-47AC-A549-C5774EFBAE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6800" y="2433638"/>
                <a:ext cx="61913" cy="61912"/>
              </a:xfrm>
              <a:custGeom>
                <a:avLst/>
                <a:gdLst>
                  <a:gd name="T0" fmla="*/ 39 w 39"/>
                  <a:gd name="T1" fmla="*/ 23 h 39"/>
                  <a:gd name="T2" fmla="*/ 31 w 39"/>
                  <a:gd name="T3" fmla="*/ 31 h 39"/>
                  <a:gd name="T4" fmla="*/ 23 w 39"/>
                  <a:gd name="T5" fmla="*/ 39 h 39"/>
                  <a:gd name="T6" fmla="*/ 8 w 39"/>
                  <a:gd name="T7" fmla="*/ 31 h 39"/>
                  <a:gd name="T8" fmla="*/ 0 w 39"/>
                  <a:gd name="T9" fmla="*/ 23 h 39"/>
                  <a:gd name="T10" fmla="*/ 8 w 39"/>
                  <a:gd name="T11" fmla="*/ 8 h 39"/>
                  <a:gd name="T12" fmla="*/ 23 w 39"/>
                  <a:gd name="T13" fmla="*/ 0 h 39"/>
                  <a:gd name="T14" fmla="*/ 31 w 39"/>
                  <a:gd name="T15" fmla="*/ 8 h 39"/>
                  <a:gd name="T16" fmla="*/ 39 w 39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9" name="Freeform 585">
                <a:extLst>
                  <a:ext uri="{FF2B5EF4-FFF2-40B4-BE49-F238E27FC236}">
                    <a16:creationId xmlns:a16="http://schemas.microsoft.com/office/drawing/2014/main" id="{1E90B306-E933-4D81-9B0C-768E83EBB2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2433638"/>
                <a:ext cx="60325" cy="61912"/>
              </a:xfrm>
              <a:custGeom>
                <a:avLst/>
                <a:gdLst>
                  <a:gd name="T0" fmla="*/ 38 w 38"/>
                  <a:gd name="T1" fmla="*/ 23 h 39"/>
                  <a:gd name="T2" fmla="*/ 30 w 38"/>
                  <a:gd name="T3" fmla="*/ 31 h 39"/>
                  <a:gd name="T4" fmla="*/ 23 w 38"/>
                  <a:gd name="T5" fmla="*/ 39 h 39"/>
                  <a:gd name="T6" fmla="*/ 7 w 38"/>
                  <a:gd name="T7" fmla="*/ 31 h 39"/>
                  <a:gd name="T8" fmla="*/ 0 w 38"/>
                  <a:gd name="T9" fmla="*/ 23 h 39"/>
                  <a:gd name="T10" fmla="*/ 7 w 38"/>
                  <a:gd name="T11" fmla="*/ 8 h 39"/>
                  <a:gd name="T12" fmla="*/ 23 w 38"/>
                  <a:gd name="T13" fmla="*/ 0 h 39"/>
                  <a:gd name="T14" fmla="*/ 30 w 38"/>
                  <a:gd name="T15" fmla="*/ 8 h 39"/>
                  <a:gd name="T16" fmla="*/ 38 w 38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3"/>
                    </a:moveTo>
                    <a:lnTo>
                      <a:pt x="30" y="31"/>
                    </a:lnTo>
                    <a:lnTo>
                      <a:pt x="23" y="39"/>
                    </a:lnTo>
                    <a:lnTo>
                      <a:pt x="7" y="31"/>
                    </a:lnTo>
                    <a:lnTo>
                      <a:pt x="0" y="23"/>
                    </a:lnTo>
                    <a:lnTo>
                      <a:pt x="7" y="8"/>
                    </a:lnTo>
                    <a:lnTo>
                      <a:pt x="23" y="0"/>
                    </a:lnTo>
                    <a:lnTo>
                      <a:pt x="30" y="8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0" name="Freeform 586">
                <a:extLst>
                  <a:ext uri="{FF2B5EF4-FFF2-40B4-BE49-F238E27FC236}">
                    <a16:creationId xmlns:a16="http://schemas.microsoft.com/office/drawing/2014/main" id="{F8C6CBDC-44D3-4247-BC20-FED1E48365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9500" y="2433638"/>
                <a:ext cx="60325" cy="61912"/>
              </a:xfrm>
              <a:custGeom>
                <a:avLst/>
                <a:gdLst>
                  <a:gd name="T0" fmla="*/ 38 w 38"/>
                  <a:gd name="T1" fmla="*/ 23 h 39"/>
                  <a:gd name="T2" fmla="*/ 31 w 38"/>
                  <a:gd name="T3" fmla="*/ 31 h 39"/>
                  <a:gd name="T4" fmla="*/ 23 w 38"/>
                  <a:gd name="T5" fmla="*/ 39 h 39"/>
                  <a:gd name="T6" fmla="*/ 7 w 38"/>
                  <a:gd name="T7" fmla="*/ 31 h 39"/>
                  <a:gd name="T8" fmla="*/ 0 w 38"/>
                  <a:gd name="T9" fmla="*/ 23 h 39"/>
                  <a:gd name="T10" fmla="*/ 7 w 38"/>
                  <a:gd name="T11" fmla="*/ 8 h 39"/>
                  <a:gd name="T12" fmla="*/ 23 w 38"/>
                  <a:gd name="T13" fmla="*/ 0 h 39"/>
                  <a:gd name="T14" fmla="*/ 31 w 38"/>
                  <a:gd name="T15" fmla="*/ 8 h 39"/>
                  <a:gd name="T16" fmla="*/ 38 w 38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3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7" y="31"/>
                    </a:lnTo>
                    <a:lnTo>
                      <a:pt x="0" y="23"/>
                    </a:lnTo>
                    <a:lnTo>
                      <a:pt x="7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1" name="Freeform 587">
                <a:extLst>
                  <a:ext uri="{FF2B5EF4-FFF2-40B4-BE49-F238E27FC236}">
                    <a16:creationId xmlns:a16="http://schemas.microsoft.com/office/drawing/2014/main" id="{7C17EBE2-7575-4206-8E18-12A9B8A2D2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37463" y="2433638"/>
                <a:ext cx="60325" cy="61912"/>
              </a:xfrm>
              <a:custGeom>
                <a:avLst/>
                <a:gdLst>
                  <a:gd name="T0" fmla="*/ 38 w 38"/>
                  <a:gd name="T1" fmla="*/ 23 h 39"/>
                  <a:gd name="T2" fmla="*/ 30 w 38"/>
                  <a:gd name="T3" fmla="*/ 31 h 39"/>
                  <a:gd name="T4" fmla="*/ 23 w 38"/>
                  <a:gd name="T5" fmla="*/ 39 h 39"/>
                  <a:gd name="T6" fmla="*/ 7 w 38"/>
                  <a:gd name="T7" fmla="*/ 31 h 39"/>
                  <a:gd name="T8" fmla="*/ 0 w 38"/>
                  <a:gd name="T9" fmla="*/ 23 h 39"/>
                  <a:gd name="T10" fmla="*/ 7 w 38"/>
                  <a:gd name="T11" fmla="*/ 8 h 39"/>
                  <a:gd name="T12" fmla="*/ 23 w 38"/>
                  <a:gd name="T13" fmla="*/ 0 h 39"/>
                  <a:gd name="T14" fmla="*/ 30 w 38"/>
                  <a:gd name="T15" fmla="*/ 8 h 39"/>
                  <a:gd name="T16" fmla="*/ 38 w 38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3"/>
                    </a:moveTo>
                    <a:lnTo>
                      <a:pt x="30" y="31"/>
                    </a:lnTo>
                    <a:lnTo>
                      <a:pt x="23" y="39"/>
                    </a:lnTo>
                    <a:lnTo>
                      <a:pt x="7" y="31"/>
                    </a:lnTo>
                    <a:lnTo>
                      <a:pt x="0" y="23"/>
                    </a:lnTo>
                    <a:lnTo>
                      <a:pt x="7" y="8"/>
                    </a:lnTo>
                    <a:lnTo>
                      <a:pt x="23" y="0"/>
                    </a:lnTo>
                    <a:lnTo>
                      <a:pt x="30" y="8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2" name="Freeform 588">
                <a:extLst>
                  <a:ext uri="{FF2B5EF4-FFF2-40B4-BE49-F238E27FC236}">
                    <a16:creationId xmlns:a16="http://schemas.microsoft.com/office/drawing/2014/main" id="{82003643-C135-44D2-ADA0-0449617314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2433638"/>
                <a:ext cx="61913" cy="61912"/>
              </a:xfrm>
              <a:custGeom>
                <a:avLst/>
                <a:gdLst>
                  <a:gd name="T0" fmla="*/ 39 w 39"/>
                  <a:gd name="T1" fmla="*/ 23 h 39"/>
                  <a:gd name="T2" fmla="*/ 31 w 39"/>
                  <a:gd name="T3" fmla="*/ 31 h 39"/>
                  <a:gd name="T4" fmla="*/ 23 w 39"/>
                  <a:gd name="T5" fmla="*/ 39 h 39"/>
                  <a:gd name="T6" fmla="*/ 8 w 39"/>
                  <a:gd name="T7" fmla="*/ 31 h 39"/>
                  <a:gd name="T8" fmla="*/ 0 w 39"/>
                  <a:gd name="T9" fmla="*/ 23 h 39"/>
                  <a:gd name="T10" fmla="*/ 8 w 39"/>
                  <a:gd name="T11" fmla="*/ 8 h 39"/>
                  <a:gd name="T12" fmla="*/ 23 w 39"/>
                  <a:gd name="T13" fmla="*/ 0 h 39"/>
                  <a:gd name="T14" fmla="*/ 31 w 39"/>
                  <a:gd name="T15" fmla="*/ 8 h 39"/>
                  <a:gd name="T16" fmla="*/ 39 w 39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3" name="Freeform 589">
                <a:extLst>
                  <a:ext uri="{FF2B5EF4-FFF2-40B4-BE49-F238E27FC236}">
                    <a16:creationId xmlns:a16="http://schemas.microsoft.com/office/drawing/2014/main" id="{0C8D3D3F-0723-4AFA-A13E-7723DC2996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2988" y="2433638"/>
                <a:ext cx="60325" cy="61912"/>
              </a:xfrm>
              <a:custGeom>
                <a:avLst/>
                <a:gdLst>
                  <a:gd name="T0" fmla="*/ 38 w 38"/>
                  <a:gd name="T1" fmla="*/ 23 h 39"/>
                  <a:gd name="T2" fmla="*/ 30 w 38"/>
                  <a:gd name="T3" fmla="*/ 31 h 39"/>
                  <a:gd name="T4" fmla="*/ 23 w 38"/>
                  <a:gd name="T5" fmla="*/ 39 h 39"/>
                  <a:gd name="T6" fmla="*/ 7 w 38"/>
                  <a:gd name="T7" fmla="*/ 31 h 39"/>
                  <a:gd name="T8" fmla="*/ 0 w 38"/>
                  <a:gd name="T9" fmla="*/ 23 h 39"/>
                  <a:gd name="T10" fmla="*/ 7 w 38"/>
                  <a:gd name="T11" fmla="*/ 8 h 39"/>
                  <a:gd name="T12" fmla="*/ 23 w 38"/>
                  <a:gd name="T13" fmla="*/ 0 h 39"/>
                  <a:gd name="T14" fmla="*/ 30 w 38"/>
                  <a:gd name="T15" fmla="*/ 8 h 39"/>
                  <a:gd name="T16" fmla="*/ 38 w 38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3"/>
                    </a:moveTo>
                    <a:lnTo>
                      <a:pt x="30" y="31"/>
                    </a:lnTo>
                    <a:lnTo>
                      <a:pt x="23" y="39"/>
                    </a:lnTo>
                    <a:lnTo>
                      <a:pt x="7" y="31"/>
                    </a:lnTo>
                    <a:lnTo>
                      <a:pt x="0" y="23"/>
                    </a:lnTo>
                    <a:lnTo>
                      <a:pt x="7" y="8"/>
                    </a:lnTo>
                    <a:lnTo>
                      <a:pt x="23" y="0"/>
                    </a:lnTo>
                    <a:lnTo>
                      <a:pt x="30" y="8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4" name="Freeform 590">
                <a:extLst>
                  <a:ext uri="{FF2B5EF4-FFF2-40B4-BE49-F238E27FC236}">
                    <a16:creationId xmlns:a16="http://schemas.microsoft.com/office/drawing/2014/main" id="{895427EC-4227-4DCC-8009-278C746C00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2433638"/>
                <a:ext cx="61913" cy="61912"/>
              </a:xfrm>
              <a:custGeom>
                <a:avLst/>
                <a:gdLst>
                  <a:gd name="T0" fmla="*/ 39 w 39"/>
                  <a:gd name="T1" fmla="*/ 23 h 39"/>
                  <a:gd name="T2" fmla="*/ 31 w 39"/>
                  <a:gd name="T3" fmla="*/ 31 h 39"/>
                  <a:gd name="T4" fmla="*/ 23 w 39"/>
                  <a:gd name="T5" fmla="*/ 39 h 39"/>
                  <a:gd name="T6" fmla="*/ 8 w 39"/>
                  <a:gd name="T7" fmla="*/ 31 h 39"/>
                  <a:gd name="T8" fmla="*/ 0 w 39"/>
                  <a:gd name="T9" fmla="*/ 23 h 39"/>
                  <a:gd name="T10" fmla="*/ 8 w 39"/>
                  <a:gd name="T11" fmla="*/ 8 h 39"/>
                  <a:gd name="T12" fmla="*/ 23 w 39"/>
                  <a:gd name="T13" fmla="*/ 0 h 39"/>
                  <a:gd name="T14" fmla="*/ 31 w 39"/>
                  <a:gd name="T15" fmla="*/ 8 h 39"/>
                  <a:gd name="T16" fmla="*/ 39 w 39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5" name="Freeform 591">
                <a:extLst>
                  <a:ext uri="{FF2B5EF4-FFF2-40B4-BE49-F238E27FC236}">
                    <a16:creationId xmlns:a16="http://schemas.microsoft.com/office/drawing/2014/main" id="{DF47900E-F646-4EA9-805A-49599DBB12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97788" y="2433638"/>
                <a:ext cx="61913" cy="61912"/>
              </a:xfrm>
              <a:custGeom>
                <a:avLst/>
                <a:gdLst>
                  <a:gd name="T0" fmla="*/ 39 w 39"/>
                  <a:gd name="T1" fmla="*/ 23 h 39"/>
                  <a:gd name="T2" fmla="*/ 31 w 39"/>
                  <a:gd name="T3" fmla="*/ 31 h 39"/>
                  <a:gd name="T4" fmla="*/ 23 w 39"/>
                  <a:gd name="T5" fmla="*/ 39 h 39"/>
                  <a:gd name="T6" fmla="*/ 8 w 39"/>
                  <a:gd name="T7" fmla="*/ 31 h 39"/>
                  <a:gd name="T8" fmla="*/ 0 w 39"/>
                  <a:gd name="T9" fmla="*/ 23 h 39"/>
                  <a:gd name="T10" fmla="*/ 8 w 39"/>
                  <a:gd name="T11" fmla="*/ 8 h 39"/>
                  <a:gd name="T12" fmla="*/ 23 w 39"/>
                  <a:gd name="T13" fmla="*/ 0 h 39"/>
                  <a:gd name="T14" fmla="*/ 31 w 39"/>
                  <a:gd name="T15" fmla="*/ 8 h 39"/>
                  <a:gd name="T16" fmla="*/ 39 w 39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6" name="Freeform 592">
                <a:extLst>
                  <a:ext uri="{FF2B5EF4-FFF2-40B4-BE49-F238E27FC236}">
                    <a16:creationId xmlns:a16="http://schemas.microsoft.com/office/drawing/2014/main" id="{03F3A2F0-D617-45E3-9D87-9BA9046491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8575" y="2433638"/>
                <a:ext cx="61913" cy="61912"/>
              </a:xfrm>
              <a:custGeom>
                <a:avLst/>
                <a:gdLst>
                  <a:gd name="T0" fmla="*/ 39 w 39"/>
                  <a:gd name="T1" fmla="*/ 23 h 39"/>
                  <a:gd name="T2" fmla="*/ 31 w 39"/>
                  <a:gd name="T3" fmla="*/ 31 h 39"/>
                  <a:gd name="T4" fmla="*/ 23 w 39"/>
                  <a:gd name="T5" fmla="*/ 39 h 39"/>
                  <a:gd name="T6" fmla="*/ 8 w 39"/>
                  <a:gd name="T7" fmla="*/ 31 h 39"/>
                  <a:gd name="T8" fmla="*/ 0 w 39"/>
                  <a:gd name="T9" fmla="*/ 23 h 39"/>
                  <a:gd name="T10" fmla="*/ 8 w 39"/>
                  <a:gd name="T11" fmla="*/ 8 h 39"/>
                  <a:gd name="T12" fmla="*/ 23 w 39"/>
                  <a:gd name="T13" fmla="*/ 0 h 39"/>
                  <a:gd name="T14" fmla="*/ 31 w 39"/>
                  <a:gd name="T15" fmla="*/ 8 h 39"/>
                  <a:gd name="T16" fmla="*/ 39 w 39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7" name="Freeform 593">
                <a:extLst>
                  <a:ext uri="{FF2B5EF4-FFF2-40B4-BE49-F238E27FC236}">
                    <a16:creationId xmlns:a16="http://schemas.microsoft.com/office/drawing/2014/main" id="{B5EF27A3-3525-4DDD-A8D1-BA6812F567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2433638"/>
                <a:ext cx="61913" cy="61912"/>
              </a:xfrm>
              <a:custGeom>
                <a:avLst/>
                <a:gdLst>
                  <a:gd name="T0" fmla="*/ 39 w 39"/>
                  <a:gd name="T1" fmla="*/ 23 h 39"/>
                  <a:gd name="T2" fmla="*/ 31 w 39"/>
                  <a:gd name="T3" fmla="*/ 31 h 39"/>
                  <a:gd name="T4" fmla="*/ 23 w 39"/>
                  <a:gd name="T5" fmla="*/ 39 h 39"/>
                  <a:gd name="T6" fmla="*/ 8 w 39"/>
                  <a:gd name="T7" fmla="*/ 31 h 39"/>
                  <a:gd name="T8" fmla="*/ 0 w 39"/>
                  <a:gd name="T9" fmla="*/ 23 h 39"/>
                  <a:gd name="T10" fmla="*/ 8 w 39"/>
                  <a:gd name="T11" fmla="*/ 8 h 39"/>
                  <a:gd name="T12" fmla="*/ 23 w 39"/>
                  <a:gd name="T13" fmla="*/ 0 h 39"/>
                  <a:gd name="T14" fmla="*/ 31 w 39"/>
                  <a:gd name="T15" fmla="*/ 8 h 39"/>
                  <a:gd name="T16" fmla="*/ 39 w 39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8" name="Freeform 594">
                <a:extLst>
                  <a:ext uri="{FF2B5EF4-FFF2-40B4-BE49-F238E27FC236}">
                    <a16:creationId xmlns:a16="http://schemas.microsoft.com/office/drawing/2014/main" id="{4A161C9B-9A3B-4A3E-B2E8-339BFA8246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2433638"/>
                <a:ext cx="60325" cy="61912"/>
              </a:xfrm>
              <a:custGeom>
                <a:avLst/>
                <a:gdLst>
                  <a:gd name="T0" fmla="*/ 38 w 38"/>
                  <a:gd name="T1" fmla="*/ 23 h 39"/>
                  <a:gd name="T2" fmla="*/ 30 w 38"/>
                  <a:gd name="T3" fmla="*/ 31 h 39"/>
                  <a:gd name="T4" fmla="*/ 23 w 38"/>
                  <a:gd name="T5" fmla="*/ 39 h 39"/>
                  <a:gd name="T6" fmla="*/ 7 w 38"/>
                  <a:gd name="T7" fmla="*/ 31 h 39"/>
                  <a:gd name="T8" fmla="*/ 0 w 38"/>
                  <a:gd name="T9" fmla="*/ 23 h 39"/>
                  <a:gd name="T10" fmla="*/ 7 w 38"/>
                  <a:gd name="T11" fmla="*/ 8 h 39"/>
                  <a:gd name="T12" fmla="*/ 23 w 38"/>
                  <a:gd name="T13" fmla="*/ 0 h 39"/>
                  <a:gd name="T14" fmla="*/ 30 w 38"/>
                  <a:gd name="T15" fmla="*/ 8 h 39"/>
                  <a:gd name="T16" fmla="*/ 38 w 38"/>
                  <a:gd name="T17" fmla="*/ 2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3"/>
                    </a:moveTo>
                    <a:lnTo>
                      <a:pt x="30" y="31"/>
                    </a:lnTo>
                    <a:lnTo>
                      <a:pt x="23" y="39"/>
                    </a:lnTo>
                    <a:lnTo>
                      <a:pt x="7" y="31"/>
                    </a:lnTo>
                    <a:lnTo>
                      <a:pt x="0" y="23"/>
                    </a:lnTo>
                    <a:lnTo>
                      <a:pt x="7" y="8"/>
                    </a:lnTo>
                    <a:lnTo>
                      <a:pt x="23" y="0"/>
                    </a:lnTo>
                    <a:lnTo>
                      <a:pt x="30" y="8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9" name="Freeform 595">
                <a:extLst>
                  <a:ext uri="{FF2B5EF4-FFF2-40B4-BE49-F238E27FC236}">
                    <a16:creationId xmlns:a16="http://schemas.microsoft.com/office/drawing/2014/main" id="{8E2D0B92-DBA2-4B22-BB15-DA174B86225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2678113"/>
                <a:ext cx="61913" cy="61912"/>
              </a:xfrm>
              <a:custGeom>
                <a:avLst/>
                <a:gdLst>
                  <a:gd name="T0" fmla="*/ 39 w 39"/>
                  <a:gd name="T1" fmla="*/ 24 h 39"/>
                  <a:gd name="T2" fmla="*/ 31 w 39"/>
                  <a:gd name="T3" fmla="*/ 31 h 39"/>
                  <a:gd name="T4" fmla="*/ 23 w 39"/>
                  <a:gd name="T5" fmla="*/ 39 h 39"/>
                  <a:gd name="T6" fmla="*/ 8 w 39"/>
                  <a:gd name="T7" fmla="*/ 31 h 39"/>
                  <a:gd name="T8" fmla="*/ 0 w 39"/>
                  <a:gd name="T9" fmla="*/ 24 h 39"/>
                  <a:gd name="T10" fmla="*/ 8 w 39"/>
                  <a:gd name="T11" fmla="*/ 8 h 39"/>
                  <a:gd name="T12" fmla="*/ 23 w 39"/>
                  <a:gd name="T13" fmla="*/ 0 h 39"/>
                  <a:gd name="T14" fmla="*/ 31 w 39"/>
                  <a:gd name="T15" fmla="*/ 8 h 39"/>
                  <a:gd name="T16" fmla="*/ 39 w 39"/>
                  <a:gd name="T17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39" y="24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9" y="2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0" name="Freeform 596">
                <a:extLst>
                  <a:ext uri="{FF2B5EF4-FFF2-40B4-BE49-F238E27FC236}">
                    <a16:creationId xmlns:a16="http://schemas.microsoft.com/office/drawing/2014/main" id="{423E6291-7EEF-4291-B4D8-AD41F671FD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2678113"/>
                <a:ext cx="60325" cy="61912"/>
              </a:xfrm>
              <a:custGeom>
                <a:avLst/>
                <a:gdLst>
                  <a:gd name="T0" fmla="*/ 38 w 38"/>
                  <a:gd name="T1" fmla="*/ 24 h 39"/>
                  <a:gd name="T2" fmla="*/ 30 w 38"/>
                  <a:gd name="T3" fmla="*/ 31 h 39"/>
                  <a:gd name="T4" fmla="*/ 23 w 38"/>
                  <a:gd name="T5" fmla="*/ 39 h 39"/>
                  <a:gd name="T6" fmla="*/ 7 w 38"/>
                  <a:gd name="T7" fmla="*/ 31 h 39"/>
                  <a:gd name="T8" fmla="*/ 0 w 38"/>
                  <a:gd name="T9" fmla="*/ 24 h 39"/>
                  <a:gd name="T10" fmla="*/ 7 w 38"/>
                  <a:gd name="T11" fmla="*/ 8 h 39"/>
                  <a:gd name="T12" fmla="*/ 23 w 38"/>
                  <a:gd name="T13" fmla="*/ 0 h 39"/>
                  <a:gd name="T14" fmla="*/ 30 w 38"/>
                  <a:gd name="T15" fmla="*/ 8 h 39"/>
                  <a:gd name="T16" fmla="*/ 38 w 38"/>
                  <a:gd name="T17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4"/>
                    </a:moveTo>
                    <a:lnTo>
                      <a:pt x="30" y="31"/>
                    </a:lnTo>
                    <a:lnTo>
                      <a:pt x="23" y="39"/>
                    </a:lnTo>
                    <a:lnTo>
                      <a:pt x="7" y="31"/>
                    </a:lnTo>
                    <a:lnTo>
                      <a:pt x="0" y="24"/>
                    </a:lnTo>
                    <a:lnTo>
                      <a:pt x="7" y="8"/>
                    </a:lnTo>
                    <a:lnTo>
                      <a:pt x="23" y="0"/>
                    </a:lnTo>
                    <a:lnTo>
                      <a:pt x="30" y="8"/>
                    </a:lnTo>
                    <a:lnTo>
                      <a:pt x="38" y="2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1" name="Freeform 597">
                <a:extLst>
                  <a:ext uri="{FF2B5EF4-FFF2-40B4-BE49-F238E27FC236}">
                    <a16:creationId xmlns:a16="http://schemas.microsoft.com/office/drawing/2014/main" id="{1FBA5880-CA42-465A-AEC6-385E2AF7C1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9500" y="2678113"/>
                <a:ext cx="60325" cy="61912"/>
              </a:xfrm>
              <a:custGeom>
                <a:avLst/>
                <a:gdLst>
                  <a:gd name="T0" fmla="*/ 38 w 38"/>
                  <a:gd name="T1" fmla="*/ 24 h 39"/>
                  <a:gd name="T2" fmla="*/ 31 w 38"/>
                  <a:gd name="T3" fmla="*/ 31 h 39"/>
                  <a:gd name="T4" fmla="*/ 23 w 38"/>
                  <a:gd name="T5" fmla="*/ 39 h 39"/>
                  <a:gd name="T6" fmla="*/ 7 w 38"/>
                  <a:gd name="T7" fmla="*/ 31 h 39"/>
                  <a:gd name="T8" fmla="*/ 0 w 38"/>
                  <a:gd name="T9" fmla="*/ 24 h 39"/>
                  <a:gd name="T10" fmla="*/ 7 w 38"/>
                  <a:gd name="T11" fmla="*/ 8 h 39"/>
                  <a:gd name="T12" fmla="*/ 23 w 38"/>
                  <a:gd name="T13" fmla="*/ 0 h 39"/>
                  <a:gd name="T14" fmla="*/ 31 w 38"/>
                  <a:gd name="T15" fmla="*/ 8 h 39"/>
                  <a:gd name="T16" fmla="*/ 38 w 38"/>
                  <a:gd name="T17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4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7" y="31"/>
                    </a:lnTo>
                    <a:lnTo>
                      <a:pt x="0" y="24"/>
                    </a:lnTo>
                    <a:lnTo>
                      <a:pt x="7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8" y="2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2" name="Freeform 598">
                <a:extLst>
                  <a:ext uri="{FF2B5EF4-FFF2-40B4-BE49-F238E27FC236}">
                    <a16:creationId xmlns:a16="http://schemas.microsoft.com/office/drawing/2014/main" id="{B057ED0E-1217-4F4B-9825-11BD57BB70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2525" y="2678113"/>
                <a:ext cx="60325" cy="61912"/>
              </a:xfrm>
              <a:custGeom>
                <a:avLst/>
                <a:gdLst>
                  <a:gd name="T0" fmla="*/ 38 w 38"/>
                  <a:gd name="T1" fmla="*/ 24 h 39"/>
                  <a:gd name="T2" fmla="*/ 31 w 38"/>
                  <a:gd name="T3" fmla="*/ 31 h 39"/>
                  <a:gd name="T4" fmla="*/ 23 w 38"/>
                  <a:gd name="T5" fmla="*/ 39 h 39"/>
                  <a:gd name="T6" fmla="*/ 8 w 38"/>
                  <a:gd name="T7" fmla="*/ 31 h 39"/>
                  <a:gd name="T8" fmla="*/ 0 w 38"/>
                  <a:gd name="T9" fmla="*/ 24 h 39"/>
                  <a:gd name="T10" fmla="*/ 8 w 38"/>
                  <a:gd name="T11" fmla="*/ 8 h 39"/>
                  <a:gd name="T12" fmla="*/ 23 w 38"/>
                  <a:gd name="T13" fmla="*/ 0 h 39"/>
                  <a:gd name="T14" fmla="*/ 31 w 38"/>
                  <a:gd name="T15" fmla="*/ 8 h 39"/>
                  <a:gd name="T16" fmla="*/ 38 w 38"/>
                  <a:gd name="T17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4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8" y="2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3" name="Freeform 599">
                <a:extLst>
                  <a:ext uri="{FF2B5EF4-FFF2-40B4-BE49-F238E27FC236}">
                    <a16:creationId xmlns:a16="http://schemas.microsoft.com/office/drawing/2014/main" id="{477B2177-633F-4116-9CFF-79E4B4D906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0288" y="2678113"/>
                <a:ext cx="60325" cy="61912"/>
              </a:xfrm>
              <a:custGeom>
                <a:avLst/>
                <a:gdLst>
                  <a:gd name="T0" fmla="*/ 38 w 38"/>
                  <a:gd name="T1" fmla="*/ 24 h 39"/>
                  <a:gd name="T2" fmla="*/ 31 w 38"/>
                  <a:gd name="T3" fmla="*/ 31 h 39"/>
                  <a:gd name="T4" fmla="*/ 23 w 38"/>
                  <a:gd name="T5" fmla="*/ 39 h 39"/>
                  <a:gd name="T6" fmla="*/ 8 w 38"/>
                  <a:gd name="T7" fmla="*/ 31 h 39"/>
                  <a:gd name="T8" fmla="*/ 0 w 38"/>
                  <a:gd name="T9" fmla="*/ 24 h 39"/>
                  <a:gd name="T10" fmla="*/ 8 w 38"/>
                  <a:gd name="T11" fmla="*/ 8 h 39"/>
                  <a:gd name="T12" fmla="*/ 23 w 38"/>
                  <a:gd name="T13" fmla="*/ 0 h 39"/>
                  <a:gd name="T14" fmla="*/ 31 w 38"/>
                  <a:gd name="T15" fmla="*/ 8 h 39"/>
                  <a:gd name="T16" fmla="*/ 38 w 38"/>
                  <a:gd name="T17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4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8" y="2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4" name="Freeform 600">
                <a:extLst>
                  <a:ext uri="{FF2B5EF4-FFF2-40B4-BE49-F238E27FC236}">
                    <a16:creationId xmlns:a16="http://schemas.microsoft.com/office/drawing/2014/main" id="{33AF2520-0ED0-4532-B937-2D0380B479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2678113"/>
                <a:ext cx="60325" cy="61912"/>
              </a:xfrm>
              <a:custGeom>
                <a:avLst/>
                <a:gdLst>
                  <a:gd name="T0" fmla="*/ 38 w 38"/>
                  <a:gd name="T1" fmla="*/ 24 h 39"/>
                  <a:gd name="T2" fmla="*/ 30 w 38"/>
                  <a:gd name="T3" fmla="*/ 31 h 39"/>
                  <a:gd name="T4" fmla="*/ 23 w 38"/>
                  <a:gd name="T5" fmla="*/ 39 h 39"/>
                  <a:gd name="T6" fmla="*/ 7 w 38"/>
                  <a:gd name="T7" fmla="*/ 31 h 39"/>
                  <a:gd name="T8" fmla="*/ 0 w 38"/>
                  <a:gd name="T9" fmla="*/ 24 h 39"/>
                  <a:gd name="T10" fmla="*/ 7 w 38"/>
                  <a:gd name="T11" fmla="*/ 8 h 39"/>
                  <a:gd name="T12" fmla="*/ 23 w 38"/>
                  <a:gd name="T13" fmla="*/ 0 h 39"/>
                  <a:gd name="T14" fmla="*/ 30 w 38"/>
                  <a:gd name="T15" fmla="*/ 8 h 39"/>
                  <a:gd name="T16" fmla="*/ 38 w 38"/>
                  <a:gd name="T17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4"/>
                    </a:moveTo>
                    <a:lnTo>
                      <a:pt x="30" y="31"/>
                    </a:lnTo>
                    <a:lnTo>
                      <a:pt x="23" y="39"/>
                    </a:lnTo>
                    <a:lnTo>
                      <a:pt x="7" y="31"/>
                    </a:lnTo>
                    <a:lnTo>
                      <a:pt x="0" y="24"/>
                    </a:lnTo>
                    <a:lnTo>
                      <a:pt x="7" y="8"/>
                    </a:lnTo>
                    <a:lnTo>
                      <a:pt x="23" y="0"/>
                    </a:lnTo>
                    <a:lnTo>
                      <a:pt x="30" y="8"/>
                    </a:lnTo>
                    <a:lnTo>
                      <a:pt x="38" y="2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5" name="Freeform 601">
                <a:extLst>
                  <a:ext uri="{FF2B5EF4-FFF2-40B4-BE49-F238E27FC236}">
                    <a16:creationId xmlns:a16="http://schemas.microsoft.com/office/drawing/2014/main" id="{6075A840-479E-40A4-91A2-E1BB8ED56D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6013" y="2678113"/>
                <a:ext cx="60325" cy="61912"/>
              </a:xfrm>
              <a:custGeom>
                <a:avLst/>
                <a:gdLst>
                  <a:gd name="T0" fmla="*/ 38 w 38"/>
                  <a:gd name="T1" fmla="*/ 24 h 39"/>
                  <a:gd name="T2" fmla="*/ 31 w 38"/>
                  <a:gd name="T3" fmla="*/ 31 h 39"/>
                  <a:gd name="T4" fmla="*/ 23 w 38"/>
                  <a:gd name="T5" fmla="*/ 39 h 39"/>
                  <a:gd name="T6" fmla="*/ 8 w 38"/>
                  <a:gd name="T7" fmla="*/ 31 h 39"/>
                  <a:gd name="T8" fmla="*/ 0 w 38"/>
                  <a:gd name="T9" fmla="*/ 24 h 39"/>
                  <a:gd name="T10" fmla="*/ 8 w 38"/>
                  <a:gd name="T11" fmla="*/ 8 h 39"/>
                  <a:gd name="T12" fmla="*/ 23 w 38"/>
                  <a:gd name="T13" fmla="*/ 0 h 39"/>
                  <a:gd name="T14" fmla="*/ 31 w 38"/>
                  <a:gd name="T15" fmla="*/ 8 h 39"/>
                  <a:gd name="T16" fmla="*/ 38 w 38"/>
                  <a:gd name="T17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4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8" y="2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6" name="Freeform 602">
                <a:extLst>
                  <a:ext uri="{FF2B5EF4-FFF2-40B4-BE49-F238E27FC236}">
                    <a16:creationId xmlns:a16="http://schemas.microsoft.com/office/drawing/2014/main" id="{4A1C0B34-206B-4130-804F-30DBA31AEA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2678113"/>
                <a:ext cx="61913" cy="61912"/>
              </a:xfrm>
              <a:custGeom>
                <a:avLst/>
                <a:gdLst>
                  <a:gd name="T0" fmla="*/ 39 w 39"/>
                  <a:gd name="T1" fmla="*/ 24 h 39"/>
                  <a:gd name="T2" fmla="*/ 31 w 39"/>
                  <a:gd name="T3" fmla="*/ 31 h 39"/>
                  <a:gd name="T4" fmla="*/ 23 w 39"/>
                  <a:gd name="T5" fmla="*/ 39 h 39"/>
                  <a:gd name="T6" fmla="*/ 8 w 39"/>
                  <a:gd name="T7" fmla="*/ 31 h 39"/>
                  <a:gd name="T8" fmla="*/ 0 w 39"/>
                  <a:gd name="T9" fmla="*/ 24 h 39"/>
                  <a:gd name="T10" fmla="*/ 8 w 39"/>
                  <a:gd name="T11" fmla="*/ 8 h 39"/>
                  <a:gd name="T12" fmla="*/ 23 w 39"/>
                  <a:gd name="T13" fmla="*/ 0 h 39"/>
                  <a:gd name="T14" fmla="*/ 31 w 39"/>
                  <a:gd name="T15" fmla="*/ 8 h 39"/>
                  <a:gd name="T16" fmla="*/ 39 w 39"/>
                  <a:gd name="T17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39" y="24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9" y="2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7" name="Freeform 603">
                <a:extLst>
                  <a:ext uri="{FF2B5EF4-FFF2-40B4-BE49-F238E27FC236}">
                    <a16:creationId xmlns:a16="http://schemas.microsoft.com/office/drawing/2014/main" id="{2785F3BA-C2C3-419B-B1B8-DB5E3AB998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2525" y="2678113"/>
                <a:ext cx="60325" cy="61912"/>
              </a:xfrm>
              <a:custGeom>
                <a:avLst/>
                <a:gdLst>
                  <a:gd name="T0" fmla="*/ 38 w 38"/>
                  <a:gd name="T1" fmla="*/ 24 h 39"/>
                  <a:gd name="T2" fmla="*/ 31 w 38"/>
                  <a:gd name="T3" fmla="*/ 31 h 39"/>
                  <a:gd name="T4" fmla="*/ 23 w 38"/>
                  <a:gd name="T5" fmla="*/ 39 h 39"/>
                  <a:gd name="T6" fmla="*/ 8 w 38"/>
                  <a:gd name="T7" fmla="*/ 31 h 39"/>
                  <a:gd name="T8" fmla="*/ 0 w 38"/>
                  <a:gd name="T9" fmla="*/ 24 h 39"/>
                  <a:gd name="T10" fmla="*/ 8 w 38"/>
                  <a:gd name="T11" fmla="*/ 8 h 39"/>
                  <a:gd name="T12" fmla="*/ 23 w 38"/>
                  <a:gd name="T13" fmla="*/ 0 h 39"/>
                  <a:gd name="T14" fmla="*/ 31 w 38"/>
                  <a:gd name="T15" fmla="*/ 8 h 39"/>
                  <a:gd name="T16" fmla="*/ 38 w 38"/>
                  <a:gd name="T17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4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8" y="2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8" name="Freeform 604">
                <a:extLst>
                  <a:ext uri="{FF2B5EF4-FFF2-40B4-BE49-F238E27FC236}">
                    <a16:creationId xmlns:a16="http://schemas.microsoft.com/office/drawing/2014/main" id="{065F39F4-BC43-4765-B727-5CA871F567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2678113"/>
                <a:ext cx="61913" cy="61912"/>
              </a:xfrm>
              <a:custGeom>
                <a:avLst/>
                <a:gdLst>
                  <a:gd name="T0" fmla="*/ 39 w 39"/>
                  <a:gd name="T1" fmla="*/ 24 h 39"/>
                  <a:gd name="T2" fmla="*/ 31 w 39"/>
                  <a:gd name="T3" fmla="*/ 31 h 39"/>
                  <a:gd name="T4" fmla="*/ 23 w 39"/>
                  <a:gd name="T5" fmla="*/ 39 h 39"/>
                  <a:gd name="T6" fmla="*/ 8 w 39"/>
                  <a:gd name="T7" fmla="*/ 31 h 39"/>
                  <a:gd name="T8" fmla="*/ 0 w 39"/>
                  <a:gd name="T9" fmla="*/ 24 h 39"/>
                  <a:gd name="T10" fmla="*/ 8 w 39"/>
                  <a:gd name="T11" fmla="*/ 8 h 39"/>
                  <a:gd name="T12" fmla="*/ 23 w 39"/>
                  <a:gd name="T13" fmla="*/ 0 h 39"/>
                  <a:gd name="T14" fmla="*/ 31 w 39"/>
                  <a:gd name="T15" fmla="*/ 8 h 39"/>
                  <a:gd name="T16" fmla="*/ 39 w 39"/>
                  <a:gd name="T17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39" y="24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9" y="2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89" name="Freeform 605">
                <a:extLst>
                  <a:ext uri="{FF2B5EF4-FFF2-40B4-BE49-F238E27FC236}">
                    <a16:creationId xmlns:a16="http://schemas.microsoft.com/office/drawing/2014/main" id="{5A6EBD0A-D29F-4A72-A135-3125F98A8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6800" y="2678113"/>
                <a:ext cx="61913" cy="61912"/>
              </a:xfrm>
              <a:custGeom>
                <a:avLst/>
                <a:gdLst>
                  <a:gd name="T0" fmla="*/ 39 w 39"/>
                  <a:gd name="T1" fmla="*/ 24 h 39"/>
                  <a:gd name="T2" fmla="*/ 31 w 39"/>
                  <a:gd name="T3" fmla="*/ 31 h 39"/>
                  <a:gd name="T4" fmla="*/ 23 w 39"/>
                  <a:gd name="T5" fmla="*/ 39 h 39"/>
                  <a:gd name="T6" fmla="*/ 8 w 39"/>
                  <a:gd name="T7" fmla="*/ 31 h 39"/>
                  <a:gd name="T8" fmla="*/ 0 w 39"/>
                  <a:gd name="T9" fmla="*/ 24 h 39"/>
                  <a:gd name="T10" fmla="*/ 8 w 39"/>
                  <a:gd name="T11" fmla="*/ 8 h 39"/>
                  <a:gd name="T12" fmla="*/ 23 w 39"/>
                  <a:gd name="T13" fmla="*/ 0 h 39"/>
                  <a:gd name="T14" fmla="*/ 31 w 39"/>
                  <a:gd name="T15" fmla="*/ 8 h 39"/>
                  <a:gd name="T16" fmla="*/ 39 w 39"/>
                  <a:gd name="T17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39" y="24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9" y="2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0" name="Freeform 606">
                <a:extLst>
                  <a:ext uri="{FF2B5EF4-FFF2-40B4-BE49-F238E27FC236}">
                    <a16:creationId xmlns:a16="http://schemas.microsoft.com/office/drawing/2014/main" id="{44F6156B-5E03-42B9-BC25-8DE9FCE3F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2678113"/>
                <a:ext cx="60325" cy="61912"/>
              </a:xfrm>
              <a:custGeom>
                <a:avLst/>
                <a:gdLst>
                  <a:gd name="T0" fmla="*/ 38 w 38"/>
                  <a:gd name="T1" fmla="*/ 24 h 39"/>
                  <a:gd name="T2" fmla="*/ 30 w 38"/>
                  <a:gd name="T3" fmla="*/ 31 h 39"/>
                  <a:gd name="T4" fmla="*/ 23 w 38"/>
                  <a:gd name="T5" fmla="*/ 39 h 39"/>
                  <a:gd name="T6" fmla="*/ 7 w 38"/>
                  <a:gd name="T7" fmla="*/ 31 h 39"/>
                  <a:gd name="T8" fmla="*/ 0 w 38"/>
                  <a:gd name="T9" fmla="*/ 24 h 39"/>
                  <a:gd name="T10" fmla="*/ 7 w 38"/>
                  <a:gd name="T11" fmla="*/ 8 h 39"/>
                  <a:gd name="T12" fmla="*/ 23 w 38"/>
                  <a:gd name="T13" fmla="*/ 0 h 39"/>
                  <a:gd name="T14" fmla="*/ 30 w 38"/>
                  <a:gd name="T15" fmla="*/ 8 h 39"/>
                  <a:gd name="T16" fmla="*/ 38 w 38"/>
                  <a:gd name="T17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4"/>
                    </a:moveTo>
                    <a:lnTo>
                      <a:pt x="30" y="31"/>
                    </a:lnTo>
                    <a:lnTo>
                      <a:pt x="23" y="39"/>
                    </a:lnTo>
                    <a:lnTo>
                      <a:pt x="7" y="31"/>
                    </a:lnTo>
                    <a:lnTo>
                      <a:pt x="0" y="24"/>
                    </a:lnTo>
                    <a:lnTo>
                      <a:pt x="7" y="8"/>
                    </a:lnTo>
                    <a:lnTo>
                      <a:pt x="23" y="0"/>
                    </a:lnTo>
                    <a:lnTo>
                      <a:pt x="30" y="8"/>
                    </a:lnTo>
                    <a:lnTo>
                      <a:pt x="38" y="2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1" name="Freeform 607">
                <a:extLst>
                  <a:ext uri="{FF2B5EF4-FFF2-40B4-BE49-F238E27FC236}">
                    <a16:creationId xmlns:a16="http://schemas.microsoft.com/office/drawing/2014/main" id="{A6A0C5E0-F2EA-4EEC-87A0-E881FA38E0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2678113"/>
                <a:ext cx="60325" cy="61912"/>
              </a:xfrm>
              <a:custGeom>
                <a:avLst/>
                <a:gdLst>
                  <a:gd name="T0" fmla="*/ 38 w 38"/>
                  <a:gd name="T1" fmla="*/ 24 h 39"/>
                  <a:gd name="T2" fmla="*/ 30 w 38"/>
                  <a:gd name="T3" fmla="*/ 31 h 39"/>
                  <a:gd name="T4" fmla="*/ 23 w 38"/>
                  <a:gd name="T5" fmla="*/ 39 h 39"/>
                  <a:gd name="T6" fmla="*/ 7 w 38"/>
                  <a:gd name="T7" fmla="*/ 31 h 39"/>
                  <a:gd name="T8" fmla="*/ 0 w 38"/>
                  <a:gd name="T9" fmla="*/ 24 h 39"/>
                  <a:gd name="T10" fmla="*/ 7 w 38"/>
                  <a:gd name="T11" fmla="*/ 8 h 39"/>
                  <a:gd name="T12" fmla="*/ 23 w 38"/>
                  <a:gd name="T13" fmla="*/ 0 h 39"/>
                  <a:gd name="T14" fmla="*/ 30 w 38"/>
                  <a:gd name="T15" fmla="*/ 8 h 39"/>
                  <a:gd name="T16" fmla="*/ 38 w 38"/>
                  <a:gd name="T17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4"/>
                    </a:moveTo>
                    <a:lnTo>
                      <a:pt x="30" y="31"/>
                    </a:lnTo>
                    <a:lnTo>
                      <a:pt x="23" y="39"/>
                    </a:lnTo>
                    <a:lnTo>
                      <a:pt x="7" y="31"/>
                    </a:lnTo>
                    <a:lnTo>
                      <a:pt x="0" y="24"/>
                    </a:lnTo>
                    <a:lnTo>
                      <a:pt x="7" y="8"/>
                    </a:lnTo>
                    <a:lnTo>
                      <a:pt x="23" y="0"/>
                    </a:lnTo>
                    <a:lnTo>
                      <a:pt x="30" y="8"/>
                    </a:lnTo>
                    <a:lnTo>
                      <a:pt x="38" y="2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2" name="Freeform 608">
                <a:extLst>
                  <a:ext uri="{FF2B5EF4-FFF2-40B4-BE49-F238E27FC236}">
                    <a16:creationId xmlns:a16="http://schemas.microsoft.com/office/drawing/2014/main" id="{D9F6D512-B030-45F4-9D7B-36EE2EC9EC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51738" y="2678113"/>
                <a:ext cx="60325" cy="61912"/>
              </a:xfrm>
              <a:custGeom>
                <a:avLst/>
                <a:gdLst>
                  <a:gd name="T0" fmla="*/ 38 w 38"/>
                  <a:gd name="T1" fmla="*/ 24 h 39"/>
                  <a:gd name="T2" fmla="*/ 31 w 38"/>
                  <a:gd name="T3" fmla="*/ 31 h 39"/>
                  <a:gd name="T4" fmla="*/ 23 w 38"/>
                  <a:gd name="T5" fmla="*/ 39 h 39"/>
                  <a:gd name="T6" fmla="*/ 7 w 38"/>
                  <a:gd name="T7" fmla="*/ 31 h 39"/>
                  <a:gd name="T8" fmla="*/ 0 w 38"/>
                  <a:gd name="T9" fmla="*/ 24 h 39"/>
                  <a:gd name="T10" fmla="*/ 7 w 38"/>
                  <a:gd name="T11" fmla="*/ 8 h 39"/>
                  <a:gd name="T12" fmla="*/ 23 w 38"/>
                  <a:gd name="T13" fmla="*/ 0 h 39"/>
                  <a:gd name="T14" fmla="*/ 31 w 38"/>
                  <a:gd name="T15" fmla="*/ 8 h 39"/>
                  <a:gd name="T16" fmla="*/ 38 w 38"/>
                  <a:gd name="T17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4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7" y="31"/>
                    </a:lnTo>
                    <a:lnTo>
                      <a:pt x="0" y="24"/>
                    </a:lnTo>
                    <a:lnTo>
                      <a:pt x="7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8" y="2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3" name="Freeform 609">
                <a:extLst>
                  <a:ext uri="{FF2B5EF4-FFF2-40B4-BE49-F238E27FC236}">
                    <a16:creationId xmlns:a16="http://schemas.microsoft.com/office/drawing/2014/main" id="{783A61FC-0B88-4557-A916-EA2D1751DB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0288" y="2678113"/>
                <a:ext cx="60325" cy="61912"/>
              </a:xfrm>
              <a:custGeom>
                <a:avLst/>
                <a:gdLst>
                  <a:gd name="T0" fmla="*/ 38 w 38"/>
                  <a:gd name="T1" fmla="*/ 24 h 39"/>
                  <a:gd name="T2" fmla="*/ 31 w 38"/>
                  <a:gd name="T3" fmla="*/ 31 h 39"/>
                  <a:gd name="T4" fmla="*/ 23 w 38"/>
                  <a:gd name="T5" fmla="*/ 39 h 39"/>
                  <a:gd name="T6" fmla="*/ 8 w 38"/>
                  <a:gd name="T7" fmla="*/ 31 h 39"/>
                  <a:gd name="T8" fmla="*/ 0 w 38"/>
                  <a:gd name="T9" fmla="*/ 24 h 39"/>
                  <a:gd name="T10" fmla="*/ 8 w 38"/>
                  <a:gd name="T11" fmla="*/ 8 h 39"/>
                  <a:gd name="T12" fmla="*/ 23 w 38"/>
                  <a:gd name="T13" fmla="*/ 0 h 39"/>
                  <a:gd name="T14" fmla="*/ 31 w 38"/>
                  <a:gd name="T15" fmla="*/ 8 h 39"/>
                  <a:gd name="T16" fmla="*/ 38 w 38"/>
                  <a:gd name="T17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4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8" y="2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4" name="Freeform 610">
                <a:extLst>
                  <a:ext uri="{FF2B5EF4-FFF2-40B4-BE49-F238E27FC236}">
                    <a16:creationId xmlns:a16="http://schemas.microsoft.com/office/drawing/2014/main" id="{A7D014D0-5C11-48F9-8A11-CFFDC31E61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8713" y="2678113"/>
                <a:ext cx="60325" cy="61912"/>
              </a:xfrm>
              <a:custGeom>
                <a:avLst/>
                <a:gdLst>
                  <a:gd name="T0" fmla="*/ 38 w 38"/>
                  <a:gd name="T1" fmla="*/ 24 h 39"/>
                  <a:gd name="T2" fmla="*/ 30 w 38"/>
                  <a:gd name="T3" fmla="*/ 31 h 39"/>
                  <a:gd name="T4" fmla="*/ 23 w 38"/>
                  <a:gd name="T5" fmla="*/ 39 h 39"/>
                  <a:gd name="T6" fmla="*/ 7 w 38"/>
                  <a:gd name="T7" fmla="*/ 31 h 39"/>
                  <a:gd name="T8" fmla="*/ 0 w 38"/>
                  <a:gd name="T9" fmla="*/ 24 h 39"/>
                  <a:gd name="T10" fmla="*/ 7 w 38"/>
                  <a:gd name="T11" fmla="*/ 8 h 39"/>
                  <a:gd name="T12" fmla="*/ 23 w 38"/>
                  <a:gd name="T13" fmla="*/ 0 h 39"/>
                  <a:gd name="T14" fmla="*/ 30 w 38"/>
                  <a:gd name="T15" fmla="*/ 8 h 39"/>
                  <a:gd name="T16" fmla="*/ 38 w 38"/>
                  <a:gd name="T17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8" y="24"/>
                    </a:moveTo>
                    <a:lnTo>
                      <a:pt x="30" y="31"/>
                    </a:lnTo>
                    <a:lnTo>
                      <a:pt x="23" y="39"/>
                    </a:lnTo>
                    <a:lnTo>
                      <a:pt x="7" y="31"/>
                    </a:lnTo>
                    <a:lnTo>
                      <a:pt x="0" y="24"/>
                    </a:lnTo>
                    <a:lnTo>
                      <a:pt x="7" y="8"/>
                    </a:lnTo>
                    <a:lnTo>
                      <a:pt x="23" y="0"/>
                    </a:lnTo>
                    <a:lnTo>
                      <a:pt x="30" y="8"/>
                    </a:lnTo>
                    <a:lnTo>
                      <a:pt x="38" y="2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5" name="Freeform 611">
                <a:extLst>
                  <a:ext uri="{FF2B5EF4-FFF2-40B4-BE49-F238E27FC236}">
                    <a16:creationId xmlns:a16="http://schemas.microsoft.com/office/drawing/2014/main" id="{11A38BD8-A31A-4B42-8860-E8B5582C17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2678113"/>
                <a:ext cx="61913" cy="61912"/>
              </a:xfrm>
              <a:custGeom>
                <a:avLst/>
                <a:gdLst>
                  <a:gd name="T0" fmla="*/ 39 w 39"/>
                  <a:gd name="T1" fmla="*/ 24 h 39"/>
                  <a:gd name="T2" fmla="*/ 31 w 39"/>
                  <a:gd name="T3" fmla="*/ 31 h 39"/>
                  <a:gd name="T4" fmla="*/ 23 w 39"/>
                  <a:gd name="T5" fmla="*/ 39 h 39"/>
                  <a:gd name="T6" fmla="*/ 8 w 39"/>
                  <a:gd name="T7" fmla="*/ 31 h 39"/>
                  <a:gd name="T8" fmla="*/ 0 w 39"/>
                  <a:gd name="T9" fmla="*/ 24 h 39"/>
                  <a:gd name="T10" fmla="*/ 8 w 39"/>
                  <a:gd name="T11" fmla="*/ 8 h 39"/>
                  <a:gd name="T12" fmla="*/ 23 w 39"/>
                  <a:gd name="T13" fmla="*/ 0 h 39"/>
                  <a:gd name="T14" fmla="*/ 31 w 39"/>
                  <a:gd name="T15" fmla="*/ 8 h 39"/>
                  <a:gd name="T16" fmla="*/ 39 w 39"/>
                  <a:gd name="T17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39" y="24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9" y="2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6" name="Freeform 612">
                <a:extLst>
                  <a:ext uri="{FF2B5EF4-FFF2-40B4-BE49-F238E27FC236}">
                    <a16:creationId xmlns:a16="http://schemas.microsoft.com/office/drawing/2014/main" id="{DD1C62DE-48A2-4439-AC9C-AC084D1B52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54888" y="2678113"/>
                <a:ext cx="61913" cy="61912"/>
              </a:xfrm>
              <a:custGeom>
                <a:avLst/>
                <a:gdLst>
                  <a:gd name="T0" fmla="*/ 39 w 39"/>
                  <a:gd name="T1" fmla="*/ 24 h 39"/>
                  <a:gd name="T2" fmla="*/ 31 w 39"/>
                  <a:gd name="T3" fmla="*/ 31 h 39"/>
                  <a:gd name="T4" fmla="*/ 24 w 39"/>
                  <a:gd name="T5" fmla="*/ 39 h 39"/>
                  <a:gd name="T6" fmla="*/ 8 w 39"/>
                  <a:gd name="T7" fmla="*/ 31 h 39"/>
                  <a:gd name="T8" fmla="*/ 0 w 39"/>
                  <a:gd name="T9" fmla="*/ 24 h 39"/>
                  <a:gd name="T10" fmla="*/ 8 w 39"/>
                  <a:gd name="T11" fmla="*/ 8 h 39"/>
                  <a:gd name="T12" fmla="*/ 24 w 39"/>
                  <a:gd name="T13" fmla="*/ 0 h 39"/>
                  <a:gd name="T14" fmla="*/ 31 w 39"/>
                  <a:gd name="T15" fmla="*/ 8 h 39"/>
                  <a:gd name="T16" fmla="*/ 39 w 39"/>
                  <a:gd name="T17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39" y="24"/>
                    </a:moveTo>
                    <a:lnTo>
                      <a:pt x="31" y="31"/>
                    </a:lnTo>
                    <a:lnTo>
                      <a:pt x="24" y="39"/>
                    </a:lnTo>
                    <a:lnTo>
                      <a:pt x="8" y="31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4" y="0"/>
                    </a:lnTo>
                    <a:lnTo>
                      <a:pt x="31" y="8"/>
                    </a:lnTo>
                    <a:lnTo>
                      <a:pt x="39" y="2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7" name="Freeform 613">
                <a:extLst>
                  <a:ext uri="{FF2B5EF4-FFF2-40B4-BE49-F238E27FC236}">
                    <a16:creationId xmlns:a16="http://schemas.microsoft.com/office/drawing/2014/main" id="{2EE7B469-6A4F-4537-8DDF-BE9783B1FE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75550" y="2678113"/>
                <a:ext cx="61913" cy="61912"/>
              </a:xfrm>
              <a:custGeom>
                <a:avLst/>
                <a:gdLst>
                  <a:gd name="T0" fmla="*/ 39 w 39"/>
                  <a:gd name="T1" fmla="*/ 24 h 39"/>
                  <a:gd name="T2" fmla="*/ 31 w 39"/>
                  <a:gd name="T3" fmla="*/ 31 h 39"/>
                  <a:gd name="T4" fmla="*/ 23 w 39"/>
                  <a:gd name="T5" fmla="*/ 39 h 39"/>
                  <a:gd name="T6" fmla="*/ 8 w 39"/>
                  <a:gd name="T7" fmla="*/ 31 h 39"/>
                  <a:gd name="T8" fmla="*/ 0 w 39"/>
                  <a:gd name="T9" fmla="*/ 24 h 39"/>
                  <a:gd name="T10" fmla="*/ 8 w 39"/>
                  <a:gd name="T11" fmla="*/ 8 h 39"/>
                  <a:gd name="T12" fmla="*/ 23 w 39"/>
                  <a:gd name="T13" fmla="*/ 0 h 39"/>
                  <a:gd name="T14" fmla="*/ 31 w 39"/>
                  <a:gd name="T15" fmla="*/ 8 h 39"/>
                  <a:gd name="T16" fmla="*/ 39 w 39"/>
                  <a:gd name="T17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39" y="24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9" y="2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8" name="Freeform 614">
                <a:extLst>
                  <a:ext uri="{FF2B5EF4-FFF2-40B4-BE49-F238E27FC236}">
                    <a16:creationId xmlns:a16="http://schemas.microsoft.com/office/drawing/2014/main" id="{97C2EF14-ED20-45A2-B8A5-AC5FAC5E9D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2678113"/>
                <a:ext cx="61913" cy="61912"/>
              </a:xfrm>
              <a:custGeom>
                <a:avLst/>
                <a:gdLst>
                  <a:gd name="T0" fmla="*/ 39 w 39"/>
                  <a:gd name="T1" fmla="*/ 24 h 39"/>
                  <a:gd name="T2" fmla="*/ 31 w 39"/>
                  <a:gd name="T3" fmla="*/ 31 h 39"/>
                  <a:gd name="T4" fmla="*/ 23 w 39"/>
                  <a:gd name="T5" fmla="*/ 39 h 39"/>
                  <a:gd name="T6" fmla="*/ 8 w 39"/>
                  <a:gd name="T7" fmla="*/ 31 h 39"/>
                  <a:gd name="T8" fmla="*/ 0 w 39"/>
                  <a:gd name="T9" fmla="*/ 24 h 39"/>
                  <a:gd name="T10" fmla="*/ 8 w 39"/>
                  <a:gd name="T11" fmla="*/ 8 h 39"/>
                  <a:gd name="T12" fmla="*/ 23 w 39"/>
                  <a:gd name="T13" fmla="*/ 0 h 39"/>
                  <a:gd name="T14" fmla="*/ 31 w 39"/>
                  <a:gd name="T15" fmla="*/ 8 h 39"/>
                  <a:gd name="T16" fmla="*/ 39 w 39"/>
                  <a:gd name="T17" fmla="*/ 24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9">
                    <a:moveTo>
                      <a:pt x="39" y="24"/>
                    </a:moveTo>
                    <a:lnTo>
                      <a:pt x="31" y="31"/>
                    </a:lnTo>
                    <a:lnTo>
                      <a:pt x="23" y="39"/>
                    </a:lnTo>
                    <a:lnTo>
                      <a:pt x="8" y="31"/>
                    </a:lnTo>
                    <a:lnTo>
                      <a:pt x="0" y="24"/>
                    </a:lnTo>
                    <a:lnTo>
                      <a:pt x="8" y="8"/>
                    </a:lnTo>
                    <a:lnTo>
                      <a:pt x="23" y="0"/>
                    </a:lnTo>
                    <a:lnTo>
                      <a:pt x="31" y="8"/>
                    </a:lnTo>
                    <a:lnTo>
                      <a:pt x="39" y="24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99" name="Freeform 615">
                <a:extLst>
                  <a:ext uri="{FF2B5EF4-FFF2-40B4-BE49-F238E27FC236}">
                    <a16:creationId xmlns:a16="http://schemas.microsoft.com/office/drawing/2014/main" id="{2DDC922A-EF81-4CA0-B400-A03AE6AB81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0 h 38"/>
                  <a:gd name="T4" fmla="*/ 23 w 38"/>
                  <a:gd name="T5" fmla="*/ 38 h 38"/>
                  <a:gd name="T6" fmla="*/ 7 w 38"/>
                  <a:gd name="T7" fmla="*/ 30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0"/>
                    </a:lnTo>
                    <a:lnTo>
                      <a:pt x="23" y="38"/>
                    </a:lnTo>
                    <a:lnTo>
                      <a:pt x="7" y="30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0" name="Freeform 616">
                <a:extLst>
                  <a:ext uri="{FF2B5EF4-FFF2-40B4-BE49-F238E27FC236}">
                    <a16:creationId xmlns:a16="http://schemas.microsoft.com/office/drawing/2014/main" id="{ABDDD324-9D9E-44D0-8D39-BD49AF6E4C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4763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1 w 38"/>
                  <a:gd name="T3" fmla="*/ 30 h 38"/>
                  <a:gd name="T4" fmla="*/ 23 w 38"/>
                  <a:gd name="T5" fmla="*/ 38 h 38"/>
                  <a:gd name="T6" fmla="*/ 8 w 38"/>
                  <a:gd name="T7" fmla="*/ 30 h 38"/>
                  <a:gd name="T8" fmla="*/ 0 w 38"/>
                  <a:gd name="T9" fmla="*/ 23 h 38"/>
                  <a:gd name="T10" fmla="*/ 8 w 38"/>
                  <a:gd name="T11" fmla="*/ 7 h 38"/>
                  <a:gd name="T12" fmla="*/ 23 w 38"/>
                  <a:gd name="T13" fmla="*/ 0 h 38"/>
                  <a:gd name="T14" fmla="*/ 31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1" y="30"/>
                    </a:lnTo>
                    <a:lnTo>
                      <a:pt x="23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1" name="Freeform 617">
                <a:extLst>
                  <a:ext uri="{FF2B5EF4-FFF2-40B4-BE49-F238E27FC236}">
                    <a16:creationId xmlns:a16="http://schemas.microsoft.com/office/drawing/2014/main" id="{7E64D731-9AE0-4B9E-9176-57728FCB03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4100" y="2924175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0 h 38"/>
                  <a:gd name="T4" fmla="*/ 23 w 39"/>
                  <a:gd name="T5" fmla="*/ 38 h 38"/>
                  <a:gd name="T6" fmla="*/ 8 w 39"/>
                  <a:gd name="T7" fmla="*/ 30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0"/>
                    </a:lnTo>
                    <a:lnTo>
                      <a:pt x="23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2" name="Freeform 618">
                <a:extLst>
                  <a:ext uri="{FF2B5EF4-FFF2-40B4-BE49-F238E27FC236}">
                    <a16:creationId xmlns:a16="http://schemas.microsoft.com/office/drawing/2014/main" id="{1AA352A3-9AF0-4ABF-A43E-992BE3FCDB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2924175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0 h 38"/>
                  <a:gd name="T4" fmla="*/ 23 w 39"/>
                  <a:gd name="T5" fmla="*/ 38 h 38"/>
                  <a:gd name="T6" fmla="*/ 8 w 39"/>
                  <a:gd name="T7" fmla="*/ 30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0"/>
                    </a:lnTo>
                    <a:lnTo>
                      <a:pt x="23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3" name="Freeform 619">
                <a:extLst>
                  <a:ext uri="{FF2B5EF4-FFF2-40B4-BE49-F238E27FC236}">
                    <a16:creationId xmlns:a16="http://schemas.microsoft.com/office/drawing/2014/main" id="{66367136-B59C-4E37-84F2-3C77A2898A8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51738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1 w 38"/>
                  <a:gd name="T3" fmla="*/ 30 h 38"/>
                  <a:gd name="T4" fmla="*/ 23 w 38"/>
                  <a:gd name="T5" fmla="*/ 38 h 38"/>
                  <a:gd name="T6" fmla="*/ 7 w 38"/>
                  <a:gd name="T7" fmla="*/ 30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1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1" y="30"/>
                    </a:lnTo>
                    <a:lnTo>
                      <a:pt x="23" y="38"/>
                    </a:lnTo>
                    <a:lnTo>
                      <a:pt x="7" y="30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4" name="Freeform 620">
                <a:extLst>
                  <a:ext uri="{FF2B5EF4-FFF2-40B4-BE49-F238E27FC236}">
                    <a16:creationId xmlns:a16="http://schemas.microsoft.com/office/drawing/2014/main" id="{9B1FA70B-AE3A-4002-A13C-68A3388D72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613" y="2924175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0 h 38"/>
                  <a:gd name="T4" fmla="*/ 24 w 39"/>
                  <a:gd name="T5" fmla="*/ 38 h 38"/>
                  <a:gd name="T6" fmla="*/ 8 w 39"/>
                  <a:gd name="T7" fmla="*/ 30 h 38"/>
                  <a:gd name="T8" fmla="*/ 0 w 39"/>
                  <a:gd name="T9" fmla="*/ 23 h 38"/>
                  <a:gd name="T10" fmla="*/ 8 w 39"/>
                  <a:gd name="T11" fmla="*/ 7 h 38"/>
                  <a:gd name="T12" fmla="*/ 24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0"/>
                    </a:lnTo>
                    <a:lnTo>
                      <a:pt x="24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4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5" name="Freeform 621">
                <a:extLst>
                  <a:ext uri="{FF2B5EF4-FFF2-40B4-BE49-F238E27FC236}">
                    <a16:creationId xmlns:a16="http://schemas.microsoft.com/office/drawing/2014/main" id="{8B938DF9-A8D3-437B-899E-744C384F90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4763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1 w 38"/>
                  <a:gd name="T3" fmla="*/ 30 h 38"/>
                  <a:gd name="T4" fmla="*/ 23 w 38"/>
                  <a:gd name="T5" fmla="*/ 38 h 38"/>
                  <a:gd name="T6" fmla="*/ 8 w 38"/>
                  <a:gd name="T7" fmla="*/ 30 h 38"/>
                  <a:gd name="T8" fmla="*/ 0 w 38"/>
                  <a:gd name="T9" fmla="*/ 23 h 38"/>
                  <a:gd name="T10" fmla="*/ 8 w 38"/>
                  <a:gd name="T11" fmla="*/ 7 h 38"/>
                  <a:gd name="T12" fmla="*/ 23 w 38"/>
                  <a:gd name="T13" fmla="*/ 0 h 38"/>
                  <a:gd name="T14" fmla="*/ 31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1" y="30"/>
                    </a:lnTo>
                    <a:lnTo>
                      <a:pt x="23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6" name="Freeform 622">
                <a:extLst>
                  <a:ext uri="{FF2B5EF4-FFF2-40B4-BE49-F238E27FC236}">
                    <a16:creationId xmlns:a16="http://schemas.microsoft.com/office/drawing/2014/main" id="{8B4270FA-53CD-433C-BBB0-5385F2B8D68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66013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1 w 38"/>
                  <a:gd name="T3" fmla="*/ 30 h 38"/>
                  <a:gd name="T4" fmla="*/ 23 w 38"/>
                  <a:gd name="T5" fmla="*/ 38 h 38"/>
                  <a:gd name="T6" fmla="*/ 8 w 38"/>
                  <a:gd name="T7" fmla="*/ 30 h 38"/>
                  <a:gd name="T8" fmla="*/ 0 w 38"/>
                  <a:gd name="T9" fmla="*/ 23 h 38"/>
                  <a:gd name="T10" fmla="*/ 8 w 38"/>
                  <a:gd name="T11" fmla="*/ 7 h 38"/>
                  <a:gd name="T12" fmla="*/ 23 w 38"/>
                  <a:gd name="T13" fmla="*/ 0 h 38"/>
                  <a:gd name="T14" fmla="*/ 31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1" y="30"/>
                    </a:lnTo>
                    <a:lnTo>
                      <a:pt x="23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7" name="Freeform 623">
                <a:extLst>
                  <a:ext uri="{FF2B5EF4-FFF2-40B4-BE49-F238E27FC236}">
                    <a16:creationId xmlns:a16="http://schemas.microsoft.com/office/drawing/2014/main" id="{B2BF36B2-2318-4120-A960-3251290612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0950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0 h 38"/>
                  <a:gd name="T4" fmla="*/ 23 w 38"/>
                  <a:gd name="T5" fmla="*/ 38 h 38"/>
                  <a:gd name="T6" fmla="*/ 7 w 38"/>
                  <a:gd name="T7" fmla="*/ 30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0"/>
                    </a:lnTo>
                    <a:lnTo>
                      <a:pt x="23" y="38"/>
                    </a:lnTo>
                    <a:lnTo>
                      <a:pt x="7" y="30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8" name="Freeform 624">
                <a:extLst>
                  <a:ext uri="{FF2B5EF4-FFF2-40B4-BE49-F238E27FC236}">
                    <a16:creationId xmlns:a16="http://schemas.microsoft.com/office/drawing/2014/main" id="{C60F7998-6F41-482A-949D-EC6A2D424F3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62850" y="2924175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0 h 38"/>
                  <a:gd name="T4" fmla="*/ 24 w 39"/>
                  <a:gd name="T5" fmla="*/ 38 h 38"/>
                  <a:gd name="T6" fmla="*/ 8 w 39"/>
                  <a:gd name="T7" fmla="*/ 30 h 38"/>
                  <a:gd name="T8" fmla="*/ 0 w 39"/>
                  <a:gd name="T9" fmla="*/ 23 h 38"/>
                  <a:gd name="T10" fmla="*/ 8 w 39"/>
                  <a:gd name="T11" fmla="*/ 7 h 38"/>
                  <a:gd name="T12" fmla="*/ 24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0"/>
                    </a:lnTo>
                    <a:lnTo>
                      <a:pt x="24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4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9" name="Freeform 625">
                <a:extLst>
                  <a:ext uri="{FF2B5EF4-FFF2-40B4-BE49-F238E27FC236}">
                    <a16:creationId xmlns:a16="http://schemas.microsoft.com/office/drawing/2014/main" id="{617890F3-7DD5-4409-9342-37E126C25C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0 h 38"/>
                  <a:gd name="T4" fmla="*/ 23 w 38"/>
                  <a:gd name="T5" fmla="*/ 38 h 38"/>
                  <a:gd name="T6" fmla="*/ 7 w 38"/>
                  <a:gd name="T7" fmla="*/ 30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0"/>
                    </a:lnTo>
                    <a:lnTo>
                      <a:pt x="23" y="38"/>
                    </a:lnTo>
                    <a:lnTo>
                      <a:pt x="7" y="30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0" name="Freeform 626">
                <a:extLst>
                  <a:ext uri="{FF2B5EF4-FFF2-40B4-BE49-F238E27FC236}">
                    <a16:creationId xmlns:a16="http://schemas.microsoft.com/office/drawing/2014/main" id="{5E70FB42-859F-4150-98EF-A300A6C792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0 h 38"/>
                  <a:gd name="T4" fmla="*/ 23 w 38"/>
                  <a:gd name="T5" fmla="*/ 38 h 38"/>
                  <a:gd name="T6" fmla="*/ 7 w 38"/>
                  <a:gd name="T7" fmla="*/ 30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0"/>
                    </a:lnTo>
                    <a:lnTo>
                      <a:pt x="23" y="38"/>
                    </a:lnTo>
                    <a:lnTo>
                      <a:pt x="7" y="30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1" name="Freeform 627">
                <a:extLst>
                  <a:ext uri="{FF2B5EF4-FFF2-40B4-BE49-F238E27FC236}">
                    <a16:creationId xmlns:a16="http://schemas.microsoft.com/office/drawing/2014/main" id="{469B895D-0179-4258-9C0F-D5B0049871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2525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1 w 38"/>
                  <a:gd name="T3" fmla="*/ 30 h 38"/>
                  <a:gd name="T4" fmla="*/ 23 w 38"/>
                  <a:gd name="T5" fmla="*/ 38 h 38"/>
                  <a:gd name="T6" fmla="*/ 8 w 38"/>
                  <a:gd name="T7" fmla="*/ 30 h 38"/>
                  <a:gd name="T8" fmla="*/ 0 w 38"/>
                  <a:gd name="T9" fmla="*/ 23 h 38"/>
                  <a:gd name="T10" fmla="*/ 8 w 38"/>
                  <a:gd name="T11" fmla="*/ 7 h 38"/>
                  <a:gd name="T12" fmla="*/ 23 w 38"/>
                  <a:gd name="T13" fmla="*/ 0 h 38"/>
                  <a:gd name="T14" fmla="*/ 31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1" y="30"/>
                    </a:lnTo>
                    <a:lnTo>
                      <a:pt x="23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2" name="Freeform 628">
                <a:extLst>
                  <a:ext uri="{FF2B5EF4-FFF2-40B4-BE49-F238E27FC236}">
                    <a16:creationId xmlns:a16="http://schemas.microsoft.com/office/drawing/2014/main" id="{4C8CD147-FD2E-4266-83F4-E9283E57A9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0950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0 h 38"/>
                  <a:gd name="T4" fmla="*/ 23 w 38"/>
                  <a:gd name="T5" fmla="*/ 38 h 38"/>
                  <a:gd name="T6" fmla="*/ 7 w 38"/>
                  <a:gd name="T7" fmla="*/ 30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0"/>
                    </a:lnTo>
                    <a:lnTo>
                      <a:pt x="23" y="38"/>
                    </a:lnTo>
                    <a:lnTo>
                      <a:pt x="7" y="30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3" name="Freeform 629">
                <a:extLst>
                  <a:ext uri="{FF2B5EF4-FFF2-40B4-BE49-F238E27FC236}">
                    <a16:creationId xmlns:a16="http://schemas.microsoft.com/office/drawing/2014/main" id="{6D6B59B3-BE02-4819-AA16-F65B6D74A3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2924175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0 h 38"/>
                  <a:gd name="T4" fmla="*/ 23 w 39"/>
                  <a:gd name="T5" fmla="*/ 38 h 38"/>
                  <a:gd name="T6" fmla="*/ 8 w 39"/>
                  <a:gd name="T7" fmla="*/ 30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0"/>
                    </a:lnTo>
                    <a:lnTo>
                      <a:pt x="23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4" name="Freeform 630">
                <a:extLst>
                  <a:ext uri="{FF2B5EF4-FFF2-40B4-BE49-F238E27FC236}">
                    <a16:creationId xmlns:a16="http://schemas.microsoft.com/office/drawing/2014/main" id="{E3C67BEB-B1D4-46E3-BE0F-3E7D45F82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2525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1 w 38"/>
                  <a:gd name="T3" fmla="*/ 30 h 38"/>
                  <a:gd name="T4" fmla="*/ 23 w 38"/>
                  <a:gd name="T5" fmla="*/ 38 h 38"/>
                  <a:gd name="T6" fmla="*/ 8 w 38"/>
                  <a:gd name="T7" fmla="*/ 30 h 38"/>
                  <a:gd name="T8" fmla="*/ 0 w 38"/>
                  <a:gd name="T9" fmla="*/ 23 h 38"/>
                  <a:gd name="T10" fmla="*/ 8 w 38"/>
                  <a:gd name="T11" fmla="*/ 7 h 38"/>
                  <a:gd name="T12" fmla="*/ 23 w 38"/>
                  <a:gd name="T13" fmla="*/ 0 h 38"/>
                  <a:gd name="T14" fmla="*/ 31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1" y="30"/>
                    </a:lnTo>
                    <a:lnTo>
                      <a:pt x="23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5" name="Freeform 631">
                <a:extLst>
                  <a:ext uri="{FF2B5EF4-FFF2-40B4-BE49-F238E27FC236}">
                    <a16:creationId xmlns:a16="http://schemas.microsoft.com/office/drawing/2014/main" id="{4EBD3383-EE46-4474-96EF-81E55A9891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0 h 38"/>
                  <a:gd name="T4" fmla="*/ 23 w 38"/>
                  <a:gd name="T5" fmla="*/ 38 h 38"/>
                  <a:gd name="T6" fmla="*/ 7 w 38"/>
                  <a:gd name="T7" fmla="*/ 30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0"/>
                    </a:lnTo>
                    <a:lnTo>
                      <a:pt x="23" y="38"/>
                    </a:lnTo>
                    <a:lnTo>
                      <a:pt x="7" y="30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6" name="Freeform 632">
                <a:extLst>
                  <a:ext uri="{FF2B5EF4-FFF2-40B4-BE49-F238E27FC236}">
                    <a16:creationId xmlns:a16="http://schemas.microsoft.com/office/drawing/2014/main" id="{72C460E3-D3CC-401D-A6E9-CB3E55BC24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2924175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0 h 38"/>
                  <a:gd name="T4" fmla="*/ 23 w 39"/>
                  <a:gd name="T5" fmla="*/ 38 h 38"/>
                  <a:gd name="T6" fmla="*/ 8 w 39"/>
                  <a:gd name="T7" fmla="*/ 30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0"/>
                    </a:lnTo>
                    <a:lnTo>
                      <a:pt x="23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7" name="Freeform 633">
                <a:extLst>
                  <a:ext uri="{FF2B5EF4-FFF2-40B4-BE49-F238E27FC236}">
                    <a16:creationId xmlns:a16="http://schemas.microsoft.com/office/drawing/2014/main" id="{7E2BB402-B77E-436B-8A5A-860364C695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3775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1 w 38"/>
                  <a:gd name="T3" fmla="*/ 30 h 38"/>
                  <a:gd name="T4" fmla="*/ 23 w 38"/>
                  <a:gd name="T5" fmla="*/ 38 h 38"/>
                  <a:gd name="T6" fmla="*/ 7 w 38"/>
                  <a:gd name="T7" fmla="*/ 30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1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1" y="30"/>
                    </a:lnTo>
                    <a:lnTo>
                      <a:pt x="23" y="38"/>
                    </a:lnTo>
                    <a:lnTo>
                      <a:pt x="7" y="30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8" name="Freeform 634">
                <a:extLst>
                  <a:ext uri="{FF2B5EF4-FFF2-40B4-BE49-F238E27FC236}">
                    <a16:creationId xmlns:a16="http://schemas.microsoft.com/office/drawing/2014/main" id="{5B7F6D46-8AA9-4F54-B8FE-EDA41ED1F5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0 h 38"/>
                  <a:gd name="T4" fmla="*/ 23 w 38"/>
                  <a:gd name="T5" fmla="*/ 38 h 38"/>
                  <a:gd name="T6" fmla="*/ 7 w 38"/>
                  <a:gd name="T7" fmla="*/ 30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0"/>
                    </a:lnTo>
                    <a:lnTo>
                      <a:pt x="23" y="38"/>
                    </a:lnTo>
                    <a:lnTo>
                      <a:pt x="7" y="30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9" name="Freeform 635">
                <a:extLst>
                  <a:ext uri="{FF2B5EF4-FFF2-40B4-BE49-F238E27FC236}">
                    <a16:creationId xmlns:a16="http://schemas.microsoft.com/office/drawing/2014/main" id="{5B25655E-4A94-4CF1-A75A-F97EC0E74E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9038" y="2924175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0 h 38"/>
                  <a:gd name="T4" fmla="*/ 23 w 39"/>
                  <a:gd name="T5" fmla="*/ 38 h 38"/>
                  <a:gd name="T6" fmla="*/ 8 w 39"/>
                  <a:gd name="T7" fmla="*/ 30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0"/>
                    </a:lnTo>
                    <a:lnTo>
                      <a:pt x="23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0" name="Freeform 636">
                <a:extLst>
                  <a:ext uri="{FF2B5EF4-FFF2-40B4-BE49-F238E27FC236}">
                    <a16:creationId xmlns:a16="http://schemas.microsoft.com/office/drawing/2014/main" id="{DB86B280-4D1E-437A-BB27-141DAA5DAB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62850" y="2924175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0 h 38"/>
                  <a:gd name="T4" fmla="*/ 24 w 39"/>
                  <a:gd name="T5" fmla="*/ 38 h 38"/>
                  <a:gd name="T6" fmla="*/ 8 w 39"/>
                  <a:gd name="T7" fmla="*/ 30 h 38"/>
                  <a:gd name="T8" fmla="*/ 0 w 39"/>
                  <a:gd name="T9" fmla="*/ 23 h 38"/>
                  <a:gd name="T10" fmla="*/ 8 w 39"/>
                  <a:gd name="T11" fmla="*/ 7 h 38"/>
                  <a:gd name="T12" fmla="*/ 24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0"/>
                    </a:lnTo>
                    <a:lnTo>
                      <a:pt x="24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4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1" name="Freeform 637">
                <a:extLst>
                  <a:ext uri="{FF2B5EF4-FFF2-40B4-BE49-F238E27FC236}">
                    <a16:creationId xmlns:a16="http://schemas.microsoft.com/office/drawing/2014/main" id="{9DCF0C62-7018-4E98-9B8F-2791086B1DC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2924175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0 h 38"/>
                  <a:gd name="T4" fmla="*/ 23 w 39"/>
                  <a:gd name="T5" fmla="*/ 38 h 38"/>
                  <a:gd name="T6" fmla="*/ 8 w 39"/>
                  <a:gd name="T7" fmla="*/ 30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0"/>
                    </a:lnTo>
                    <a:lnTo>
                      <a:pt x="23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2" name="Freeform 638">
                <a:extLst>
                  <a:ext uri="{FF2B5EF4-FFF2-40B4-BE49-F238E27FC236}">
                    <a16:creationId xmlns:a16="http://schemas.microsoft.com/office/drawing/2014/main" id="{D1A5A1A1-EF56-41A4-B9A1-C5CEC2A195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67588" y="2924175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0 h 38"/>
                  <a:gd name="T4" fmla="*/ 23 w 39"/>
                  <a:gd name="T5" fmla="*/ 38 h 38"/>
                  <a:gd name="T6" fmla="*/ 8 w 39"/>
                  <a:gd name="T7" fmla="*/ 30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0"/>
                    </a:lnTo>
                    <a:lnTo>
                      <a:pt x="23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3" name="Freeform 639">
                <a:extLst>
                  <a:ext uri="{FF2B5EF4-FFF2-40B4-BE49-F238E27FC236}">
                    <a16:creationId xmlns:a16="http://schemas.microsoft.com/office/drawing/2014/main" id="{497512C0-2D79-4CCF-B1F2-EC1267DE67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0 h 38"/>
                  <a:gd name="T4" fmla="*/ 23 w 38"/>
                  <a:gd name="T5" fmla="*/ 38 h 38"/>
                  <a:gd name="T6" fmla="*/ 7 w 38"/>
                  <a:gd name="T7" fmla="*/ 30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0"/>
                    </a:lnTo>
                    <a:lnTo>
                      <a:pt x="23" y="38"/>
                    </a:lnTo>
                    <a:lnTo>
                      <a:pt x="7" y="30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4" name="Freeform 640">
                <a:extLst>
                  <a:ext uri="{FF2B5EF4-FFF2-40B4-BE49-F238E27FC236}">
                    <a16:creationId xmlns:a16="http://schemas.microsoft.com/office/drawing/2014/main" id="{B172EFE6-1C60-479E-ABF1-80FCC8F2E3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31075" y="2924175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0 h 38"/>
                  <a:gd name="T4" fmla="*/ 23 w 39"/>
                  <a:gd name="T5" fmla="*/ 38 h 38"/>
                  <a:gd name="T6" fmla="*/ 8 w 39"/>
                  <a:gd name="T7" fmla="*/ 30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0"/>
                    </a:lnTo>
                    <a:lnTo>
                      <a:pt x="23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5" name="Freeform 641">
                <a:extLst>
                  <a:ext uri="{FF2B5EF4-FFF2-40B4-BE49-F238E27FC236}">
                    <a16:creationId xmlns:a16="http://schemas.microsoft.com/office/drawing/2014/main" id="{F1DF608F-FCE9-4AB7-B0D2-8C9923101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0 h 38"/>
                  <a:gd name="T4" fmla="*/ 23 w 38"/>
                  <a:gd name="T5" fmla="*/ 38 h 38"/>
                  <a:gd name="T6" fmla="*/ 7 w 38"/>
                  <a:gd name="T7" fmla="*/ 30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0"/>
                    </a:lnTo>
                    <a:lnTo>
                      <a:pt x="23" y="38"/>
                    </a:lnTo>
                    <a:lnTo>
                      <a:pt x="7" y="30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6" name="Freeform 642">
                <a:extLst>
                  <a:ext uri="{FF2B5EF4-FFF2-40B4-BE49-F238E27FC236}">
                    <a16:creationId xmlns:a16="http://schemas.microsoft.com/office/drawing/2014/main" id="{2C69E43B-1171-4159-971E-DE4BBB916A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51738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1 w 38"/>
                  <a:gd name="T3" fmla="*/ 30 h 38"/>
                  <a:gd name="T4" fmla="*/ 23 w 38"/>
                  <a:gd name="T5" fmla="*/ 38 h 38"/>
                  <a:gd name="T6" fmla="*/ 7 w 38"/>
                  <a:gd name="T7" fmla="*/ 30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1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1" y="30"/>
                    </a:lnTo>
                    <a:lnTo>
                      <a:pt x="23" y="38"/>
                    </a:lnTo>
                    <a:lnTo>
                      <a:pt x="7" y="30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7" name="Freeform 643">
                <a:extLst>
                  <a:ext uri="{FF2B5EF4-FFF2-40B4-BE49-F238E27FC236}">
                    <a16:creationId xmlns:a16="http://schemas.microsoft.com/office/drawing/2014/main" id="{EAE2AE1A-7878-4116-AB5B-BD13E2C3D42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92988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0 h 38"/>
                  <a:gd name="T4" fmla="*/ 23 w 38"/>
                  <a:gd name="T5" fmla="*/ 38 h 38"/>
                  <a:gd name="T6" fmla="*/ 7 w 38"/>
                  <a:gd name="T7" fmla="*/ 30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0"/>
                    </a:lnTo>
                    <a:lnTo>
                      <a:pt x="23" y="38"/>
                    </a:lnTo>
                    <a:lnTo>
                      <a:pt x="7" y="30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8" name="Freeform 644">
                <a:extLst>
                  <a:ext uri="{FF2B5EF4-FFF2-40B4-BE49-F238E27FC236}">
                    <a16:creationId xmlns:a16="http://schemas.microsoft.com/office/drawing/2014/main" id="{2BA17882-F62F-409D-AD31-35E1DD7E96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2924175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0 h 38"/>
                  <a:gd name="T4" fmla="*/ 23 w 39"/>
                  <a:gd name="T5" fmla="*/ 38 h 38"/>
                  <a:gd name="T6" fmla="*/ 8 w 39"/>
                  <a:gd name="T7" fmla="*/ 30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0"/>
                    </a:lnTo>
                    <a:lnTo>
                      <a:pt x="23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9" name="Freeform 645">
                <a:extLst>
                  <a:ext uri="{FF2B5EF4-FFF2-40B4-BE49-F238E27FC236}">
                    <a16:creationId xmlns:a16="http://schemas.microsoft.com/office/drawing/2014/main" id="{B8EE3C34-141B-463E-AEBF-E00FB9C497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62850" y="2924175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0 h 38"/>
                  <a:gd name="T4" fmla="*/ 24 w 39"/>
                  <a:gd name="T5" fmla="*/ 38 h 38"/>
                  <a:gd name="T6" fmla="*/ 8 w 39"/>
                  <a:gd name="T7" fmla="*/ 30 h 38"/>
                  <a:gd name="T8" fmla="*/ 0 w 39"/>
                  <a:gd name="T9" fmla="*/ 23 h 38"/>
                  <a:gd name="T10" fmla="*/ 8 w 39"/>
                  <a:gd name="T11" fmla="*/ 7 h 38"/>
                  <a:gd name="T12" fmla="*/ 24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0"/>
                    </a:lnTo>
                    <a:lnTo>
                      <a:pt x="24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4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0" name="Freeform 646">
                <a:extLst>
                  <a:ext uri="{FF2B5EF4-FFF2-40B4-BE49-F238E27FC236}">
                    <a16:creationId xmlns:a16="http://schemas.microsoft.com/office/drawing/2014/main" id="{A79C4342-C5C3-435D-B748-8CF502C8CD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0 h 38"/>
                  <a:gd name="T4" fmla="*/ 23 w 38"/>
                  <a:gd name="T5" fmla="*/ 38 h 38"/>
                  <a:gd name="T6" fmla="*/ 7 w 38"/>
                  <a:gd name="T7" fmla="*/ 30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0"/>
                    </a:lnTo>
                    <a:lnTo>
                      <a:pt x="23" y="38"/>
                    </a:lnTo>
                    <a:lnTo>
                      <a:pt x="7" y="30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1" name="Freeform 647">
                <a:extLst>
                  <a:ext uri="{FF2B5EF4-FFF2-40B4-BE49-F238E27FC236}">
                    <a16:creationId xmlns:a16="http://schemas.microsoft.com/office/drawing/2014/main" id="{921BE1CD-25B4-4822-ABF9-C99E767F4D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00950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0 h 38"/>
                  <a:gd name="T4" fmla="*/ 23 w 38"/>
                  <a:gd name="T5" fmla="*/ 38 h 38"/>
                  <a:gd name="T6" fmla="*/ 7 w 38"/>
                  <a:gd name="T7" fmla="*/ 30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0"/>
                    </a:lnTo>
                    <a:lnTo>
                      <a:pt x="23" y="38"/>
                    </a:lnTo>
                    <a:lnTo>
                      <a:pt x="7" y="30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2" name="Freeform 648">
                <a:extLst>
                  <a:ext uri="{FF2B5EF4-FFF2-40B4-BE49-F238E27FC236}">
                    <a16:creationId xmlns:a16="http://schemas.microsoft.com/office/drawing/2014/main" id="{FF2CD195-6683-4122-B11E-845274337F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2924175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0 h 38"/>
                  <a:gd name="T4" fmla="*/ 23 w 39"/>
                  <a:gd name="T5" fmla="*/ 38 h 38"/>
                  <a:gd name="T6" fmla="*/ 8 w 39"/>
                  <a:gd name="T7" fmla="*/ 30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0"/>
                    </a:lnTo>
                    <a:lnTo>
                      <a:pt x="23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3" name="Freeform 649">
                <a:extLst>
                  <a:ext uri="{FF2B5EF4-FFF2-40B4-BE49-F238E27FC236}">
                    <a16:creationId xmlns:a16="http://schemas.microsoft.com/office/drawing/2014/main" id="{A35F0574-B16E-44B1-B916-76F9DE0C890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89825" y="2924175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0 h 38"/>
                  <a:gd name="T4" fmla="*/ 23 w 39"/>
                  <a:gd name="T5" fmla="*/ 38 h 38"/>
                  <a:gd name="T6" fmla="*/ 8 w 39"/>
                  <a:gd name="T7" fmla="*/ 30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0"/>
                    </a:lnTo>
                    <a:lnTo>
                      <a:pt x="23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4" name="Freeform 650">
                <a:extLst>
                  <a:ext uri="{FF2B5EF4-FFF2-40B4-BE49-F238E27FC236}">
                    <a16:creationId xmlns:a16="http://schemas.microsoft.com/office/drawing/2014/main" id="{4288103C-F3B2-4460-AAD1-D4E36930BD7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0 h 38"/>
                  <a:gd name="T4" fmla="*/ 23 w 38"/>
                  <a:gd name="T5" fmla="*/ 38 h 38"/>
                  <a:gd name="T6" fmla="*/ 7 w 38"/>
                  <a:gd name="T7" fmla="*/ 30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0"/>
                    </a:lnTo>
                    <a:lnTo>
                      <a:pt x="23" y="38"/>
                    </a:lnTo>
                    <a:lnTo>
                      <a:pt x="7" y="30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5" name="Freeform 651">
                <a:extLst>
                  <a:ext uri="{FF2B5EF4-FFF2-40B4-BE49-F238E27FC236}">
                    <a16:creationId xmlns:a16="http://schemas.microsoft.com/office/drawing/2014/main" id="{D7E83F49-760F-434F-B158-55EA7EB7B1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2525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1 w 38"/>
                  <a:gd name="T3" fmla="*/ 30 h 38"/>
                  <a:gd name="T4" fmla="*/ 23 w 38"/>
                  <a:gd name="T5" fmla="*/ 38 h 38"/>
                  <a:gd name="T6" fmla="*/ 8 w 38"/>
                  <a:gd name="T7" fmla="*/ 30 h 38"/>
                  <a:gd name="T8" fmla="*/ 0 w 38"/>
                  <a:gd name="T9" fmla="*/ 23 h 38"/>
                  <a:gd name="T10" fmla="*/ 8 w 38"/>
                  <a:gd name="T11" fmla="*/ 7 h 38"/>
                  <a:gd name="T12" fmla="*/ 23 w 38"/>
                  <a:gd name="T13" fmla="*/ 0 h 38"/>
                  <a:gd name="T14" fmla="*/ 31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1" y="30"/>
                    </a:lnTo>
                    <a:lnTo>
                      <a:pt x="23" y="38"/>
                    </a:lnTo>
                    <a:lnTo>
                      <a:pt x="8" y="30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6" name="Freeform 652">
                <a:extLst>
                  <a:ext uri="{FF2B5EF4-FFF2-40B4-BE49-F238E27FC236}">
                    <a16:creationId xmlns:a16="http://schemas.microsoft.com/office/drawing/2014/main" id="{5371098B-6472-4161-A399-247405946B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2924175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0 h 38"/>
                  <a:gd name="T4" fmla="*/ 23 w 38"/>
                  <a:gd name="T5" fmla="*/ 38 h 38"/>
                  <a:gd name="T6" fmla="*/ 7 w 38"/>
                  <a:gd name="T7" fmla="*/ 30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0"/>
                    </a:lnTo>
                    <a:lnTo>
                      <a:pt x="23" y="38"/>
                    </a:lnTo>
                    <a:lnTo>
                      <a:pt x="7" y="30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7" name="Freeform 653">
                <a:extLst>
                  <a:ext uri="{FF2B5EF4-FFF2-40B4-BE49-F238E27FC236}">
                    <a16:creationId xmlns:a16="http://schemas.microsoft.com/office/drawing/2014/main" id="{5E4778F3-D954-472C-B8F7-7EB66FCCE9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3168650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1 h 38"/>
                  <a:gd name="T4" fmla="*/ 23 w 39"/>
                  <a:gd name="T5" fmla="*/ 38 h 38"/>
                  <a:gd name="T6" fmla="*/ 8 w 39"/>
                  <a:gd name="T7" fmla="*/ 31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8" name="Freeform 654">
                <a:extLst>
                  <a:ext uri="{FF2B5EF4-FFF2-40B4-BE49-F238E27FC236}">
                    <a16:creationId xmlns:a16="http://schemas.microsoft.com/office/drawing/2014/main" id="{30C5F377-A8A2-4059-AB6B-6260F02B750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9038" y="3168650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1 h 38"/>
                  <a:gd name="T4" fmla="*/ 23 w 39"/>
                  <a:gd name="T5" fmla="*/ 38 h 38"/>
                  <a:gd name="T6" fmla="*/ 8 w 39"/>
                  <a:gd name="T7" fmla="*/ 31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9" name="Freeform 655">
                <a:extLst>
                  <a:ext uri="{FF2B5EF4-FFF2-40B4-BE49-F238E27FC236}">
                    <a16:creationId xmlns:a16="http://schemas.microsoft.com/office/drawing/2014/main" id="{7AC998A5-A731-45DF-9DAC-AA8D8D70690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75550" y="3168650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1 h 38"/>
                  <a:gd name="T4" fmla="*/ 23 w 39"/>
                  <a:gd name="T5" fmla="*/ 38 h 38"/>
                  <a:gd name="T6" fmla="*/ 8 w 39"/>
                  <a:gd name="T7" fmla="*/ 31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0" name="Freeform 656">
                <a:extLst>
                  <a:ext uri="{FF2B5EF4-FFF2-40B4-BE49-F238E27FC236}">
                    <a16:creationId xmlns:a16="http://schemas.microsoft.com/office/drawing/2014/main" id="{8FF09825-35A2-4E2D-8D08-C414B53DAF4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3168650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1 h 38"/>
                  <a:gd name="T4" fmla="*/ 23 w 38"/>
                  <a:gd name="T5" fmla="*/ 38 h 38"/>
                  <a:gd name="T6" fmla="*/ 7 w 38"/>
                  <a:gd name="T7" fmla="*/ 31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1"/>
                    </a:lnTo>
                    <a:lnTo>
                      <a:pt x="23" y="38"/>
                    </a:lnTo>
                    <a:lnTo>
                      <a:pt x="7" y="31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1" name="Freeform 657">
                <a:extLst>
                  <a:ext uri="{FF2B5EF4-FFF2-40B4-BE49-F238E27FC236}">
                    <a16:creationId xmlns:a16="http://schemas.microsoft.com/office/drawing/2014/main" id="{3634881D-F868-48A9-AD8D-31DBFC12AC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8250" y="3168650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1 w 38"/>
                  <a:gd name="T3" fmla="*/ 31 h 38"/>
                  <a:gd name="T4" fmla="*/ 23 w 38"/>
                  <a:gd name="T5" fmla="*/ 38 h 38"/>
                  <a:gd name="T6" fmla="*/ 8 w 38"/>
                  <a:gd name="T7" fmla="*/ 31 h 38"/>
                  <a:gd name="T8" fmla="*/ 0 w 38"/>
                  <a:gd name="T9" fmla="*/ 23 h 38"/>
                  <a:gd name="T10" fmla="*/ 8 w 38"/>
                  <a:gd name="T11" fmla="*/ 7 h 38"/>
                  <a:gd name="T12" fmla="*/ 23 w 38"/>
                  <a:gd name="T13" fmla="*/ 0 h 38"/>
                  <a:gd name="T14" fmla="*/ 31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2" name="Freeform 658">
                <a:extLst>
                  <a:ext uri="{FF2B5EF4-FFF2-40B4-BE49-F238E27FC236}">
                    <a16:creationId xmlns:a16="http://schemas.microsoft.com/office/drawing/2014/main" id="{A3D89E80-9229-4B5F-AEA4-2244654231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3168650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1 h 38"/>
                  <a:gd name="T4" fmla="*/ 23 w 38"/>
                  <a:gd name="T5" fmla="*/ 38 h 38"/>
                  <a:gd name="T6" fmla="*/ 7 w 38"/>
                  <a:gd name="T7" fmla="*/ 31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1"/>
                    </a:lnTo>
                    <a:lnTo>
                      <a:pt x="23" y="38"/>
                    </a:lnTo>
                    <a:lnTo>
                      <a:pt x="7" y="31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3" name="Freeform 659">
                <a:extLst>
                  <a:ext uri="{FF2B5EF4-FFF2-40B4-BE49-F238E27FC236}">
                    <a16:creationId xmlns:a16="http://schemas.microsoft.com/office/drawing/2014/main" id="{EBD48A73-1AF7-46CB-B44F-B079B278BD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16800" y="3168650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1 h 38"/>
                  <a:gd name="T4" fmla="*/ 23 w 39"/>
                  <a:gd name="T5" fmla="*/ 38 h 38"/>
                  <a:gd name="T6" fmla="*/ 8 w 39"/>
                  <a:gd name="T7" fmla="*/ 31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4" name="Freeform 660">
                <a:extLst>
                  <a:ext uri="{FF2B5EF4-FFF2-40B4-BE49-F238E27FC236}">
                    <a16:creationId xmlns:a16="http://schemas.microsoft.com/office/drawing/2014/main" id="{1CCFC67D-488B-4E76-8554-AA48E4AFF9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88250" y="3168650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1 w 38"/>
                  <a:gd name="T3" fmla="*/ 31 h 38"/>
                  <a:gd name="T4" fmla="*/ 23 w 38"/>
                  <a:gd name="T5" fmla="*/ 38 h 38"/>
                  <a:gd name="T6" fmla="*/ 8 w 38"/>
                  <a:gd name="T7" fmla="*/ 31 h 38"/>
                  <a:gd name="T8" fmla="*/ 0 w 38"/>
                  <a:gd name="T9" fmla="*/ 23 h 38"/>
                  <a:gd name="T10" fmla="*/ 8 w 38"/>
                  <a:gd name="T11" fmla="*/ 7 h 38"/>
                  <a:gd name="T12" fmla="*/ 23 w 38"/>
                  <a:gd name="T13" fmla="*/ 0 h 38"/>
                  <a:gd name="T14" fmla="*/ 31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5" name="Freeform 661">
                <a:extLst>
                  <a:ext uri="{FF2B5EF4-FFF2-40B4-BE49-F238E27FC236}">
                    <a16:creationId xmlns:a16="http://schemas.microsoft.com/office/drawing/2014/main" id="{E6B5625F-4E48-47BC-BB31-B213BDAA18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613" y="3168650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1 h 38"/>
                  <a:gd name="T4" fmla="*/ 24 w 39"/>
                  <a:gd name="T5" fmla="*/ 38 h 38"/>
                  <a:gd name="T6" fmla="*/ 8 w 39"/>
                  <a:gd name="T7" fmla="*/ 31 h 38"/>
                  <a:gd name="T8" fmla="*/ 0 w 39"/>
                  <a:gd name="T9" fmla="*/ 23 h 38"/>
                  <a:gd name="T10" fmla="*/ 8 w 39"/>
                  <a:gd name="T11" fmla="*/ 7 h 38"/>
                  <a:gd name="T12" fmla="*/ 24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1"/>
                    </a:lnTo>
                    <a:lnTo>
                      <a:pt x="24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4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6" name="Freeform 662">
                <a:extLst>
                  <a:ext uri="{FF2B5EF4-FFF2-40B4-BE49-F238E27FC236}">
                    <a16:creationId xmlns:a16="http://schemas.microsoft.com/office/drawing/2014/main" id="{AD0706A4-E44A-41E8-ABED-B20CCF4AFE3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3168650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1 h 38"/>
                  <a:gd name="T4" fmla="*/ 23 w 39"/>
                  <a:gd name="T5" fmla="*/ 38 h 38"/>
                  <a:gd name="T6" fmla="*/ 8 w 39"/>
                  <a:gd name="T7" fmla="*/ 31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7" name="Freeform 663">
                <a:extLst>
                  <a:ext uri="{FF2B5EF4-FFF2-40B4-BE49-F238E27FC236}">
                    <a16:creationId xmlns:a16="http://schemas.microsoft.com/office/drawing/2014/main" id="{C34DF8C4-AE84-4908-97C5-D4CA39EF988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2525" y="3168650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1 w 38"/>
                  <a:gd name="T3" fmla="*/ 31 h 38"/>
                  <a:gd name="T4" fmla="*/ 23 w 38"/>
                  <a:gd name="T5" fmla="*/ 38 h 38"/>
                  <a:gd name="T6" fmla="*/ 8 w 38"/>
                  <a:gd name="T7" fmla="*/ 31 h 38"/>
                  <a:gd name="T8" fmla="*/ 0 w 38"/>
                  <a:gd name="T9" fmla="*/ 23 h 38"/>
                  <a:gd name="T10" fmla="*/ 8 w 38"/>
                  <a:gd name="T11" fmla="*/ 7 h 38"/>
                  <a:gd name="T12" fmla="*/ 23 w 38"/>
                  <a:gd name="T13" fmla="*/ 0 h 38"/>
                  <a:gd name="T14" fmla="*/ 31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8" name="Freeform 664">
                <a:extLst>
                  <a:ext uri="{FF2B5EF4-FFF2-40B4-BE49-F238E27FC236}">
                    <a16:creationId xmlns:a16="http://schemas.microsoft.com/office/drawing/2014/main" id="{F31E57FA-3095-415D-B93B-A5363672FC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3168650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1 h 38"/>
                  <a:gd name="T4" fmla="*/ 23 w 39"/>
                  <a:gd name="T5" fmla="*/ 38 h 38"/>
                  <a:gd name="T6" fmla="*/ 8 w 39"/>
                  <a:gd name="T7" fmla="*/ 31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9" name="Freeform 665">
                <a:extLst>
                  <a:ext uri="{FF2B5EF4-FFF2-40B4-BE49-F238E27FC236}">
                    <a16:creationId xmlns:a16="http://schemas.microsoft.com/office/drawing/2014/main" id="{07759239-485C-495E-9C97-120344874C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39038" y="3168650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1 h 38"/>
                  <a:gd name="T4" fmla="*/ 23 w 39"/>
                  <a:gd name="T5" fmla="*/ 38 h 38"/>
                  <a:gd name="T6" fmla="*/ 8 w 39"/>
                  <a:gd name="T7" fmla="*/ 31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0" name="Freeform 666">
                <a:extLst>
                  <a:ext uri="{FF2B5EF4-FFF2-40B4-BE49-F238E27FC236}">
                    <a16:creationId xmlns:a16="http://schemas.microsoft.com/office/drawing/2014/main" id="{0DFEC977-FA05-4AD6-9D7C-516A2F74A2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3168650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1 h 38"/>
                  <a:gd name="T4" fmla="*/ 23 w 38"/>
                  <a:gd name="T5" fmla="*/ 38 h 38"/>
                  <a:gd name="T6" fmla="*/ 7 w 38"/>
                  <a:gd name="T7" fmla="*/ 31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1"/>
                    </a:lnTo>
                    <a:lnTo>
                      <a:pt x="23" y="38"/>
                    </a:lnTo>
                    <a:lnTo>
                      <a:pt x="7" y="31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1" name="Freeform 667">
                <a:extLst>
                  <a:ext uri="{FF2B5EF4-FFF2-40B4-BE49-F238E27FC236}">
                    <a16:creationId xmlns:a16="http://schemas.microsoft.com/office/drawing/2014/main" id="{656163FA-4126-4A50-9738-9A033A1E19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61275" y="3168650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1 h 38"/>
                  <a:gd name="T4" fmla="*/ 23 w 39"/>
                  <a:gd name="T5" fmla="*/ 38 h 38"/>
                  <a:gd name="T6" fmla="*/ 8 w 39"/>
                  <a:gd name="T7" fmla="*/ 31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2" name="Freeform 668">
                <a:extLst>
                  <a:ext uri="{FF2B5EF4-FFF2-40B4-BE49-F238E27FC236}">
                    <a16:creationId xmlns:a16="http://schemas.microsoft.com/office/drawing/2014/main" id="{D41C41CF-8EFC-4803-B234-DC175F9A78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53313" y="3168650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1 h 38"/>
                  <a:gd name="T4" fmla="*/ 23 w 39"/>
                  <a:gd name="T5" fmla="*/ 38 h 38"/>
                  <a:gd name="T6" fmla="*/ 8 w 39"/>
                  <a:gd name="T7" fmla="*/ 31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3" name="Freeform 669">
                <a:extLst>
                  <a:ext uri="{FF2B5EF4-FFF2-40B4-BE49-F238E27FC236}">
                    <a16:creationId xmlns:a16="http://schemas.microsoft.com/office/drawing/2014/main" id="{8064DBB5-7A7A-4F0E-83A5-27778D2C66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75550" y="3168650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1 h 38"/>
                  <a:gd name="T4" fmla="*/ 23 w 39"/>
                  <a:gd name="T5" fmla="*/ 38 h 38"/>
                  <a:gd name="T6" fmla="*/ 8 w 39"/>
                  <a:gd name="T7" fmla="*/ 31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4" name="Freeform 670">
                <a:extLst>
                  <a:ext uri="{FF2B5EF4-FFF2-40B4-BE49-F238E27FC236}">
                    <a16:creationId xmlns:a16="http://schemas.microsoft.com/office/drawing/2014/main" id="{78F509A4-2AE0-4CD8-851D-79F7F0AC2A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3168650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1 h 38"/>
                  <a:gd name="T4" fmla="*/ 23 w 39"/>
                  <a:gd name="T5" fmla="*/ 38 h 38"/>
                  <a:gd name="T6" fmla="*/ 8 w 39"/>
                  <a:gd name="T7" fmla="*/ 31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5" name="Freeform 671">
                <a:extLst>
                  <a:ext uri="{FF2B5EF4-FFF2-40B4-BE49-F238E27FC236}">
                    <a16:creationId xmlns:a16="http://schemas.microsoft.com/office/drawing/2014/main" id="{50D8DF69-2BF0-45B7-92FF-340FE0B02A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43775" y="3168650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1 w 38"/>
                  <a:gd name="T3" fmla="*/ 31 h 38"/>
                  <a:gd name="T4" fmla="*/ 23 w 38"/>
                  <a:gd name="T5" fmla="*/ 38 h 38"/>
                  <a:gd name="T6" fmla="*/ 7 w 38"/>
                  <a:gd name="T7" fmla="*/ 31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1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7" y="31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6" name="Freeform 672">
                <a:extLst>
                  <a:ext uri="{FF2B5EF4-FFF2-40B4-BE49-F238E27FC236}">
                    <a16:creationId xmlns:a16="http://schemas.microsoft.com/office/drawing/2014/main" id="{B012C39F-0A33-4590-8200-3A1BEE2060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3168650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1 h 38"/>
                  <a:gd name="T4" fmla="*/ 23 w 38"/>
                  <a:gd name="T5" fmla="*/ 38 h 38"/>
                  <a:gd name="T6" fmla="*/ 7 w 38"/>
                  <a:gd name="T7" fmla="*/ 31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1"/>
                    </a:lnTo>
                    <a:lnTo>
                      <a:pt x="23" y="38"/>
                    </a:lnTo>
                    <a:lnTo>
                      <a:pt x="7" y="31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7" name="Freeform 673">
                <a:extLst>
                  <a:ext uri="{FF2B5EF4-FFF2-40B4-BE49-F238E27FC236}">
                    <a16:creationId xmlns:a16="http://schemas.microsoft.com/office/drawing/2014/main" id="{36FDC003-11D8-40D5-9A7C-33CEF5FE60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380288" y="3168650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1 w 38"/>
                  <a:gd name="T3" fmla="*/ 31 h 38"/>
                  <a:gd name="T4" fmla="*/ 23 w 38"/>
                  <a:gd name="T5" fmla="*/ 38 h 38"/>
                  <a:gd name="T6" fmla="*/ 8 w 38"/>
                  <a:gd name="T7" fmla="*/ 31 h 38"/>
                  <a:gd name="T8" fmla="*/ 0 w 38"/>
                  <a:gd name="T9" fmla="*/ 23 h 38"/>
                  <a:gd name="T10" fmla="*/ 8 w 38"/>
                  <a:gd name="T11" fmla="*/ 7 h 38"/>
                  <a:gd name="T12" fmla="*/ 23 w 38"/>
                  <a:gd name="T13" fmla="*/ 0 h 38"/>
                  <a:gd name="T14" fmla="*/ 31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8" name="Freeform 674">
                <a:extLst>
                  <a:ext uri="{FF2B5EF4-FFF2-40B4-BE49-F238E27FC236}">
                    <a16:creationId xmlns:a16="http://schemas.microsoft.com/office/drawing/2014/main" id="{16CFF0E7-0C00-4105-99DD-03AE5F916C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3168650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1 h 38"/>
                  <a:gd name="T4" fmla="*/ 23 w 38"/>
                  <a:gd name="T5" fmla="*/ 38 h 38"/>
                  <a:gd name="T6" fmla="*/ 7 w 38"/>
                  <a:gd name="T7" fmla="*/ 31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1"/>
                    </a:lnTo>
                    <a:lnTo>
                      <a:pt x="23" y="38"/>
                    </a:lnTo>
                    <a:lnTo>
                      <a:pt x="7" y="31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9" name="Freeform 675">
                <a:extLst>
                  <a:ext uri="{FF2B5EF4-FFF2-40B4-BE49-F238E27FC236}">
                    <a16:creationId xmlns:a16="http://schemas.microsoft.com/office/drawing/2014/main" id="{A7640BBA-8DD8-4888-8CA5-3470710364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2525" y="3168650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1 w 38"/>
                  <a:gd name="T3" fmla="*/ 31 h 38"/>
                  <a:gd name="T4" fmla="*/ 23 w 38"/>
                  <a:gd name="T5" fmla="*/ 38 h 38"/>
                  <a:gd name="T6" fmla="*/ 8 w 38"/>
                  <a:gd name="T7" fmla="*/ 31 h 38"/>
                  <a:gd name="T8" fmla="*/ 0 w 38"/>
                  <a:gd name="T9" fmla="*/ 23 h 38"/>
                  <a:gd name="T10" fmla="*/ 8 w 38"/>
                  <a:gd name="T11" fmla="*/ 7 h 38"/>
                  <a:gd name="T12" fmla="*/ 23 w 38"/>
                  <a:gd name="T13" fmla="*/ 0 h 38"/>
                  <a:gd name="T14" fmla="*/ 31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0" name="Freeform 676">
                <a:extLst>
                  <a:ext uri="{FF2B5EF4-FFF2-40B4-BE49-F238E27FC236}">
                    <a16:creationId xmlns:a16="http://schemas.microsoft.com/office/drawing/2014/main" id="{2E538288-6CAD-4B99-BFF3-D0F3ACE2EE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3168650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1 h 38"/>
                  <a:gd name="T4" fmla="*/ 23 w 39"/>
                  <a:gd name="T5" fmla="*/ 38 h 38"/>
                  <a:gd name="T6" fmla="*/ 8 w 39"/>
                  <a:gd name="T7" fmla="*/ 31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1" name="Freeform 677">
                <a:extLst>
                  <a:ext uri="{FF2B5EF4-FFF2-40B4-BE49-F238E27FC236}">
                    <a16:creationId xmlns:a16="http://schemas.microsoft.com/office/drawing/2014/main" id="{3C394BB4-3449-4687-B9A1-136DDDA7DE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78713" y="3168650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1 h 38"/>
                  <a:gd name="T4" fmla="*/ 23 w 38"/>
                  <a:gd name="T5" fmla="*/ 38 h 38"/>
                  <a:gd name="T6" fmla="*/ 7 w 38"/>
                  <a:gd name="T7" fmla="*/ 31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1"/>
                    </a:lnTo>
                    <a:lnTo>
                      <a:pt x="23" y="38"/>
                    </a:lnTo>
                    <a:lnTo>
                      <a:pt x="7" y="31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2" name="Freeform 678">
                <a:extLst>
                  <a:ext uri="{FF2B5EF4-FFF2-40B4-BE49-F238E27FC236}">
                    <a16:creationId xmlns:a16="http://schemas.microsoft.com/office/drawing/2014/main" id="{DE601AFB-7077-4883-AB5D-3EC2B9276B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15225" y="3168650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0 w 38"/>
                  <a:gd name="T3" fmla="*/ 31 h 38"/>
                  <a:gd name="T4" fmla="*/ 23 w 38"/>
                  <a:gd name="T5" fmla="*/ 38 h 38"/>
                  <a:gd name="T6" fmla="*/ 7 w 38"/>
                  <a:gd name="T7" fmla="*/ 31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0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0" y="31"/>
                    </a:lnTo>
                    <a:lnTo>
                      <a:pt x="23" y="38"/>
                    </a:lnTo>
                    <a:lnTo>
                      <a:pt x="7" y="31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0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3" name="Freeform 679">
                <a:extLst>
                  <a:ext uri="{FF2B5EF4-FFF2-40B4-BE49-F238E27FC236}">
                    <a16:creationId xmlns:a16="http://schemas.microsoft.com/office/drawing/2014/main" id="{85907B8D-54C4-433C-B867-05DBA13D1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2525" y="3168650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1 w 38"/>
                  <a:gd name="T3" fmla="*/ 31 h 38"/>
                  <a:gd name="T4" fmla="*/ 23 w 38"/>
                  <a:gd name="T5" fmla="*/ 38 h 38"/>
                  <a:gd name="T6" fmla="*/ 8 w 38"/>
                  <a:gd name="T7" fmla="*/ 31 h 38"/>
                  <a:gd name="T8" fmla="*/ 0 w 38"/>
                  <a:gd name="T9" fmla="*/ 23 h 38"/>
                  <a:gd name="T10" fmla="*/ 8 w 38"/>
                  <a:gd name="T11" fmla="*/ 7 h 38"/>
                  <a:gd name="T12" fmla="*/ 23 w 38"/>
                  <a:gd name="T13" fmla="*/ 0 h 38"/>
                  <a:gd name="T14" fmla="*/ 31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4" name="Freeform 680">
                <a:extLst>
                  <a:ext uri="{FF2B5EF4-FFF2-40B4-BE49-F238E27FC236}">
                    <a16:creationId xmlns:a16="http://schemas.microsoft.com/office/drawing/2014/main" id="{8F5CC6F6-3A22-4AA7-BC93-0C6AF3B86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2525" y="3168650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1 w 38"/>
                  <a:gd name="T3" fmla="*/ 31 h 38"/>
                  <a:gd name="T4" fmla="*/ 23 w 38"/>
                  <a:gd name="T5" fmla="*/ 38 h 38"/>
                  <a:gd name="T6" fmla="*/ 8 w 38"/>
                  <a:gd name="T7" fmla="*/ 31 h 38"/>
                  <a:gd name="T8" fmla="*/ 0 w 38"/>
                  <a:gd name="T9" fmla="*/ 23 h 38"/>
                  <a:gd name="T10" fmla="*/ 8 w 38"/>
                  <a:gd name="T11" fmla="*/ 7 h 38"/>
                  <a:gd name="T12" fmla="*/ 23 w 38"/>
                  <a:gd name="T13" fmla="*/ 0 h 38"/>
                  <a:gd name="T14" fmla="*/ 31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5" name="Freeform 681">
                <a:extLst>
                  <a:ext uri="{FF2B5EF4-FFF2-40B4-BE49-F238E27FC236}">
                    <a16:creationId xmlns:a16="http://schemas.microsoft.com/office/drawing/2014/main" id="{213D10CE-B534-4116-AA31-8918996CE5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3168650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1 h 38"/>
                  <a:gd name="T4" fmla="*/ 23 w 39"/>
                  <a:gd name="T5" fmla="*/ 38 h 38"/>
                  <a:gd name="T6" fmla="*/ 8 w 39"/>
                  <a:gd name="T7" fmla="*/ 31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6" name="Freeform 682">
                <a:extLst>
                  <a:ext uri="{FF2B5EF4-FFF2-40B4-BE49-F238E27FC236}">
                    <a16:creationId xmlns:a16="http://schemas.microsoft.com/office/drawing/2014/main" id="{0997A2F0-C03E-41F5-B560-29829725144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40613" y="3168650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1 h 38"/>
                  <a:gd name="T4" fmla="*/ 24 w 39"/>
                  <a:gd name="T5" fmla="*/ 38 h 38"/>
                  <a:gd name="T6" fmla="*/ 8 w 39"/>
                  <a:gd name="T7" fmla="*/ 31 h 38"/>
                  <a:gd name="T8" fmla="*/ 0 w 39"/>
                  <a:gd name="T9" fmla="*/ 23 h 38"/>
                  <a:gd name="T10" fmla="*/ 8 w 39"/>
                  <a:gd name="T11" fmla="*/ 7 h 38"/>
                  <a:gd name="T12" fmla="*/ 24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1"/>
                    </a:lnTo>
                    <a:lnTo>
                      <a:pt x="24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4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7" name="Freeform 683">
                <a:extLst>
                  <a:ext uri="{FF2B5EF4-FFF2-40B4-BE49-F238E27FC236}">
                    <a16:creationId xmlns:a16="http://schemas.microsoft.com/office/drawing/2014/main" id="{B3607167-A827-4602-9EA7-D02D372D59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26338" y="3168650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1 h 38"/>
                  <a:gd name="T4" fmla="*/ 23 w 39"/>
                  <a:gd name="T5" fmla="*/ 38 h 38"/>
                  <a:gd name="T6" fmla="*/ 8 w 39"/>
                  <a:gd name="T7" fmla="*/ 31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8" name="Freeform 684">
                <a:extLst>
                  <a:ext uri="{FF2B5EF4-FFF2-40B4-BE49-F238E27FC236}">
                    <a16:creationId xmlns:a16="http://schemas.microsoft.com/office/drawing/2014/main" id="{75904818-2A15-4F3E-A33D-C5F2F398A3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48575" y="3168650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1 h 38"/>
                  <a:gd name="T4" fmla="*/ 23 w 39"/>
                  <a:gd name="T5" fmla="*/ 38 h 38"/>
                  <a:gd name="T6" fmla="*/ 8 w 39"/>
                  <a:gd name="T7" fmla="*/ 31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69" name="Freeform 685">
                <a:extLst>
                  <a:ext uri="{FF2B5EF4-FFF2-40B4-BE49-F238E27FC236}">
                    <a16:creationId xmlns:a16="http://schemas.microsoft.com/office/drawing/2014/main" id="{C1C106D1-091E-4FBA-BBFE-648552E3CD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04100" y="3168650"/>
                <a:ext cx="61913" cy="60325"/>
              </a:xfrm>
              <a:custGeom>
                <a:avLst/>
                <a:gdLst>
                  <a:gd name="T0" fmla="*/ 39 w 39"/>
                  <a:gd name="T1" fmla="*/ 23 h 38"/>
                  <a:gd name="T2" fmla="*/ 31 w 39"/>
                  <a:gd name="T3" fmla="*/ 31 h 38"/>
                  <a:gd name="T4" fmla="*/ 23 w 39"/>
                  <a:gd name="T5" fmla="*/ 38 h 38"/>
                  <a:gd name="T6" fmla="*/ 8 w 39"/>
                  <a:gd name="T7" fmla="*/ 31 h 38"/>
                  <a:gd name="T8" fmla="*/ 0 w 39"/>
                  <a:gd name="T9" fmla="*/ 23 h 38"/>
                  <a:gd name="T10" fmla="*/ 8 w 39"/>
                  <a:gd name="T11" fmla="*/ 7 h 38"/>
                  <a:gd name="T12" fmla="*/ 23 w 39"/>
                  <a:gd name="T13" fmla="*/ 0 h 38"/>
                  <a:gd name="T14" fmla="*/ 31 w 39"/>
                  <a:gd name="T15" fmla="*/ 7 h 38"/>
                  <a:gd name="T16" fmla="*/ 39 w 39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" h="38">
                    <a:moveTo>
                      <a:pt x="39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9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0" name="Freeform 686">
                <a:extLst>
                  <a:ext uri="{FF2B5EF4-FFF2-40B4-BE49-F238E27FC236}">
                    <a16:creationId xmlns:a16="http://schemas.microsoft.com/office/drawing/2014/main" id="{BFFE4B8E-86FB-41C2-A098-2A066AFBE7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502525" y="3168650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1 w 38"/>
                  <a:gd name="T3" fmla="*/ 31 h 38"/>
                  <a:gd name="T4" fmla="*/ 23 w 38"/>
                  <a:gd name="T5" fmla="*/ 38 h 38"/>
                  <a:gd name="T6" fmla="*/ 8 w 38"/>
                  <a:gd name="T7" fmla="*/ 31 h 38"/>
                  <a:gd name="T8" fmla="*/ 0 w 38"/>
                  <a:gd name="T9" fmla="*/ 23 h 38"/>
                  <a:gd name="T10" fmla="*/ 8 w 38"/>
                  <a:gd name="T11" fmla="*/ 7 h 38"/>
                  <a:gd name="T12" fmla="*/ 23 w 38"/>
                  <a:gd name="T13" fmla="*/ 0 h 38"/>
                  <a:gd name="T14" fmla="*/ 31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1" name="Freeform 687">
                <a:extLst>
                  <a:ext uri="{FF2B5EF4-FFF2-40B4-BE49-F238E27FC236}">
                    <a16:creationId xmlns:a16="http://schemas.microsoft.com/office/drawing/2014/main" id="{E32F16F4-A400-45AA-B5E1-B6DF0E0321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429500" y="3168650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1 w 38"/>
                  <a:gd name="T3" fmla="*/ 31 h 38"/>
                  <a:gd name="T4" fmla="*/ 23 w 38"/>
                  <a:gd name="T5" fmla="*/ 38 h 38"/>
                  <a:gd name="T6" fmla="*/ 7 w 38"/>
                  <a:gd name="T7" fmla="*/ 31 h 38"/>
                  <a:gd name="T8" fmla="*/ 0 w 38"/>
                  <a:gd name="T9" fmla="*/ 23 h 38"/>
                  <a:gd name="T10" fmla="*/ 7 w 38"/>
                  <a:gd name="T11" fmla="*/ 7 h 38"/>
                  <a:gd name="T12" fmla="*/ 23 w 38"/>
                  <a:gd name="T13" fmla="*/ 0 h 38"/>
                  <a:gd name="T14" fmla="*/ 31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7" y="31"/>
                    </a:lnTo>
                    <a:lnTo>
                      <a:pt x="0" y="23"/>
                    </a:lnTo>
                    <a:lnTo>
                      <a:pt x="7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2" name="Freeform 688">
                <a:extLst>
                  <a:ext uri="{FF2B5EF4-FFF2-40B4-BE49-F238E27FC236}">
                    <a16:creationId xmlns:a16="http://schemas.microsoft.com/office/drawing/2014/main" id="{2CFC8753-4B42-4C28-8BF0-BBBFC89F57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4763" y="3168650"/>
                <a:ext cx="60325" cy="60325"/>
              </a:xfrm>
              <a:custGeom>
                <a:avLst/>
                <a:gdLst>
                  <a:gd name="T0" fmla="*/ 38 w 38"/>
                  <a:gd name="T1" fmla="*/ 23 h 38"/>
                  <a:gd name="T2" fmla="*/ 31 w 38"/>
                  <a:gd name="T3" fmla="*/ 31 h 38"/>
                  <a:gd name="T4" fmla="*/ 23 w 38"/>
                  <a:gd name="T5" fmla="*/ 38 h 38"/>
                  <a:gd name="T6" fmla="*/ 8 w 38"/>
                  <a:gd name="T7" fmla="*/ 31 h 38"/>
                  <a:gd name="T8" fmla="*/ 0 w 38"/>
                  <a:gd name="T9" fmla="*/ 23 h 38"/>
                  <a:gd name="T10" fmla="*/ 8 w 38"/>
                  <a:gd name="T11" fmla="*/ 7 h 38"/>
                  <a:gd name="T12" fmla="*/ 23 w 38"/>
                  <a:gd name="T13" fmla="*/ 0 h 38"/>
                  <a:gd name="T14" fmla="*/ 31 w 38"/>
                  <a:gd name="T15" fmla="*/ 7 h 38"/>
                  <a:gd name="T16" fmla="*/ 38 w 38"/>
                  <a:gd name="T17" fmla="*/ 23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8" y="23"/>
                    </a:moveTo>
                    <a:lnTo>
                      <a:pt x="31" y="31"/>
                    </a:lnTo>
                    <a:lnTo>
                      <a:pt x="23" y="38"/>
                    </a:lnTo>
                    <a:lnTo>
                      <a:pt x="8" y="31"/>
                    </a:lnTo>
                    <a:lnTo>
                      <a:pt x="0" y="23"/>
                    </a:lnTo>
                    <a:lnTo>
                      <a:pt x="8" y="7"/>
                    </a:lnTo>
                    <a:lnTo>
                      <a:pt x="23" y="0"/>
                    </a:lnTo>
                    <a:lnTo>
                      <a:pt x="31" y="7"/>
                    </a:lnTo>
                    <a:lnTo>
                      <a:pt x="38" y="2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73" name="Rectangle 689">
                <a:extLst>
                  <a:ext uri="{FF2B5EF4-FFF2-40B4-BE49-F238E27FC236}">
                    <a16:creationId xmlns:a16="http://schemas.microsoft.com/office/drawing/2014/main" id="{A27C8135-E1D0-44A0-B858-F6B2505678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799263" y="1498600"/>
                <a:ext cx="3044825" cy="2189162"/>
              </a:xfrm>
              <a:prstGeom prst="rect">
                <a:avLst/>
              </a:prstGeom>
              <a:noFill/>
              <a:ln w="12700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75" name="テキスト ボックス 1374">
                <a:extLst>
                  <a:ext uri="{FF2B5EF4-FFF2-40B4-BE49-F238E27FC236}">
                    <a16:creationId xmlns:a16="http://schemas.microsoft.com/office/drawing/2014/main" id="{56D50D5C-330B-4766-A70B-1F38FD37483E}"/>
                  </a:ext>
                </a:extLst>
              </p:cNvPr>
              <p:cNvSpPr txBox="1"/>
              <p:nvPr/>
            </p:nvSpPr>
            <p:spPr>
              <a:xfrm>
                <a:off x="6741849" y="3696476"/>
                <a:ext cx="169508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kumimoji="1" lang="en-US" altLang="ja-JP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kumimoji="1" lang="en-US" altLang="ja-JP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ja-JP" sz="14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nucleatum</a:t>
                </a:r>
                <a:r>
                  <a:rPr kumimoji="1" lang="en-US" altLang="ja-JP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ctr"/>
                <a:r>
                  <a:rPr kumimoji="1" lang="en-US" altLang="ja-JP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Negative (n = 173)</a:t>
                </a:r>
              </a:p>
            </p:txBody>
          </p:sp>
          <p:sp>
            <p:nvSpPr>
              <p:cNvPr id="1376" name="テキスト ボックス 1375">
                <a:extLst>
                  <a:ext uri="{FF2B5EF4-FFF2-40B4-BE49-F238E27FC236}">
                    <a16:creationId xmlns:a16="http://schemas.microsoft.com/office/drawing/2014/main" id="{B97D1223-6A6E-4BE9-B5A7-8BAA4CF5D3FD}"/>
                  </a:ext>
                </a:extLst>
              </p:cNvPr>
              <p:cNvSpPr txBox="1"/>
              <p:nvPr/>
            </p:nvSpPr>
            <p:spPr>
              <a:xfrm>
                <a:off x="8400576" y="3694924"/>
                <a:ext cx="13919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</a:t>
                </a:r>
                <a:r>
                  <a:rPr kumimoji="1" lang="en-US" altLang="ja-JP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r>
                  <a:rPr kumimoji="1" lang="en-US" altLang="ja-JP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kumimoji="1" lang="en-US" altLang="ja-JP" sz="1400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nucleatum</a:t>
                </a:r>
                <a:r>
                  <a:rPr kumimoji="1" lang="en-US" altLang="ja-JP" sz="1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ctr"/>
                <a:r>
                  <a:rPr kumimoji="1" lang="en-US" altLang="ja-JP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Positive (n = 8)</a:t>
                </a:r>
              </a:p>
            </p:txBody>
          </p:sp>
          <p:sp>
            <p:nvSpPr>
              <p:cNvPr id="1377" name="テキスト ボックス 1376">
                <a:extLst>
                  <a:ext uri="{FF2B5EF4-FFF2-40B4-BE49-F238E27FC236}">
                    <a16:creationId xmlns:a16="http://schemas.microsoft.com/office/drawing/2014/main" id="{60A551DA-61B7-4DCE-9203-6557CEBCBC33}"/>
                  </a:ext>
                </a:extLst>
              </p:cNvPr>
              <p:cNvSpPr txBox="1"/>
              <p:nvPr/>
            </p:nvSpPr>
            <p:spPr>
              <a:xfrm rot="16200000">
                <a:off x="5626715" y="2439292"/>
                <a:ext cx="161278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1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TNFα score</a:t>
                </a:r>
                <a:endParaRPr kumimoji="1" lang="ja-JP" altLang="en-US" sz="1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381" name="テキスト ボックス 1380">
              <a:extLst>
                <a:ext uri="{FF2B5EF4-FFF2-40B4-BE49-F238E27FC236}">
                  <a16:creationId xmlns:a16="http://schemas.microsoft.com/office/drawing/2014/main" id="{38E4B2E9-19AF-4957-9E10-04DED41111F2}"/>
                </a:ext>
              </a:extLst>
            </p:cNvPr>
            <p:cNvSpPr txBox="1"/>
            <p:nvPr/>
          </p:nvSpPr>
          <p:spPr>
            <a:xfrm>
              <a:off x="7003257" y="1279708"/>
              <a:ext cx="11558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i="1" dirty="0">
                  <a:latin typeface="Times New Roman" panose="02020603050405020304" pitchFamily="18" charset="0"/>
                  <a:ea typeface="HGP創英角ｺﾞｼｯｸUB" panose="020B0900000000000000" pitchFamily="50" charset="-128"/>
                  <a:cs typeface="Times New Roman" panose="02020603050405020304" pitchFamily="18" charset="0"/>
                </a:rPr>
                <a:t>P </a:t>
              </a:r>
              <a:r>
                <a:rPr kumimoji="1" lang="en-US" altLang="ja-JP" sz="1400" dirty="0">
                  <a:latin typeface="Times New Roman" panose="02020603050405020304" pitchFamily="18" charset="0"/>
                  <a:ea typeface="HGP創英角ｺﾞｼｯｸUB" panose="020B0900000000000000" pitchFamily="50" charset="-128"/>
                  <a:cs typeface="Times New Roman" panose="02020603050405020304" pitchFamily="18" charset="0"/>
                </a:rPr>
                <a:t>= 0</a:t>
              </a:r>
              <a:r>
                <a:rPr lang="en-US" altLang="ja-JP" sz="1400" dirty="0">
                  <a:latin typeface="Times New Roman" panose="02020603050405020304" pitchFamily="18" charset="0"/>
                  <a:ea typeface="HGP創英角ｺﾞｼｯｸUB" panose="020B0900000000000000" pitchFamily="50" charset="-128"/>
                  <a:cs typeface="Times New Roman" panose="02020603050405020304" pitchFamily="18" charset="0"/>
                </a:rPr>
                <a:t>.41</a:t>
              </a:r>
              <a:endParaRPr kumimoji="1" lang="en-US" altLang="ja-JP" sz="1400" dirty="0">
                <a:latin typeface="Times New Roman" panose="02020603050405020304" pitchFamily="18" charset="0"/>
                <a:ea typeface="HGP創英角ｺﾞｼｯｸUB" panose="020B0900000000000000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1382" name="テキスト ボックス 1381">
              <a:extLst>
                <a:ext uri="{FF2B5EF4-FFF2-40B4-BE49-F238E27FC236}">
                  <a16:creationId xmlns:a16="http://schemas.microsoft.com/office/drawing/2014/main" id="{FF45942D-D8D1-4912-B2E3-287387D34B5C}"/>
                </a:ext>
              </a:extLst>
            </p:cNvPr>
            <p:cNvSpPr txBox="1"/>
            <p:nvPr/>
          </p:nvSpPr>
          <p:spPr>
            <a:xfrm>
              <a:off x="2816158" y="1283095"/>
              <a:ext cx="115588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i="1" dirty="0">
                  <a:latin typeface="Times New Roman" panose="02020603050405020304" pitchFamily="18" charset="0"/>
                  <a:ea typeface="HGP創英角ｺﾞｼｯｸUB" panose="020B0900000000000000" pitchFamily="50" charset="-128"/>
                  <a:cs typeface="Times New Roman" panose="02020603050405020304" pitchFamily="18" charset="0"/>
                </a:rPr>
                <a:t>P </a:t>
              </a:r>
              <a:r>
                <a:rPr kumimoji="1" lang="en-US" altLang="ja-JP" sz="1400" dirty="0">
                  <a:latin typeface="Times New Roman" panose="02020603050405020304" pitchFamily="18" charset="0"/>
                  <a:ea typeface="HGP創英角ｺﾞｼｯｸUB" panose="020B0900000000000000" pitchFamily="50" charset="-128"/>
                  <a:cs typeface="Times New Roman" panose="02020603050405020304" pitchFamily="18" charset="0"/>
                </a:rPr>
                <a:t>= 0</a:t>
              </a:r>
              <a:r>
                <a:rPr lang="en-US" altLang="ja-JP" sz="1400" dirty="0">
                  <a:latin typeface="Times New Roman" panose="02020603050405020304" pitchFamily="18" charset="0"/>
                  <a:ea typeface="HGP創英角ｺﾞｼｯｸUB" panose="020B0900000000000000" pitchFamily="50" charset="-128"/>
                  <a:cs typeface="Times New Roman" panose="02020603050405020304" pitchFamily="18" charset="0"/>
                </a:rPr>
                <a:t>.11</a:t>
              </a:r>
              <a:endParaRPr kumimoji="1" lang="en-US" altLang="ja-JP" sz="1400" dirty="0">
                <a:latin typeface="Times New Roman" panose="02020603050405020304" pitchFamily="18" charset="0"/>
                <a:ea typeface="HGP創英角ｺﾞｼｯｸUB" panose="020B0900000000000000" pitchFamily="50" charset="-128"/>
                <a:cs typeface="Times New Roman" panose="02020603050405020304" pitchFamily="18" charset="0"/>
              </a:endParaRPr>
            </a:p>
          </p:txBody>
        </p:sp>
      </p:grpSp>
      <p:pic>
        <p:nvPicPr>
          <p:cNvPr id="3" name="図 2" descr="食品, テーブル, フルーツ, ケーキ が含まれている画像&#10;&#10;自動的に生成された説明">
            <a:extLst>
              <a:ext uri="{FF2B5EF4-FFF2-40B4-BE49-F238E27FC236}">
                <a16:creationId xmlns:a16="http://schemas.microsoft.com/office/drawing/2014/main" id="{E6FCD021-3BDE-4AF5-97DC-04615E37F0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41" y="685800"/>
            <a:ext cx="2072640" cy="1560576"/>
          </a:xfrm>
          <a:prstGeom prst="rect">
            <a:avLst/>
          </a:prstGeom>
        </p:spPr>
      </p:pic>
      <p:pic>
        <p:nvPicPr>
          <p:cNvPr id="4" name="図 3" descr="パン, 食品, 座る, 横 が含まれている画像&#10;&#10;自動的に生成された説明">
            <a:extLst>
              <a:ext uri="{FF2B5EF4-FFF2-40B4-BE49-F238E27FC236}">
                <a16:creationId xmlns:a16="http://schemas.microsoft.com/office/drawing/2014/main" id="{8A129613-DDCA-46AE-961F-0C1CCD39ECF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331" y="684765"/>
            <a:ext cx="2072640" cy="1560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2469681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11361</TotalTime>
  <Words>124</Words>
  <Application>Microsoft Office PowerPoint</Application>
  <PresentationFormat>画面に合わせる (4:3)</PresentationFormat>
  <Paragraphs>38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Times New Roman</vt:lpstr>
      <vt:lpstr>Office Theme</vt:lpstr>
      <vt:lpstr>PowerPoint プレゼンテーション</vt:lpstr>
    </vt:vector>
  </TitlesOfParts>
  <Company>Partners HealthCare System,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Partners Information Systems</dc:creator>
  <cp:lastModifiedBy>坂本 悠樹</cp:lastModifiedBy>
  <cp:revision>1071</cp:revision>
  <cp:lastPrinted>2019-01-07T05:05:10Z</cp:lastPrinted>
  <dcterms:created xsi:type="dcterms:W3CDTF">2015-04-16T18:54:03Z</dcterms:created>
  <dcterms:modified xsi:type="dcterms:W3CDTF">2021-09-01T00:53:22Z</dcterms:modified>
</cp:coreProperties>
</file>