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708" y="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2021/10/24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4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2021/10/24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12619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2021/10/24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8407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6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6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2021/10/24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2698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2021/10/24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9061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709740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9" y="4589465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2021/10/24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0294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1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2021/10/24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6765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365127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4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4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2021/10/24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8206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2021/10/24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0789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2021/10/24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5733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7"/>
            <a:ext cx="462915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2021/10/24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041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7"/>
            <a:ext cx="4629151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2021/10/24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0434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1" y="36512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1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1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2021/10/24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1" y="635635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3022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 descr="venn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3400" y="1547409"/>
            <a:ext cx="4346361" cy="4346361"/>
          </a:xfrm>
          <a:prstGeom prst="rect">
            <a:avLst/>
          </a:prstGeom>
        </p:spPr>
      </p:pic>
      <p:pic>
        <p:nvPicPr>
          <p:cNvPr id="22" name="图片 21" descr="ven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7038" y="1547409"/>
            <a:ext cx="4346361" cy="4346361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38543" y="1494725"/>
            <a:ext cx="13406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/>
              <a:t>a 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572001" y="1547408"/>
            <a:ext cx="13406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/>
              <a:t>b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943</TotalTime>
  <Words>2</Words>
  <Application>Microsoft Office PowerPoint</Application>
  <PresentationFormat>全屏显示(4:3)</PresentationFormat>
  <Paragraphs>2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主题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Guo Zhiyong</dc:creator>
  <cp:lastModifiedBy>Guo Zhiyong</cp:lastModifiedBy>
  <cp:revision>27</cp:revision>
  <dcterms:created xsi:type="dcterms:W3CDTF">2021-03-19T12:54:00Z</dcterms:created>
  <dcterms:modified xsi:type="dcterms:W3CDTF">2021-10-24T02:22:35Z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2052-11.1.0.10116</vt:lpwstr>
  </property>
</Properties>
</file>