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38" y="36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134270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Candara" panose="020E0502030303020204" pitchFamily="34" charset="0"/>
                <a:ea typeface="+mn-ea"/>
                <a:cs typeface="+mn-cs"/>
              </a:defRPr>
            </a:pPr>
            <a:r>
              <a:rPr lang="en-US" sz="2000" b="1" dirty="0"/>
              <a:t>Study timeline, and RT-PCR confirmed cases and COVID-19</a:t>
            </a:r>
            <a:r>
              <a:rPr lang="en-US" sz="2000" b="1" baseline="0" dirty="0"/>
              <a:t> </a:t>
            </a:r>
            <a:r>
              <a:rPr lang="en-US" sz="2000" b="1" dirty="0"/>
              <a:t>situation in Mongolia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ysClr val="windowText" lastClr="000000"/>
              </a:solidFill>
              <a:latin typeface="Candara" panose="020E0502030303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880172994830672E-2"/>
          <c:y val="0.12265155830600737"/>
          <c:w val="0.95734831116440799"/>
          <c:h val="0.67563647909787283"/>
        </c:manualLayout>
      </c:layout>
      <c:barChart>
        <c:barDir val="col"/>
        <c:grouping val="clustered"/>
        <c:varyColors val="0"/>
        <c:ser>
          <c:idx val="1"/>
          <c:order val="1"/>
          <c:tx>
            <c:v>Study timeline</c:v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Sheet1!$A$2:$A$367</c:f>
              <c:numCache>
                <c:formatCode>m/d/yyyy</c:formatCode>
                <c:ptCount val="366"/>
                <c:pt idx="0">
                  <c:v>43831</c:v>
                </c:pt>
                <c:pt idx="1">
                  <c:v>43832</c:v>
                </c:pt>
                <c:pt idx="2">
                  <c:v>43833</c:v>
                </c:pt>
                <c:pt idx="3">
                  <c:v>43834</c:v>
                </c:pt>
                <c:pt idx="4">
                  <c:v>43835</c:v>
                </c:pt>
                <c:pt idx="5">
                  <c:v>43836</c:v>
                </c:pt>
                <c:pt idx="6">
                  <c:v>43837</c:v>
                </c:pt>
                <c:pt idx="7">
                  <c:v>43838</c:v>
                </c:pt>
                <c:pt idx="8">
                  <c:v>43839</c:v>
                </c:pt>
                <c:pt idx="9">
                  <c:v>43840</c:v>
                </c:pt>
                <c:pt idx="10">
                  <c:v>43841</c:v>
                </c:pt>
                <c:pt idx="11">
                  <c:v>43842</c:v>
                </c:pt>
                <c:pt idx="12">
                  <c:v>43843</c:v>
                </c:pt>
                <c:pt idx="13">
                  <c:v>43844</c:v>
                </c:pt>
                <c:pt idx="14">
                  <c:v>43845</c:v>
                </c:pt>
                <c:pt idx="15">
                  <c:v>43846</c:v>
                </c:pt>
                <c:pt idx="16">
                  <c:v>43847</c:v>
                </c:pt>
                <c:pt idx="17">
                  <c:v>43848</c:v>
                </c:pt>
                <c:pt idx="18">
                  <c:v>43849</c:v>
                </c:pt>
                <c:pt idx="19">
                  <c:v>43850</c:v>
                </c:pt>
                <c:pt idx="20">
                  <c:v>43851</c:v>
                </c:pt>
                <c:pt idx="21">
                  <c:v>43852</c:v>
                </c:pt>
                <c:pt idx="22">
                  <c:v>43853</c:v>
                </c:pt>
                <c:pt idx="23">
                  <c:v>43854</c:v>
                </c:pt>
                <c:pt idx="24">
                  <c:v>43855</c:v>
                </c:pt>
                <c:pt idx="25">
                  <c:v>43856</c:v>
                </c:pt>
                <c:pt idx="26">
                  <c:v>43857</c:v>
                </c:pt>
                <c:pt idx="27">
                  <c:v>43858</c:v>
                </c:pt>
                <c:pt idx="28">
                  <c:v>43859</c:v>
                </c:pt>
                <c:pt idx="29">
                  <c:v>43860</c:v>
                </c:pt>
                <c:pt idx="30">
                  <c:v>43861</c:v>
                </c:pt>
                <c:pt idx="31">
                  <c:v>43862</c:v>
                </c:pt>
                <c:pt idx="32">
                  <c:v>43863</c:v>
                </c:pt>
                <c:pt idx="33">
                  <c:v>43864</c:v>
                </c:pt>
                <c:pt idx="34">
                  <c:v>43865</c:v>
                </c:pt>
                <c:pt idx="35">
                  <c:v>43866</c:v>
                </c:pt>
                <c:pt idx="36">
                  <c:v>43867</c:v>
                </c:pt>
                <c:pt idx="37">
                  <c:v>43868</c:v>
                </c:pt>
                <c:pt idx="38">
                  <c:v>43869</c:v>
                </c:pt>
                <c:pt idx="39">
                  <c:v>43870</c:v>
                </c:pt>
                <c:pt idx="40">
                  <c:v>43871</c:v>
                </c:pt>
                <c:pt idx="41">
                  <c:v>43872</c:v>
                </c:pt>
                <c:pt idx="42">
                  <c:v>43873</c:v>
                </c:pt>
                <c:pt idx="43">
                  <c:v>43874</c:v>
                </c:pt>
                <c:pt idx="44">
                  <c:v>43875</c:v>
                </c:pt>
                <c:pt idx="45">
                  <c:v>43876</c:v>
                </c:pt>
                <c:pt idx="46">
                  <c:v>43877</c:v>
                </c:pt>
                <c:pt idx="47">
                  <c:v>43878</c:v>
                </c:pt>
                <c:pt idx="48">
                  <c:v>43879</c:v>
                </c:pt>
                <c:pt idx="49">
                  <c:v>43880</c:v>
                </c:pt>
                <c:pt idx="50">
                  <c:v>43881</c:v>
                </c:pt>
                <c:pt idx="51">
                  <c:v>43882</c:v>
                </c:pt>
                <c:pt idx="52">
                  <c:v>43883</c:v>
                </c:pt>
                <c:pt idx="53">
                  <c:v>43884</c:v>
                </c:pt>
                <c:pt idx="54">
                  <c:v>43885</c:v>
                </c:pt>
                <c:pt idx="55">
                  <c:v>43886</c:v>
                </c:pt>
                <c:pt idx="56">
                  <c:v>43887</c:v>
                </c:pt>
                <c:pt idx="57">
                  <c:v>43888</c:v>
                </c:pt>
                <c:pt idx="58">
                  <c:v>43889</c:v>
                </c:pt>
                <c:pt idx="59">
                  <c:v>43890</c:v>
                </c:pt>
                <c:pt idx="60">
                  <c:v>43891</c:v>
                </c:pt>
                <c:pt idx="61">
                  <c:v>43892</c:v>
                </c:pt>
                <c:pt idx="62">
                  <c:v>43893</c:v>
                </c:pt>
                <c:pt idx="63">
                  <c:v>43894</c:v>
                </c:pt>
                <c:pt idx="64">
                  <c:v>43895</c:v>
                </c:pt>
                <c:pt idx="65">
                  <c:v>43896</c:v>
                </c:pt>
                <c:pt idx="66">
                  <c:v>43897</c:v>
                </c:pt>
                <c:pt idx="67">
                  <c:v>43898</c:v>
                </c:pt>
                <c:pt idx="68">
                  <c:v>43899</c:v>
                </c:pt>
                <c:pt idx="69">
                  <c:v>43900</c:v>
                </c:pt>
                <c:pt idx="70">
                  <c:v>43901</c:v>
                </c:pt>
                <c:pt idx="71">
                  <c:v>43902</c:v>
                </c:pt>
                <c:pt idx="72">
                  <c:v>43903</c:v>
                </c:pt>
                <c:pt idx="73">
                  <c:v>43904</c:v>
                </c:pt>
                <c:pt idx="74">
                  <c:v>43905</c:v>
                </c:pt>
                <c:pt idx="75">
                  <c:v>43906</c:v>
                </c:pt>
                <c:pt idx="76">
                  <c:v>43907</c:v>
                </c:pt>
                <c:pt idx="77">
                  <c:v>43908</c:v>
                </c:pt>
                <c:pt idx="78">
                  <c:v>43909</c:v>
                </c:pt>
                <c:pt idx="79">
                  <c:v>43910</c:v>
                </c:pt>
                <c:pt idx="80">
                  <c:v>43911</c:v>
                </c:pt>
                <c:pt idx="81">
                  <c:v>43912</c:v>
                </c:pt>
                <c:pt idx="82">
                  <c:v>43913</c:v>
                </c:pt>
                <c:pt idx="83">
                  <c:v>43914</c:v>
                </c:pt>
                <c:pt idx="84">
                  <c:v>43915</c:v>
                </c:pt>
                <c:pt idx="85">
                  <c:v>43916</c:v>
                </c:pt>
                <c:pt idx="86">
                  <c:v>43917</c:v>
                </c:pt>
                <c:pt idx="87">
                  <c:v>43918</c:v>
                </c:pt>
                <c:pt idx="88">
                  <c:v>43919</c:v>
                </c:pt>
                <c:pt idx="89">
                  <c:v>43920</c:v>
                </c:pt>
                <c:pt idx="90">
                  <c:v>43921</c:v>
                </c:pt>
                <c:pt idx="91">
                  <c:v>43922</c:v>
                </c:pt>
                <c:pt idx="92">
                  <c:v>43923</c:v>
                </c:pt>
                <c:pt idx="93">
                  <c:v>43924</c:v>
                </c:pt>
                <c:pt idx="94">
                  <c:v>43925</c:v>
                </c:pt>
                <c:pt idx="95">
                  <c:v>43926</c:v>
                </c:pt>
                <c:pt idx="96">
                  <c:v>43927</c:v>
                </c:pt>
                <c:pt idx="97">
                  <c:v>43928</c:v>
                </c:pt>
                <c:pt idx="98">
                  <c:v>43929</c:v>
                </c:pt>
                <c:pt idx="99">
                  <c:v>43930</c:v>
                </c:pt>
                <c:pt idx="100">
                  <c:v>43931</c:v>
                </c:pt>
                <c:pt idx="101">
                  <c:v>43932</c:v>
                </c:pt>
                <c:pt idx="102">
                  <c:v>43933</c:v>
                </c:pt>
                <c:pt idx="103">
                  <c:v>43934</c:v>
                </c:pt>
                <c:pt idx="104">
                  <c:v>43935</c:v>
                </c:pt>
                <c:pt idx="105">
                  <c:v>43936</c:v>
                </c:pt>
                <c:pt idx="106">
                  <c:v>43937</c:v>
                </c:pt>
                <c:pt idx="107">
                  <c:v>43938</c:v>
                </c:pt>
                <c:pt idx="108">
                  <c:v>43939</c:v>
                </c:pt>
                <c:pt idx="109">
                  <c:v>43940</c:v>
                </c:pt>
                <c:pt idx="110">
                  <c:v>43941</c:v>
                </c:pt>
                <c:pt idx="111">
                  <c:v>43942</c:v>
                </c:pt>
                <c:pt idx="112">
                  <c:v>43943</c:v>
                </c:pt>
                <c:pt idx="113">
                  <c:v>43944</c:v>
                </c:pt>
                <c:pt idx="114">
                  <c:v>43945</c:v>
                </c:pt>
                <c:pt idx="115">
                  <c:v>43946</c:v>
                </c:pt>
                <c:pt idx="116">
                  <c:v>43947</c:v>
                </c:pt>
                <c:pt idx="117">
                  <c:v>43948</c:v>
                </c:pt>
                <c:pt idx="118">
                  <c:v>43949</c:v>
                </c:pt>
                <c:pt idx="119">
                  <c:v>43950</c:v>
                </c:pt>
                <c:pt idx="120">
                  <c:v>43951</c:v>
                </c:pt>
                <c:pt idx="121">
                  <c:v>43952</c:v>
                </c:pt>
                <c:pt idx="122">
                  <c:v>43953</c:v>
                </c:pt>
                <c:pt idx="123">
                  <c:v>43954</c:v>
                </c:pt>
                <c:pt idx="124">
                  <c:v>43955</c:v>
                </c:pt>
                <c:pt idx="125">
                  <c:v>43956</c:v>
                </c:pt>
                <c:pt idx="126">
                  <c:v>43957</c:v>
                </c:pt>
                <c:pt idx="127">
                  <c:v>43958</c:v>
                </c:pt>
                <c:pt idx="128">
                  <c:v>43959</c:v>
                </c:pt>
                <c:pt idx="129">
                  <c:v>43960</c:v>
                </c:pt>
                <c:pt idx="130">
                  <c:v>43961</c:v>
                </c:pt>
                <c:pt idx="131">
                  <c:v>43962</c:v>
                </c:pt>
                <c:pt idx="132">
                  <c:v>43963</c:v>
                </c:pt>
                <c:pt idx="133">
                  <c:v>43964</c:v>
                </c:pt>
                <c:pt idx="134">
                  <c:v>43965</c:v>
                </c:pt>
                <c:pt idx="135">
                  <c:v>43966</c:v>
                </c:pt>
                <c:pt idx="136">
                  <c:v>43967</c:v>
                </c:pt>
                <c:pt idx="137">
                  <c:v>43968</c:v>
                </c:pt>
                <c:pt idx="138">
                  <c:v>43969</c:v>
                </c:pt>
                <c:pt idx="139">
                  <c:v>43970</c:v>
                </c:pt>
                <c:pt idx="140">
                  <c:v>43971</c:v>
                </c:pt>
                <c:pt idx="141">
                  <c:v>43972</c:v>
                </c:pt>
                <c:pt idx="142">
                  <c:v>43973</c:v>
                </c:pt>
                <c:pt idx="143">
                  <c:v>43974</c:v>
                </c:pt>
                <c:pt idx="144">
                  <c:v>43975</c:v>
                </c:pt>
                <c:pt idx="145">
                  <c:v>43976</c:v>
                </c:pt>
                <c:pt idx="146">
                  <c:v>43977</c:v>
                </c:pt>
                <c:pt idx="147">
                  <c:v>43978</c:v>
                </c:pt>
                <c:pt idx="148">
                  <c:v>43979</c:v>
                </c:pt>
                <c:pt idx="149">
                  <c:v>43980</c:v>
                </c:pt>
                <c:pt idx="150">
                  <c:v>43981</c:v>
                </c:pt>
                <c:pt idx="151">
                  <c:v>43982</c:v>
                </c:pt>
                <c:pt idx="152">
                  <c:v>43983</c:v>
                </c:pt>
                <c:pt idx="153">
                  <c:v>43984</c:v>
                </c:pt>
                <c:pt idx="154">
                  <c:v>43985</c:v>
                </c:pt>
                <c:pt idx="155">
                  <c:v>43986</c:v>
                </c:pt>
                <c:pt idx="156">
                  <c:v>43987</c:v>
                </c:pt>
                <c:pt idx="157">
                  <c:v>43988</c:v>
                </c:pt>
                <c:pt idx="158">
                  <c:v>43989</c:v>
                </c:pt>
                <c:pt idx="159">
                  <c:v>43990</c:v>
                </c:pt>
                <c:pt idx="160">
                  <c:v>43991</c:v>
                </c:pt>
                <c:pt idx="161">
                  <c:v>43992</c:v>
                </c:pt>
                <c:pt idx="162">
                  <c:v>43993</c:v>
                </c:pt>
                <c:pt idx="163">
                  <c:v>43994</c:v>
                </c:pt>
                <c:pt idx="164">
                  <c:v>43995</c:v>
                </c:pt>
                <c:pt idx="165">
                  <c:v>43996</c:v>
                </c:pt>
                <c:pt idx="166">
                  <c:v>43997</c:v>
                </c:pt>
                <c:pt idx="167">
                  <c:v>43998</c:v>
                </c:pt>
                <c:pt idx="168">
                  <c:v>43999</c:v>
                </c:pt>
                <c:pt idx="169">
                  <c:v>44000</c:v>
                </c:pt>
                <c:pt idx="170">
                  <c:v>44001</c:v>
                </c:pt>
                <c:pt idx="171">
                  <c:v>44002</c:v>
                </c:pt>
                <c:pt idx="172">
                  <c:v>44003</c:v>
                </c:pt>
                <c:pt idx="173">
                  <c:v>44004</c:v>
                </c:pt>
                <c:pt idx="174">
                  <c:v>44005</c:v>
                </c:pt>
                <c:pt idx="175">
                  <c:v>44006</c:v>
                </c:pt>
                <c:pt idx="176">
                  <c:v>44007</c:v>
                </c:pt>
                <c:pt idx="177">
                  <c:v>44008</c:v>
                </c:pt>
                <c:pt idx="178">
                  <c:v>44009</c:v>
                </c:pt>
                <c:pt idx="179">
                  <c:v>44010</c:v>
                </c:pt>
                <c:pt idx="180">
                  <c:v>44011</c:v>
                </c:pt>
                <c:pt idx="181">
                  <c:v>44012</c:v>
                </c:pt>
                <c:pt idx="182">
                  <c:v>44013</c:v>
                </c:pt>
                <c:pt idx="183">
                  <c:v>44014</c:v>
                </c:pt>
                <c:pt idx="184">
                  <c:v>44015</c:v>
                </c:pt>
                <c:pt idx="185">
                  <c:v>44016</c:v>
                </c:pt>
                <c:pt idx="186">
                  <c:v>44017</c:v>
                </c:pt>
                <c:pt idx="187">
                  <c:v>44018</c:v>
                </c:pt>
                <c:pt idx="188">
                  <c:v>44019</c:v>
                </c:pt>
                <c:pt idx="189">
                  <c:v>44020</c:v>
                </c:pt>
                <c:pt idx="190">
                  <c:v>44021</c:v>
                </c:pt>
                <c:pt idx="191">
                  <c:v>44022</c:v>
                </c:pt>
                <c:pt idx="192">
                  <c:v>44023</c:v>
                </c:pt>
                <c:pt idx="193">
                  <c:v>44024</c:v>
                </c:pt>
                <c:pt idx="194">
                  <c:v>44025</c:v>
                </c:pt>
                <c:pt idx="195">
                  <c:v>44026</c:v>
                </c:pt>
                <c:pt idx="196">
                  <c:v>44027</c:v>
                </c:pt>
                <c:pt idx="197">
                  <c:v>44028</c:v>
                </c:pt>
                <c:pt idx="198">
                  <c:v>44029</c:v>
                </c:pt>
                <c:pt idx="199">
                  <c:v>44030</c:v>
                </c:pt>
                <c:pt idx="200">
                  <c:v>44031</c:v>
                </c:pt>
                <c:pt idx="201">
                  <c:v>44032</c:v>
                </c:pt>
                <c:pt idx="202">
                  <c:v>44033</c:v>
                </c:pt>
                <c:pt idx="203">
                  <c:v>44034</c:v>
                </c:pt>
                <c:pt idx="204">
                  <c:v>44035</c:v>
                </c:pt>
                <c:pt idx="205">
                  <c:v>44036</c:v>
                </c:pt>
                <c:pt idx="206">
                  <c:v>44037</c:v>
                </c:pt>
                <c:pt idx="207">
                  <c:v>44038</c:v>
                </c:pt>
                <c:pt idx="208">
                  <c:v>44039</c:v>
                </c:pt>
                <c:pt idx="209">
                  <c:v>44040</c:v>
                </c:pt>
                <c:pt idx="210">
                  <c:v>44041</c:v>
                </c:pt>
                <c:pt idx="211">
                  <c:v>44042</c:v>
                </c:pt>
                <c:pt idx="212">
                  <c:v>44043</c:v>
                </c:pt>
                <c:pt idx="213">
                  <c:v>44044</c:v>
                </c:pt>
                <c:pt idx="214">
                  <c:v>44045</c:v>
                </c:pt>
                <c:pt idx="215">
                  <c:v>44046</c:v>
                </c:pt>
                <c:pt idx="216">
                  <c:v>44047</c:v>
                </c:pt>
                <c:pt idx="217">
                  <c:v>44048</c:v>
                </c:pt>
                <c:pt idx="218">
                  <c:v>44049</c:v>
                </c:pt>
                <c:pt idx="219">
                  <c:v>44050</c:v>
                </c:pt>
                <c:pt idx="220">
                  <c:v>44051</c:v>
                </c:pt>
                <c:pt idx="221">
                  <c:v>44052</c:v>
                </c:pt>
                <c:pt idx="222">
                  <c:v>44053</c:v>
                </c:pt>
                <c:pt idx="223">
                  <c:v>44054</c:v>
                </c:pt>
                <c:pt idx="224">
                  <c:v>44055</c:v>
                </c:pt>
                <c:pt idx="225">
                  <c:v>44056</c:v>
                </c:pt>
                <c:pt idx="226">
                  <c:v>44057</c:v>
                </c:pt>
                <c:pt idx="227">
                  <c:v>44058</c:v>
                </c:pt>
                <c:pt idx="228">
                  <c:v>44059</c:v>
                </c:pt>
                <c:pt idx="229">
                  <c:v>44060</c:v>
                </c:pt>
                <c:pt idx="230">
                  <c:v>44061</c:v>
                </c:pt>
                <c:pt idx="231">
                  <c:v>44062</c:v>
                </c:pt>
                <c:pt idx="232">
                  <c:v>44063</c:v>
                </c:pt>
                <c:pt idx="233">
                  <c:v>44064</c:v>
                </c:pt>
                <c:pt idx="234">
                  <c:v>44065</c:v>
                </c:pt>
                <c:pt idx="235">
                  <c:v>44066</c:v>
                </c:pt>
                <c:pt idx="236">
                  <c:v>44067</c:v>
                </c:pt>
                <c:pt idx="237">
                  <c:v>44068</c:v>
                </c:pt>
                <c:pt idx="238">
                  <c:v>44069</c:v>
                </c:pt>
                <c:pt idx="239">
                  <c:v>44070</c:v>
                </c:pt>
                <c:pt idx="240">
                  <c:v>44071</c:v>
                </c:pt>
                <c:pt idx="241">
                  <c:v>44072</c:v>
                </c:pt>
                <c:pt idx="242">
                  <c:v>44073</c:v>
                </c:pt>
                <c:pt idx="243">
                  <c:v>44074</c:v>
                </c:pt>
                <c:pt idx="244">
                  <c:v>44075</c:v>
                </c:pt>
                <c:pt idx="245">
                  <c:v>44076</c:v>
                </c:pt>
                <c:pt idx="246">
                  <c:v>44077</c:v>
                </c:pt>
                <c:pt idx="247">
                  <c:v>44078</c:v>
                </c:pt>
                <c:pt idx="248">
                  <c:v>44079</c:v>
                </c:pt>
                <c:pt idx="249">
                  <c:v>44080</c:v>
                </c:pt>
                <c:pt idx="250">
                  <c:v>44081</c:v>
                </c:pt>
                <c:pt idx="251">
                  <c:v>44082</c:v>
                </c:pt>
                <c:pt idx="252">
                  <c:v>44083</c:v>
                </c:pt>
                <c:pt idx="253">
                  <c:v>44084</c:v>
                </c:pt>
                <c:pt idx="254">
                  <c:v>44085</c:v>
                </c:pt>
                <c:pt idx="255">
                  <c:v>44086</c:v>
                </c:pt>
                <c:pt idx="256">
                  <c:v>44087</c:v>
                </c:pt>
                <c:pt idx="257">
                  <c:v>44088</c:v>
                </c:pt>
                <c:pt idx="258">
                  <c:v>44089</c:v>
                </c:pt>
                <c:pt idx="259">
                  <c:v>44090</c:v>
                </c:pt>
                <c:pt idx="260">
                  <c:v>44091</c:v>
                </c:pt>
                <c:pt idx="261">
                  <c:v>44092</c:v>
                </c:pt>
                <c:pt idx="262">
                  <c:v>44093</c:v>
                </c:pt>
                <c:pt idx="263">
                  <c:v>44094</c:v>
                </c:pt>
                <c:pt idx="264">
                  <c:v>44095</c:v>
                </c:pt>
                <c:pt idx="265">
                  <c:v>44096</c:v>
                </c:pt>
                <c:pt idx="266">
                  <c:v>44097</c:v>
                </c:pt>
                <c:pt idx="267">
                  <c:v>44098</c:v>
                </c:pt>
                <c:pt idx="268">
                  <c:v>44099</c:v>
                </c:pt>
                <c:pt idx="269">
                  <c:v>44100</c:v>
                </c:pt>
                <c:pt idx="270">
                  <c:v>44101</c:v>
                </c:pt>
                <c:pt idx="271">
                  <c:v>44102</c:v>
                </c:pt>
                <c:pt idx="272">
                  <c:v>44103</c:v>
                </c:pt>
                <c:pt idx="273">
                  <c:v>44104</c:v>
                </c:pt>
                <c:pt idx="274">
                  <c:v>44105</c:v>
                </c:pt>
                <c:pt idx="275">
                  <c:v>44106</c:v>
                </c:pt>
                <c:pt idx="276">
                  <c:v>44107</c:v>
                </c:pt>
                <c:pt idx="277">
                  <c:v>44108</c:v>
                </c:pt>
                <c:pt idx="278">
                  <c:v>44109</c:v>
                </c:pt>
                <c:pt idx="279">
                  <c:v>44110</c:v>
                </c:pt>
                <c:pt idx="280">
                  <c:v>44111</c:v>
                </c:pt>
                <c:pt idx="281">
                  <c:v>44112</c:v>
                </c:pt>
                <c:pt idx="282">
                  <c:v>44113</c:v>
                </c:pt>
                <c:pt idx="283">
                  <c:v>44114</c:v>
                </c:pt>
                <c:pt idx="284">
                  <c:v>44115</c:v>
                </c:pt>
                <c:pt idx="285">
                  <c:v>44116</c:v>
                </c:pt>
                <c:pt idx="286">
                  <c:v>44117</c:v>
                </c:pt>
                <c:pt idx="287">
                  <c:v>44118</c:v>
                </c:pt>
                <c:pt idx="288">
                  <c:v>44119</c:v>
                </c:pt>
                <c:pt idx="289">
                  <c:v>44120</c:v>
                </c:pt>
                <c:pt idx="290">
                  <c:v>44121</c:v>
                </c:pt>
                <c:pt idx="291">
                  <c:v>44122</c:v>
                </c:pt>
                <c:pt idx="292">
                  <c:v>44123</c:v>
                </c:pt>
                <c:pt idx="293">
                  <c:v>44124</c:v>
                </c:pt>
                <c:pt idx="294">
                  <c:v>44125</c:v>
                </c:pt>
                <c:pt idx="295">
                  <c:v>44126</c:v>
                </c:pt>
                <c:pt idx="296">
                  <c:v>44127</c:v>
                </c:pt>
                <c:pt idx="297">
                  <c:v>44128</c:v>
                </c:pt>
                <c:pt idx="298">
                  <c:v>44129</c:v>
                </c:pt>
                <c:pt idx="299">
                  <c:v>44130</c:v>
                </c:pt>
                <c:pt idx="300">
                  <c:v>44131</c:v>
                </c:pt>
                <c:pt idx="301">
                  <c:v>44132</c:v>
                </c:pt>
                <c:pt idx="302">
                  <c:v>44133</c:v>
                </c:pt>
                <c:pt idx="303">
                  <c:v>44134</c:v>
                </c:pt>
                <c:pt idx="304">
                  <c:v>44135</c:v>
                </c:pt>
                <c:pt idx="305">
                  <c:v>44136</c:v>
                </c:pt>
                <c:pt idx="306">
                  <c:v>44137</c:v>
                </c:pt>
                <c:pt idx="307">
                  <c:v>44138</c:v>
                </c:pt>
                <c:pt idx="308">
                  <c:v>44139</c:v>
                </c:pt>
                <c:pt idx="309">
                  <c:v>44140</c:v>
                </c:pt>
                <c:pt idx="310">
                  <c:v>44141</c:v>
                </c:pt>
                <c:pt idx="311">
                  <c:v>44142</c:v>
                </c:pt>
                <c:pt idx="312">
                  <c:v>44143</c:v>
                </c:pt>
                <c:pt idx="313">
                  <c:v>44144</c:v>
                </c:pt>
                <c:pt idx="314">
                  <c:v>44145</c:v>
                </c:pt>
                <c:pt idx="315">
                  <c:v>44146</c:v>
                </c:pt>
                <c:pt idx="316">
                  <c:v>44147</c:v>
                </c:pt>
                <c:pt idx="317">
                  <c:v>44148</c:v>
                </c:pt>
                <c:pt idx="318">
                  <c:v>44149</c:v>
                </c:pt>
                <c:pt idx="319">
                  <c:v>44150</c:v>
                </c:pt>
                <c:pt idx="320">
                  <c:v>44151</c:v>
                </c:pt>
                <c:pt idx="321">
                  <c:v>44152</c:v>
                </c:pt>
                <c:pt idx="322">
                  <c:v>44153</c:v>
                </c:pt>
                <c:pt idx="323">
                  <c:v>44154</c:v>
                </c:pt>
                <c:pt idx="324">
                  <c:v>44155</c:v>
                </c:pt>
                <c:pt idx="325">
                  <c:v>44156</c:v>
                </c:pt>
                <c:pt idx="326">
                  <c:v>44157</c:v>
                </c:pt>
                <c:pt idx="327">
                  <c:v>44158</c:v>
                </c:pt>
                <c:pt idx="328">
                  <c:v>44159</c:v>
                </c:pt>
                <c:pt idx="329">
                  <c:v>44160</c:v>
                </c:pt>
                <c:pt idx="330">
                  <c:v>44161</c:v>
                </c:pt>
                <c:pt idx="331">
                  <c:v>44162</c:v>
                </c:pt>
                <c:pt idx="332">
                  <c:v>44163</c:v>
                </c:pt>
                <c:pt idx="333">
                  <c:v>44164</c:v>
                </c:pt>
                <c:pt idx="334">
                  <c:v>44165</c:v>
                </c:pt>
                <c:pt idx="335">
                  <c:v>44166</c:v>
                </c:pt>
                <c:pt idx="336">
                  <c:v>44167</c:v>
                </c:pt>
                <c:pt idx="337">
                  <c:v>44168</c:v>
                </c:pt>
                <c:pt idx="338">
                  <c:v>44169</c:v>
                </c:pt>
                <c:pt idx="339">
                  <c:v>44170</c:v>
                </c:pt>
                <c:pt idx="340">
                  <c:v>44171</c:v>
                </c:pt>
                <c:pt idx="341">
                  <c:v>44172</c:v>
                </c:pt>
                <c:pt idx="342">
                  <c:v>44173</c:v>
                </c:pt>
                <c:pt idx="343">
                  <c:v>44174</c:v>
                </c:pt>
                <c:pt idx="344">
                  <c:v>44175</c:v>
                </c:pt>
                <c:pt idx="345">
                  <c:v>44176</c:v>
                </c:pt>
                <c:pt idx="346">
                  <c:v>44177</c:v>
                </c:pt>
                <c:pt idx="347">
                  <c:v>44178</c:v>
                </c:pt>
                <c:pt idx="348">
                  <c:v>44179</c:v>
                </c:pt>
                <c:pt idx="349">
                  <c:v>44180</c:v>
                </c:pt>
                <c:pt idx="350">
                  <c:v>44181</c:v>
                </c:pt>
                <c:pt idx="351">
                  <c:v>44182</c:v>
                </c:pt>
                <c:pt idx="352">
                  <c:v>44183</c:v>
                </c:pt>
                <c:pt idx="353">
                  <c:v>44184</c:v>
                </c:pt>
                <c:pt idx="354">
                  <c:v>44185</c:v>
                </c:pt>
                <c:pt idx="355">
                  <c:v>44186</c:v>
                </c:pt>
                <c:pt idx="356">
                  <c:v>44187</c:v>
                </c:pt>
                <c:pt idx="357">
                  <c:v>44188</c:v>
                </c:pt>
                <c:pt idx="358">
                  <c:v>44189</c:v>
                </c:pt>
                <c:pt idx="359">
                  <c:v>44190</c:v>
                </c:pt>
                <c:pt idx="360">
                  <c:v>44191</c:v>
                </c:pt>
                <c:pt idx="361">
                  <c:v>44192</c:v>
                </c:pt>
                <c:pt idx="362">
                  <c:v>44193</c:v>
                </c:pt>
                <c:pt idx="363">
                  <c:v>44194</c:v>
                </c:pt>
                <c:pt idx="364">
                  <c:v>44195</c:v>
                </c:pt>
                <c:pt idx="365">
                  <c:v>44196</c:v>
                </c:pt>
              </c:numCache>
            </c:numRef>
          </c:cat>
          <c:val>
            <c:numRef>
              <c:f>Sheet1!$C$2:$C$367</c:f>
              <c:numCache>
                <c:formatCode>General</c:formatCode>
                <c:ptCount val="366"/>
                <c:pt idx="286" formatCode="0">
                  <c:v>100</c:v>
                </c:pt>
                <c:pt idx="287" formatCode="0">
                  <c:v>100</c:v>
                </c:pt>
                <c:pt idx="288" formatCode="0">
                  <c:v>100</c:v>
                </c:pt>
                <c:pt idx="289" formatCode="0">
                  <c:v>100</c:v>
                </c:pt>
                <c:pt idx="290" formatCode="0">
                  <c:v>100</c:v>
                </c:pt>
                <c:pt idx="291" formatCode="0">
                  <c:v>100</c:v>
                </c:pt>
                <c:pt idx="292" formatCode="0">
                  <c:v>100</c:v>
                </c:pt>
                <c:pt idx="293" formatCode="0">
                  <c:v>100</c:v>
                </c:pt>
                <c:pt idx="294" formatCode="0">
                  <c:v>100</c:v>
                </c:pt>
                <c:pt idx="295" formatCode="0">
                  <c:v>100</c:v>
                </c:pt>
                <c:pt idx="296" formatCode="0">
                  <c:v>100</c:v>
                </c:pt>
                <c:pt idx="297" formatCode="0">
                  <c:v>100</c:v>
                </c:pt>
                <c:pt idx="298" formatCode="0">
                  <c:v>100</c:v>
                </c:pt>
                <c:pt idx="299" formatCode="0">
                  <c:v>100</c:v>
                </c:pt>
                <c:pt idx="300" formatCode="0">
                  <c:v>100</c:v>
                </c:pt>
                <c:pt idx="301" formatCode="0">
                  <c:v>100</c:v>
                </c:pt>
                <c:pt idx="302" formatCode="0">
                  <c:v>100</c:v>
                </c:pt>
                <c:pt idx="303" formatCode="0">
                  <c:v>100</c:v>
                </c:pt>
                <c:pt idx="304" formatCode="0">
                  <c:v>100</c:v>
                </c:pt>
                <c:pt idx="305" formatCode="0">
                  <c:v>100</c:v>
                </c:pt>
                <c:pt idx="306" formatCode="0">
                  <c:v>100</c:v>
                </c:pt>
                <c:pt idx="307" formatCode="0">
                  <c:v>100</c:v>
                </c:pt>
                <c:pt idx="308" formatCode="0">
                  <c:v>100</c:v>
                </c:pt>
                <c:pt idx="309" formatCode="0">
                  <c:v>100</c:v>
                </c:pt>
                <c:pt idx="310" formatCode="0">
                  <c:v>100</c:v>
                </c:pt>
                <c:pt idx="311" formatCode="0">
                  <c:v>100</c:v>
                </c:pt>
                <c:pt idx="312" formatCode="0">
                  <c:v>100</c:v>
                </c:pt>
                <c:pt idx="313" formatCode="0">
                  <c:v>100</c:v>
                </c:pt>
                <c:pt idx="314" formatCode="0">
                  <c:v>100</c:v>
                </c:pt>
                <c:pt idx="315" formatCode="0">
                  <c:v>100</c:v>
                </c:pt>
                <c:pt idx="316" formatCode="0">
                  <c:v>100</c:v>
                </c:pt>
                <c:pt idx="317" formatCode="0">
                  <c:v>100</c:v>
                </c:pt>
                <c:pt idx="318" formatCode="0">
                  <c:v>100</c:v>
                </c:pt>
                <c:pt idx="319" formatCode="0">
                  <c:v>100</c:v>
                </c:pt>
                <c:pt idx="320" formatCode="0">
                  <c:v>100</c:v>
                </c:pt>
                <c:pt idx="321" formatCode="0">
                  <c:v>100</c:v>
                </c:pt>
                <c:pt idx="322" formatCode="0">
                  <c:v>100</c:v>
                </c:pt>
                <c:pt idx="323" formatCode="0">
                  <c:v>100</c:v>
                </c:pt>
                <c:pt idx="324" formatCode="0">
                  <c:v>100</c:v>
                </c:pt>
                <c:pt idx="325" formatCode="0">
                  <c:v>100</c:v>
                </c:pt>
                <c:pt idx="326" formatCode="0">
                  <c:v>100</c:v>
                </c:pt>
                <c:pt idx="327" formatCode="0">
                  <c:v>100</c:v>
                </c:pt>
                <c:pt idx="328" formatCode="0">
                  <c:v>100</c:v>
                </c:pt>
                <c:pt idx="329" formatCode="0">
                  <c:v>100</c:v>
                </c:pt>
                <c:pt idx="330" formatCode="0">
                  <c:v>100</c:v>
                </c:pt>
                <c:pt idx="331" formatCode="0">
                  <c:v>100</c:v>
                </c:pt>
                <c:pt idx="332" formatCode="0">
                  <c:v>100</c:v>
                </c:pt>
                <c:pt idx="333" formatCode="0">
                  <c:v>100</c:v>
                </c:pt>
                <c:pt idx="334" formatCode="0">
                  <c:v>100</c:v>
                </c:pt>
                <c:pt idx="335" formatCode="0">
                  <c:v>100</c:v>
                </c:pt>
                <c:pt idx="336" formatCode="0">
                  <c:v>100</c:v>
                </c:pt>
                <c:pt idx="337" formatCode="0">
                  <c:v>100</c:v>
                </c:pt>
                <c:pt idx="338" formatCode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B1-40FA-B9A0-B4CFE1845F91}"/>
            </c:ext>
          </c:extLst>
        </c:ser>
        <c:ser>
          <c:idx val="2"/>
          <c:order val="2"/>
          <c:tx>
            <c:v>RT-PCR confirmed cases</c:v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numRef>
              <c:f>Sheet1!$A$2:$A$367</c:f>
              <c:numCache>
                <c:formatCode>m/d/yyyy</c:formatCode>
                <c:ptCount val="366"/>
                <c:pt idx="0">
                  <c:v>43831</c:v>
                </c:pt>
                <c:pt idx="1">
                  <c:v>43832</c:v>
                </c:pt>
                <c:pt idx="2">
                  <c:v>43833</c:v>
                </c:pt>
                <c:pt idx="3">
                  <c:v>43834</c:v>
                </c:pt>
                <c:pt idx="4">
                  <c:v>43835</c:v>
                </c:pt>
                <c:pt idx="5">
                  <c:v>43836</c:v>
                </c:pt>
                <c:pt idx="6">
                  <c:v>43837</c:v>
                </c:pt>
                <c:pt idx="7">
                  <c:v>43838</c:v>
                </c:pt>
                <c:pt idx="8">
                  <c:v>43839</c:v>
                </c:pt>
                <c:pt idx="9">
                  <c:v>43840</c:v>
                </c:pt>
                <c:pt idx="10">
                  <c:v>43841</c:v>
                </c:pt>
                <c:pt idx="11">
                  <c:v>43842</c:v>
                </c:pt>
                <c:pt idx="12">
                  <c:v>43843</c:v>
                </c:pt>
                <c:pt idx="13">
                  <c:v>43844</c:v>
                </c:pt>
                <c:pt idx="14">
                  <c:v>43845</c:v>
                </c:pt>
                <c:pt idx="15">
                  <c:v>43846</c:v>
                </c:pt>
                <c:pt idx="16">
                  <c:v>43847</c:v>
                </c:pt>
                <c:pt idx="17">
                  <c:v>43848</c:v>
                </c:pt>
                <c:pt idx="18">
                  <c:v>43849</c:v>
                </c:pt>
                <c:pt idx="19">
                  <c:v>43850</c:v>
                </c:pt>
                <c:pt idx="20">
                  <c:v>43851</c:v>
                </c:pt>
                <c:pt idx="21">
                  <c:v>43852</c:v>
                </c:pt>
                <c:pt idx="22">
                  <c:v>43853</c:v>
                </c:pt>
                <c:pt idx="23">
                  <c:v>43854</c:v>
                </c:pt>
                <c:pt idx="24">
                  <c:v>43855</c:v>
                </c:pt>
                <c:pt idx="25">
                  <c:v>43856</c:v>
                </c:pt>
                <c:pt idx="26">
                  <c:v>43857</c:v>
                </c:pt>
                <c:pt idx="27">
                  <c:v>43858</c:v>
                </c:pt>
                <c:pt idx="28">
                  <c:v>43859</c:v>
                </c:pt>
                <c:pt idx="29">
                  <c:v>43860</c:v>
                </c:pt>
                <c:pt idx="30">
                  <c:v>43861</c:v>
                </c:pt>
                <c:pt idx="31">
                  <c:v>43862</c:v>
                </c:pt>
                <c:pt idx="32">
                  <c:v>43863</c:v>
                </c:pt>
                <c:pt idx="33">
                  <c:v>43864</c:v>
                </c:pt>
                <c:pt idx="34">
                  <c:v>43865</c:v>
                </c:pt>
                <c:pt idx="35">
                  <c:v>43866</c:v>
                </c:pt>
                <c:pt idx="36">
                  <c:v>43867</c:v>
                </c:pt>
                <c:pt idx="37">
                  <c:v>43868</c:v>
                </c:pt>
                <c:pt idx="38">
                  <c:v>43869</c:v>
                </c:pt>
                <c:pt idx="39">
                  <c:v>43870</c:v>
                </c:pt>
                <c:pt idx="40">
                  <c:v>43871</c:v>
                </c:pt>
                <c:pt idx="41">
                  <c:v>43872</c:v>
                </c:pt>
                <c:pt idx="42">
                  <c:v>43873</c:v>
                </c:pt>
                <c:pt idx="43">
                  <c:v>43874</c:v>
                </c:pt>
                <c:pt idx="44">
                  <c:v>43875</c:v>
                </c:pt>
                <c:pt idx="45">
                  <c:v>43876</c:v>
                </c:pt>
                <c:pt idx="46">
                  <c:v>43877</c:v>
                </c:pt>
                <c:pt idx="47">
                  <c:v>43878</c:v>
                </c:pt>
                <c:pt idx="48">
                  <c:v>43879</c:v>
                </c:pt>
                <c:pt idx="49">
                  <c:v>43880</c:v>
                </c:pt>
                <c:pt idx="50">
                  <c:v>43881</c:v>
                </c:pt>
                <c:pt idx="51">
                  <c:v>43882</c:v>
                </c:pt>
                <c:pt idx="52">
                  <c:v>43883</c:v>
                </c:pt>
                <c:pt idx="53">
                  <c:v>43884</c:v>
                </c:pt>
                <c:pt idx="54">
                  <c:v>43885</c:v>
                </c:pt>
                <c:pt idx="55">
                  <c:v>43886</c:v>
                </c:pt>
                <c:pt idx="56">
                  <c:v>43887</c:v>
                </c:pt>
                <c:pt idx="57">
                  <c:v>43888</c:v>
                </c:pt>
                <c:pt idx="58">
                  <c:v>43889</c:v>
                </c:pt>
                <c:pt idx="59">
                  <c:v>43890</c:v>
                </c:pt>
                <c:pt idx="60">
                  <c:v>43891</c:v>
                </c:pt>
                <c:pt idx="61">
                  <c:v>43892</c:v>
                </c:pt>
                <c:pt idx="62">
                  <c:v>43893</c:v>
                </c:pt>
                <c:pt idx="63">
                  <c:v>43894</c:v>
                </c:pt>
                <c:pt idx="64">
                  <c:v>43895</c:v>
                </c:pt>
                <c:pt idx="65">
                  <c:v>43896</c:v>
                </c:pt>
                <c:pt idx="66">
                  <c:v>43897</c:v>
                </c:pt>
                <c:pt idx="67">
                  <c:v>43898</c:v>
                </c:pt>
                <c:pt idx="68">
                  <c:v>43899</c:v>
                </c:pt>
                <c:pt idx="69">
                  <c:v>43900</c:v>
                </c:pt>
                <c:pt idx="70">
                  <c:v>43901</c:v>
                </c:pt>
                <c:pt idx="71">
                  <c:v>43902</c:v>
                </c:pt>
                <c:pt idx="72">
                  <c:v>43903</c:v>
                </c:pt>
                <c:pt idx="73">
                  <c:v>43904</c:v>
                </c:pt>
                <c:pt idx="74">
                  <c:v>43905</c:v>
                </c:pt>
                <c:pt idx="75">
                  <c:v>43906</c:v>
                </c:pt>
                <c:pt idx="76">
                  <c:v>43907</c:v>
                </c:pt>
                <c:pt idx="77">
                  <c:v>43908</c:v>
                </c:pt>
                <c:pt idx="78">
                  <c:v>43909</c:v>
                </c:pt>
                <c:pt idx="79">
                  <c:v>43910</c:v>
                </c:pt>
                <c:pt idx="80">
                  <c:v>43911</c:v>
                </c:pt>
                <c:pt idx="81">
                  <c:v>43912</c:v>
                </c:pt>
                <c:pt idx="82">
                  <c:v>43913</c:v>
                </c:pt>
                <c:pt idx="83">
                  <c:v>43914</c:v>
                </c:pt>
                <c:pt idx="84">
                  <c:v>43915</c:v>
                </c:pt>
                <c:pt idx="85">
                  <c:v>43916</c:v>
                </c:pt>
                <c:pt idx="86">
                  <c:v>43917</c:v>
                </c:pt>
                <c:pt idx="87">
                  <c:v>43918</c:v>
                </c:pt>
                <c:pt idx="88">
                  <c:v>43919</c:v>
                </c:pt>
                <c:pt idx="89">
                  <c:v>43920</c:v>
                </c:pt>
                <c:pt idx="90">
                  <c:v>43921</c:v>
                </c:pt>
                <c:pt idx="91">
                  <c:v>43922</c:v>
                </c:pt>
                <c:pt idx="92">
                  <c:v>43923</c:v>
                </c:pt>
                <c:pt idx="93">
                  <c:v>43924</c:v>
                </c:pt>
                <c:pt idx="94">
                  <c:v>43925</c:v>
                </c:pt>
                <c:pt idx="95">
                  <c:v>43926</c:v>
                </c:pt>
                <c:pt idx="96">
                  <c:v>43927</c:v>
                </c:pt>
                <c:pt idx="97">
                  <c:v>43928</c:v>
                </c:pt>
                <c:pt idx="98">
                  <c:v>43929</c:v>
                </c:pt>
                <c:pt idx="99">
                  <c:v>43930</c:v>
                </c:pt>
                <c:pt idx="100">
                  <c:v>43931</c:v>
                </c:pt>
                <c:pt idx="101">
                  <c:v>43932</c:v>
                </c:pt>
                <c:pt idx="102">
                  <c:v>43933</c:v>
                </c:pt>
                <c:pt idx="103">
                  <c:v>43934</c:v>
                </c:pt>
                <c:pt idx="104">
                  <c:v>43935</c:v>
                </c:pt>
                <c:pt idx="105">
                  <c:v>43936</c:v>
                </c:pt>
                <c:pt idx="106">
                  <c:v>43937</c:v>
                </c:pt>
                <c:pt idx="107">
                  <c:v>43938</c:v>
                </c:pt>
                <c:pt idx="108">
                  <c:v>43939</c:v>
                </c:pt>
                <c:pt idx="109">
                  <c:v>43940</c:v>
                </c:pt>
                <c:pt idx="110">
                  <c:v>43941</c:v>
                </c:pt>
                <c:pt idx="111">
                  <c:v>43942</c:v>
                </c:pt>
                <c:pt idx="112">
                  <c:v>43943</c:v>
                </c:pt>
                <c:pt idx="113">
                  <c:v>43944</c:v>
                </c:pt>
                <c:pt idx="114">
                  <c:v>43945</c:v>
                </c:pt>
                <c:pt idx="115">
                  <c:v>43946</c:v>
                </c:pt>
                <c:pt idx="116">
                  <c:v>43947</c:v>
                </c:pt>
                <c:pt idx="117">
                  <c:v>43948</c:v>
                </c:pt>
                <c:pt idx="118">
                  <c:v>43949</c:v>
                </c:pt>
                <c:pt idx="119">
                  <c:v>43950</c:v>
                </c:pt>
                <c:pt idx="120">
                  <c:v>43951</c:v>
                </c:pt>
                <c:pt idx="121">
                  <c:v>43952</c:v>
                </c:pt>
                <c:pt idx="122">
                  <c:v>43953</c:v>
                </c:pt>
                <c:pt idx="123">
                  <c:v>43954</c:v>
                </c:pt>
                <c:pt idx="124">
                  <c:v>43955</c:v>
                </c:pt>
                <c:pt idx="125">
                  <c:v>43956</c:v>
                </c:pt>
                <c:pt idx="126">
                  <c:v>43957</c:v>
                </c:pt>
                <c:pt idx="127">
                  <c:v>43958</c:v>
                </c:pt>
                <c:pt idx="128">
                  <c:v>43959</c:v>
                </c:pt>
                <c:pt idx="129">
                  <c:v>43960</c:v>
                </c:pt>
                <c:pt idx="130">
                  <c:v>43961</c:v>
                </c:pt>
                <c:pt idx="131">
                  <c:v>43962</c:v>
                </c:pt>
                <c:pt idx="132">
                  <c:v>43963</c:v>
                </c:pt>
                <c:pt idx="133">
                  <c:v>43964</c:v>
                </c:pt>
                <c:pt idx="134">
                  <c:v>43965</c:v>
                </c:pt>
                <c:pt idx="135">
                  <c:v>43966</c:v>
                </c:pt>
                <c:pt idx="136">
                  <c:v>43967</c:v>
                </c:pt>
                <c:pt idx="137">
                  <c:v>43968</c:v>
                </c:pt>
                <c:pt idx="138">
                  <c:v>43969</c:v>
                </c:pt>
                <c:pt idx="139">
                  <c:v>43970</c:v>
                </c:pt>
                <c:pt idx="140">
                  <c:v>43971</c:v>
                </c:pt>
                <c:pt idx="141">
                  <c:v>43972</c:v>
                </c:pt>
                <c:pt idx="142">
                  <c:v>43973</c:v>
                </c:pt>
                <c:pt idx="143">
                  <c:v>43974</c:v>
                </c:pt>
                <c:pt idx="144">
                  <c:v>43975</c:v>
                </c:pt>
                <c:pt idx="145">
                  <c:v>43976</c:v>
                </c:pt>
                <c:pt idx="146">
                  <c:v>43977</c:v>
                </c:pt>
                <c:pt idx="147">
                  <c:v>43978</c:v>
                </c:pt>
                <c:pt idx="148">
                  <c:v>43979</c:v>
                </c:pt>
                <c:pt idx="149">
                  <c:v>43980</c:v>
                </c:pt>
                <c:pt idx="150">
                  <c:v>43981</c:v>
                </c:pt>
                <c:pt idx="151">
                  <c:v>43982</c:v>
                </c:pt>
                <c:pt idx="152">
                  <c:v>43983</c:v>
                </c:pt>
                <c:pt idx="153">
                  <c:v>43984</c:v>
                </c:pt>
                <c:pt idx="154">
                  <c:v>43985</c:v>
                </c:pt>
                <c:pt idx="155">
                  <c:v>43986</c:v>
                </c:pt>
                <c:pt idx="156">
                  <c:v>43987</c:v>
                </c:pt>
                <c:pt idx="157">
                  <c:v>43988</c:v>
                </c:pt>
                <c:pt idx="158">
                  <c:v>43989</c:v>
                </c:pt>
                <c:pt idx="159">
                  <c:v>43990</c:v>
                </c:pt>
                <c:pt idx="160">
                  <c:v>43991</c:v>
                </c:pt>
                <c:pt idx="161">
                  <c:v>43992</c:v>
                </c:pt>
                <c:pt idx="162">
                  <c:v>43993</c:v>
                </c:pt>
                <c:pt idx="163">
                  <c:v>43994</c:v>
                </c:pt>
                <c:pt idx="164">
                  <c:v>43995</c:v>
                </c:pt>
                <c:pt idx="165">
                  <c:v>43996</c:v>
                </c:pt>
                <c:pt idx="166">
                  <c:v>43997</c:v>
                </c:pt>
                <c:pt idx="167">
                  <c:v>43998</c:v>
                </c:pt>
                <c:pt idx="168">
                  <c:v>43999</c:v>
                </c:pt>
                <c:pt idx="169">
                  <c:v>44000</c:v>
                </c:pt>
                <c:pt idx="170">
                  <c:v>44001</c:v>
                </c:pt>
                <c:pt idx="171">
                  <c:v>44002</c:v>
                </c:pt>
                <c:pt idx="172">
                  <c:v>44003</c:v>
                </c:pt>
                <c:pt idx="173">
                  <c:v>44004</c:v>
                </c:pt>
                <c:pt idx="174">
                  <c:v>44005</c:v>
                </c:pt>
                <c:pt idx="175">
                  <c:v>44006</c:v>
                </c:pt>
                <c:pt idx="176">
                  <c:v>44007</c:v>
                </c:pt>
                <c:pt idx="177">
                  <c:v>44008</c:v>
                </c:pt>
                <c:pt idx="178">
                  <c:v>44009</c:v>
                </c:pt>
                <c:pt idx="179">
                  <c:v>44010</c:v>
                </c:pt>
                <c:pt idx="180">
                  <c:v>44011</c:v>
                </c:pt>
                <c:pt idx="181">
                  <c:v>44012</c:v>
                </c:pt>
                <c:pt idx="182">
                  <c:v>44013</c:v>
                </c:pt>
                <c:pt idx="183">
                  <c:v>44014</c:v>
                </c:pt>
                <c:pt idx="184">
                  <c:v>44015</c:v>
                </c:pt>
                <c:pt idx="185">
                  <c:v>44016</c:v>
                </c:pt>
                <c:pt idx="186">
                  <c:v>44017</c:v>
                </c:pt>
                <c:pt idx="187">
                  <c:v>44018</c:v>
                </c:pt>
                <c:pt idx="188">
                  <c:v>44019</c:v>
                </c:pt>
                <c:pt idx="189">
                  <c:v>44020</c:v>
                </c:pt>
                <c:pt idx="190">
                  <c:v>44021</c:v>
                </c:pt>
                <c:pt idx="191">
                  <c:v>44022</c:v>
                </c:pt>
                <c:pt idx="192">
                  <c:v>44023</c:v>
                </c:pt>
                <c:pt idx="193">
                  <c:v>44024</c:v>
                </c:pt>
                <c:pt idx="194">
                  <c:v>44025</c:v>
                </c:pt>
                <c:pt idx="195">
                  <c:v>44026</c:v>
                </c:pt>
                <c:pt idx="196">
                  <c:v>44027</c:v>
                </c:pt>
                <c:pt idx="197">
                  <c:v>44028</c:v>
                </c:pt>
                <c:pt idx="198">
                  <c:v>44029</c:v>
                </c:pt>
                <c:pt idx="199">
                  <c:v>44030</c:v>
                </c:pt>
                <c:pt idx="200">
                  <c:v>44031</c:v>
                </c:pt>
                <c:pt idx="201">
                  <c:v>44032</c:v>
                </c:pt>
                <c:pt idx="202">
                  <c:v>44033</c:v>
                </c:pt>
                <c:pt idx="203">
                  <c:v>44034</c:v>
                </c:pt>
                <c:pt idx="204">
                  <c:v>44035</c:v>
                </c:pt>
                <c:pt idx="205">
                  <c:v>44036</c:v>
                </c:pt>
                <c:pt idx="206">
                  <c:v>44037</c:v>
                </c:pt>
                <c:pt idx="207">
                  <c:v>44038</c:v>
                </c:pt>
                <c:pt idx="208">
                  <c:v>44039</c:v>
                </c:pt>
                <c:pt idx="209">
                  <c:v>44040</c:v>
                </c:pt>
                <c:pt idx="210">
                  <c:v>44041</c:v>
                </c:pt>
                <c:pt idx="211">
                  <c:v>44042</c:v>
                </c:pt>
                <c:pt idx="212">
                  <c:v>44043</c:v>
                </c:pt>
                <c:pt idx="213">
                  <c:v>44044</c:v>
                </c:pt>
                <c:pt idx="214">
                  <c:v>44045</c:v>
                </c:pt>
                <c:pt idx="215">
                  <c:v>44046</c:v>
                </c:pt>
                <c:pt idx="216">
                  <c:v>44047</c:v>
                </c:pt>
                <c:pt idx="217">
                  <c:v>44048</c:v>
                </c:pt>
                <c:pt idx="218">
                  <c:v>44049</c:v>
                </c:pt>
                <c:pt idx="219">
                  <c:v>44050</c:v>
                </c:pt>
                <c:pt idx="220">
                  <c:v>44051</c:v>
                </c:pt>
                <c:pt idx="221">
                  <c:v>44052</c:v>
                </c:pt>
                <c:pt idx="222">
                  <c:v>44053</c:v>
                </c:pt>
                <c:pt idx="223">
                  <c:v>44054</c:v>
                </c:pt>
                <c:pt idx="224">
                  <c:v>44055</c:v>
                </c:pt>
                <c:pt idx="225">
                  <c:v>44056</c:v>
                </c:pt>
                <c:pt idx="226">
                  <c:v>44057</c:v>
                </c:pt>
                <c:pt idx="227">
                  <c:v>44058</c:v>
                </c:pt>
                <c:pt idx="228">
                  <c:v>44059</c:v>
                </c:pt>
                <c:pt idx="229">
                  <c:v>44060</c:v>
                </c:pt>
                <c:pt idx="230">
                  <c:v>44061</c:v>
                </c:pt>
                <c:pt idx="231">
                  <c:v>44062</c:v>
                </c:pt>
                <c:pt idx="232">
                  <c:v>44063</c:v>
                </c:pt>
                <c:pt idx="233">
                  <c:v>44064</c:v>
                </c:pt>
                <c:pt idx="234">
                  <c:v>44065</c:v>
                </c:pt>
                <c:pt idx="235">
                  <c:v>44066</c:v>
                </c:pt>
                <c:pt idx="236">
                  <c:v>44067</c:v>
                </c:pt>
                <c:pt idx="237">
                  <c:v>44068</c:v>
                </c:pt>
                <c:pt idx="238">
                  <c:v>44069</c:v>
                </c:pt>
                <c:pt idx="239">
                  <c:v>44070</c:v>
                </c:pt>
                <c:pt idx="240">
                  <c:v>44071</c:v>
                </c:pt>
                <c:pt idx="241">
                  <c:v>44072</c:v>
                </c:pt>
                <c:pt idx="242">
                  <c:v>44073</c:v>
                </c:pt>
                <c:pt idx="243">
                  <c:v>44074</c:v>
                </c:pt>
                <c:pt idx="244">
                  <c:v>44075</c:v>
                </c:pt>
                <c:pt idx="245">
                  <c:v>44076</c:v>
                </c:pt>
                <c:pt idx="246">
                  <c:v>44077</c:v>
                </c:pt>
                <c:pt idx="247">
                  <c:v>44078</c:v>
                </c:pt>
                <c:pt idx="248">
                  <c:v>44079</c:v>
                </c:pt>
                <c:pt idx="249">
                  <c:v>44080</c:v>
                </c:pt>
                <c:pt idx="250">
                  <c:v>44081</c:v>
                </c:pt>
                <c:pt idx="251">
                  <c:v>44082</c:v>
                </c:pt>
                <c:pt idx="252">
                  <c:v>44083</c:v>
                </c:pt>
                <c:pt idx="253">
                  <c:v>44084</c:v>
                </c:pt>
                <c:pt idx="254">
                  <c:v>44085</c:v>
                </c:pt>
                <c:pt idx="255">
                  <c:v>44086</c:v>
                </c:pt>
                <c:pt idx="256">
                  <c:v>44087</c:v>
                </c:pt>
                <c:pt idx="257">
                  <c:v>44088</c:v>
                </c:pt>
                <c:pt idx="258">
                  <c:v>44089</c:v>
                </c:pt>
                <c:pt idx="259">
                  <c:v>44090</c:v>
                </c:pt>
                <c:pt idx="260">
                  <c:v>44091</c:v>
                </c:pt>
                <c:pt idx="261">
                  <c:v>44092</c:v>
                </c:pt>
                <c:pt idx="262">
                  <c:v>44093</c:v>
                </c:pt>
                <c:pt idx="263">
                  <c:v>44094</c:v>
                </c:pt>
                <c:pt idx="264">
                  <c:v>44095</c:v>
                </c:pt>
                <c:pt idx="265">
                  <c:v>44096</c:v>
                </c:pt>
                <c:pt idx="266">
                  <c:v>44097</c:v>
                </c:pt>
                <c:pt idx="267">
                  <c:v>44098</c:v>
                </c:pt>
                <c:pt idx="268">
                  <c:v>44099</c:v>
                </c:pt>
                <c:pt idx="269">
                  <c:v>44100</c:v>
                </c:pt>
                <c:pt idx="270">
                  <c:v>44101</c:v>
                </c:pt>
                <c:pt idx="271">
                  <c:v>44102</c:v>
                </c:pt>
                <c:pt idx="272">
                  <c:v>44103</c:v>
                </c:pt>
                <c:pt idx="273">
                  <c:v>44104</c:v>
                </c:pt>
                <c:pt idx="274">
                  <c:v>44105</c:v>
                </c:pt>
                <c:pt idx="275">
                  <c:v>44106</c:v>
                </c:pt>
                <c:pt idx="276">
                  <c:v>44107</c:v>
                </c:pt>
                <c:pt idx="277">
                  <c:v>44108</c:v>
                </c:pt>
                <c:pt idx="278">
                  <c:v>44109</c:v>
                </c:pt>
                <c:pt idx="279">
                  <c:v>44110</c:v>
                </c:pt>
                <c:pt idx="280">
                  <c:v>44111</c:v>
                </c:pt>
                <c:pt idx="281">
                  <c:v>44112</c:v>
                </c:pt>
                <c:pt idx="282">
                  <c:v>44113</c:v>
                </c:pt>
                <c:pt idx="283">
                  <c:v>44114</c:v>
                </c:pt>
                <c:pt idx="284">
                  <c:v>44115</c:v>
                </c:pt>
                <c:pt idx="285">
                  <c:v>44116</c:v>
                </c:pt>
                <c:pt idx="286">
                  <c:v>44117</c:v>
                </c:pt>
                <c:pt idx="287">
                  <c:v>44118</c:v>
                </c:pt>
                <c:pt idx="288">
                  <c:v>44119</c:v>
                </c:pt>
                <c:pt idx="289">
                  <c:v>44120</c:v>
                </c:pt>
                <c:pt idx="290">
                  <c:v>44121</c:v>
                </c:pt>
                <c:pt idx="291">
                  <c:v>44122</c:v>
                </c:pt>
                <c:pt idx="292">
                  <c:v>44123</c:v>
                </c:pt>
                <c:pt idx="293">
                  <c:v>44124</c:v>
                </c:pt>
                <c:pt idx="294">
                  <c:v>44125</c:v>
                </c:pt>
                <c:pt idx="295">
                  <c:v>44126</c:v>
                </c:pt>
                <c:pt idx="296">
                  <c:v>44127</c:v>
                </c:pt>
                <c:pt idx="297">
                  <c:v>44128</c:v>
                </c:pt>
                <c:pt idx="298">
                  <c:v>44129</c:v>
                </c:pt>
                <c:pt idx="299">
                  <c:v>44130</c:v>
                </c:pt>
                <c:pt idx="300">
                  <c:v>44131</c:v>
                </c:pt>
                <c:pt idx="301">
                  <c:v>44132</c:v>
                </c:pt>
                <c:pt idx="302">
                  <c:v>44133</c:v>
                </c:pt>
                <c:pt idx="303">
                  <c:v>44134</c:v>
                </c:pt>
                <c:pt idx="304">
                  <c:v>44135</c:v>
                </c:pt>
                <c:pt idx="305">
                  <c:v>44136</c:v>
                </c:pt>
                <c:pt idx="306">
                  <c:v>44137</c:v>
                </c:pt>
                <c:pt idx="307">
                  <c:v>44138</c:v>
                </c:pt>
                <c:pt idx="308">
                  <c:v>44139</c:v>
                </c:pt>
                <c:pt idx="309">
                  <c:v>44140</c:v>
                </c:pt>
                <c:pt idx="310">
                  <c:v>44141</c:v>
                </c:pt>
                <c:pt idx="311">
                  <c:v>44142</c:v>
                </c:pt>
                <c:pt idx="312">
                  <c:v>44143</c:v>
                </c:pt>
                <c:pt idx="313">
                  <c:v>44144</c:v>
                </c:pt>
                <c:pt idx="314">
                  <c:v>44145</c:v>
                </c:pt>
                <c:pt idx="315">
                  <c:v>44146</c:v>
                </c:pt>
                <c:pt idx="316">
                  <c:v>44147</c:v>
                </c:pt>
                <c:pt idx="317">
                  <c:v>44148</c:v>
                </c:pt>
                <c:pt idx="318">
                  <c:v>44149</c:v>
                </c:pt>
                <c:pt idx="319">
                  <c:v>44150</c:v>
                </c:pt>
                <c:pt idx="320">
                  <c:v>44151</c:v>
                </c:pt>
                <c:pt idx="321">
                  <c:v>44152</c:v>
                </c:pt>
                <c:pt idx="322">
                  <c:v>44153</c:v>
                </c:pt>
                <c:pt idx="323">
                  <c:v>44154</c:v>
                </c:pt>
                <c:pt idx="324">
                  <c:v>44155</c:v>
                </c:pt>
                <c:pt idx="325">
                  <c:v>44156</c:v>
                </c:pt>
                <c:pt idx="326">
                  <c:v>44157</c:v>
                </c:pt>
                <c:pt idx="327">
                  <c:v>44158</c:v>
                </c:pt>
                <c:pt idx="328">
                  <c:v>44159</c:v>
                </c:pt>
                <c:pt idx="329">
                  <c:v>44160</c:v>
                </c:pt>
                <c:pt idx="330">
                  <c:v>44161</c:v>
                </c:pt>
                <c:pt idx="331">
                  <c:v>44162</c:v>
                </c:pt>
                <c:pt idx="332">
                  <c:v>44163</c:v>
                </c:pt>
                <c:pt idx="333">
                  <c:v>44164</c:v>
                </c:pt>
                <c:pt idx="334">
                  <c:v>44165</c:v>
                </c:pt>
                <c:pt idx="335">
                  <c:v>44166</c:v>
                </c:pt>
                <c:pt idx="336">
                  <c:v>44167</c:v>
                </c:pt>
                <c:pt idx="337">
                  <c:v>44168</c:v>
                </c:pt>
                <c:pt idx="338">
                  <c:v>44169</c:v>
                </c:pt>
                <c:pt idx="339">
                  <c:v>44170</c:v>
                </c:pt>
                <c:pt idx="340">
                  <c:v>44171</c:v>
                </c:pt>
                <c:pt idx="341">
                  <c:v>44172</c:v>
                </c:pt>
                <c:pt idx="342">
                  <c:v>44173</c:v>
                </c:pt>
                <c:pt idx="343">
                  <c:v>44174</c:v>
                </c:pt>
                <c:pt idx="344">
                  <c:v>44175</c:v>
                </c:pt>
                <c:pt idx="345">
                  <c:v>44176</c:v>
                </c:pt>
                <c:pt idx="346">
                  <c:v>44177</c:v>
                </c:pt>
                <c:pt idx="347">
                  <c:v>44178</c:v>
                </c:pt>
                <c:pt idx="348">
                  <c:v>44179</c:v>
                </c:pt>
                <c:pt idx="349">
                  <c:v>44180</c:v>
                </c:pt>
                <c:pt idx="350">
                  <c:v>44181</c:v>
                </c:pt>
                <c:pt idx="351">
                  <c:v>44182</c:v>
                </c:pt>
                <c:pt idx="352">
                  <c:v>44183</c:v>
                </c:pt>
                <c:pt idx="353">
                  <c:v>44184</c:v>
                </c:pt>
                <c:pt idx="354">
                  <c:v>44185</c:v>
                </c:pt>
                <c:pt idx="355">
                  <c:v>44186</c:v>
                </c:pt>
                <c:pt idx="356">
                  <c:v>44187</c:v>
                </c:pt>
                <c:pt idx="357">
                  <c:v>44188</c:v>
                </c:pt>
                <c:pt idx="358">
                  <c:v>44189</c:v>
                </c:pt>
                <c:pt idx="359">
                  <c:v>44190</c:v>
                </c:pt>
                <c:pt idx="360">
                  <c:v>44191</c:v>
                </c:pt>
                <c:pt idx="361">
                  <c:v>44192</c:v>
                </c:pt>
                <c:pt idx="362">
                  <c:v>44193</c:v>
                </c:pt>
                <c:pt idx="363">
                  <c:v>44194</c:v>
                </c:pt>
                <c:pt idx="364">
                  <c:v>44195</c:v>
                </c:pt>
                <c:pt idx="365">
                  <c:v>44196</c:v>
                </c:pt>
              </c:numCache>
            </c:numRef>
          </c:cat>
          <c:val>
            <c:numRef>
              <c:f>Sheet1!$D$2:$D$367</c:f>
              <c:numCache>
                <c:formatCode>0</c:formatCode>
                <c:ptCount val="3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</c:v>
                </c:pt>
                <c:pt idx="76">
                  <c:v>3</c:v>
                </c:pt>
                <c:pt idx="77">
                  <c:v>0</c:v>
                </c:pt>
                <c:pt idx="78">
                  <c:v>1</c:v>
                </c:pt>
                <c:pt idx="79">
                  <c:v>0</c:v>
                </c:pt>
                <c:pt idx="80">
                  <c:v>4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2</c:v>
                </c:pt>
                <c:pt idx="93">
                  <c:v>0</c:v>
                </c:pt>
                <c:pt idx="94">
                  <c:v>0</c:v>
                </c:pt>
                <c:pt idx="95">
                  <c:v>1</c:v>
                </c:pt>
                <c:pt idx="96">
                  <c:v>0</c:v>
                </c:pt>
                <c:pt idx="97">
                  <c:v>0</c:v>
                </c:pt>
                <c:pt idx="98">
                  <c:v>1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</c:v>
                </c:pt>
                <c:pt idx="103">
                  <c:v>13</c:v>
                </c:pt>
                <c:pt idx="104">
                  <c:v>0</c:v>
                </c:pt>
                <c:pt idx="105">
                  <c:v>1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0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1</c:v>
                </c:pt>
                <c:pt idx="122">
                  <c:v>0</c:v>
                </c:pt>
                <c:pt idx="123">
                  <c:v>0</c:v>
                </c:pt>
                <c:pt idx="124">
                  <c:v>1</c:v>
                </c:pt>
                <c:pt idx="125">
                  <c:v>1</c:v>
                </c:pt>
                <c:pt idx="126">
                  <c:v>0</c:v>
                </c:pt>
                <c:pt idx="127">
                  <c:v>1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56</c:v>
                </c:pt>
                <c:pt idx="135">
                  <c:v>0</c:v>
                </c:pt>
                <c:pt idx="136">
                  <c:v>37</c:v>
                </c:pt>
                <c:pt idx="137">
                  <c:v>1</c:v>
                </c:pt>
                <c:pt idx="138">
                  <c:v>4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1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7</c:v>
                </c:pt>
                <c:pt idx="148">
                  <c:v>13</c:v>
                </c:pt>
                <c:pt idx="149">
                  <c:v>18</c:v>
                </c:pt>
                <c:pt idx="150">
                  <c:v>0</c:v>
                </c:pt>
                <c:pt idx="151">
                  <c:v>6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1</c:v>
                </c:pt>
                <c:pt idx="156">
                  <c:v>5</c:v>
                </c:pt>
                <c:pt idx="157">
                  <c:v>2</c:v>
                </c:pt>
                <c:pt idx="158">
                  <c:v>0</c:v>
                </c:pt>
                <c:pt idx="159">
                  <c:v>1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3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4</c:v>
                </c:pt>
                <c:pt idx="170">
                  <c:v>3</c:v>
                </c:pt>
                <c:pt idx="171">
                  <c:v>0</c:v>
                </c:pt>
                <c:pt idx="172">
                  <c:v>2</c:v>
                </c:pt>
                <c:pt idx="173">
                  <c:v>7</c:v>
                </c:pt>
                <c:pt idx="174">
                  <c:v>2</c:v>
                </c:pt>
                <c:pt idx="175">
                  <c:v>0</c:v>
                </c:pt>
                <c:pt idx="176">
                  <c:v>1</c:v>
                </c:pt>
                <c:pt idx="177">
                  <c:v>3</c:v>
                </c:pt>
                <c:pt idx="178">
                  <c:v>0</c:v>
                </c:pt>
                <c:pt idx="179">
                  <c:v>0</c:v>
                </c:pt>
                <c:pt idx="180">
                  <c:v>1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5</c:v>
                </c:pt>
                <c:pt idx="189">
                  <c:v>2</c:v>
                </c:pt>
                <c:pt idx="190">
                  <c:v>0</c:v>
                </c:pt>
                <c:pt idx="191">
                  <c:v>0</c:v>
                </c:pt>
                <c:pt idx="193">
                  <c:v>3</c:v>
                </c:pt>
                <c:pt idx="195">
                  <c:v>13</c:v>
                </c:pt>
                <c:pt idx="196">
                  <c:v>18</c:v>
                </c:pt>
                <c:pt idx="197">
                  <c:v>0</c:v>
                </c:pt>
                <c:pt idx="198">
                  <c:v>1</c:v>
                </c:pt>
                <c:pt idx="199">
                  <c:v>25</c:v>
                </c:pt>
                <c:pt idx="205">
                  <c:v>1</c:v>
                </c:pt>
                <c:pt idx="209">
                  <c:v>1</c:v>
                </c:pt>
                <c:pt idx="210">
                  <c:v>2</c:v>
                </c:pt>
                <c:pt idx="214">
                  <c:v>2</c:v>
                </c:pt>
                <c:pt idx="225">
                  <c:v>4</c:v>
                </c:pt>
                <c:pt idx="227">
                  <c:v>1</c:v>
                </c:pt>
                <c:pt idx="238">
                  <c:v>2</c:v>
                </c:pt>
                <c:pt idx="239">
                  <c:v>1</c:v>
                </c:pt>
                <c:pt idx="244">
                  <c:v>3</c:v>
                </c:pt>
                <c:pt idx="245">
                  <c:v>2</c:v>
                </c:pt>
                <c:pt idx="247">
                  <c:v>4</c:v>
                </c:pt>
                <c:pt idx="254">
                  <c:v>1</c:v>
                </c:pt>
                <c:pt idx="263">
                  <c:v>1</c:v>
                </c:pt>
                <c:pt idx="265">
                  <c:v>1</c:v>
                </c:pt>
                <c:pt idx="278">
                  <c:v>1</c:v>
                </c:pt>
                <c:pt idx="279">
                  <c:v>1</c:v>
                </c:pt>
                <c:pt idx="284">
                  <c:v>1</c:v>
                </c:pt>
                <c:pt idx="285">
                  <c:v>2</c:v>
                </c:pt>
                <c:pt idx="286">
                  <c:v>2</c:v>
                </c:pt>
                <c:pt idx="290">
                  <c:v>2</c:v>
                </c:pt>
                <c:pt idx="291">
                  <c:v>2</c:v>
                </c:pt>
                <c:pt idx="293">
                  <c:v>2</c:v>
                </c:pt>
                <c:pt idx="294">
                  <c:v>1</c:v>
                </c:pt>
                <c:pt idx="295">
                  <c:v>1</c:v>
                </c:pt>
                <c:pt idx="297">
                  <c:v>9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4">
                  <c:v>6</c:v>
                </c:pt>
                <c:pt idx="306">
                  <c:v>3</c:v>
                </c:pt>
                <c:pt idx="307">
                  <c:v>1</c:v>
                </c:pt>
                <c:pt idx="308">
                  <c:v>2</c:v>
                </c:pt>
                <c:pt idx="309">
                  <c:v>1</c:v>
                </c:pt>
                <c:pt idx="310">
                  <c:v>3</c:v>
                </c:pt>
                <c:pt idx="311">
                  <c:v>1</c:v>
                </c:pt>
                <c:pt idx="312">
                  <c:v>5</c:v>
                </c:pt>
                <c:pt idx="313">
                  <c:v>11</c:v>
                </c:pt>
                <c:pt idx="314">
                  <c:v>1</c:v>
                </c:pt>
                <c:pt idx="315">
                  <c:v>12</c:v>
                </c:pt>
                <c:pt idx="316">
                  <c:v>23</c:v>
                </c:pt>
                <c:pt idx="317">
                  <c:v>5</c:v>
                </c:pt>
                <c:pt idx="318">
                  <c:v>12</c:v>
                </c:pt>
                <c:pt idx="319">
                  <c:v>2</c:v>
                </c:pt>
                <c:pt idx="320">
                  <c:v>3</c:v>
                </c:pt>
                <c:pt idx="321">
                  <c:v>4</c:v>
                </c:pt>
                <c:pt idx="322">
                  <c:v>39</c:v>
                </c:pt>
                <c:pt idx="323">
                  <c:v>46</c:v>
                </c:pt>
                <c:pt idx="324">
                  <c:v>41</c:v>
                </c:pt>
                <c:pt idx="325">
                  <c:v>30</c:v>
                </c:pt>
                <c:pt idx="326">
                  <c:v>38</c:v>
                </c:pt>
                <c:pt idx="327">
                  <c:v>28</c:v>
                </c:pt>
                <c:pt idx="328">
                  <c:v>15</c:v>
                </c:pt>
                <c:pt idx="329">
                  <c:v>29</c:v>
                </c:pt>
                <c:pt idx="330">
                  <c:v>15</c:v>
                </c:pt>
                <c:pt idx="331">
                  <c:v>26</c:v>
                </c:pt>
                <c:pt idx="332">
                  <c:v>29</c:v>
                </c:pt>
                <c:pt idx="333">
                  <c:v>14</c:v>
                </c:pt>
                <c:pt idx="334">
                  <c:v>6</c:v>
                </c:pt>
                <c:pt idx="335">
                  <c:v>10</c:v>
                </c:pt>
                <c:pt idx="336">
                  <c:v>12</c:v>
                </c:pt>
                <c:pt idx="337">
                  <c:v>17</c:v>
                </c:pt>
                <c:pt idx="338">
                  <c:v>4</c:v>
                </c:pt>
                <c:pt idx="339">
                  <c:v>8</c:v>
                </c:pt>
                <c:pt idx="340">
                  <c:v>7</c:v>
                </c:pt>
                <c:pt idx="341">
                  <c:v>38</c:v>
                </c:pt>
                <c:pt idx="342">
                  <c:v>1</c:v>
                </c:pt>
                <c:pt idx="343">
                  <c:v>5</c:v>
                </c:pt>
                <c:pt idx="344">
                  <c:v>5</c:v>
                </c:pt>
                <c:pt idx="345">
                  <c:v>7</c:v>
                </c:pt>
                <c:pt idx="346">
                  <c:v>1</c:v>
                </c:pt>
                <c:pt idx="347">
                  <c:v>1</c:v>
                </c:pt>
                <c:pt idx="348">
                  <c:v>5</c:v>
                </c:pt>
                <c:pt idx="349">
                  <c:v>5</c:v>
                </c:pt>
                <c:pt idx="350">
                  <c:v>1</c:v>
                </c:pt>
                <c:pt idx="351">
                  <c:v>5</c:v>
                </c:pt>
                <c:pt idx="352">
                  <c:v>18</c:v>
                </c:pt>
                <c:pt idx="353">
                  <c:v>12</c:v>
                </c:pt>
                <c:pt idx="354">
                  <c:v>8</c:v>
                </c:pt>
                <c:pt idx="355">
                  <c:v>32</c:v>
                </c:pt>
                <c:pt idx="356">
                  <c:v>13</c:v>
                </c:pt>
                <c:pt idx="357">
                  <c:v>57</c:v>
                </c:pt>
                <c:pt idx="358">
                  <c:v>6</c:v>
                </c:pt>
                <c:pt idx="359">
                  <c:v>6</c:v>
                </c:pt>
                <c:pt idx="360">
                  <c:v>7</c:v>
                </c:pt>
                <c:pt idx="361">
                  <c:v>39</c:v>
                </c:pt>
                <c:pt idx="362">
                  <c:v>16</c:v>
                </c:pt>
                <c:pt idx="363">
                  <c:v>38</c:v>
                </c:pt>
                <c:pt idx="364">
                  <c:v>20</c:v>
                </c:pt>
                <c:pt idx="36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B1-40FA-B9A0-B4CFE1845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85015136"/>
        <c:axId val="285016776"/>
      </c:barChart>
      <c:barChart>
        <c:barDir val="col"/>
        <c:grouping val="clustered"/>
        <c:varyColors val="0"/>
        <c:ser>
          <c:idx val="0"/>
          <c:order val="0"/>
          <c:tx>
            <c:v>     </c:v>
          </c:tx>
          <c:spPr>
            <a:solidFill>
              <a:srgbClr val="002060">
                <a:alpha val="42000"/>
              </a:srgbClr>
            </a:solidFill>
            <a:ln>
              <a:noFill/>
            </a:ln>
            <a:effectLst/>
          </c:spPr>
          <c:invertIfNegative val="0"/>
          <c:dPt>
            <c:idx val="69"/>
            <c:invertIfNegative val="0"/>
            <c:bubble3D val="0"/>
            <c:spPr>
              <a:solidFill>
                <a:schemeClr val="accent2">
                  <a:lumMod val="60000"/>
                  <a:lumOff val="40000"/>
                  <a:alpha val="42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B1-40FA-B9A0-B4CFE1845F91}"/>
              </c:ext>
            </c:extLst>
          </c:dPt>
          <c:dPt>
            <c:idx val="315"/>
            <c:invertIfNegative val="0"/>
            <c:bubble3D val="0"/>
            <c:spPr>
              <a:solidFill>
                <a:srgbClr val="C00000">
                  <a:alpha val="42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5B1-40FA-B9A0-B4CFE1845F91}"/>
              </c:ext>
            </c:extLst>
          </c:dPt>
          <c:cat>
            <c:numRef>
              <c:f>Sheet1!$A$2:$A$367</c:f>
              <c:numCache>
                <c:formatCode>m/d/yyyy</c:formatCode>
                <c:ptCount val="366"/>
                <c:pt idx="0">
                  <c:v>43831</c:v>
                </c:pt>
                <c:pt idx="1">
                  <c:v>43832</c:v>
                </c:pt>
                <c:pt idx="2">
                  <c:v>43833</c:v>
                </c:pt>
                <c:pt idx="3">
                  <c:v>43834</c:v>
                </c:pt>
                <c:pt idx="4">
                  <c:v>43835</c:v>
                </c:pt>
                <c:pt idx="5">
                  <c:v>43836</c:v>
                </c:pt>
                <c:pt idx="6">
                  <c:v>43837</c:v>
                </c:pt>
                <c:pt idx="7">
                  <c:v>43838</c:v>
                </c:pt>
                <c:pt idx="8">
                  <c:v>43839</c:v>
                </c:pt>
                <c:pt idx="9">
                  <c:v>43840</c:v>
                </c:pt>
                <c:pt idx="10">
                  <c:v>43841</c:v>
                </c:pt>
                <c:pt idx="11">
                  <c:v>43842</c:v>
                </c:pt>
                <c:pt idx="12">
                  <c:v>43843</c:v>
                </c:pt>
                <c:pt idx="13">
                  <c:v>43844</c:v>
                </c:pt>
                <c:pt idx="14">
                  <c:v>43845</c:v>
                </c:pt>
                <c:pt idx="15">
                  <c:v>43846</c:v>
                </c:pt>
                <c:pt idx="16">
                  <c:v>43847</c:v>
                </c:pt>
                <c:pt idx="17">
                  <c:v>43848</c:v>
                </c:pt>
                <c:pt idx="18">
                  <c:v>43849</c:v>
                </c:pt>
                <c:pt idx="19">
                  <c:v>43850</c:v>
                </c:pt>
                <c:pt idx="20">
                  <c:v>43851</c:v>
                </c:pt>
                <c:pt idx="21">
                  <c:v>43852</c:v>
                </c:pt>
                <c:pt idx="22">
                  <c:v>43853</c:v>
                </c:pt>
                <c:pt idx="23">
                  <c:v>43854</c:v>
                </c:pt>
                <c:pt idx="24">
                  <c:v>43855</c:v>
                </c:pt>
                <c:pt idx="25">
                  <c:v>43856</c:v>
                </c:pt>
                <c:pt idx="26">
                  <c:v>43857</c:v>
                </c:pt>
                <c:pt idx="27">
                  <c:v>43858</c:v>
                </c:pt>
                <c:pt idx="28">
                  <c:v>43859</c:v>
                </c:pt>
                <c:pt idx="29">
                  <c:v>43860</c:v>
                </c:pt>
                <c:pt idx="30">
                  <c:v>43861</c:v>
                </c:pt>
                <c:pt idx="31">
                  <c:v>43862</c:v>
                </c:pt>
                <c:pt idx="32">
                  <c:v>43863</c:v>
                </c:pt>
                <c:pt idx="33">
                  <c:v>43864</c:v>
                </c:pt>
                <c:pt idx="34">
                  <c:v>43865</c:v>
                </c:pt>
                <c:pt idx="35">
                  <c:v>43866</c:v>
                </c:pt>
                <c:pt idx="36">
                  <c:v>43867</c:v>
                </c:pt>
                <c:pt idx="37">
                  <c:v>43868</c:v>
                </c:pt>
                <c:pt idx="38">
                  <c:v>43869</c:v>
                </c:pt>
                <c:pt idx="39">
                  <c:v>43870</c:v>
                </c:pt>
                <c:pt idx="40">
                  <c:v>43871</c:v>
                </c:pt>
                <c:pt idx="41">
                  <c:v>43872</c:v>
                </c:pt>
                <c:pt idx="42">
                  <c:v>43873</c:v>
                </c:pt>
                <c:pt idx="43">
                  <c:v>43874</c:v>
                </c:pt>
                <c:pt idx="44">
                  <c:v>43875</c:v>
                </c:pt>
                <c:pt idx="45">
                  <c:v>43876</c:v>
                </c:pt>
                <c:pt idx="46">
                  <c:v>43877</c:v>
                </c:pt>
                <c:pt idx="47">
                  <c:v>43878</c:v>
                </c:pt>
                <c:pt idx="48">
                  <c:v>43879</c:v>
                </c:pt>
                <c:pt idx="49">
                  <c:v>43880</c:v>
                </c:pt>
                <c:pt idx="50">
                  <c:v>43881</c:v>
                </c:pt>
                <c:pt idx="51">
                  <c:v>43882</c:v>
                </c:pt>
                <c:pt idx="52">
                  <c:v>43883</c:v>
                </c:pt>
                <c:pt idx="53">
                  <c:v>43884</c:v>
                </c:pt>
                <c:pt idx="54">
                  <c:v>43885</c:v>
                </c:pt>
                <c:pt idx="55">
                  <c:v>43886</c:v>
                </c:pt>
                <c:pt idx="56">
                  <c:v>43887</c:v>
                </c:pt>
                <c:pt idx="57">
                  <c:v>43888</c:v>
                </c:pt>
                <c:pt idx="58">
                  <c:v>43889</c:v>
                </c:pt>
                <c:pt idx="59">
                  <c:v>43890</c:v>
                </c:pt>
                <c:pt idx="60">
                  <c:v>43891</c:v>
                </c:pt>
                <c:pt idx="61">
                  <c:v>43892</c:v>
                </c:pt>
                <c:pt idx="62">
                  <c:v>43893</c:v>
                </c:pt>
                <c:pt idx="63">
                  <c:v>43894</c:v>
                </c:pt>
                <c:pt idx="64">
                  <c:v>43895</c:v>
                </c:pt>
                <c:pt idx="65">
                  <c:v>43896</c:v>
                </c:pt>
                <c:pt idx="66">
                  <c:v>43897</c:v>
                </c:pt>
                <c:pt idx="67">
                  <c:v>43898</c:v>
                </c:pt>
                <c:pt idx="68">
                  <c:v>43899</c:v>
                </c:pt>
                <c:pt idx="69">
                  <c:v>43900</c:v>
                </c:pt>
                <c:pt idx="70">
                  <c:v>43901</c:v>
                </c:pt>
                <c:pt idx="71">
                  <c:v>43902</c:v>
                </c:pt>
                <c:pt idx="72">
                  <c:v>43903</c:v>
                </c:pt>
                <c:pt idx="73">
                  <c:v>43904</c:v>
                </c:pt>
                <c:pt idx="74">
                  <c:v>43905</c:v>
                </c:pt>
                <c:pt idx="75">
                  <c:v>43906</c:v>
                </c:pt>
                <c:pt idx="76">
                  <c:v>43907</c:v>
                </c:pt>
                <c:pt idx="77">
                  <c:v>43908</c:v>
                </c:pt>
                <c:pt idx="78">
                  <c:v>43909</c:v>
                </c:pt>
                <c:pt idx="79">
                  <c:v>43910</c:v>
                </c:pt>
                <c:pt idx="80">
                  <c:v>43911</c:v>
                </c:pt>
                <c:pt idx="81">
                  <c:v>43912</c:v>
                </c:pt>
                <c:pt idx="82">
                  <c:v>43913</c:v>
                </c:pt>
                <c:pt idx="83">
                  <c:v>43914</c:v>
                </c:pt>
                <c:pt idx="84">
                  <c:v>43915</c:v>
                </c:pt>
                <c:pt idx="85">
                  <c:v>43916</c:v>
                </c:pt>
                <c:pt idx="86">
                  <c:v>43917</c:v>
                </c:pt>
                <c:pt idx="87">
                  <c:v>43918</c:v>
                </c:pt>
                <c:pt idx="88">
                  <c:v>43919</c:v>
                </c:pt>
                <c:pt idx="89">
                  <c:v>43920</c:v>
                </c:pt>
                <c:pt idx="90">
                  <c:v>43921</c:v>
                </c:pt>
                <c:pt idx="91">
                  <c:v>43922</c:v>
                </c:pt>
                <c:pt idx="92">
                  <c:v>43923</c:v>
                </c:pt>
                <c:pt idx="93">
                  <c:v>43924</c:v>
                </c:pt>
                <c:pt idx="94">
                  <c:v>43925</c:v>
                </c:pt>
                <c:pt idx="95">
                  <c:v>43926</c:v>
                </c:pt>
                <c:pt idx="96">
                  <c:v>43927</c:v>
                </c:pt>
                <c:pt idx="97">
                  <c:v>43928</c:v>
                </c:pt>
                <c:pt idx="98">
                  <c:v>43929</c:v>
                </c:pt>
                <c:pt idx="99">
                  <c:v>43930</c:v>
                </c:pt>
                <c:pt idx="100">
                  <c:v>43931</c:v>
                </c:pt>
                <c:pt idx="101">
                  <c:v>43932</c:v>
                </c:pt>
                <c:pt idx="102">
                  <c:v>43933</c:v>
                </c:pt>
                <c:pt idx="103">
                  <c:v>43934</c:v>
                </c:pt>
                <c:pt idx="104">
                  <c:v>43935</c:v>
                </c:pt>
                <c:pt idx="105">
                  <c:v>43936</c:v>
                </c:pt>
                <c:pt idx="106">
                  <c:v>43937</c:v>
                </c:pt>
                <c:pt idx="107">
                  <c:v>43938</c:v>
                </c:pt>
                <c:pt idx="108">
                  <c:v>43939</c:v>
                </c:pt>
                <c:pt idx="109">
                  <c:v>43940</c:v>
                </c:pt>
                <c:pt idx="110">
                  <c:v>43941</c:v>
                </c:pt>
                <c:pt idx="111">
                  <c:v>43942</c:v>
                </c:pt>
                <c:pt idx="112">
                  <c:v>43943</c:v>
                </c:pt>
                <c:pt idx="113">
                  <c:v>43944</c:v>
                </c:pt>
                <c:pt idx="114">
                  <c:v>43945</c:v>
                </c:pt>
                <c:pt idx="115">
                  <c:v>43946</c:v>
                </c:pt>
                <c:pt idx="116">
                  <c:v>43947</c:v>
                </c:pt>
                <c:pt idx="117">
                  <c:v>43948</c:v>
                </c:pt>
                <c:pt idx="118">
                  <c:v>43949</c:v>
                </c:pt>
                <c:pt idx="119">
                  <c:v>43950</c:v>
                </c:pt>
                <c:pt idx="120">
                  <c:v>43951</c:v>
                </c:pt>
                <c:pt idx="121">
                  <c:v>43952</c:v>
                </c:pt>
                <c:pt idx="122">
                  <c:v>43953</c:v>
                </c:pt>
                <c:pt idx="123">
                  <c:v>43954</c:v>
                </c:pt>
                <c:pt idx="124">
                  <c:v>43955</c:v>
                </c:pt>
                <c:pt idx="125">
                  <c:v>43956</c:v>
                </c:pt>
                <c:pt idx="126">
                  <c:v>43957</c:v>
                </c:pt>
                <c:pt idx="127">
                  <c:v>43958</c:v>
                </c:pt>
                <c:pt idx="128">
                  <c:v>43959</c:v>
                </c:pt>
                <c:pt idx="129">
                  <c:v>43960</c:v>
                </c:pt>
                <c:pt idx="130">
                  <c:v>43961</c:v>
                </c:pt>
                <c:pt idx="131">
                  <c:v>43962</c:v>
                </c:pt>
                <c:pt idx="132">
                  <c:v>43963</c:v>
                </c:pt>
                <c:pt idx="133">
                  <c:v>43964</c:v>
                </c:pt>
                <c:pt idx="134">
                  <c:v>43965</c:v>
                </c:pt>
                <c:pt idx="135">
                  <c:v>43966</c:v>
                </c:pt>
                <c:pt idx="136">
                  <c:v>43967</c:v>
                </c:pt>
                <c:pt idx="137">
                  <c:v>43968</c:v>
                </c:pt>
                <c:pt idx="138">
                  <c:v>43969</c:v>
                </c:pt>
                <c:pt idx="139">
                  <c:v>43970</c:v>
                </c:pt>
                <c:pt idx="140">
                  <c:v>43971</c:v>
                </c:pt>
                <c:pt idx="141">
                  <c:v>43972</c:v>
                </c:pt>
                <c:pt idx="142">
                  <c:v>43973</c:v>
                </c:pt>
                <c:pt idx="143">
                  <c:v>43974</c:v>
                </c:pt>
                <c:pt idx="144">
                  <c:v>43975</c:v>
                </c:pt>
                <c:pt idx="145">
                  <c:v>43976</c:v>
                </c:pt>
                <c:pt idx="146">
                  <c:v>43977</c:v>
                </c:pt>
                <c:pt idx="147">
                  <c:v>43978</c:v>
                </c:pt>
                <c:pt idx="148">
                  <c:v>43979</c:v>
                </c:pt>
                <c:pt idx="149">
                  <c:v>43980</c:v>
                </c:pt>
                <c:pt idx="150">
                  <c:v>43981</c:v>
                </c:pt>
                <c:pt idx="151">
                  <c:v>43982</c:v>
                </c:pt>
                <c:pt idx="152">
                  <c:v>43983</c:v>
                </c:pt>
                <c:pt idx="153">
                  <c:v>43984</c:v>
                </c:pt>
                <c:pt idx="154">
                  <c:v>43985</c:v>
                </c:pt>
                <c:pt idx="155">
                  <c:v>43986</c:v>
                </c:pt>
                <c:pt idx="156">
                  <c:v>43987</c:v>
                </c:pt>
                <c:pt idx="157">
                  <c:v>43988</c:v>
                </c:pt>
                <c:pt idx="158">
                  <c:v>43989</c:v>
                </c:pt>
                <c:pt idx="159">
                  <c:v>43990</c:v>
                </c:pt>
                <c:pt idx="160">
                  <c:v>43991</c:v>
                </c:pt>
                <c:pt idx="161">
                  <c:v>43992</c:v>
                </c:pt>
                <c:pt idx="162">
                  <c:v>43993</c:v>
                </c:pt>
                <c:pt idx="163">
                  <c:v>43994</c:v>
                </c:pt>
                <c:pt idx="164">
                  <c:v>43995</c:v>
                </c:pt>
                <c:pt idx="165">
                  <c:v>43996</c:v>
                </c:pt>
                <c:pt idx="166">
                  <c:v>43997</c:v>
                </c:pt>
                <c:pt idx="167">
                  <c:v>43998</c:v>
                </c:pt>
                <c:pt idx="168">
                  <c:v>43999</c:v>
                </c:pt>
                <c:pt idx="169">
                  <c:v>44000</c:v>
                </c:pt>
                <c:pt idx="170">
                  <c:v>44001</c:v>
                </c:pt>
                <c:pt idx="171">
                  <c:v>44002</c:v>
                </c:pt>
                <c:pt idx="172">
                  <c:v>44003</c:v>
                </c:pt>
                <c:pt idx="173">
                  <c:v>44004</c:v>
                </c:pt>
                <c:pt idx="174">
                  <c:v>44005</c:v>
                </c:pt>
                <c:pt idx="175">
                  <c:v>44006</c:v>
                </c:pt>
                <c:pt idx="176">
                  <c:v>44007</c:v>
                </c:pt>
                <c:pt idx="177">
                  <c:v>44008</c:v>
                </c:pt>
                <c:pt idx="178">
                  <c:v>44009</c:v>
                </c:pt>
                <c:pt idx="179">
                  <c:v>44010</c:v>
                </c:pt>
                <c:pt idx="180">
                  <c:v>44011</c:v>
                </c:pt>
                <c:pt idx="181">
                  <c:v>44012</c:v>
                </c:pt>
                <c:pt idx="182">
                  <c:v>44013</c:v>
                </c:pt>
                <c:pt idx="183">
                  <c:v>44014</c:v>
                </c:pt>
                <c:pt idx="184">
                  <c:v>44015</c:v>
                </c:pt>
                <c:pt idx="185">
                  <c:v>44016</c:v>
                </c:pt>
                <c:pt idx="186">
                  <c:v>44017</c:v>
                </c:pt>
                <c:pt idx="187">
                  <c:v>44018</c:v>
                </c:pt>
                <c:pt idx="188">
                  <c:v>44019</c:v>
                </c:pt>
                <c:pt idx="189">
                  <c:v>44020</c:v>
                </c:pt>
                <c:pt idx="190">
                  <c:v>44021</c:v>
                </c:pt>
                <c:pt idx="191">
                  <c:v>44022</c:v>
                </c:pt>
                <c:pt idx="192">
                  <c:v>44023</c:v>
                </c:pt>
                <c:pt idx="193">
                  <c:v>44024</c:v>
                </c:pt>
                <c:pt idx="194">
                  <c:v>44025</c:v>
                </c:pt>
                <c:pt idx="195">
                  <c:v>44026</c:v>
                </c:pt>
                <c:pt idx="196">
                  <c:v>44027</c:v>
                </c:pt>
                <c:pt idx="197">
                  <c:v>44028</c:v>
                </c:pt>
                <c:pt idx="198">
                  <c:v>44029</c:v>
                </c:pt>
                <c:pt idx="199">
                  <c:v>44030</c:v>
                </c:pt>
                <c:pt idx="200">
                  <c:v>44031</c:v>
                </c:pt>
                <c:pt idx="201">
                  <c:v>44032</c:v>
                </c:pt>
                <c:pt idx="202">
                  <c:v>44033</c:v>
                </c:pt>
                <c:pt idx="203">
                  <c:v>44034</c:v>
                </c:pt>
                <c:pt idx="204">
                  <c:v>44035</c:v>
                </c:pt>
                <c:pt idx="205">
                  <c:v>44036</c:v>
                </c:pt>
                <c:pt idx="206">
                  <c:v>44037</c:v>
                </c:pt>
                <c:pt idx="207">
                  <c:v>44038</c:v>
                </c:pt>
                <c:pt idx="208">
                  <c:v>44039</c:v>
                </c:pt>
                <c:pt idx="209">
                  <c:v>44040</c:v>
                </c:pt>
                <c:pt idx="210">
                  <c:v>44041</c:v>
                </c:pt>
                <c:pt idx="211">
                  <c:v>44042</c:v>
                </c:pt>
                <c:pt idx="212">
                  <c:v>44043</c:v>
                </c:pt>
                <c:pt idx="213">
                  <c:v>44044</c:v>
                </c:pt>
                <c:pt idx="214">
                  <c:v>44045</c:v>
                </c:pt>
                <c:pt idx="215">
                  <c:v>44046</c:v>
                </c:pt>
                <c:pt idx="216">
                  <c:v>44047</c:v>
                </c:pt>
                <c:pt idx="217">
                  <c:v>44048</c:v>
                </c:pt>
                <c:pt idx="218">
                  <c:v>44049</c:v>
                </c:pt>
                <c:pt idx="219">
                  <c:v>44050</c:v>
                </c:pt>
                <c:pt idx="220">
                  <c:v>44051</c:v>
                </c:pt>
                <c:pt idx="221">
                  <c:v>44052</c:v>
                </c:pt>
                <c:pt idx="222">
                  <c:v>44053</c:v>
                </c:pt>
                <c:pt idx="223">
                  <c:v>44054</c:v>
                </c:pt>
                <c:pt idx="224">
                  <c:v>44055</c:v>
                </c:pt>
                <c:pt idx="225">
                  <c:v>44056</c:v>
                </c:pt>
                <c:pt idx="226">
                  <c:v>44057</c:v>
                </c:pt>
                <c:pt idx="227">
                  <c:v>44058</c:v>
                </c:pt>
                <c:pt idx="228">
                  <c:v>44059</c:v>
                </c:pt>
                <c:pt idx="229">
                  <c:v>44060</c:v>
                </c:pt>
                <c:pt idx="230">
                  <c:v>44061</c:v>
                </c:pt>
                <c:pt idx="231">
                  <c:v>44062</c:v>
                </c:pt>
                <c:pt idx="232">
                  <c:v>44063</c:v>
                </c:pt>
                <c:pt idx="233">
                  <c:v>44064</c:v>
                </c:pt>
                <c:pt idx="234">
                  <c:v>44065</c:v>
                </c:pt>
                <c:pt idx="235">
                  <c:v>44066</c:v>
                </c:pt>
                <c:pt idx="236">
                  <c:v>44067</c:v>
                </c:pt>
                <c:pt idx="237">
                  <c:v>44068</c:v>
                </c:pt>
                <c:pt idx="238">
                  <c:v>44069</c:v>
                </c:pt>
                <c:pt idx="239">
                  <c:v>44070</c:v>
                </c:pt>
                <c:pt idx="240">
                  <c:v>44071</c:v>
                </c:pt>
                <c:pt idx="241">
                  <c:v>44072</c:v>
                </c:pt>
                <c:pt idx="242">
                  <c:v>44073</c:v>
                </c:pt>
                <c:pt idx="243">
                  <c:v>44074</c:v>
                </c:pt>
                <c:pt idx="244">
                  <c:v>44075</c:v>
                </c:pt>
                <c:pt idx="245">
                  <c:v>44076</c:v>
                </c:pt>
                <c:pt idx="246">
                  <c:v>44077</c:v>
                </c:pt>
                <c:pt idx="247">
                  <c:v>44078</c:v>
                </c:pt>
                <c:pt idx="248">
                  <c:v>44079</c:v>
                </c:pt>
                <c:pt idx="249">
                  <c:v>44080</c:v>
                </c:pt>
                <c:pt idx="250">
                  <c:v>44081</c:v>
                </c:pt>
                <c:pt idx="251">
                  <c:v>44082</c:v>
                </c:pt>
                <c:pt idx="252">
                  <c:v>44083</c:v>
                </c:pt>
                <c:pt idx="253">
                  <c:v>44084</c:v>
                </c:pt>
                <c:pt idx="254">
                  <c:v>44085</c:v>
                </c:pt>
                <c:pt idx="255">
                  <c:v>44086</c:v>
                </c:pt>
                <c:pt idx="256">
                  <c:v>44087</c:v>
                </c:pt>
                <c:pt idx="257">
                  <c:v>44088</c:v>
                </c:pt>
                <c:pt idx="258">
                  <c:v>44089</c:v>
                </c:pt>
                <c:pt idx="259">
                  <c:v>44090</c:v>
                </c:pt>
                <c:pt idx="260">
                  <c:v>44091</c:v>
                </c:pt>
                <c:pt idx="261">
                  <c:v>44092</c:v>
                </c:pt>
                <c:pt idx="262">
                  <c:v>44093</c:v>
                </c:pt>
                <c:pt idx="263">
                  <c:v>44094</c:v>
                </c:pt>
                <c:pt idx="264">
                  <c:v>44095</c:v>
                </c:pt>
                <c:pt idx="265">
                  <c:v>44096</c:v>
                </c:pt>
                <c:pt idx="266">
                  <c:v>44097</c:v>
                </c:pt>
                <c:pt idx="267">
                  <c:v>44098</c:v>
                </c:pt>
                <c:pt idx="268">
                  <c:v>44099</c:v>
                </c:pt>
                <c:pt idx="269">
                  <c:v>44100</c:v>
                </c:pt>
                <c:pt idx="270">
                  <c:v>44101</c:v>
                </c:pt>
                <c:pt idx="271">
                  <c:v>44102</c:v>
                </c:pt>
                <c:pt idx="272">
                  <c:v>44103</c:v>
                </c:pt>
                <c:pt idx="273">
                  <c:v>44104</c:v>
                </c:pt>
                <c:pt idx="274">
                  <c:v>44105</c:v>
                </c:pt>
                <c:pt idx="275">
                  <c:v>44106</c:v>
                </c:pt>
                <c:pt idx="276">
                  <c:v>44107</c:v>
                </c:pt>
                <c:pt idx="277">
                  <c:v>44108</c:v>
                </c:pt>
                <c:pt idx="278">
                  <c:v>44109</c:v>
                </c:pt>
                <c:pt idx="279">
                  <c:v>44110</c:v>
                </c:pt>
                <c:pt idx="280">
                  <c:v>44111</c:v>
                </c:pt>
                <c:pt idx="281">
                  <c:v>44112</c:v>
                </c:pt>
                <c:pt idx="282">
                  <c:v>44113</c:v>
                </c:pt>
                <c:pt idx="283">
                  <c:v>44114</c:v>
                </c:pt>
                <c:pt idx="284">
                  <c:v>44115</c:v>
                </c:pt>
                <c:pt idx="285">
                  <c:v>44116</c:v>
                </c:pt>
                <c:pt idx="286">
                  <c:v>44117</c:v>
                </c:pt>
                <c:pt idx="287">
                  <c:v>44118</c:v>
                </c:pt>
                <c:pt idx="288">
                  <c:v>44119</c:v>
                </c:pt>
                <c:pt idx="289">
                  <c:v>44120</c:v>
                </c:pt>
                <c:pt idx="290">
                  <c:v>44121</c:v>
                </c:pt>
                <c:pt idx="291">
                  <c:v>44122</c:v>
                </c:pt>
                <c:pt idx="292">
                  <c:v>44123</c:v>
                </c:pt>
                <c:pt idx="293">
                  <c:v>44124</c:v>
                </c:pt>
                <c:pt idx="294">
                  <c:v>44125</c:v>
                </c:pt>
                <c:pt idx="295">
                  <c:v>44126</c:v>
                </c:pt>
                <c:pt idx="296">
                  <c:v>44127</c:v>
                </c:pt>
                <c:pt idx="297">
                  <c:v>44128</c:v>
                </c:pt>
                <c:pt idx="298">
                  <c:v>44129</c:v>
                </c:pt>
                <c:pt idx="299">
                  <c:v>44130</c:v>
                </c:pt>
                <c:pt idx="300">
                  <c:v>44131</c:v>
                </c:pt>
                <c:pt idx="301">
                  <c:v>44132</c:v>
                </c:pt>
                <c:pt idx="302">
                  <c:v>44133</c:v>
                </c:pt>
                <c:pt idx="303">
                  <c:v>44134</c:v>
                </c:pt>
                <c:pt idx="304">
                  <c:v>44135</c:v>
                </c:pt>
                <c:pt idx="305">
                  <c:v>44136</c:v>
                </c:pt>
                <c:pt idx="306">
                  <c:v>44137</c:v>
                </c:pt>
                <c:pt idx="307">
                  <c:v>44138</c:v>
                </c:pt>
                <c:pt idx="308">
                  <c:v>44139</c:v>
                </c:pt>
                <c:pt idx="309">
                  <c:v>44140</c:v>
                </c:pt>
                <c:pt idx="310">
                  <c:v>44141</c:v>
                </c:pt>
                <c:pt idx="311">
                  <c:v>44142</c:v>
                </c:pt>
                <c:pt idx="312">
                  <c:v>44143</c:v>
                </c:pt>
                <c:pt idx="313">
                  <c:v>44144</c:v>
                </c:pt>
                <c:pt idx="314">
                  <c:v>44145</c:v>
                </c:pt>
                <c:pt idx="315">
                  <c:v>44146</c:v>
                </c:pt>
                <c:pt idx="316">
                  <c:v>44147</c:v>
                </c:pt>
                <c:pt idx="317">
                  <c:v>44148</c:v>
                </c:pt>
                <c:pt idx="318">
                  <c:v>44149</c:v>
                </c:pt>
                <c:pt idx="319">
                  <c:v>44150</c:v>
                </c:pt>
                <c:pt idx="320">
                  <c:v>44151</c:v>
                </c:pt>
                <c:pt idx="321">
                  <c:v>44152</c:v>
                </c:pt>
                <c:pt idx="322">
                  <c:v>44153</c:v>
                </c:pt>
                <c:pt idx="323">
                  <c:v>44154</c:v>
                </c:pt>
                <c:pt idx="324">
                  <c:v>44155</c:v>
                </c:pt>
                <c:pt idx="325">
                  <c:v>44156</c:v>
                </c:pt>
                <c:pt idx="326">
                  <c:v>44157</c:v>
                </c:pt>
                <c:pt idx="327">
                  <c:v>44158</c:v>
                </c:pt>
                <c:pt idx="328">
                  <c:v>44159</c:v>
                </c:pt>
                <c:pt idx="329">
                  <c:v>44160</c:v>
                </c:pt>
                <c:pt idx="330">
                  <c:v>44161</c:v>
                </c:pt>
                <c:pt idx="331">
                  <c:v>44162</c:v>
                </c:pt>
                <c:pt idx="332">
                  <c:v>44163</c:v>
                </c:pt>
                <c:pt idx="333">
                  <c:v>44164</c:v>
                </c:pt>
                <c:pt idx="334">
                  <c:v>44165</c:v>
                </c:pt>
                <c:pt idx="335">
                  <c:v>44166</c:v>
                </c:pt>
                <c:pt idx="336">
                  <c:v>44167</c:v>
                </c:pt>
                <c:pt idx="337">
                  <c:v>44168</c:v>
                </c:pt>
                <c:pt idx="338">
                  <c:v>44169</c:v>
                </c:pt>
                <c:pt idx="339">
                  <c:v>44170</c:v>
                </c:pt>
                <c:pt idx="340">
                  <c:v>44171</c:v>
                </c:pt>
                <c:pt idx="341">
                  <c:v>44172</c:v>
                </c:pt>
                <c:pt idx="342">
                  <c:v>44173</c:v>
                </c:pt>
                <c:pt idx="343">
                  <c:v>44174</c:v>
                </c:pt>
                <c:pt idx="344">
                  <c:v>44175</c:v>
                </c:pt>
                <c:pt idx="345">
                  <c:v>44176</c:v>
                </c:pt>
                <c:pt idx="346">
                  <c:v>44177</c:v>
                </c:pt>
                <c:pt idx="347">
                  <c:v>44178</c:v>
                </c:pt>
                <c:pt idx="348">
                  <c:v>44179</c:v>
                </c:pt>
                <c:pt idx="349">
                  <c:v>44180</c:v>
                </c:pt>
                <c:pt idx="350">
                  <c:v>44181</c:v>
                </c:pt>
                <c:pt idx="351">
                  <c:v>44182</c:v>
                </c:pt>
                <c:pt idx="352">
                  <c:v>44183</c:v>
                </c:pt>
                <c:pt idx="353">
                  <c:v>44184</c:v>
                </c:pt>
                <c:pt idx="354">
                  <c:v>44185</c:v>
                </c:pt>
                <c:pt idx="355">
                  <c:v>44186</c:v>
                </c:pt>
                <c:pt idx="356">
                  <c:v>44187</c:v>
                </c:pt>
                <c:pt idx="357">
                  <c:v>44188</c:v>
                </c:pt>
                <c:pt idx="358">
                  <c:v>44189</c:v>
                </c:pt>
                <c:pt idx="359">
                  <c:v>44190</c:v>
                </c:pt>
                <c:pt idx="360">
                  <c:v>44191</c:v>
                </c:pt>
                <c:pt idx="361">
                  <c:v>44192</c:v>
                </c:pt>
                <c:pt idx="362">
                  <c:v>44193</c:v>
                </c:pt>
                <c:pt idx="363">
                  <c:v>44194</c:v>
                </c:pt>
                <c:pt idx="364">
                  <c:v>44195</c:v>
                </c:pt>
                <c:pt idx="365">
                  <c:v>44196</c:v>
                </c:pt>
              </c:numCache>
            </c:numRef>
          </c:cat>
          <c:val>
            <c:numRef>
              <c:f>Sheet1!$B$2:$B$367</c:f>
              <c:numCache>
                <c:formatCode>General</c:formatCode>
                <c:ptCount val="366"/>
                <c:pt idx="67" formatCode="0">
                  <c:v>100</c:v>
                </c:pt>
                <c:pt idx="69" formatCode="0">
                  <c:v>100</c:v>
                </c:pt>
                <c:pt idx="315" formatCode="0">
                  <c:v>100</c:v>
                </c:pt>
                <c:pt idx="316" formatCode="0">
                  <c:v>100</c:v>
                </c:pt>
                <c:pt idx="317" formatCode="0">
                  <c:v>100</c:v>
                </c:pt>
                <c:pt idx="318" formatCode="0">
                  <c:v>100</c:v>
                </c:pt>
                <c:pt idx="319" formatCode="0">
                  <c:v>100</c:v>
                </c:pt>
                <c:pt idx="320" formatCode="0">
                  <c:v>100</c:v>
                </c:pt>
                <c:pt idx="321" formatCode="0">
                  <c:v>100</c:v>
                </c:pt>
                <c:pt idx="322" formatCode="0">
                  <c:v>100</c:v>
                </c:pt>
                <c:pt idx="323" formatCode="0">
                  <c:v>100</c:v>
                </c:pt>
                <c:pt idx="324" formatCode="0">
                  <c:v>100</c:v>
                </c:pt>
                <c:pt idx="325" formatCode="0">
                  <c:v>100</c:v>
                </c:pt>
                <c:pt idx="326" formatCode="0">
                  <c:v>100</c:v>
                </c:pt>
                <c:pt idx="327" formatCode="0">
                  <c:v>100</c:v>
                </c:pt>
                <c:pt idx="328" formatCode="0">
                  <c:v>100</c:v>
                </c:pt>
                <c:pt idx="329" formatCode="0">
                  <c:v>100</c:v>
                </c:pt>
                <c:pt idx="330" formatCode="0">
                  <c:v>100</c:v>
                </c:pt>
                <c:pt idx="331" formatCode="0">
                  <c:v>100</c:v>
                </c:pt>
                <c:pt idx="332" formatCode="0">
                  <c:v>100</c:v>
                </c:pt>
                <c:pt idx="333" formatCode="0">
                  <c:v>100</c:v>
                </c:pt>
                <c:pt idx="334" formatCode="0">
                  <c:v>100</c:v>
                </c:pt>
                <c:pt idx="357" formatCode="0">
                  <c:v>100</c:v>
                </c:pt>
                <c:pt idx="358" formatCode="0">
                  <c:v>100</c:v>
                </c:pt>
                <c:pt idx="359" formatCode="0">
                  <c:v>100</c:v>
                </c:pt>
                <c:pt idx="360" formatCode="0">
                  <c:v>100</c:v>
                </c:pt>
                <c:pt idx="361" formatCode="0">
                  <c:v>100</c:v>
                </c:pt>
                <c:pt idx="362" formatCode="0">
                  <c:v>100</c:v>
                </c:pt>
                <c:pt idx="363" formatCode="0">
                  <c:v>100</c:v>
                </c:pt>
                <c:pt idx="364" formatCode="0">
                  <c:v>100</c:v>
                </c:pt>
                <c:pt idx="365" formatCode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5B1-40FA-B9A0-B4CFE1845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58"/>
        <c:axId val="499825952"/>
        <c:axId val="499824312"/>
      </c:barChart>
      <c:dateAx>
        <c:axId val="2850151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Candara" panose="020E0502030303020204" pitchFamily="34" charset="0"/>
                <a:ea typeface="+mn-ea"/>
                <a:cs typeface="+mn-cs"/>
              </a:defRPr>
            </a:pPr>
            <a:endParaRPr lang="en-US"/>
          </a:p>
        </c:txPr>
        <c:crossAx val="285016776"/>
        <c:crosses val="autoZero"/>
        <c:auto val="1"/>
        <c:lblOffset val="100"/>
        <c:baseTimeUnit val="days"/>
        <c:majorUnit val="1"/>
        <c:majorTimeUnit val="days"/>
        <c:minorUnit val="1"/>
        <c:minorTimeUnit val="days"/>
      </c:dateAx>
      <c:valAx>
        <c:axId val="285016776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Candara" panose="020E0502030303020204" pitchFamily="34" charset="0"/>
                <a:ea typeface="+mn-ea"/>
                <a:cs typeface="+mn-cs"/>
              </a:defRPr>
            </a:pPr>
            <a:endParaRPr lang="en-US"/>
          </a:p>
        </c:txPr>
        <c:crossAx val="285015136"/>
        <c:crosses val="autoZero"/>
        <c:crossBetween val="between"/>
      </c:valAx>
      <c:valAx>
        <c:axId val="499824312"/>
        <c:scaling>
          <c:orientation val="minMax"/>
          <c:max val="100"/>
        </c:scaling>
        <c:delete val="1"/>
        <c:axPos val="r"/>
        <c:numFmt formatCode="General" sourceLinked="1"/>
        <c:majorTickMark val="out"/>
        <c:minorTickMark val="none"/>
        <c:tickLblPos val="nextTo"/>
        <c:crossAx val="499825952"/>
        <c:crosses val="max"/>
        <c:crossBetween val="between"/>
      </c:valAx>
      <c:dateAx>
        <c:axId val="49982595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99824312"/>
        <c:crosses val="autoZero"/>
        <c:auto val="1"/>
        <c:lblOffset val="100"/>
        <c:baseTimeUnit val="days"/>
      </c:date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solidFill>
          <a:schemeClr val="bg1">
            <a:lumMod val="75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Candara" panose="020E0502030303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Candara" panose="020E0502030303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0.09888</cdr:x>
      <cdr:y>0.17526</cdr:y>
    </cdr:from>
    <cdr:to>
      <cdr:x>0.25995</cdr:x>
      <cdr:y>0.32138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93DEF98-FDD4-4057-BC1E-CF8146E8E9AF}"/>
            </a:ext>
          </a:extLst>
        </cdr:cNvPr>
        <cdr:cNvSpPr txBox="1"/>
      </cdr:nvSpPr>
      <cdr:spPr>
        <a:xfrm xmlns:a="http://schemas.openxmlformats.org/drawingml/2006/main">
          <a:off x="1139335" y="1128220"/>
          <a:ext cx="1855860" cy="9406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>
              <a:latin typeface="Candara" panose="020E0502030303020204" pitchFamily="34" charset="0"/>
            </a:rPr>
            <a:t>First imported</a:t>
          </a:r>
          <a:r>
            <a:rPr lang="en-US" sz="1600" b="1" baseline="0" dirty="0">
              <a:latin typeface="Candara" panose="020E0502030303020204" pitchFamily="34" charset="0"/>
            </a:rPr>
            <a:t> case</a:t>
          </a:r>
          <a:endParaRPr lang="en-US" sz="1600" b="1" dirty="0">
            <a:latin typeface="Candara" panose="020E0502030303020204" pitchFamily="34" charset="0"/>
          </a:endParaRPr>
        </a:p>
      </cdr:txBody>
    </cdr:sp>
  </cdr:relSizeAnchor>
  <cdr:relSizeAnchor xmlns:cdr="http://schemas.openxmlformats.org/drawingml/2006/chartDrawing">
    <cdr:from>
      <cdr:x>0.22675</cdr:x>
      <cdr:y>0.17473</cdr:y>
    </cdr:from>
    <cdr:to>
      <cdr:x>0.3321</cdr:x>
      <cdr:y>0.26569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55AF3974-7785-4CB5-87E9-9E129D86E8C9}"/>
            </a:ext>
          </a:extLst>
        </cdr:cNvPr>
        <cdr:cNvSpPr txBox="1"/>
      </cdr:nvSpPr>
      <cdr:spPr>
        <a:xfrm xmlns:a="http://schemas.openxmlformats.org/drawingml/2006/main">
          <a:off x="2612667" y="1124804"/>
          <a:ext cx="1213884" cy="5855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>
              <a:latin typeface="Candara" panose="020E0502030303020204" pitchFamily="34" charset="0"/>
            </a:rPr>
            <a:t>Border closure</a:t>
          </a:r>
        </a:p>
      </cdr:txBody>
    </cdr:sp>
  </cdr:relSizeAnchor>
  <cdr:relSizeAnchor xmlns:cdr="http://schemas.openxmlformats.org/drawingml/2006/chartDrawing">
    <cdr:from>
      <cdr:x>0.57342</cdr:x>
      <cdr:y>0.19339</cdr:y>
    </cdr:from>
    <cdr:to>
      <cdr:x>0.73973</cdr:x>
      <cdr:y>0.26003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4BE38591-1B93-4AEB-9BEF-A6C67247D57E}"/>
            </a:ext>
          </a:extLst>
        </cdr:cNvPr>
        <cdr:cNvSpPr txBox="1"/>
      </cdr:nvSpPr>
      <cdr:spPr>
        <a:xfrm xmlns:a="http://schemas.openxmlformats.org/drawingml/2006/main">
          <a:off x="6607073" y="1244943"/>
          <a:ext cx="1916268" cy="4289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baseline="0" dirty="0">
              <a:latin typeface="Candara" panose="020E0502030303020204" pitchFamily="34" charset="0"/>
            </a:rPr>
            <a:t>First domestic case</a:t>
          </a:r>
          <a:endParaRPr lang="en-US" sz="1600" b="1" dirty="0">
            <a:latin typeface="Candara" panose="020E0502030303020204" pitchFamily="34" charset="0"/>
          </a:endParaRPr>
        </a:p>
      </cdr:txBody>
    </cdr:sp>
  </cdr:relSizeAnchor>
  <cdr:relSizeAnchor xmlns:cdr="http://schemas.openxmlformats.org/drawingml/2006/chartDrawing">
    <cdr:from>
      <cdr:x>0.64014</cdr:x>
      <cdr:y>0.25902</cdr:y>
    </cdr:from>
    <cdr:to>
      <cdr:x>0.7728</cdr:x>
      <cdr:y>0.37774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F7880111-4805-4D6B-BE51-0561132029DF}"/>
            </a:ext>
          </a:extLst>
        </cdr:cNvPr>
        <cdr:cNvSpPr txBox="1"/>
      </cdr:nvSpPr>
      <cdr:spPr>
        <a:xfrm xmlns:a="http://schemas.openxmlformats.org/drawingml/2006/main">
          <a:off x="7375843" y="1667435"/>
          <a:ext cx="1528535" cy="7642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baseline="0" dirty="0">
              <a:latin typeface="Candara" panose="020E0502030303020204" pitchFamily="34" charset="0"/>
            </a:rPr>
            <a:t>Lockdown</a:t>
          </a:r>
          <a:endParaRPr lang="en-US" sz="1600" b="1" dirty="0">
            <a:latin typeface="Candara" panose="020E0502030303020204" pitchFamily="34" charset="0"/>
          </a:endParaRPr>
        </a:p>
      </cdr:txBody>
    </cdr:sp>
  </cdr:relSizeAnchor>
  <cdr:relSizeAnchor xmlns:cdr="http://schemas.openxmlformats.org/drawingml/2006/chartDrawing">
    <cdr:from>
      <cdr:x>0.72754</cdr:x>
      <cdr:y>0.22175</cdr:y>
    </cdr:from>
    <cdr:to>
      <cdr:x>0.86333</cdr:x>
      <cdr:y>0.22175</cdr:y>
    </cdr:to>
    <cdr:cxnSp macro="">
      <cdr:nvCxnSpPr>
        <cdr:cNvPr id="8" name="Straight Arrow Connector 7">
          <a:extLst xmlns:a="http://schemas.openxmlformats.org/drawingml/2006/main">
            <a:ext uri="{FF2B5EF4-FFF2-40B4-BE49-F238E27FC236}">
              <a16:creationId xmlns:a16="http://schemas.microsoft.com/office/drawing/2014/main" id="{BFBC540A-DDCB-4068-8ABE-4BD028CB1C26}"/>
            </a:ext>
          </a:extLst>
        </cdr:cNvPr>
        <cdr:cNvCxnSpPr/>
      </cdr:nvCxnSpPr>
      <cdr:spPr>
        <a:xfrm xmlns:a="http://schemas.openxmlformats.org/drawingml/2006/main">
          <a:off x="8382857" y="1427495"/>
          <a:ext cx="1564575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0.72861</cdr:x>
      <cdr:y>0.2844</cdr:y>
    </cdr:from>
    <cdr:to>
      <cdr:x>0.88839</cdr:x>
      <cdr:y>0.2844</cdr:y>
    </cdr:to>
    <cdr:cxnSp macro="">
      <cdr:nvCxnSpPr>
        <cdr:cNvPr id="9" name="Straight Arrow Connector 8">
          <a:extLst xmlns:a="http://schemas.openxmlformats.org/drawingml/2006/main">
            <a:ext uri="{FF2B5EF4-FFF2-40B4-BE49-F238E27FC236}">
              <a16:creationId xmlns:a16="http://schemas.microsoft.com/office/drawing/2014/main" id="{7793FB97-7FF4-44E8-BC56-2FBDB203CDF3}"/>
            </a:ext>
          </a:extLst>
        </cdr:cNvPr>
        <cdr:cNvCxnSpPr/>
      </cdr:nvCxnSpPr>
      <cdr:spPr>
        <a:xfrm xmlns:a="http://schemas.openxmlformats.org/drawingml/2006/main">
          <a:off x="8894037" y="1914410"/>
          <a:ext cx="1950433" cy="0"/>
        </a:xfrm>
        <a:prstGeom xmlns:a="http://schemas.openxmlformats.org/drawingml/2006/main" prst="straightConnector1">
          <a:avLst/>
        </a:prstGeom>
        <a:ln xmlns:a="http://schemas.openxmlformats.org/drawingml/2006/main" w="9525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0.72865</cdr:x>
      <cdr:y>0.28872</cdr:y>
    </cdr:from>
    <cdr:to>
      <cdr:x>0.98339</cdr:x>
      <cdr:y>0.28872</cdr:y>
    </cdr:to>
    <cdr:cxnSp macro="">
      <cdr:nvCxnSpPr>
        <cdr:cNvPr id="16" name="Straight Arrow Connector 15">
          <a:extLst xmlns:a="http://schemas.openxmlformats.org/drawingml/2006/main">
            <a:ext uri="{FF2B5EF4-FFF2-40B4-BE49-F238E27FC236}">
              <a16:creationId xmlns:a16="http://schemas.microsoft.com/office/drawing/2014/main" id="{24910865-C824-458D-9CD3-8F20EBF7A620}"/>
            </a:ext>
          </a:extLst>
        </cdr:cNvPr>
        <cdr:cNvCxnSpPr/>
      </cdr:nvCxnSpPr>
      <cdr:spPr>
        <a:xfrm xmlns:a="http://schemas.openxmlformats.org/drawingml/2006/main">
          <a:off x="8894572" y="1943497"/>
          <a:ext cx="3109515" cy="0"/>
        </a:xfrm>
        <a:prstGeom xmlns:a="http://schemas.openxmlformats.org/drawingml/2006/main" prst="straightConnector1">
          <a:avLst/>
        </a:prstGeom>
        <a:ln xmlns:a="http://schemas.openxmlformats.org/drawingml/2006/main" w="9525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1BBB-3154-4395-BA9D-EE5EF586D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8DD799-2966-49FA-853E-ECCEB2EF9D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AFD1C-4A8C-4234-945E-9BE5251C0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5FEB-56D0-49D5-BEE0-5F54CBA8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186B8-450B-483A-89B3-DA4EBFC5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98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E290F-B89E-4F1E-BC91-4B90370C9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569DB7-365D-4848-850E-53081D359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F8392-621A-4D2F-9582-5E5C8F4C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79BDF-F62E-46FA-9D71-793AE3F2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84A12-9FA9-431F-811D-D6B08C174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8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1E2A44-0AAA-49E2-82F0-D3B559555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FB22B1-5E5C-4C3D-889E-3BD0C8FFA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C7FD3-B340-4839-854D-D8611921D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E9188-076E-4A2B-82FD-725CE93EA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9D325-3A2F-4B13-9F1F-233D2F9A1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87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5DF89-CC04-4FDB-9239-CFF6602A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F5049-BD56-4BD4-A4FD-2111C2569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49586-13E4-4383-BA67-55C5E596B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B144E-D8B7-43C0-8AA8-792F2A50B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CDABC-803A-4012-8D5D-2680262B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1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1C4F7-2F53-4FB9-9205-075E4BF1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5E2D3-FB6F-40F8-935F-75E3CDA9E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FC7A0-EC9F-420E-948A-F7783D249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1BE5C-7A77-4744-87D5-9AFA57E63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C4E6B-A44C-4219-B7BF-0694DCAE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53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DB89-B78A-4FD5-ABC9-C2E15A291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C2740-376F-4122-9088-32201DB0A1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7CFF66-5803-4D75-937E-D39773E7A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B64A6E-4CC8-4D1C-9AD1-E6F68623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EE233-35B7-43A2-8EF5-D7B928BE3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D5DB52-4FF3-4503-9EF1-4FC59364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5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FEA0-98E2-49B0-89F3-96DDC96A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53EE8-A2EA-425D-B20A-8E86EEAE2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86840-9CB5-4371-836E-1B89F30BD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8BF202-73B9-42F7-9A11-9FB69A8B82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4859DE-A717-45B4-BD75-9DD92A1E4F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617E6A-1BF2-4AA4-8B70-77C543EB7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F801D0-B48F-456E-85D6-0D2E94334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B54D81-2656-4AA3-A0F2-32ACFF7B3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9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28AA-0AA4-413B-B178-9CE488250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6763A-82A7-47E4-9339-51D705512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7964A6-9BF1-43BC-A778-633A3FAE3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D3B55-4C6A-4D33-889E-B06F2097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4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119BBD-F8EF-4888-9CF0-D98B5024B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767E9-0792-42BD-8D29-FF0E61E92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F0796-9369-4F01-B0E5-E632619DB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6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E6CB8-9E59-41B5-9BF9-560817125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C91E1-E0B1-4EFD-A353-3BEC3533E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A6CED6-A3EF-4473-88A6-A53D8B2706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708CA5-4D14-4429-8C75-F788CFF99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18D18C-FEC8-46D7-B0AB-C435C2198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0CEB3-3B02-4215-8E3B-9C5FC04A7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9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A2771-5C6E-4BCC-9C8D-2BB96F085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A305A2-3EB8-487C-9C00-6E14846F95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49E25-4656-4E2E-8214-C9BD1D283B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074875-CB7A-46EA-AFE4-0DFFFA02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1EE1A-CFDA-4F89-A4BB-3998B7D74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E4494B-9A81-4C76-90B2-81E5454C2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8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BCBBF4-A743-41A9-BEF3-42F16D5C5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130CA9-7521-405C-B688-0690ED202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9E4E7-B171-4C7A-9931-FDB73E0BCD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1DE95-F9A7-4C9B-9671-0A74AE164714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63517-D62F-4D12-8A5D-6C7360F3E7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5C962-D9DC-4A76-8E5C-2D2228345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85581-E2B5-483C-9423-B7DBDDAF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1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8B845D6-17EF-45D8-876D-AA882A3AC5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2872578"/>
              </p:ext>
            </p:extLst>
          </p:nvPr>
        </p:nvGraphicFramePr>
        <p:xfrm>
          <a:off x="334903" y="210296"/>
          <a:ext cx="11522194" cy="6437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5788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2021-07-29T17:13:58Z</dcterms:created>
  <dcterms:modified xsi:type="dcterms:W3CDTF">2021-08-23T11:14:56Z</dcterms:modified>
</cp:coreProperties>
</file>