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144000" type="screen4x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 showGuides="1">
      <p:cViewPr varScale="1">
        <p:scale>
          <a:sx n="50" d="100"/>
          <a:sy n="50" d="100"/>
        </p:scale>
        <p:origin x="1196" y="4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1611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31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566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798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17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227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63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963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506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83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1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B8621-7ED9-4458-9B44-BB90A10ED45E}" type="datetimeFigureOut">
              <a:rPr kumimoji="1" lang="ja-JP" altLang="en-US" smtClean="0"/>
              <a:t>2021/10/23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986BE-AAA2-4E7A-A6B9-58C0DB6F9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02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77F4239-5BF7-450A-AC47-3C3F7948F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8" y="0"/>
            <a:ext cx="6824043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05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後藤 由和</dc:creator>
  <cp:lastModifiedBy>後藤 由和</cp:lastModifiedBy>
  <cp:revision>4</cp:revision>
  <cp:lastPrinted>2021-08-27T05:06:29Z</cp:lastPrinted>
  <dcterms:created xsi:type="dcterms:W3CDTF">2021-08-27T04:44:53Z</dcterms:created>
  <dcterms:modified xsi:type="dcterms:W3CDTF">2021-10-23T04:19:25Z</dcterms:modified>
</cp:coreProperties>
</file>