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8CA4B-4D10-4B0B-9663-9A920DD428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278723-21D3-4A22-BC53-D18BF18FBB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DA78F7-8EF7-498D-A920-891192D28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65CE5-9A30-47EE-AF1F-2B0B8D1D33E0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90DD4-55B7-49A4-8ACF-EAFE9973D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10D8E-055B-4EDB-96FB-1A0F9ACD2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042EE-E939-45AE-B3A3-1BF66AB0B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046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C3718-FE98-4DC3-8C1D-EABE6B73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DEC0B5-0110-4421-BB17-636F479B4F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32095-B837-4EAA-B89F-BA3487A6A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65CE5-9A30-47EE-AF1F-2B0B8D1D33E0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A8EDE-7D3F-4ED7-87E9-F8215E30B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D1173-2A13-495B-BCA6-2807F0B47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042EE-E939-45AE-B3A3-1BF66AB0B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153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AAE396-D1D4-4895-80B1-4CCF8A16E4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4C476F-8981-4D46-ACAB-480DC193BF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68AF0-071D-44D1-86DF-1213F253B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65CE5-9A30-47EE-AF1F-2B0B8D1D33E0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2BA37-E38D-4D2F-950B-20C522374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06DA2-5FEA-48DE-925F-BCCFF07BE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042EE-E939-45AE-B3A3-1BF66AB0B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74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93BE7-82C9-491E-A4B7-AB9A01008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9A435-4EAB-4343-9F50-3D7851C409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349766-3E0E-4DC7-8486-302D27290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65CE5-9A30-47EE-AF1F-2B0B8D1D33E0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EAED19-DEBB-4826-AE9D-2A90CD0A6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5D52A-22A7-4AB3-B342-6AFD4980A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042EE-E939-45AE-B3A3-1BF66AB0B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79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FF364-C306-4768-81CA-4FB2CD4C2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C3C7D6-E151-4FD3-B972-5A7F4DA403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F63E3-4789-4E45-B1AD-3BD30EB62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65CE5-9A30-47EE-AF1F-2B0B8D1D33E0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1831A-2726-45F9-B13C-3217FF6B0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7DA5-64B1-4CAE-B024-6080F421C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042EE-E939-45AE-B3A3-1BF66AB0B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73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A203C-7594-4B08-BC46-5BB7A0A81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C4FE8-8316-4E11-9747-CC1407482A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9DD856-42BA-44E9-AF5B-18E5161ED6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201596-9937-49F3-8B7D-E1B25BB23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65CE5-9A30-47EE-AF1F-2B0B8D1D33E0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F034A4-769F-4D5B-83FF-44F5C7101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B17B44-2E5F-4D74-B59F-473609A47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042EE-E939-45AE-B3A3-1BF66AB0B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53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6FEA9-1C40-4165-89F4-39F678FF3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EBB518-F9D2-4E47-9C58-A2778BA186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C0A177-C647-4ACE-B7D5-6DC7C3F1F3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E4758F-AA47-4E35-A610-76E03046F9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0C2406-31B2-43A0-9854-3311AC2457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BBF521-6860-41F6-8624-2CA56D38D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65CE5-9A30-47EE-AF1F-2B0B8D1D33E0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76F525-BE86-4B37-97FD-AD4024546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727E60-476F-41F8-B133-427CBA7C0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042EE-E939-45AE-B3A3-1BF66AB0B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5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14074-CBB2-4621-B04F-C0002278B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A603AD-A301-4D51-9DE3-0F7D29493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65CE5-9A30-47EE-AF1F-2B0B8D1D33E0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4FFD95-82E7-4EA2-BD05-5D2A61232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FBF352-6877-49B5-BCDF-C0812A71D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042EE-E939-45AE-B3A3-1BF66AB0B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399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550E91-5BD3-4D22-B8E4-916BFAD97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65CE5-9A30-47EE-AF1F-2B0B8D1D33E0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CABA93-A469-4619-B1C7-20DD61BE3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8AB249-9E7E-4735-9D79-0744EA33C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042EE-E939-45AE-B3A3-1BF66AB0B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22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14D2E-DCB9-45AC-B0E4-80375708B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CFD72-2F11-48E2-A7EB-E9D6F89A8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EF2208-EEC0-4C98-ADD0-6D16D404CF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937973-3B9B-4D91-9704-6282F721A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65CE5-9A30-47EE-AF1F-2B0B8D1D33E0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CF32F8-F85F-449E-AABD-89B2C82F3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ACF56F-F66B-45C9-850F-A62586CD4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042EE-E939-45AE-B3A3-1BF66AB0B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799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FC4BA-87C6-44AB-B43C-02DF88993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12675E-B168-42CF-820E-CB4626BEAF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4DD343-E134-4C97-81C0-29613BCC59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BE60D-50C6-4BF5-AB3F-01DFB3C5C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65CE5-9A30-47EE-AF1F-2B0B8D1D33E0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B558C8-3095-46A3-81E1-F411C80A0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36EBCD-6ABE-40BE-A4B6-7F6DD91E1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042EE-E939-45AE-B3A3-1BF66AB0B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43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53BC60-434C-458A-B815-5341E7CDB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48F70F-3152-4855-BD6E-8CE837A9B9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76F02-6A4E-4A73-A843-6EBD7B7C71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65CE5-9A30-47EE-AF1F-2B0B8D1D33E0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0B91CE-4C2F-41D2-82CE-60CF83343A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C83E80-335F-4081-9545-D861EF7473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042EE-E939-45AE-B3A3-1BF66AB0B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181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CD24182-F1B5-4C11-9AD1-1FA6F350BB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38" t="10801" r="65749" b="24800"/>
          <a:stretch/>
        </p:blipFill>
        <p:spPr>
          <a:xfrm>
            <a:off x="3523209" y="1172578"/>
            <a:ext cx="3312368" cy="33123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E7498D8-4D2F-4E46-928B-EECC280F7895}"/>
              </a:ext>
            </a:extLst>
          </p:cNvPr>
          <p:cNvSpPr txBox="1"/>
          <p:nvPr/>
        </p:nvSpPr>
        <p:spPr>
          <a:xfrm>
            <a:off x="4769880" y="3658179"/>
            <a:ext cx="98212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err="1"/>
              <a:t>faeG</a:t>
            </a:r>
            <a:r>
              <a:rPr lang="en-GB" sz="1400" dirty="0"/>
              <a:t>- blue</a:t>
            </a:r>
          </a:p>
          <a:p>
            <a:r>
              <a:rPr lang="en-GB" sz="1400" i="1" dirty="0" err="1"/>
              <a:t>ipfC</a:t>
            </a:r>
            <a:r>
              <a:rPr lang="en-GB" sz="1400" dirty="0"/>
              <a:t>- green</a:t>
            </a:r>
          </a:p>
          <a:p>
            <a:r>
              <a:rPr lang="en-GB" sz="1400" i="1" dirty="0" err="1"/>
              <a:t>ybtQ</a:t>
            </a:r>
            <a:r>
              <a:rPr lang="en-GB" sz="1400" dirty="0"/>
              <a:t>- red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0394B7-E8B3-4057-BFB4-5DB3627DD20C}"/>
              </a:ext>
            </a:extLst>
          </p:cNvPr>
          <p:cNvSpPr txBox="1"/>
          <p:nvPr/>
        </p:nvSpPr>
        <p:spPr>
          <a:xfrm>
            <a:off x="4298548" y="1861544"/>
            <a:ext cx="397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/>
              <a:t>S</a:t>
            </a:r>
            <a:r>
              <a:rPr lang="en-GB" sz="1600" b="1" dirty="0"/>
              <a:t>. </a:t>
            </a:r>
            <a:r>
              <a:rPr lang="en-GB" sz="1600" b="1" dirty="0" err="1"/>
              <a:t>Infantis</a:t>
            </a:r>
            <a:r>
              <a:rPr lang="en-GB" sz="1600" b="1"/>
              <a:t> (</a:t>
            </a:r>
            <a:r>
              <a:rPr lang="en-GB" b="1"/>
              <a:t>isolate 114061 - </a:t>
            </a:r>
            <a:r>
              <a:rPr lang="en-GB"/>
              <a:t>SRR6854755</a:t>
            </a:r>
            <a:r>
              <a:rPr lang="en-GB" sz="1600"/>
              <a:t> </a:t>
            </a:r>
            <a:r>
              <a:rPr lang="en-GB" sz="1600" b="1"/>
              <a:t>)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679925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Satheesh Nair</dc:creator>
  <cp:lastModifiedBy>Satheesh Nair</cp:lastModifiedBy>
  <cp:revision>8</cp:revision>
  <dcterms:created xsi:type="dcterms:W3CDTF">2020-08-10T16:22:12Z</dcterms:created>
  <dcterms:modified xsi:type="dcterms:W3CDTF">2021-06-10T10:12:13Z</dcterms:modified>
</cp:coreProperties>
</file>