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545" r:id="rId2"/>
  </p:sldIdLst>
  <p:sldSz cx="9144000" cy="6858000" type="screen4x3"/>
  <p:notesSz cx="7010400" cy="92964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000"/>
    <a:srgbClr val="273242"/>
    <a:srgbClr val="0C1C61"/>
    <a:srgbClr val="060E18"/>
    <a:srgbClr val="17385F"/>
    <a:srgbClr val="204C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EFA390-0DE3-CD43-9B0D-AF30F42E2336}" v="8" dt="2020-12-02T15:03:39.738"/>
  </p1510:revLst>
</p1510:revInfo>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425" autoAdjust="0"/>
    <p:restoredTop sz="95023" autoAdjust="0"/>
  </p:normalViewPr>
  <p:slideViewPr>
    <p:cSldViewPr>
      <p:cViewPr varScale="1">
        <p:scale>
          <a:sx n="107" d="100"/>
          <a:sy n="107" d="100"/>
        </p:scale>
        <p:origin x="1256" y="168"/>
      </p:cViewPr>
      <p:guideLst>
        <p:guide orient="horz" pos="2160"/>
        <p:guide pos="2880"/>
      </p:guideLst>
    </p:cSldViewPr>
  </p:slideViewPr>
  <p:outlineViewPr>
    <p:cViewPr>
      <p:scale>
        <a:sx n="33" d="100"/>
        <a:sy n="33" d="100"/>
      </p:scale>
      <p:origin x="0" y="21216"/>
    </p:cViewPr>
  </p:outlineViewPr>
  <p:notesTextViewPr>
    <p:cViewPr>
      <p:scale>
        <a:sx n="95" d="100"/>
        <a:sy n="95" d="100"/>
      </p:scale>
      <p:origin x="0" y="0"/>
    </p:cViewPr>
  </p:notesTextViewPr>
  <p:sorterViewPr>
    <p:cViewPr>
      <p:scale>
        <a:sx n="37" d="100"/>
        <a:sy n="37"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handoutMaster" Target="handoutMasters/handout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ng Yu" userId="14b7b5e6-d328-4ec8-ae79-51115f395868" providerId="ADAL" clId="{F0E596DD-BD7D-EC40-9101-CC011CC295E9}"/>
    <pc:docChg chg="modSld">
      <pc:chgData name="Ning Yu" userId="14b7b5e6-d328-4ec8-ae79-51115f395868" providerId="ADAL" clId="{F0E596DD-BD7D-EC40-9101-CC011CC295E9}" dt="2020-06-25T20:08:52.618" v="53" actId="20577"/>
      <pc:docMkLst>
        <pc:docMk/>
      </pc:docMkLst>
      <pc:sldChg chg="modSp">
        <pc:chgData name="Ning Yu" userId="14b7b5e6-d328-4ec8-ae79-51115f395868" providerId="ADAL" clId="{F0E596DD-BD7D-EC40-9101-CC011CC295E9}" dt="2020-06-25T20:08:52.618" v="53" actId="20577"/>
        <pc:sldMkLst>
          <pc:docMk/>
          <pc:sldMk cId="4015522302" sldId="545"/>
        </pc:sldMkLst>
        <pc:spChg chg="mod">
          <ac:chgData name="Ning Yu" userId="14b7b5e6-d328-4ec8-ae79-51115f395868" providerId="ADAL" clId="{F0E596DD-BD7D-EC40-9101-CC011CC295E9}" dt="2020-06-25T20:08:52.618" v="53" actId="20577"/>
          <ac:spMkLst>
            <pc:docMk/>
            <pc:sldMk cId="4015522302" sldId="545"/>
            <ac:spMk id="2" creationId="{D1CD68FC-85E5-4B47-BB12-D67298A8C652}"/>
          </ac:spMkLst>
        </pc:spChg>
      </pc:sldChg>
    </pc:docChg>
  </pc:docChgLst>
  <pc:docChgLst>
    <pc:chgData name="Ning Yu" userId="14b7b5e6-d328-4ec8-ae79-51115f395868" providerId="ADAL" clId="{EB477153-B6DF-8340-A9C6-D1BC0DD64D50}"/>
    <pc:docChg chg="modSld">
      <pc:chgData name="Ning Yu" userId="14b7b5e6-d328-4ec8-ae79-51115f395868" providerId="ADAL" clId="{EB477153-B6DF-8340-A9C6-D1BC0DD64D50}" dt="2020-11-27T15:00:23.758" v="19" actId="20577"/>
      <pc:docMkLst>
        <pc:docMk/>
      </pc:docMkLst>
      <pc:sldChg chg="addSp modSp">
        <pc:chgData name="Ning Yu" userId="14b7b5e6-d328-4ec8-ae79-51115f395868" providerId="ADAL" clId="{EB477153-B6DF-8340-A9C6-D1BC0DD64D50}" dt="2020-11-27T15:00:23.758" v="19" actId="20577"/>
        <pc:sldMkLst>
          <pc:docMk/>
          <pc:sldMk cId="4015522302" sldId="545"/>
        </pc:sldMkLst>
        <pc:spChg chg="mod">
          <ac:chgData name="Ning Yu" userId="14b7b5e6-d328-4ec8-ae79-51115f395868" providerId="ADAL" clId="{EB477153-B6DF-8340-A9C6-D1BC0DD64D50}" dt="2020-11-27T15:00:23.758" v="19" actId="20577"/>
          <ac:spMkLst>
            <pc:docMk/>
            <pc:sldMk cId="4015522302" sldId="545"/>
            <ac:spMk id="2" creationId="{D1CD68FC-85E5-4B47-BB12-D67298A8C652}"/>
          </ac:spMkLst>
        </pc:spChg>
        <pc:spChg chg="add mod">
          <ac:chgData name="Ning Yu" userId="14b7b5e6-d328-4ec8-ae79-51115f395868" providerId="ADAL" clId="{EB477153-B6DF-8340-A9C6-D1BC0DD64D50}" dt="2020-11-08T14:36:56.719" v="1" actId="1076"/>
          <ac:spMkLst>
            <pc:docMk/>
            <pc:sldMk cId="4015522302" sldId="545"/>
            <ac:spMk id="22" creationId="{B729BBFD-9E04-8848-AB14-F237EF9221B4}"/>
          </ac:spMkLst>
        </pc:spChg>
        <pc:spChg chg="add mod">
          <ac:chgData name="Ning Yu" userId="14b7b5e6-d328-4ec8-ae79-51115f395868" providerId="ADAL" clId="{EB477153-B6DF-8340-A9C6-D1BC0DD64D50}" dt="2020-11-08T14:37:04.470" v="5" actId="20577"/>
          <ac:spMkLst>
            <pc:docMk/>
            <pc:sldMk cId="4015522302" sldId="545"/>
            <ac:spMk id="24" creationId="{A6DAA93A-90ED-364C-A342-E29D36BA733E}"/>
          </ac:spMkLst>
        </pc:spChg>
        <pc:spChg chg="add mod">
          <ac:chgData name="Ning Yu" userId="14b7b5e6-d328-4ec8-ae79-51115f395868" providerId="ADAL" clId="{EB477153-B6DF-8340-A9C6-D1BC0DD64D50}" dt="2020-11-08T14:37:12.320" v="9" actId="20577"/>
          <ac:spMkLst>
            <pc:docMk/>
            <pc:sldMk cId="4015522302" sldId="545"/>
            <ac:spMk id="26" creationId="{359BE920-25E7-E54E-9CFC-FAD5797D48BA}"/>
          </ac:spMkLst>
        </pc:spChg>
        <pc:spChg chg="mod">
          <ac:chgData name="Ning Yu" userId="14b7b5e6-d328-4ec8-ae79-51115f395868" providerId="ADAL" clId="{EB477153-B6DF-8340-A9C6-D1BC0DD64D50}" dt="2020-11-26T15:22:13.743" v="10" actId="14100"/>
          <ac:spMkLst>
            <pc:docMk/>
            <pc:sldMk cId="4015522302" sldId="545"/>
            <ac:spMk id="51" creationId="{3B11E600-5184-C544-A10D-1C8F381849CD}"/>
          </ac:spMkLst>
        </pc:spChg>
        <pc:cxnChg chg="add mod">
          <ac:chgData name="Ning Yu" userId="14b7b5e6-d328-4ec8-ae79-51115f395868" providerId="ADAL" clId="{EB477153-B6DF-8340-A9C6-D1BC0DD64D50}" dt="2020-11-08T14:36:56.719" v="1" actId="1076"/>
          <ac:cxnSpMkLst>
            <pc:docMk/>
            <pc:sldMk cId="4015522302" sldId="545"/>
            <ac:cxnSpMk id="23" creationId="{57AF042C-B564-5C4B-87B6-A6E04DD9E7DA}"/>
          </ac:cxnSpMkLst>
        </pc:cxnChg>
        <pc:cxnChg chg="add mod">
          <ac:chgData name="Ning Yu" userId="14b7b5e6-d328-4ec8-ae79-51115f395868" providerId="ADAL" clId="{EB477153-B6DF-8340-A9C6-D1BC0DD64D50}" dt="2020-11-08T14:37:02.204" v="3" actId="1076"/>
          <ac:cxnSpMkLst>
            <pc:docMk/>
            <pc:sldMk cId="4015522302" sldId="545"/>
            <ac:cxnSpMk id="25" creationId="{9A615651-EC9B-974F-8362-8915B07BAECC}"/>
          </ac:cxnSpMkLst>
        </pc:cxnChg>
        <pc:cxnChg chg="add mod">
          <ac:chgData name="Ning Yu" userId="14b7b5e6-d328-4ec8-ae79-51115f395868" providerId="ADAL" clId="{EB477153-B6DF-8340-A9C6-D1BC0DD64D50}" dt="2020-11-08T14:37:09.439" v="7" actId="1076"/>
          <ac:cxnSpMkLst>
            <pc:docMk/>
            <pc:sldMk cId="4015522302" sldId="545"/>
            <ac:cxnSpMk id="27" creationId="{B0FE172A-FC01-F24E-B071-2AE657DB7AF8}"/>
          </ac:cxnSpMkLst>
        </pc:cxnChg>
      </pc:sldChg>
    </pc:docChg>
  </pc:docChgLst>
  <pc:docChgLst>
    <pc:chgData name="Ning Yu" userId="14b7b5e6-d328-4ec8-ae79-51115f395868" providerId="ADAL" clId="{EDB85A3C-6A9E-0242-BB2F-03F7B628752F}"/>
    <pc:docChg chg="modSld">
      <pc:chgData name="Ning Yu" userId="14b7b5e6-d328-4ec8-ae79-51115f395868" providerId="ADAL" clId="{EDB85A3C-6A9E-0242-BB2F-03F7B628752F}" dt="2020-11-27T17:06:32.144" v="0" actId="13926"/>
      <pc:docMkLst>
        <pc:docMk/>
      </pc:docMkLst>
      <pc:sldChg chg="modSp">
        <pc:chgData name="Ning Yu" userId="14b7b5e6-d328-4ec8-ae79-51115f395868" providerId="ADAL" clId="{EDB85A3C-6A9E-0242-BB2F-03F7B628752F}" dt="2020-11-27T17:06:32.144" v="0" actId="13926"/>
        <pc:sldMkLst>
          <pc:docMk/>
          <pc:sldMk cId="4015522302" sldId="545"/>
        </pc:sldMkLst>
        <pc:spChg chg="mod">
          <ac:chgData name="Ning Yu" userId="14b7b5e6-d328-4ec8-ae79-51115f395868" providerId="ADAL" clId="{EDB85A3C-6A9E-0242-BB2F-03F7B628752F}" dt="2020-11-27T17:06:32.144" v="0" actId="13926"/>
          <ac:spMkLst>
            <pc:docMk/>
            <pc:sldMk cId="4015522302" sldId="545"/>
            <ac:spMk id="2" creationId="{D1CD68FC-85E5-4B47-BB12-D67298A8C652}"/>
          </ac:spMkLst>
        </pc:spChg>
      </pc:sldChg>
    </pc:docChg>
  </pc:docChgLst>
  <pc:docChgLst>
    <pc:chgData name="Ning Yu" userId="14b7b5e6-d328-4ec8-ae79-51115f395868" providerId="ADAL" clId="{7EEFA390-0DE3-CD43-9B0D-AF30F42E2336}"/>
    <pc:docChg chg="custSel modSld">
      <pc:chgData name="Ning Yu" userId="14b7b5e6-d328-4ec8-ae79-51115f395868" providerId="ADAL" clId="{7EEFA390-0DE3-CD43-9B0D-AF30F42E2336}" dt="2020-12-04T03:45:52.642" v="155" actId="20577"/>
      <pc:docMkLst>
        <pc:docMk/>
      </pc:docMkLst>
      <pc:sldChg chg="addSp delSp modSp">
        <pc:chgData name="Ning Yu" userId="14b7b5e6-d328-4ec8-ae79-51115f395868" providerId="ADAL" clId="{7EEFA390-0DE3-CD43-9B0D-AF30F42E2336}" dt="2020-12-04T03:45:52.642" v="155" actId="20577"/>
        <pc:sldMkLst>
          <pc:docMk/>
          <pc:sldMk cId="4015522302" sldId="545"/>
        </pc:sldMkLst>
        <pc:spChg chg="mod">
          <ac:chgData name="Ning Yu" userId="14b7b5e6-d328-4ec8-ae79-51115f395868" providerId="ADAL" clId="{7EEFA390-0DE3-CD43-9B0D-AF30F42E2336}" dt="2020-12-04T03:45:52.642" v="155" actId="20577"/>
          <ac:spMkLst>
            <pc:docMk/>
            <pc:sldMk cId="4015522302" sldId="545"/>
            <ac:spMk id="2" creationId="{D1CD68FC-85E5-4B47-BB12-D67298A8C652}"/>
          </ac:spMkLst>
        </pc:spChg>
        <pc:spChg chg="del">
          <ac:chgData name="Ning Yu" userId="14b7b5e6-d328-4ec8-ae79-51115f395868" providerId="ADAL" clId="{7EEFA390-0DE3-CD43-9B0D-AF30F42E2336}" dt="2020-12-02T15:28:06.726" v="150" actId="478"/>
          <ac:spMkLst>
            <pc:docMk/>
            <pc:sldMk cId="4015522302" sldId="545"/>
            <ac:spMk id="3" creationId="{00000000-0000-0000-0000-000000000000}"/>
          </ac:spMkLst>
        </pc:spChg>
        <pc:spChg chg="add del mod">
          <ac:chgData name="Ning Yu" userId="14b7b5e6-d328-4ec8-ae79-51115f395868" providerId="ADAL" clId="{7EEFA390-0DE3-CD43-9B0D-AF30F42E2336}" dt="2020-12-02T05:13:27.088" v="12"/>
          <ac:spMkLst>
            <pc:docMk/>
            <pc:sldMk cId="4015522302" sldId="545"/>
            <ac:spMk id="5" creationId="{093DFBD9-357E-DE40-89E0-B58F7AE0DD10}"/>
          </ac:spMkLst>
        </pc:spChg>
        <pc:spChg chg="mod">
          <ac:chgData name="Ning Yu" userId="14b7b5e6-d328-4ec8-ae79-51115f395868" providerId="ADAL" clId="{7EEFA390-0DE3-CD43-9B0D-AF30F42E2336}" dt="2020-12-02T05:21:20.793" v="20" actId="1036"/>
          <ac:spMkLst>
            <pc:docMk/>
            <pc:sldMk cId="4015522302" sldId="545"/>
            <ac:spMk id="22" creationId="{B729BBFD-9E04-8848-AB14-F237EF9221B4}"/>
          </ac:spMkLst>
        </pc:spChg>
        <pc:spChg chg="mod">
          <ac:chgData name="Ning Yu" userId="14b7b5e6-d328-4ec8-ae79-51115f395868" providerId="ADAL" clId="{7EEFA390-0DE3-CD43-9B0D-AF30F42E2336}" dt="2020-12-02T05:21:20.793" v="20" actId="1036"/>
          <ac:spMkLst>
            <pc:docMk/>
            <pc:sldMk cId="4015522302" sldId="545"/>
            <ac:spMk id="24" creationId="{A6DAA93A-90ED-364C-A342-E29D36BA733E}"/>
          </ac:spMkLst>
        </pc:spChg>
        <pc:spChg chg="mod">
          <ac:chgData name="Ning Yu" userId="14b7b5e6-d328-4ec8-ae79-51115f395868" providerId="ADAL" clId="{7EEFA390-0DE3-CD43-9B0D-AF30F42E2336}" dt="2020-12-02T05:21:20.793" v="20" actId="1036"/>
          <ac:spMkLst>
            <pc:docMk/>
            <pc:sldMk cId="4015522302" sldId="545"/>
            <ac:spMk id="26" creationId="{359BE920-25E7-E54E-9CFC-FAD5797D48BA}"/>
          </ac:spMkLst>
        </pc:spChg>
        <pc:spChg chg="mod">
          <ac:chgData name="Ning Yu" userId="14b7b5e6-d328-4ec8-ae79-51115f395868" providerId="ADAL" clId="{7EEFA390-0DE3-CD43-9B0D-AF30F42E2336}" dt="2020-12-02T15:25:58.653" v="149" actId="13926"/>
          <ac:spMkLst>
            <pc:docMk/>
            <pc:sldMk cId="4015522302" sldId="545"/>
            <ac:spMk id="51" creationId="{3B11E600-5184-C544-A10D-1C8F381849CD}"/>
          </ac:spMkLst>
        </pc:spChg>
        <pc:grpChg chg="mod">
          <ac:chgData name="Ning Yu" userId="14b7b5e6-d328-4ec8-ae79-51115f395868" providerId="ADAL" clId="{7EEFA390-0DE3-CD43-9B0D-AF30F42E2336}" dt="2020-12-02T05:21:20.793" v="20" actId="1036"/>
          <ac:grpSpMkLst>
            <pc:docMk/>
            <pc:sldMk cId="4015522302" sldId="545"/>
            <ac:grpSpMk id="52" creationId="{0372FCEA-D202-B343-A05B-08CEB559B1D8}"/>
          </ac:grpSpMkLst>
        </pc:grpChg>
        <pc:picChg chg="add mod">
          <ac:chgData name="Ning Yu" userId="14b7b5e6-d328-4ec8-ae79-51115f395868" providerId="ADAL" clId="{7EEFA390-0DE3-CD43-9B0D-AF30F42E2336}" dt="2020-12-02T15:03:32.557" v="39" actId="1076"/>
          <ac:picMkLst>
            <pc:docMk/>
            <pc:sldMk cId="4015522302" sldId="545"/>
            <ac:picMk id="4" creationId="{1D814D81-8451-0149-A7E4-81FA71E6DA24}"/>
          </ac:picMkLst>
        </pc:picChg>
        <pc:picChg chg="add del mod">
          <ac:chgData name="Ning Yu" userId="14b7b5e6-d328-4ec8-ae79-51115f395868" providerId="ADAL" clId="{7EEFA390-0DE3-CD43-9B0D-AF30F42E2336}" dt="2020-12-02T15:01:10.877" v="22" actId="478"/>
          <ac:picMkLst>
            <pc:docMk/>
            <pc:sldMk cId="4015522302" sldId="545"/>
            <ac:picMk id="4" creationId="{48F3044D-DF96-534A-98F0-4855F06DA08E}"/>
          </ac:picMkLst>
        </pc:picChg>
        <pc:picChg chg="add del mod">
          <ac:chgData name="Ning Yu" userId="14b7b5e6-d328-4ec8-ae79-51115f395868" providerId="ADAL" clId="{7EEFA390-0DE3-CD43-9B0D-AF30F42E2336}" dt="2020-12-02T15:01:55.153" v="32" actId="478"/>
          <ac:picMkLst>
            <pc:docMk/>
            <pc:sldMk cId="4015522302" sldId="545"/>
            <ac:picMk id="5" creationId="{CD92D6A4-B9C8-AC45-9735-E771057C7DC5}"/>
          </ac:picMkLst>
        </pc:picChg>
        <pc:picChg chg="add mod">
          <ac:chgData name="Ning Yu" userId="14b7b5e6-d328-4ec8-ae79-51115f395868" providerId="ADAL" clId="{7EEFA390-0DE3-CD43-9B0D-AF30F42E2336}" dt="2020-12-02T15:15:30.147" v="43" actId="1076"/>
          <ac:picMkLst>
            <pc:docMk/>
            <pc:sldMk cId="4015522302" sldId="545"/>
            <ac:picMk id="5" creationId="{DF05C0E2-A4B0-264E-BBCB-FB356406ED95}"/>
          </ac:picMkLst>
        </pc:picChg>
        <pc:picChg chg="add del mod">
          <ac:chgData name="Ning Yu" userId="14b7b5e6-d328-4ec8-ae79-51115f395868" providerId="ADAL" clId="{7EEFA390-0DE3-CD43-9B0D-AF30F42E2336}" dt="2020-12-02T15:01:25.874" v="27" actId="478"/>
          <ac:picMkLst>
            <pc:docMk/>
            <pc:sldMk cId="4015522302" sldId="545"/>
            <ac:picMk id="6" creationId="{84E7C217-814D-9147-85DD-BC73A339C6D8}"/>
          </ac:picMkLst>
        </pc:picChg>
        <pc:picChg chg="add del mod">
          <ac:chgData name="Ning Yu" userId="14b7b5e6-d328-4ec8-ae79-51115f395868" providerId="ADAL" clId="{7EEFA390-0DE3-CD43-9B0D-AF30F42E2336}" dt="2020-12-02T15:03:33.363" v="40" actId="478"/>
          <ac:picMkLst>
            <pc:docMk/>
            <pc:sldMk cId="4015522302" sldId="545"/>
            <ac:picMk id="7" creationId="{BED1F2DA-E45F-7647-8917-EDD3E48BD7A2}"/>
          </ac:picMkLst>
        </pc:picChg>
        <pc:picChg chg="add del mod">
          <ac:chgData name="Ning Yu" userId="14b7b5e6-d328-4ec8-ae79-51115f395868" providerId="ADAL" clId="{7EEFA390-0DE3-CD43-9B0D-AF30F42E2336}" dt="2020-12-02T15:03:20.293" v="36" actId="478"/>
          <ac:picMkLst>
            <pc:docMk/>
            <pc:sldMk cId="4015522302" sldId="545"/>
            <ac:picMk id="8" creationId="{47796597-6C13-F040-9158-215BFCB44E9E}"/>
          </ac:picMkLst>
        </pc:picChg>
        <pc:cxnChg chg="mod">
          <ac:chgData name="Ning Yu" userId="14b7b5e6-d328-4ec8-ae79-51115f395868" providerId="ADAL" clId="{7EEFA390-0DE3-CD43-9B0D-AF30F42E2336}" dt="2020-12-02T05:21:20.793" v="20" actId="1036"/>
          <ac:cxnSpMkLst>
            <pc:docMk/>
            <pc:sldMk cId="4015522302" sldId="545"/>
            <ac:cxnSpMk id="23" creationId="{57AF042C-B564-5C4B-87B6-A6E04DD9E7DA}"/>
          </ac:cxnSpMkLst>
        </pc:cxnChg>
        <pc:cxnChg chg="mod">
          <ac:chgData name="Ning Yu" userId="14b7b5e6-d328-4ec8-ae79-51115f395868" providerId="ADAL" clId="{7EEFA390-0DE3-CD43-9B0D-AF30F42E2336}" dt="2020-12-02T05:21:20.793" v="20" actId="1036"/>
          <ac:cxnSpMkLst>
            <pc:docMk/>
            <pc:sldMk cId="4015522302" sldId="545"/>
            <ac:cxnSpMk id="25" creationId="{9A615651-EC9B-974F-8362-8915B07BAECC}"/>
          </ac:cxnSpMkLst>
        </pc:cxnChg>
        <pc:cxnChg chg="mod">
          <ac:chgData name="Ning Yu" userId="14b7b5e6-d328-4ec8-ae79-51115f395868" providerId="ADAL" clId="{7EEFA390-0DE3-CD43-9B0D-AF30F42E2336}" dt="2020-12-02T05:21:20.793" v="20" actId="1036"/>
          <ac:cxnSpMkLst>
            <pc:docMk/>
            <pc:sldMk cId="4015522302" sldId="545"/>
            <ac:cxnSpMk id="27" creationId="{B0FE172A-FC01-F24E-B071-2AE657DB7AF8}"/>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7026ED4D-79E4-BB4F-8E66-9FC554C72B2A}" type="datetimeFigureOut">
              <a:rPr lang="en-US" smtClean="0"/>
              <a:t>5/28/21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B52E344-42C3-E94C-85A9-62009FC3CBC2}" type="slidenum">
              <a:rPr lang="en-US" smtClean="0"/>
              <a:t>‹#›</a:t>
            </a:fld>
            <a:endParaRPr lang="en-US"/>
          </a:p>
        </p:txBody>
      </p:sp>
    </p:spTree>
    <p:extLst>
      <p:ext uri="{BB962C8B-B14F-4D97-AF65-F5344CB8AC3E}">
        <p14:creationId xmlns:p14="http://schemas.microsoft.com/office/powerpoint/2010/main" val="37202926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5AD81105-5C21-42AB-A352-3AC5FB6E6715}" type="datetimeFigureOut">
              <a:rPr lang="en-US" smtClean="0"/>
              <a:pPr/>
              <a:t>5/28/21</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E255821-7FDD-4EFF-B52A-63A1094E126E}" type="slidenum">
              <a:rPr lang="en-US" smtClean="0"/>
              <a:pPr/>
              <a:t>‹#›</a:t>
            </a:fld>
            <a:endParaRPr lang="en-US"/>
          </a:p>
        </p:txBody>
      </p:sp>
    </p:spTree>
    <p:extLst>
      <p:ext uri="{BB962C8B-B14F-4D97-AF65-F5344CB8AC3E}">
        <p14:creationId xmlns:p14="http://schemas.microsoft.com/office/powerpoint/2010/main" val="202250602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255821-7FDD-4EFF-B52A-63A1094E126E}" type="slidenum">
              <a:rPr lang="en-US" smtClean="0"/>
              <a:pPr/>
              <a:t>1</a:t>
            </a:fld>
            <a:endParaRPr lang="en-US"/>
          </a:p>
        </p:txBody>
      </p:sp>
    </p:spTree>
    <p:extLst>
      <p:ext uri="{BB962C8B-B14F-4D97-AF65-F5344CB8AC3E}">
        <p14:creationId xmlns:p14="http://schemas.microsoft.com/office/powerpoint/2010/main" val="1007528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A2F9EBBC-E07B-9C47-BD3C-E393FD760B99}" type="datetime1">
              <a:rPr lang="en-US" altLang="zh-CN" smtClean="0"/>
              <a:t>5/28/21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F6B0CB-5359-41BF-B4EC-8F8BE4304899}"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1608A7E-5C38-2D43-AEA1-5832697BE1E5}" type="datetime1">
              <a:rPr lang="en-US" altLang="zh-CN" smtClean="0"/>
              <a:t>5/28/21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F6B0CB-5359-41BF-B4EC-8F8BE430489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124B581-5944-CC47-8EA1-266DD4F26605}" type="datetime1">
              <a:rPr lang="en-US" altLang="zh-CN" smtClean="0"/>
              <a:t>5/28/21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F6B0CB-5359-41BF-B4EC-8F8BE4304899}"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30698F1-E11C-F74F-9BD5-18F3456D9ABD}" type="datetime1">
              <a:rPr lang="en-US" altLang="zh-CN" smtClean="0"/>
              <a:t>5/28/21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F6B0CB-5359-41BF-B4EC-8F8BE4304899}"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76B3C55-9E43-B54C-8D42-A4C66765F1EA}" type="datetime1">
              <a:rPr lang="en-US" altLang="zh-CN" smtClean="0"/>
              <a:t>5/28/21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F6B0CB-5359-41BF-B4EC-8F8BE4304899}"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46DF100-F723-764D-9FEA-933408C799FB}" type="datetime1">
              <a:rPr lang="en-US" altLang="zh-CN" smtClean="0"/>
              <a:t>5/28/21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7F6B0CB-5359-41BF-B4EC-8F8BE4304899}"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FF41F73-6CAB-2C4F-8F1F-9971EBAF990D}" type="datetime1">
              <a:rPr lang="en-US" altLang="zh-CN" smtClean="0"/>
              <a:t>5/28/21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7F6B0CB-5359-41BF-B4EC-8F8BE430489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5001EA0-70F4-254B-BA55-0E7AF848D9E2}" type="datetime1">
              <a:rPr lang="en-US" altLang="zh-CN" smtClean="0"/>
              <a:t>5/28/21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7F6B0CB-5359-41BF-B4EC-8F8BE430489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65E056-EADD-3E4E-97F6-74F8D7108F1E}" type="datetime1">
              <a:rPr lang="en-US" altLang="zh-CN" smtClean="0"/>
              <a:t>5/28/21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7F6B0CB-5359-41BF-B4EC-8F8BE430489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709F946-21D3-364C-9C18-45B1224C0B8A}" type="datetime1">
              <a:rPr lang="en-US" altLang="zh-CN" smtClean="0"/>
              <a:t>5/28/21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7F6B0CB-5359-41BF-B4EC-8F8BE430489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50367F3-AD6F-4C42-9999-127278C2D0F0}" type="datetime1">
              <a:rPr lang="en-US" altLang="zh-CN" smtClean="0"/>
              <a:t>5/28/21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7F6B0CB-5359-41BF-B4EC-8F8BE4304899}"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7FAD2A-94AB-5749-B70E-793CA19BEB02}" type="datetime1">
              <a:rPr lang="en-US" altLang="zh-CN" smtClean="0"/>
              <a:t>5/28/21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F6B0CB-5359-41BF-B4EC-8F8BE430489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3B11E600-5184-C544-A10D-1C8F381849CD}"/>
              </a:ext>
            </a:extLst>
          </p:cNvPr>
          <p:cNvSpPr/>
          <p:nvPr/>
        </p:nvSpPr>
        <p:spPr>
          <a:xfrm>
            <a:off x="711036" y="56999"/>
            <a:ext cx="8400363" cy="338554"/>
          </a:xfrm>
          <a:prstGeom prst="rect">
            <a:avLst/>
          </a:prstGeom>
        </p:spPr>
        <p:txBody>
          <a:bodyPr wrap="square">
            <a:spAutoFit/>
          </a:bodyPr>
          <a:lstStyle/>
          <a:p>
            <a:r>
              <a:rPr lang="en-US" sz="1600" dirty="0">
                <a:latin typeface="Arial" panose="020B0604020202020204" pitchFamily="34" charset="0"/>
                <a:cs typeface="Arial" panose="020B0604020202020204" pitchFamily="34" charset="0"/>
              </a:rPr>
              <a:t>Supplementary Figure 2 (previous Fig. S1)</a:t>
            </a:r>
            <a:endParaRPr lang="en-US" sz="1600" i="1" dirty="0">
              <a:latin typeface="Arial" panose="020B0604020202020204" pitchFamily="34" charset="0"/>
              <a:cs typeface="Arial" panose="020B0604020202020204" pitchFamily="34" charset="0"/>
            </a:endParaRPr>
          </a:p>
        </p:txBody>
      </p:sp>
      <p:grpSp>
        <p:nvGrpSpPr>
          <p:cNvPr id="52" name="Group 51">
            <a:extLst>
              <a:ext uri="{FF2B5EF4-FFF2-40B4-BE49-F238E27FC236}">
                <a16:creationId xmlns:a16="http://schemas.microsoft.com/office/drawing/2014/main" id="{0372FCEA-D202-B343-A05B-08CEB559B1D8}"/>
              </a:ext>
            </a:extLst>
          </p:cNvPr>
          <p:cNvGrpSpPr/>
          <p:nvPr/>
        </p:nvGrpSpPr>
        <p:grpSpPr>
          <a:xfrm>
            <a:off x="990600" y="926961"/>
            <a:ext cx="6662477" cy="1968639"/>
            <a:chOff x="7714178" y="11274151"/>
            <a:chExt cx="7508649" cy="1639879"/>
          </a:xfrm>
        </p:grpSpPr>
        <p:pic>
          <p:nvPicPr>
            <p:cNvPr id="53" name="Picture 5">
              <a:extLst>
                <a:ext uri="{FF2B5EF4-FFF2-40B4-BE49-F238E27FC236}">
                  <a16:creationId xmlns:a16="http://schemas.microsoft.com/office/drawing/2014/main" id="{4AC89CA6-292C-B141-A4E8-5AECB0E05A83}"/>
                </a:ext>
              </a:extLst>
            </p:cNvPr>
            <p:cNvPicPr>
              <a:picLocks noChangeAspect="1"/>
            </p:cNvPicPr>
            <p:nvPr/>
          </p:nvPicPr>
          <p:blipFill>
            <a:blip r:embed="rId3" cstate="print"/>
            <a:stretch>
              <a:fillRect/>
            </a:stretch>
          </p:blipFill>
          <p:spPr>
            <a:xfrm>
              <a:off x="8491026" y="11819617"/>
              <a:ext cx="6686550" cy="371475"/>
            </a:xfrm>
            <a:prstGeom prst="rect">
              <a:avLst/>
            </a:prstGeom>
          </p:spPr>
        </p:pic>
        <p:pic>
          <p:nvPicPr>
            <p:cNvPr id="54" name="Picture 6">
              <a:extLst>
                <a:ext uri="{FF2B5EF4-FFF2-40B4-BE49-F238E27FC236}">
                  <a16:creationId xmlns:a16="http://schemas.microsoft.com/office/drawing/2014/main" id="{2C65935C-4ED8-824D-93A1-D914265AAB91}"/>
                </a:ext>
              </a:extLst>
            </p:cNvPr>
            <p:cNvPicPr>
              <a:picLocks noChangeAspect="1"/>
            </p:cNvPicPr>
            <p:nvPr/>
          </p:nvPicPr>
          <p:blipFill>
            <a:blip r:embed="rId4" cstate="print"/>
            <a:stretch>
              <a:fillRect/>
            </a:stretch>
          </p:blipFill>
          <p:spPr>
            <a:xfrm>
              <a:off x="8486544" y="12552080"/>
              <a:ext cx="6686550" cy="361950"/>
            </a:xfrm>
            <a:prstGeom prst="rect">
              <a:avLst/>
            </a:prstGeom>
          </p:spPr>
        </p:pic>
        <p:sp>
          <p:nvSpPr>
            <p:cNvPr id="55" name="TextBox 54">
              <a:extLst>
                <a:ext uri="{FF2B5EF4-FFF2-40B4-BE49-F238E27FC236}">
                  <a16:creationId xmlns:a16="http://schemas.microsoft.com/office/drawing/2014/main" id="{0B2FBDEC-F966-A44D-A2D4-A384B1012F11}"/>
                </a:ext>
              </a:extLst>
            </p:cNvPr>
            <p:cNvSpPr txBox="1"/>
            <p:nvPr/>
          </p:nvSpPr>
          <p:spPr>
            <a:xfrm>
              <a:off x="7714179" y="11851465"/>
              <a:ext cx="634813" cy="230741"/>
            </a:xfrm>
            <a:prstGeom prst="rect">
              <a:avLst/>
            </a:prstGeom>
            <a:noFill/>
          </p:spPr>
          <p:txBody>
            <a:bodyPr wrap="square" rtlCol="0">
              <a:spAutoFit/>
            </a:bodyPr>
            <a:lstStyle/>
            <a:p>
              <a:r>
                <a:rPr lang="en-US" sz="1200" b="1"/>
                <a:t>PKP2</a:t>
              </a:r>
            </a:p>
          </p:txBody>
        </p:sp>
        <p:sp>
          <p:nvSpPr>
            <p:cNvPr id="56" name="TextBox 55">
              <a:extLst>
                <a:ext uri="{FF2B5EF4-FFF2-40B4-BE49-F238E27FC236}">
                  <a16:creationId xmlns:a16="http://schemas.microsoft.com/office/drawing/2014/main" id="{27E3AA49-8050-D94F-BED4-4117AD626F7C}"/>
                </a:ext>
              </a:extLst>
            </p:cNvPr>
            <p:cNvSpPr txBox="1"/>
            <p:nvPr/>
          </p:nvSpPr>
          <p:spPr>
            <a:xfrm>
              <a:off x="7714179" y="12613635"/>
              <a:ext cx="634813" cy="230741"/>
            </a:xfrm>
            <a:prstGeom prst="rect">
              <a:avLst/>
            </a:prstGeom>
            <a:noFill/>
          </p:spPr>
          <p:txBody>
            <a:bodyPr wrap="square" rtlCol="0">
              <a:spAutoFit/>
            </a:bodyPr>
            <a:lstStyle/>
            <a:p>
              <a:r>
                <a:rPr lang="en-US" sz="1200" b="1"/>
                <a:t>Actin</a:t>
              </a:r>
            </a:p>
          </p:txBody>
        </p:sp>
        <p:sp>
          <p:nvSpPr>
            <p:cNvPr id="57" name="TextBox 56">
              <a:extLst>
                <a:ext uri="{FF2B5EF4-FFF2-40B4-BE49-F238E27FC236}">
                  <a16:creationId xmlns:a16="http://schemas.microsoft.com/office/drawing/2014/main" id="{A0D66CDA-27D7-724F-8E4D-BD86B3B9DC8F}"/>
                </a:ext>
              </a:extLst>
            </p:cNvPr>
            <p:cNvSpPr txBox="1"/>
            <p:nvPr/>
          </p:nvSpPr>
          <p:spPr>
            <a:xfrm>
              <a:off x="8470447" y="11523731"/>
              <a:ext cx="756703" cy="205102"/>
            </a:xfrm>
            <a:prstGeom prst="rect">
              <a:avLst/>
            </a:prstGeom>
            <a:noFill/>
          </p:spPr>
          <p:txBody>
            <a:bodyPr wrap="square" rtlCol="0">
              <a:spAutoFit/>
            </a:bodyPr>
            <a:lstStyle/>
            <a:p>
              <a:r>
                <a:rPr lang="en-US" sz="1000" b="1"/>
                <a:t>Control       </a:t>
              </a:r>
            </a:p>
          </p:txBody>
        </p:sp>
        <p:sp>
          <p:nvSpPr>
            <p:cNvPr id="58" name="TextBox 57">
              <a:extLst>
                <a:ext uri="{FF2B5EF4-FFF2-40B4-BE49-F238E27FC236}">
                  <a16:creationId xmlns:a16="http://schemas.microsoft.com/office/drawing/2014/main" id="{4DF85240-4868-2E4B-997A-55C4B4817159}"/>
                </a:ext>
              </a:extLst>
            </p:cNvPr>
            <p:cNvSpPr txBox="1"/>
            <p:nvPr/>
          </p:nvSpPr>
          <p:spPr>
            <a:xfrm>
              <a:off x="9514778" y="11275557"/>
              <a:ext cx="1093085" cy="205102"/>
            </a:xfrm>
            <a:prstGeom prst="rect">
              <a:avLst/>
            </a:prstGeom>
            <a:noFill/>
          </p:spPr>
          <p:txBody>
            <a:bodyPr wrap="square" rtlCol="0">
              <a:spAutoFit/>
            </a:bodyPr>
            <a:lstStyle/>
            <a:p>
              <a:r>
                <a:rPr lang="en-US" sz="1000" b="1"/>
                <a:t>    </a:t>
              </a:r>
              <a:r>
                <a:rPr lang="en-US" sz="1000" b="1" i="1"/>
                <a:t>P.g </a:t>
              </a:r>
              <a:r>
                <a:rPr lang="en-US" sz="1000" b="1"/>
                <a:t>MOI: 25       </a:t>
              </a:r>
            </a:p>
          </p:txBody>
        </p:sp>
        <p:cxnSp>
          <p:nvCxnSpPr>
            <p:cNvPr id="59" name="Straight Connector 11">
              <a:extLst>
                <a:ext uri="{FF2B5EF4-FFF2-40B4-BE49-F238E27FC236}">
                  <a16:creationId xmlns:a16="http://schemas.microsoft.com/office/drawing/2014/main" id="{DBD343A7-6CE4-554C-995E-A327CDF4D3F3}"/>
                </a:ext>
              </a:extLst>
            </p:cNvPr>
            <p:cNvCxnSpPr/>
            <p:nvPr/>
          </p:nvCxnSpPr>
          <p:spPr>
            <a:xfrm>
              <a:off x="9134033" y="11521778"/>
              <a:ext cx="19033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6BF96E4B-39F9-CA4B-A692-D6303D9E4747}"/>
                </a:ext>
              </a:extLst>
            </p:cNvPr>
            <p:cNvSpPr txBox="1"/>
            <p:nvPr/>
          </p:nvSpPr>
          <p:spPr>
            <a:xfrm>
              <a:off x="9134033" y="11530339"/>
              <a:ext cx="1903320" cy="217921"/>
            </a:xfrm>
            <a:prstGeom prst="rect">
              <a:avLst/>
            </a:prstGeom>
            <a:noFill/>
          </p:spPr>
          <p:txBody>
            <a:bodyPr wrap="square" rtlCol="0">
              <a:spAutoFit/>
            </a:bodyPr>
            <a:lstStyle/>
            <a:p>
              <a:r>
                <a:rPr lang="en-US" sz="1100" b="1"/>
                <a:t>   2h             8h               24h</a:t>
              </a:r>
            </a:p>
          </p:txBody>
        </p:sp>
        <p:sp>
          <p:nvSpPr>
            <p:cNvPr id="61" name="TextBox 60">
              <a:extLst>
                <a:ext uri="{FF2B5EF4-FFF2-40B4-BE49-F238E27FC236}">
                  <a16:creationId xmlns:a16="http://schemas.microsoft.com/office/drawing/2014/main" id="{CBFD8A72-18AF-5A4B-81DB-7A111227B6FD}"/>
                </a:ext>
              </a:extLst>
            </p:cNvPr>
            <p:cNvSpPr txBox="1"/>
            <p:nvPr/>
          </p:nvSpPr>
          <p:spPr>
            <a:xfrm>
              <a:off x="11622885" y="11274151"/>
              <a:ext cx="1093085" cy="205102"/>
            </a:xfrm>
            <a:prstGeom prst="rect">
              <a:avLst/>
            </a:prstGeom>
            <a:noFill/>
          </p:spPr>
          <p:txBody>
            <a:bodyPr wrap="square" rtlCol="0">
              <a:spAutoFit/>
            </a:bodyPr>
            <a:lstStyle/>
            <a:p>
              <a:r>
                <a:rPr lang="en-US" sz="1000" b="1"/>
                <a:t>    </a:t>
              </a:r>
              <a:r>
                <a:rPr lang="en-US" sz="1000" b="1" i="1"/>
                <a:t>P.g </a:t>
              </a:r>
              <a:r>
                <a:rPr lang="en-US" sz="1000" b="1"/>
                <a:t>MOI: 50       </a:t>
              </a:r>
            </a:p>
          </p:txBody>
        </p:sp>
        <p:cxnSp>
          <p:nvCxnSpPr>
            <p:cNvPr id="62" name="Straight Connector 14">
              <a:extLst>
                <a:ext uri="{FF2B5EF4-FFF2-40B4-BE49-F238E27FC236}">
                  <a16:creationId xmlns:a16="http://schemas.microsoft.com/office/drawing/2014/main" id="{8C10C846-F5E0-514A-9F74-4EF901299B64}"/>
                </a:ext>
              </a:extLst>
            </p:cNvPr>
            <p:cNvCxnSpPr/>
            <p:nvPr/>
          </p:nvCxnSpPr>
          <p:spPr>
            <a:xfrm>
              <a:off x="11242140" y="11520372"/>
              <a:ext cx="19033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99E52D47-BE1D-9848-884B-EB77EF53C40E}"/>
                </a:ext>
              </a:extLst>
            </p:cNvPr>
            <p:cNvSpPr txBox="1"/>
            <p:nvPr/>
          </p:nvSpPr>
          <p:spPr>
            <a:xfrm>
              <a:off x="11242139" y="11528933"/>
              <a:ext cx="1903320" cy="217921"/>
            </a:xfrm>
            <a:prstGeom prst="rect">
              <a:avLst/>
            </a:prstGeom>
            <a:noFill/>
          </p:spPr>
          <p:txBody>
            <a:bodyPr wrap="square" rtlCol="0">
              <a:spAutoFit/>
            </a:bodyPr>
            <a:lstStyle/>
            <a:p>
              <a:r>
                <a:rPr lang="en-US" sz="1100" b="1"/>
                <a:t>   2h            8h              24h</a:t>
              </a:r>
            </a:p>
          </p:txBody>
        </p:sp>
        <p:sp>
          <p:nvSpPr>
            <p:cNvPr id="64" name="TextBox 63">
              <a:extLst>
                <a:ext uri="{FF2B5EF4-FFF2-40B4-BE49-F238E27FC236}">
                  <a16:creationId xmlns:a16="http://schemas.microsoft.com/office/drawing/2014/main" id="{6FE338A7-B4AF-7D4B-A514-E7A17C04DE99}"/>
                </a:ext>
              </a:extLst>
            </p:cNvPr>
            <p:cNvSpPr txBox="1"/>
            <p:nvPr/>
          </p:nvSpPr>
          <p:spPr>
            <a:xfrm>
              <a:off x="13337919" y="11274151"/>
              <a:ext cx="1824816" cy="205102"/>
            </a:xfrm>
            <a:prstGeom prst="rect">
              <a:avLst/>
            </a:prstGeom>
            <a:noFill/>
          </p:spPr>
          <p:txBody>
            <a:bodyPr wrap="square" rtlCol="0">
              <a:spAutoFit/>
            </a:bodyPr>
            <a:lstStyle/>
            <a:p>
              <a:pPr algn="ctr"/>
              <a:r>
                <a:rPr lang="en-US" sz="1000" b="1"/>
                <a:t>    </a:t>
              </a:r>
              <a:r>
                <a:rPr lang="en-US" sz="1000" b="1" i="1"/>
                <a:t>P.g </a:t>
              </a:r>
              <a:r>
                <a:rPr lang="en-US" sz="1000" b="1"/>
                <a:t>MOI: 100       </a:t>
              </a:r>
            </a:p>
          </p:txBody>
        </p:sp>
        <p:cxnSp>
          <p:nvCxnSpPr>
            <p:cNvPr id="65" name="Straight Connector 17">
              <a:extLst>
                <a:ext uri="{FF2B5EF4-FFF2-40B4-BE49-F238E27FC236}">
                  <a16:creationId xmlns:a16="http://schemas.microsoft.com/office/drawing/2014/main" id="{7C9CE141-2F64-FC47-AB0A-B9DCE948D583}"/>
                </a:ext>
              </a:extLst>
            </p:cNvPr>
            <p:cNvCxnSpPr/>
            <p:nvPr/>
          </p:nvCxnSpPr>
          <p:spPr>
            <a:xfrm>
              <a:off x="13319507" y="11520372"/>
              <a:ext cx="19033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61866B37-AF57-234A-81F6-C9AC50F963AE}"/>
                </a:ext>
              </a:extLst>
            </p:cNvPr>
            <p:cNvSpPr txBox="1"/>
            <p:nvPr/>
          </p:nvSpPr>
          <p:spPr>
            <a:xfrm>
              <a:off x="13319507" y="11528933"/>
              <a:ext cx="1903320" cy="217921"/>
            </a:xfrm>
            <a:prstGeom prst="rect">
              <a:avLst/>
            </a:prstGeom>
            <a:noFill/>
          </p:spPr>
          <p:txBody>
            <a:bodyPr wrap="square" rtlCol="0">
              <a:spAutoFit/>
            </a:bodyPr>
            <a:lstStyle/>
            <a:p>
              <a:r>
                <a:rPr lang="en-US" sz="1100" b="1"/>
                <a:t>   2h            8h             24h</a:t>
              </a:r>
            </a:p>
          </p:txBody>
        </p:sp>
        <p:pic>
          <p:nvPicPr>
            <p:cNvPr id="67" name="Picture 1">
              <a:extLst>
                <a:ext uri="{FF2B5EF4-FFF2-40B4-BE49-F238E27FC236}">
                  <a16:creationId xmlns:a16="http://schemas.microsoft.com/office/drawing/2014/main" id="{B7930832-EE0E-E746-A960-19FD92CCE646}"/>
                </a:ext>
              </a:extLst>
            </p:cNvPr>
            <p:cNvPicPr>
              <a:picLocks noChangeAspect="1"/>
            </p:cNvPicPr>
            <p:nvPr/>
          </p:nvPicPr>
          <p:blipFill>
            <a:blip r:embed="rId5" cstate="print"/>
            <a:stretch>
              <a:fillRect/>
            </a:stretch>
          </p:blipFill>
          <p:spPr>
            <a:xfrm>
              <a:off x="8486545" y="12180605"/>
              <a:ext cx="6686550" cy="361950"/>
            </a:xfrm>
            <a:prstGeom prst="rect">
              <a:avLst/>
            </a:prstGeom>
          </p:spPr>
        </p:pic>
        <p:sp>
          <p:nvSpPr>
            <p:cNvPr id="68" name="TextBox 67">
              <a:extLst>
                <a:ext uri="{FF2B5EF4-FFF2-40B4-BE49-F238E27FC236}">
                  <a16:creationId xmlns:a16="http://schemas.microsoft.com/office/drawing/2014/main" id="{BFD26399-7F81-284F-B618-A133885AFC05}"/>
                </a:ext>
              </a:extLst>
            </p:cNvPr>
            <p:cNvSpPr txBox="1"/>
            <p:nvPr/>
          </p:nvSpPr>
          <p:spPr>
            <a:xfrm>
              <a:off x="7714178" y="12211154"/>
              <a:ext cx="634813" cy="230741"/>
            </a:xfrm>
            <a:prstGeom prst="rect">
              <a:avLst/>
            </a:prstGeom>
            <a:noFill/>
          </p:spPr>
          <p:txBody>
            <a:bodyPr wrap="square" rtlCol="0">
              <a:spAutoFit/>
            </a:bodyPr>
            <a:lstStyle/>
            <a:p>
              <a:r>
                <a:rPr lang="en-US" sz="1200" b="1"/>
                <a:t>DSG1</a:t>
              </a:r>
            </a:p>
          </p:txBody>
        </p:sp>
      </p:grpSp>
      <p:sp>
        <p:nvSpPr>
          <p:cNvPr id="2" name="Rectangle 1">
            <a:extLst>
              <a:ext uri="{FF2B5EF4-FFF2-40B4-BE49-F238E27FC236}">
                <a16:creationId xmlns:a16="http://schemas.microsoft.com/office/drawing/2014/main" id="{D1CD68FC-85E5-4B47-BB12-D67298A8C652}"/>
              </a:ext>
            </a:extLst>
          </p:cNvPr>
          <p:cNvSpPr/>
          <p:nvPr/>
        </p:nvSpPr>
        <p:spPr>
          <a:xfrm>
            <a:off x="1143000" y="4960588"/>
            <a:ext cx="7315200" cy="1200329"/>
          </a:xfrm>
          <a:prstGeom prst="rect">
            <a:avLst/>
          </a:prstGeom>
        </p:spPr>
        <p:txBody>
          <a:bodyPr wrap="square">
            <a:spAutoFit/>
          </a:bodyPr>
          <a:lstStyle/>
          <a:p>
            <a:r>
              <a:rPr lang="en-US" dirty="0"/>
              <a:t>Live </a:t>
            </a:r>
            <a:r>
              <a:rPr lang="en-US" i="1" dirty="0" err="1"/>
              <a:t>P.g</a:t>
            </a:r>
            <a:r>
              <a:rPr lang="en-US" i="1" dirty="0"/>
              <a:t> </a:t>
            </a:r>
            <a:r>
              <a:rPr lang="en-US" dirty="0"/>
              <a:t>at MOI of 25, 50, 100 were applied to human gingival epithelial cells (HGEPs) for 2h, 8h, and 24h. DSG1 and PKP2 protein expression decreased in both dosage and time dependent manners.  Densitometry was presented underneath to show patterns.  </a:t>
            </a:r>
          </a:p>
        </p:txBody>
      </p:sp>
      <p:sp>
        <p:nvSpPr>
          <p:cNvPr id="22" name="TextBox 21">
            <a:extLst>
              <a:ext uri="{FF2B5EF4-FFF2-40B4-BE49-F238E27FC236}">
                <a16:creationId xmlns:a16="http://schemas.microsoft.com/office/drawing/2014/main" id="{B729BBFD-9E04-8848-AB14-F237EF9221B4}"/>
              </a:ext>
            </a:extLst>
          </p:cNvPr>
          <p:cNvSpPr txBox="1"/>
          <p:nvPr/>
        </p:nvSpPr>
        <p:spPr>
          <a:xfrm>
            <a:off x="7816830" y="1645188"/>
            <a:ext cx="800985" cy="276999"/>
          </a:xfrm>
          <a:prstGeom prst="rect">
            <a:avLst/>
          </a:prstGeom>
          <a:noFill/>
        </p:spPr>
        <p:txBody>
          <a:bodyPr wrap="square" rtlCol="0">
            <a:spAutoFit/>
          </a:bodyPr>
          <a:lstStyle/>
          <a:p>
            <a:r>
              <a:rPr lang="en-US" sz="1200" b="1" dirty="0"/>
              <a:t>130 </a:t>
            </a:r>
            <a:r>
              <a:rPr lang="en-US" sz="1200" b="1" dirty="0" err="1"/>
              <a:t>KDa</a:t>
            </a:r>
            <a:endParaRPr lang="en-US" sz="1200" b="1" dirty="0"/>
          </a:p>
        </p:txBody>
      </p:sp>
      <p:cxnSp>
        <p:nvCxnSpPr>
          <p:cNvPr id="23" name="Straight Connector 22">
            <a:extLst>
              <a:ext uri="{FF2B5EF4-FFF2-40B4-BE49-F238E27FC236}">
                <a16:creationId xmlns:a16="http://schemas.microsoft.com/office/drawing/2014/main" id="{57AF042C-B564-5C4B-87B6-A6E04DD9E7DA}"/>
              </a:ext>
            </a:extLst>
          </p:cNvPr>
          <p:cNvCxnSpPr>
            <a:cxnSpLocks/>
          </p:cNvCxnSpPr>
          <p:nvPr/>
        </p:nvCxnSpPr>
        <p:spPr>
          <a:xfrm>
            <a:off x="7635225" y="1783687"/>
            <a:ext cx="259236"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6DAA93A-90ED-364C-A342-E29D36BA733E}"/>
              </a:ext>
            </a:extLst>
          </p:cNvPr>
          <p:cNvSpPr txBox="1"/>
          <p:nvPr/>
        </p:nvSpPr>
        <p:spPr>
          <a:xfrm>
            <a:off x="7816830" y="2069702"/>
            <a:ext cx="800985" cy="276999"/>
          </a:xfrm>
          <a:prstGeom prst="rect">
            <a:avLst/>
          </a:prstGeom>
          <a:noFill/>
        </p:spPr>
        <p:txBody>
          <a:bodyPr wrap="square" rtlCol="0">
            <a:spAutoFit/>
          </a:bodyPr>
          <a:lstStyle/>
          <a:p>
            <a:r>
              <a:rPr lang="en-US" sz="1200" b="1" dirty="0"/>
              <a:t>150 </a:t>
            </a:r>
            <a:r>
              <a:rPr lang="en-US" sz="1200" b="1" dirty="0" err="1"/>
              <a:t>KDa</a:t>
            </a:r>
            <a:endParaRPr lang="en-US" sz="1200" b="1" dirty="0"/>
          </a:p>
        </p:txBody>
      </p:sp>
      <p:cxnSp>
        <p:nvCxnSpPr>
          <p:cNvPr id="25" name="Straight Connector 24">
            <a:extLst>
              <a:ext uri="{FF2B5EF4-FFF2-40B4-BE49-F238E27FC236}">
                <a16:creationId xmlns:a16="http://schemas.microsoft.com/office/drawing/2014/main" id="{9A615651-EC9B-974F-8362-8915B07BAECC}"/>
              </a:ext>
            </a:extLst>
          </p:cNvPr>
          <p:cNvCxnSpPr>
            <a:cxnSpLocks/>
          </p:cNvCxnSpPr>
          <p:nvPr/>
        </p:nvCxnSpPr>
        <p:spPr>
          <a:xfrm>
            <a:off x="7635225" y="2208201"/>
            <a:ext cx="259236"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359BE920-25E7-E54E-9CFC-FAD5797D48BA}"/>
              </a:ext>
            </a:extLst>
          </p:cNvPr>
          <p:cNvSpPr txBox="1"/>
          <p:nvPr/>
        </p:nvSpPr>
        <p:spPr>
          <a:xfrm>
            <a:off x="7816830" y="2461350"/>
            <a:ext cx="800985" cy="276999"/>
          </a:xfrm>
          <a:prstGeom prst="rect">
            <a:avLst/>
          </a:prstGeom>
          <a:noFill/>
        </p:spPr>
        <p:txBody>
          <a:bodyPr wrap="square" rtlCol="0">
            <a:spAutoFit/>
          </a:bodyPr>
          <a:lstStyle/>
          <a:p>
            <a:r>
              <a:rPr lang="en-US" sz="1200" b="1"/>
              <a:t>45 </a:t>
            </a:r>
            <a:r>
              <a:rPr lang="en-US" sz="1200" b="1" dirty="0" err="1"/>
              <a:t>KDa</a:t>
            </a:r>
            <a:endParaRPr lang="en-US" sz="1200" b="1" dirty="0"/>
          </a:p>
        </p:txBody>
      </p:sp>
      <p:cxnSp>
        <p:nvCxnSpPr>
          <p:cNvPr id="27" name="Straight Connector 26">
            <a:extLst>
              <a:ext uri="{FF2B5EF4-FFF2-40B4-BE49-F238E27FC236}">
                <a16:creationId xmlns:a16="http://schemas.microsoft.com/office/drawing/2014/main" id="{B0FE172A-FC01-F24E-B071-2AE657DB7AF8}"/>
              </a:ext>
            </a:extLst>
          </p:cNvPr>
          <p:cNvCxnSpPr>
            <a:cxnSpLocks/>
          </p:cNvCxnSpPr>
          <p:nvPr/>
        </p:nvCxnSpPr>
        <p:spPr>
          <a:xfrm>
            <a:off x="7635225" y="2599849"/>
            <a:ext cx="259236"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D814D81-8451-0149-A7E4-81FA71E6DA24}"/>
              </a:ext>
            </a:extLst>
          </p:cNvPr>
          <p:cNvPicPr>
            <a:picLocks noChangeAspect="1"/>
          </p:cNvPicPr>
          <p:nvPr/>
        </p:nvPicPr>
        <p:blipFill>
          <a:blip r:embed="rId6"/>
          <a:stretch>
            <a:fillRect/>
          </a:stretch>
        </p:blipFill>
        <p:spPr>
          <a:xfrm>
            <a:off x="1971094" y="3186978"/>
            <a:ext cx="2333621" cy="1636776"/>
          </a:xfrm>
          <a:prstGeom prst="rect">
            <a:avLst/>
          </a:prstGeom>
        </p:spPr>
      </p:pic>
      <p:pic>
        <p:nvPicPr>
          <p:cNvPr id="5" name="Picture 4">
            <a:extLst>
              <a:ext uri="{FF2B5EF4-FFF2-40B4-BE49-F238E27FC236}">
                <a16:creationId xmlns:a16="http://schemas.microsoft.com/office/drawing/2014/main" id="{DF05C0E2-A4B0-264E-BBCB-FB356406ED95}"/>
              </a:ext>
            </a:extLst>
          </p:cNvPr>
          <p:cNvPicPr>
            <a:picLocks noChangeAspect="1"/>
          </p:cNvPicPr>
          <p:nvPr/>
        </p:nvPicPr>
        <p:blipFill>
          <a:blip r:embed="rId7"/>
          <a:stretch>
            <a:fillRect/>
          </a:stretch>
        </p:blipFill>
        <p:spPr>
          <a:xfrm>
            <a:off x="4800600" y="3203770"/>
            <a:ext cx="2852204" cy="1636776"/>
          </a:xfrm>
          <a:prstGeom prst="rect">
            <a:avLst/>
          </a:prstGeom>
        </p:spPr>
      </p:pic>
    </p:spTree>
    <p:extLst>
      <p:ext uri="{BB962C8B-B14F-4D97-AF65-F5344CB8AC3E}">
        <p14:creationId xmlns:p14="http://schemas.microsoft.com/office/powerpoint/2010/main" val="401552230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solidFill>
        <a:ln>
          <a:solidFill>
            <a:schemeClr val="accent3"/>
          </a:solidFill>
        </a:ln>
        <a:effectLst/>
      </a:spPr>
      <a:bodyPr rtlCol="0" anchor="ctr"/>
      <a:lstStyle>
        <a:defPPr algn="ctr">
          <a:defRPr sz="1200" i="1" dirty="0" err="1" smtClean="0"/>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37339</TotalTime>
  <Words>105</Words>
  <Application>Microsoft Macintosh PowerPoint</Application>
  <PresentationFormat>On-screen Show (4:3)</PresentationFormat>
  <Paragraphs>16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主题</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ningy</dc:creator>
  <cp:lastModifiedBy>Yu, Ning</cp:lastModifiedBy>
  <cp:revision>2926</cp:revision>
  <cp:lastPrinted>2014-05-21T17:26:15Z</cp:lastPrinted>
  <dcterms:created xsi:type="dcterms:W3CDTF">2014-02-18T17:20:01Z</dcterms:created>
  <dcterms:modified xsi:type="dcterms:W3CDTF">2021-05-28T04:10:10Z</dcterms:modified>
</cp:coreProperties>
</file>