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546" r:id="rId2"/>
  </p:sldIdLst>
  <p:sldSz cx="9144000" cy="6858000" type="screen4x3"/>
  <p:notesSz cx="7010400" cy="92964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000"/>
    <a:srgbClr val="273242"/>
    <a:srgbClr val="0C1C61"/>
    <a:srgbClr val="060E18"/>
    <a:srgbClr val="17385F"/>
    <a:srgbClr val="204C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72" autoAdjust="0"/>
    <p:restoredTop sz="94954" autoAdjust="0"/>
  </p:normalViewPr>
  <p:slideViewPr>
    <p:cSldViewPr>
      <p:cViewPr varScale="1">
        <p:scale>
          <a:sx n="107" d="100"/>
          <a:sy n="107" d="100"/>
        </p:scale>
        <p:origin x="1416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216"/>
    </p:cViewPr>
  </p:outlineViewPr>
  <p:notesTextViewPr>
    <p:cViewPr>
      <p:scale>
        <a:sx n="95" d="100"/>
        <a:sy n="95" d="100"/>
      </p:scale>
      <p:origin x="0" y="0"/>
    </p:cViewPr>
  </p:notesTextViewPr>
  <p:sorterViewPr>
    <p:cViewPr>
      <p:scale>
        <a:sx n="37" d="100"/>
        <a:sy n="37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ng Yu" userId="14b7b5e6-d328-4ec8-ae79-51115f395868" providerId="ADAL" clId="{2428BDD0-1057-D246-A2D5-6DB975E1089F}"/>
    <pc:docChg chg="modSld">
      <pc:chgData name="Ning Yu" userId="14b7b5e6-d328-4ec8-ae79-51115f395868" providerId="ADAL" clId="{2428BDD0-1057-D246-A2D5-6DB975E1089F}" dt="2020-11-27T17:07:00.569" v="0" actId="13926"/>
      <pc:docMkLst>
        <pc:docMk/>
      </pc:docMkLst>
      <pc:sldChg chg="modSp">
        <pc:chgData name="Ning Yu" userId="14b7b5e6-d328-4ec8-ae79-51115f395868" providerId="ADAL" clId="{2428BDD0-1057-D246-A2D5-6DB975E1089F}" dt="2020-11-27T17:07:00.569" v="0" actId="13926"/>
        <pc:sldMkLst>
          <pc:docMk/>
          <pc:sldMk cId="1463472832" sldId="546"/>
        </pc:sldMkLst>
        <pc:spChg chg="mod">
          <ac:chgData name="Ning Yu" userId="14b7b5e6-d328-4ec8-ae79-51115f395868" providerId="ADAL" clId="{2428BDD0-1057-D246-A2D5-6DB975E1089F}" dt="2020-11-27T17:07:00.569" v="0" actId="13926"/>
          <ac:spMkLst>
            <pc:docMk/>
            <pc:sldMk cId="1463472832" sldId="546"/>
            <ac:spMk id="70" creationId="{A781F74E-29BD-8445-9066-284F8D5C8D17}"/>
          </ac:spMkLst>
        </pc:spChg>
      </pc:sldChg>
    </pc:docChg>
  </pc:docChgLst>
  <pc:docChgLst>
    <pc:chgData name="Ning Yu" userId="14b7b5e6-d328-4ec8-ae79-51115f395868" providerId="ADAL" clId="{1B387B3A-C1F4-E441-A905-8E4F64F166AA}"/>
    <pc:docChg chg="modSld">
      <pc:chgData name="Ning Yu" userId="14b7b5e6-d328-4ec8-ae79-51115f395868" providerId="ADAL" clId="{1B387B3A-C1F4-E441-A905-8E4F64F166AA}" dt="2020-11-28T04:08:45.520" v="4" actId="20577"/>
      <pc:docMkLst>
        <pc:docMk/>
      </pc:docMkLst>
      <pc:sldChg chg="modSp">
        <pc:chgData name="Ning Yu" userId="14b7b5e6-d328-4ec8-ae79-51115f395868" providerId="ADAL" clId="{1B387B3A-C1F4-E441-A905-8E4F64F166AA}" dt="2020-11-28T04:08:45.520" v="4" actId="20577"/>
        <pc:sldMkLst>
          <pc:docMk/>
          <pc:sldMk cId="1463472832" sldId="546"/>
        </pc:sldMkLst>
        <pc:spChg chg="mod">
          <ac:chgData name="Ning Yu" userId="14b7b5e6-d328-4ec8-ae79-51115f395868" providerId="ADAL" clId="{1B387B3A-C1F4-E441-A905-8E4F64F166AA}" dt="2020-11-28T04:08:45.520" v="4" actId="20577"/>
          <ac:spMkLst>
            <pc:docMk/>
            <pc:sldMk cId="1463472832" sldId="546"/>
            <ac:spMk id="51" creationId="{3B11E600-5184-C544-A10D-1C8F381849CD}"/>
          </ac:spMkLst>
        </pc:spChg>
      </pc:sldChg>
    </pc:docChg>
  </pc:docChgLst>
  <pc:docChgLst>
    <pc:chgData name="Ning Yu" userId="14b7b5e6-d328-4ec8-ae79-51115f395868" providerId="ADAL" clId="{BE21D4C3-6B9C-4A44-8736-AFC9DCF2FCA0}"/>
    <pc:docChg chg="undo custSel modSld">
      <pc:chgData name="Ning Yu" userId="14b7b5e6-d328-4ec8-ae79-51115f395868" providerId="ADAL" clId="{BE21D4C3-6B9C-4A44-8736-AFC9DCF2FCA0}" dt="2020-11-27T15:02:08.857" v="36" actId="20577"/>
      <pc:docMkLst>
        <pc:docMk/>
      </pc:docMkLst>
      <pc:sldChg chg="addSp modSp">
        <pc:chgData name="Ning Yu" userId="14b7b5e6-d328-4ec8-ae79-51115f395868" providerId="ADAL" clId="{BE21D4C3-6B9C-4A44-8736-AFC9DCF2FCA0}" dt="2020-11-27T15:02:08.857" v="36" actId="20577"/>
        <pc:sldMkLst>
          <pc:docMk/>
          <pc:sldMk cId="1463472832" sldId="546"/>
        </pc:sldMkLst>
        <pc:spChg chg="add mod">
          <ac:chgData name="Ning Yu" userId="14b7b5e6-d328-4ec8-ae79-51115f395868" providerId="ADAL" clId="{BE21D4C3-6B9C-4A44-8736-AFC9DCF2FCA0}" dt="2020-11-26T15:21:41.993" v="25" actId="1038"/>
          <ac:spMkLst>
            <pc:docMk/>
            <pc:sldMk cId="1463472832" sldId="546"/>
            <ac:spMk id="27" creationId="{7637BF2F-7CF0-004D-9D4C-48459B108CE9}"/>
          </ac:spMkLst>
        </pc:spChg>
        <pc:spChg chg="add mod">
          <ac:chgData name="Ning Yu" userId="14b7b5e6-d328-4ec8-ae79-51115f395868" providerId="ADAL" clId="{BE21D4C3-6B9C-4A44-8736-AFC9DCF2FCA0}" dt="2020-11-26T15:21:41.993" v="25" actId="1038"/>
          <ac:spMkLst>
            <pc:docMk/>
            <pc:sldMk cId="1463472832" sldId="546"/>
            <ac:spMk id="29" creationId="{C728D59C-D896-DC49-A410-48F83619096F}"/>
          </ac:spMkLst>
        </pc:spChg>
        <pc:spChg chg="mod">
          <ac:chgData name="Ning Yu" userId="14b7b5e6-d328-4ec8-ae79-51115f395868" providerId="ADAL" clId="{BE21D4C3-6B9C-4A44-8736-AFC9DCF2FCA0}" dt="2020-11-26T15:21:30.916" v="22" actId="14100"/>
          <ac:spMkLst>
            <pc:docMk/>
            <pc:sldMk cId="1463472832" sldId="546"/>
            <ac:spMk id="51" creationId="{3B11E600-5184-C544-A10D-1C8F381849CD}"/>
          </ac:spMkLst>
        </pc:spChg>
        <pc:spChg chg="add mod">
          <ac:chgData name="Ning Yu" userId="14b7b5e6-d328-4ec8-ae79-51115f395868" providerId="ADAL" clId="{BE21D4C3-6B9C-4A44-8736-AFC9DCF2FCA0}" dt="2020-11-26T15:21:41.993" v="25" actId="1038"/>
          <ac:spMkLst>
            <pc:docMk/>
            <pc:sldMk cId="1463472832" sldId="546"/>
            <ac:spMk id="53" creationId="{E38AE741-B08C-4747-9711-4B7C77D09A49}"/>
          </ac:spMkLst>
        </pc:spChg>
        <pc:spChg chg="add mod">
          <ac:chgData name="Ning Yu" userId="14b7b5e6-d328-4ec8-ae79-51115f395868" providerId="ADAL" clId="{BE21D4C3-6B9C-4A44-8736-AFC9DCF2FCA0}" dt="2020-11-26T15:21:53.665" v="30" actId="1037"/>
          <ac:spMkLst>
            <pc:docMk/>
            <pc:sldMk cId="1463472832" sldId="546"/>
            <ac:spMk id="55" creationId="{53074A07-097E-8845-AEF0-5B170F041856}"/>
          </ac:spMkLst>
        </pc:spChg>
        <pc:spChg chg="add mod">
          <ac:chgData name="Ning Yu" userId="14b7b5e6-d328-4ec8-ae79-51115f395868" providerId="ADAL" clId="{BE21D4C3-6B9C-4A44-8736-AFC9DCF2FCA0}" dt="2020-11-26T15:21:53.665" v="30" actId="1037"/>
          <ac:spMkLst>
            <pc:docMk/>
            <pc:sldMk cId="1463472832" sldId="546"/>
            <ac:spMk id="57" creationId="{312E4E2A-1F14-CE43-9EF9-5F838646F401}"/>
          </ac:spMkLst>
        </pc:spChg>
        <pc:spChg chg="add mod">
          <ac:chgData name="Ning Yu" userId="14b7b5e6-d328-4ec8-ae79-51115f395868" providerId="ADAL" clId="{BE21D4C3-6B9C-4A44-8736-AFC9DCF2FCA0}" dt="2020-11-26T15:21:53.665" v="30" actId="1037"/>
          <ac:spMkLst>
            <pc:docMk/>
            <pc:sldMk cId="1463472832" sldId="546"/>
            <ac:spMk id="59" creationId="{58B5FB1C-2F9A-8543-B116-2B87BA09232F}"/>
          </ac:spMkLst>
        </pc:spChg>
        <pc:spChg chg="mod">
          <ac:chgData name="Ning Yu" userId="14b7b5e6-d328-4ec8-ae79-51115f395868" providerId="ADAL" clId="{BE21D4C3-6B9C-4A44-8736-AFC9DCF2FCA0}" dt="2020-11-27T15:02:08.857" v="36" actId="20577"/>
          <ac:spMkLst>
            <pc:docMk/>
            <pc:sldMk cId="1463472832" sldId="546"/>
            <ac:spMk id="70" creationId="{A781F74E-29BD-8445-9066-284F8D5C8D17}"/>
          </ac:spMkLst>
        </pc:spChg>
        <pc:grpChg chg="mod">
          <ac:chgData name="Ning Yu" userId="14b7b5e6-d328-4ec8-ae79-51115f395868" providerId="ADAL" clId="{BE21D4C3-6B9C-4A44-8736-AFC9DCF2FCA0}" dt="2020-11-26T15:21:41.993" v="25" actId="1038"/>
          <ac:grpSpMkLst>
            <pc:docMk/>
            <pc:sldMk cId="1463472832" sldId="546"/>
            <ac:grpSpMk id="26" creationId="{D13CAACB-941C-AF4C-BE98-54CE65AFFFA6}"/>
          </ac:grpSpMkLst>
        </pc:grpChg>
        <pc:grpChg chg="mod">
          <ac:chgData name="Ning Yu" userId="14b7b5e6-d328-4ec8-ae79-51115f395868" providerId="ADAL" clId="{BE21D4C3-6B9C-4A44-8736-AFC9DCF2FCA0}" dt="2020-11-26T15:21:53.665" v="30" actId="1037"/>
          <ac:grpSpMkLst>
            <pc:docMk/>
            <pc:sldMk cId="1463472832" sldId="546"/>
            <ac:grpSpMk id="39" creationId="{295B4C99-D904-004D-BFE9-1968194843E6}"/>
          </ac:grpSpMkLst>
        </pc:grpChg>
        <pc:cxnChg chg="add mod">
          <ac:chgData name="Ning Yu" userId="14b7b5e6-d328-4ec8-ae79-51115f395868" providerId="ADAL" clId="{BE21D4C3-6B9C-4A44-8736-AFC9DCF2FCA0}" dt="2020-11-26T15:21:41.993" v="25" actId="1038"/>
          <ac:cxnSpMkLst>
            <pc:docMk/>
            <pc:sldMk cId="1463472832" sldId="546"/>
            <ac:cxnSpMk id="28" creationId="{104E6584-36D3-E147-B67A-898A25037AA8}"/>
          </ac:cxnSpMkLst>
        </pc:cxnChg>
        <pc:cxnChg chg="add mod">
          <ac:chgData name="Ning Yu" userId="14b7b5e6-d328-4ec8-ae79-51115f395868" providerId="ADAL" clId="{BE21D4C3-6B9C-4A44-8736-AFC9DCF2FCA0}" dt="2020-11-26T15:21:41.993" v="25" actId="1038"/>
          <ac:cxnSpMkLst>
            <pc:docMk/>
            <pc:sldMk cId="1463472832" sldId="546"/>
            <ac:cxnSpMk id="52" creationId="{32724FC2-61CE-A54F-9154-69205C9D5580}"/>
          </ac:cxnSpMkLst>
        </pc:cxnChg>
        <pc:cxnChg chg="add mod">
          <ac:chgData name="Ning Yu" userId="14b7b5e6-d328-4ec8-ae79-51115f395868" providerId="ADAL" clId="{BE21D4C3-6B9C-4A44-8736-AFC9DCF2FCA0}" dt="2020-11-26T15:21:41.993" v="25" actId="1038"/>
          <ac:cxnSpMkLst>
            <pc:docMk/>
            <pc:sldMk cId="1463472832" sldId="546"/>
            <ac:cxnSpMk id="54" creationId="{41360B85-6BCB-8B4A-AEDA-A19ACF706B3F}"/>
          </ac:cxnSpMkLst>
        </pc:cxnChg>
        <pc:cxnChg chg="add mod">
          <ac:chgData name="Ning Yu" userId="14b7b5e6-d328-4ec8-ae79-51115f395868" providerId="ADAL" clId="{BE21D4C3-6B9C-4A44-8736-AFC9DCF2FCA0}" dt="2020-11-26T15:21:53.665" v="30" actId="1037"/>
          <ac:cxnSpMkLst>
            <pc:docMk/>
            <pc:sldMk cId="1463472832" sldId="546"/>
            <ac:cxnSpMk id="56" creationId="{A78AC6F7-EF7A-1642-8739-3706CCAAE9C8}"/>
          </ac:cxnSpMkLst>
        </pc:cxnChg>
        <pc:cxnChg chg="add mod">
          <ac:chgData name="Ning Yu" userId="14b7b5e6-d328-4ec8-ae79-51115f395868" providerId="ADAL" clId="{BE21D4C3-6B9C-4A44-8736-AFC9DCF2FCA0}" dt="2020-11-26T15:21:53.665" v="30" actId="1037"/>
          <ac:cxnSpMkLst>
            <pc:docMk/>
            <pc:sldMk cId="1463472832" sldId="546"/>
            <ac:cxnSpMk id="58" creationId="{61E97953-F277-6A46-96E7-9BF893D7217D}"/>
          </ac:cxnSpMkLst>
        </pc:cxnChg>
        <pc:cxnChg chg="add mod">
          <ac:chgData name="Ning Yu" userId="14b7b5e6-d328-4ec8-ae79-51115f395868" providerId="ADAL" clId="{BE21D4C3-6B9C-4A44-8736-AFC9DCF2FCA0}" dt="2020-11-26T15:21:53.665" v="30" actId="1037"/>
          <ac:cxnSpMkLst>
            <pc:docMk/>
            <pc:sldMk cId="1463472832" sldId="546"/>
            <ac:cxnSpMk id="60" creationId="{BCDF4E1E-06C7-C041-9ABE-20618FCE74E6}"/>
          </ac:cxnSpMkLst>
        </pc:cxnChg>
      </pc:sldChg>
    </pc:docChg>
  </pc:docChgLst>
  <pc:docChgLst>
    <pc:chgData name="Ning Yu" userId="14b7b5e6-d328-4ec8-ae79-51115f395868" providerId="ADAL" clId="{4CCB43CE-2015-B54C-B27E-9EC2A85ED62F}"/>
    <pc:docChg chg="modSld">
      <pc:chgData name="Ning Yu" userId="14b7b5e6-d328-4ec8-ae79-51115f395868" providerId="ADAL" clId="{4CCB43CE-2015-B54C-B27E-9EC2A85ED62F}" dt="2020-11-27T15:47:45.142" v="14" actId="20577"/>
      <pc:docMkLst>
        <pc:docMk/>
      </pc:docMkLst>
      <pc:sldChg chg="modSp">
        <pc:chgData name="Ning Yu" userId="14b7b5e6-d328-4ec8-ae79-51115f395868" providerId="ADAL" clId="{4CCB43CE-2015-B54C-B27E-9EC2A85ED62F}" dt="2020-11-27T15:47:45.142" v="14" actId="20577"/>
        <pc:sldMkLst>
          <pc:docMk/>
          <pc:sldMk cId="1463472832" sldId="546"/>
        </pc:sldMkLst>
        <pc:spChg chg="mod">
          <ac:chgData name="Ning Yu" userId="14b7b5e6-d328-4ec8-ae79-51115f395868" providerId="ADAL" clId="{4CCB43CE-2015-B54C-B27E-9EC2A85ED62F}" dt="2020-11-27T15:47:45.142" v="14" actId="20577"/>
          <ac:spMkLst>
            <pc:docMk/>
            <pc:sldMk cId="1463472832" sldId="546"/>
            <ac:spMk id="70" creationId="{A781F74E-29BD-8445-9066-284F8D5C8D1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26ED4D-79E4-BB4F-8E66-9FC554C72B2A}" type="datetimeFigureOut">
              <a:rPr lang="en-US" smtClean="0"/>
              <a:t>5/28/21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52E344-42C3-E94C-85A9-62009FC3C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2926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AD81105-5C21-42AB-A352-3AC5FB6E6715}" type="datetimeFigureOut">
              <a:rPr lang="en-US" smtClean="0"/>
              <a:pPr/>
              <a:t>5/28/21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E255821-7FDD-4EFF-B52A-63A1094E12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5060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255821-7FDD-4EFF-B52A-63A1094E126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597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9EBBC-E07B-9C47-BD3C-E393FD760B99}" type="datetime1">
              <a:rPr lang="en-US" altLang="zh-CN" smtClean="0"/>
              <a:t>5/28/21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6B0CB-5359-41BF-B4EC-8F8BE43048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08A7E-5C38-2D43-AEA1-5832697BE1E5}" type="datetime1">
              <a:rPr lang="en-US" altLang="zh-CN" smtClean="0"/>
              <a:t>5/28/21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6B0CB-5359-41BF-B4EC-8F8BE43048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4B581-5944-CC47-8EA1-266DD4F26605}" type="datetime1">
              <a:rPr lang="en-US" altLang="zh-CN" smtClean="0"/>
              <a:t>5/28/21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6B0CB-5359-41BF-B4EC-8F8BE43048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698F1-E11C-F74F-9BD5-18F3456D9ABD}" type="datetime1">
              <a:rPr lang="en-US" altLang="zh-CN" smtClean="0"/>
              <a:t>5/28/21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6B0CB-5359-41BF-B4EC-8F8BE43048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3C55-9E43-B54C-8D42-A4C66765F1EA}" type="datetime1">
              <a:rPr lang="en-US" altLang="zh-CN" smtClean="0"/>
              <a:t>5/28/21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6B0CB-5359-41BF-B4EC-8F8BE43048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DF100-F723-764D-9FEA-933408C799FB}" type="datetime1">
              <a:rPr lang="en-US" altLang="zh-CN" smtClean="0"/>
              <a:t>5/28/21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6B0CB-5359-41BF-B4EC-8F8BE43048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41F73-6CAB-2C4F-8F1F-9971EBAF990D}" type="datetime1">
              <a:rPr lang="en-US" altLang="zh-CN" smtClean="0"/>
              <a:t>5/28/21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6B0CB-5359-41BF-B4EC-8F8BE43048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01EA0-70F4-254B-BA55-0E7AF848D9E2}" type="datetime1">
              <a:rPr lang="en-US" altLang="zh-CN" smtClean="0"/>
              <a:t>5/28/21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6B0CB-5359-41BF-B4EC-8F8BE43048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5E056-EADD-3E4E-97F6-74F8D7108F1E}" type="datetime1">
              <a:rPr lang="en-US" altLang="zh-CN" smtClean="0"/>
              <a:t>5/28/21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6B0CB-5359-41BF-B4EC-8F8BE43048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9F946-21D3-364C-9C18-45B1224C0B8A}" type="datetime1">
              <a:rPr lang="en-US" altLang="zh-CN" smtClean="0"/>
              <a:t>5/28/21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6B0CB-5359-41BF-B4EC-8F8BE43048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367F3-AD6F-4C42-9999-127278C2D0F0}" type="datetime1">
              <a:rPr lang="en-US" altLang="zh-CN" smtClean="0"/>
              <a:t>5/28/21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6B0CB-5359-41BF-B4EC-8F8BE43048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FAD2A-94AB-5749-B70E-793CA19BEB02}" type="datetime1">
              <a:rPr lang="en-US" altLang="zh-CN" smtClean="0"/>
              <a:t>5/28/21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F6B0CB-5359-41BF-B4EC-8F8BE430489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jpeg"/><Relationship Id="rId7" Type="http://schemas.microsoft.com/office/2007/relationships/hdphoto" Target="../media/hdphoto2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10" Type="http://schemas.openxmlformats.org/officeDocument/2006/relationships/image" Target="../media/image6.png"/><Relationship Id="rId4" Type="http://schemas.microsoft.com/office/2007/relationships/hdphoto" Target="../media/hdphoto1.wdp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6B0CB-5359-41BF-B4EC-8F8BE4304899}" type="slidenum">
              <a:rPr lang="zh-CN" altLang="en-US" smtClean="0"/>
              <a:pPr/>
              <a:t>1</a:t>
            </a:fld>
            <a:endParaRPr lang="zh-CN" altLang="en-US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13CAACB-941C-AF4C-BE98-54CE65AFFFA6}"/>
              </a:ext>
            </a:extLst>
          </p:cNvPr>
          <p:cNvGrpSpPr/>
          <p:nvPr/>
        </p:nvGrpSpPr>
        <p:grpSpPr>
          <a:xfrm>
            <a:off x="191214" y="1355131"/>
            <a:ext cx="7123986" cy="2505662"/>
            <a:chOff x="7559295" y="13084616"/>
            <a:chExt cx="7123986" cy="2088052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314968DC-183C-2948-BA08-48FE45865262}"/>
                </a:ext>
              </a:extLst>
            </p:cNvPr>
            <p:cNvSpPr txBox="1"/>
            <p:nvPr/>
          </p:nvSpPr>
          <p:spPr>
            <a:xfrm>
              <a:off x="7559295" y="13084616"/>
              <a:ext cx="831937" cy="2821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0EE1D219-A804-474E-A60B-EDFA786CD6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281606" y="13500068"/>
              <a:ext cx="6400798" cy="42819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27A7FC1A-A310-4D4E-B535-38D26CDBF31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282482" y="13928265"/>
              <a:ext cx="6399922" cy="398636"/>
            </a:xfrm>
            <a:prstGeom prst="rect">
              <a:avLst/>
            </a:prstGeom>
            <a:ln>
              <a:noFill/>
            </a:ln>
            <a:effectLst/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DB95E21-6F57-3348-BF11-4BB794E28541}"/>
                </a:ext>
              </a:extLst>
            </p:cNvPr>
            <p:cNvSpPr txBox="1"/>
            <p:nvPr/>
          </p:nvSpPr>
          <p:spPr>
            <a:xfrm>
              <a:off x="7559295" y="13570838"/>
              <a:ext cx="59563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/>
                <a:t>PKP2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6AF62217-AD07-5649-BDC8-DB3DA5DA7991}"/>
                </a:ext>
              </a:extLst>
            </p:cNvPr>
            <p:cNvSpPr txBox="1"/>
            <p:nvPr/>
          </p:nvSpPr>
          <p:spPr>
            <a:xfrm>
              <a:off x="7559295" y="14028038"/>
              <a:ext cx="59563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/>
                <a:t>DSG1</a:t>
              </a:r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360336AC-A9E2-AD49-9D19-50D7D0231E4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contras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282482" y="14326901"/>
              <a:ext cx="6400799" cy="387845"/>
            </a:xfrm>
            <a:prstGeom prst="rect">
              <a:avLst/>
            </a:prstGeom>
            <a:ln>
              <a:noFill/>
            </a:ln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1D82E45-0F36-2C45-B5A8-BC2D119B12DF}"/>
                </a:ext>
              </a:extLst>
            </p:cNvPr>
            <p:cNvSpPr txBox="1"/>
            <p:nvPr/>
          </p:nvSpPr>
          <p:spPr>
            <a:xfrm>
              <a:off x="7559295" y="14457437"/>
              <a:ext cx="63481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/>
                <a:t>Actin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75B029C-834D-8E4D-8413-3C858A90182D}"/>
                </a:ext>
              </a:extLst>
            </p:cNvPr>
            <p:cNvSpPr/>
            <p:nvPr/>
          </p:nvSpPr>
          <p:spPr>
            <a:xfrm>
              <a:off x="11570453" y="13487001"/>
              <a:ext cx="3112828" cy="168566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C274C8C-B89D-B845-93D8-7E63935F72D9}"/>
                </a:ext>
              </a:extLst>
            </p:cNvPr>
            <p:cNvSpPr txBox="1"/>
            <p:nvPr/>
          </p:nvSpPr>
          <p:spPr>
            <a:xfrm>
              <a:off x="8307694" y="13240780"/>
              <a:ext cx="3198225" cy="2051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Control        </a:t>
              </a:r>
              <a:r>
                <a:rPr lang="en-US" sz="1000" b="1" i="1" dirty="0"/>
                <a:t>E.coli</a:t>
              </a:r>
              <a:r>
                <a:rPr lang="en-US" sz="1000" b="1" dirty="0"/>
                <a:t> LPS     A7436 LPS      W83 LPS       TNF-α               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95B4C99-D904-004D-BFE9-1968194843E6}"/>
              </a:ext>
            </a:extLst>
          </p:cNvPr>
          <p:cNvGrpSpPr/>
          <p:nvPr/>
        </p:nvGrpSpPr>
        <p:grpSpPr>
          <a:xfrm>
            <a:off x="5105400" y="1371600"/>
            <a:ext cx="3234388" cy="1883922"/>
            <a:chOff x="12004023" y="13129627"/>
            <a:chExt cx="3234388" cy="1569935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6C036B70-6C87-2D43-A666-4B002397DD77}"/>
                </a:ext>
              </a:extLst>
            </p:cNvPr>
            <p:cNvSpPr txBox="1"/>
            <p:nvPr/>
          </p:nvSpPr>
          <p:spPr>
            <a:xfrm>
              <a:off x="12618406" y="13309163"/>
              <a:ext cx="635093" cy="2051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/>
                <a:t>Control       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449D58BC-22B4-8E46-A481-AD51ADDB0CB1}"/>
                </a:ext>
              </a:extLst>
            </p:cNvPr>
            <p:cNvSpPr txBox="1"/>
            <p:nvPr/>
          </p:nvSpPr>
          <p:spPr>
            <a:xfrm>
              <a:off x="13253499" y="13180922"/>
              <a:ext cx="658486" cy="333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/>
                <a:t>    </a:t>
              </a:r>
              <a:r>
                <a:rPr lang="en-US" sz="1000" b="1" i="1"/>
                <a:t>C.r</a:t>
              </a:r>
            </a:p>
            <a:p>
              <a:r>
                <a:rPr lang="en-US" sz="1000" b="1"/>
                <a:t>MOI: 50       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CE307478-1ABF-4449-AE9B-B89E9A7541BD}"/>
                </a:ext>
              </a:extLst>
            </p:cNvPr>
            <p:cNvSpPr txBox="1"/>
            <p:nvPr/>
          </p:nvSpPr>
          <p:spPr>
            <a:xfrm>
              <a:off x="13900287" y="13180922"/>
              <a:ext cx="789455" cy="333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i="1" dirty="0"/>
                <a:t>     </a:t>
              </a:r>
              <a:r>
                <a:rPr lang="en-US" sz="1000" b="1" i="1" dirty="0" err="1"/>
                <a:t>C.r</a:t>
              </a:r>
              <a:endParaRPr lang="en-US" sz="1000" b="1" i="1" dirty="0"/>
            </a:p>
            <a:p>
              <a:r>
                <a:rPr lang="en-US" sz="1000" b="1" dirty="0"/>
                <a:t>MOI: 100       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480FB266-0BF6-4242-A66A-A0F434FAD384}"/>
                </a:ext>
              </a:extLst>
            </p:cNvPr>
            <p:cNvSpPr txBox="1"/>
            <p:nvPr/>
          </p:nvSpPr>
          <p:spPr>
            <a:xfrm>
              <a:off x="14461143" y="13180922"/>
              <a:ext cx="777268" cy="333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i="1"/>
                <a:t>C.r</a:t>
              </a:r>
            </a:p>
            <a:p>
              <a:r>
                <a:rPr lang="en-US" sz="1000" b="1"/>
                <a:t>Heat-killed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0C6C0939-5ADA-4048-90FA-D8507D27DB76}"/>
                </a:ext>
              </a:extLst>
            </p:cNvPr>
            <p:cNvSpPr txBox="1"/>
            <p:nvPr/>
          </p:nvSpPr>
          <p:spPr>
            <a:xfrm>
              <a:off x="12030473" y="13129627"/>
              <a:ext cx="817227" cy="2821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r>
                <a:rPr lang="en-US" sz="1600" dirty="0">
                  <a:latin typeface="Times New Roman"/>
                  <a:cs typeface="Times New Roman"/>
                </a:rPr>
                <a:t> 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65CDE8B-C384-1648-9CB3-9292D32FAF28}"/>
                </a:ext>
              </a:extLst>
            </p:cNvPr>
            <p:cNvSpPr txBox="1"/>
            <p:nvPr/>
          </p:nvSpPr>
          <p:spPr>
            <a:xfrm>
              <a:off x="12004023" y="13570838"/>
              <a:ext cx="63481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PKP2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F8AF669C-5D73-3E4B-91E5-3D9AEB98D2E3}"/>
                </a:ext>
              </a:extLst>
            </p:cNvPr>
            <p:cNvSpPr txBox="1"/>
            <p:nvPr/>
          </p:nvSpPr>
          <p:spPr>
            <a:xfrm>
              <a:off x="12004023" y="14028038"/>
              <a:ext cx="63481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DSG1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7858305B-6AEE-AE44-ACA3-5548299A3BBB}"/>
                </a:ext>
              </a:extLst>
            </p:cNvPr>
            <p:cNvSpPr txBox="1"/>
            <p:nvPr/>
          </p:nvSpPr>
          <p:spPr>
            <a:xfrm>
              <a:off x="12004023" y="14467982"/>
              <a:ext cx="63481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Actin</a:t>
              </a:r>
            </a:p>
          </p:txBody>
        </p:sp>
        <p:pic>
          <p:nvPicPr>
            <p:cNvPr id="48" name="Picture 2">
              <a:extLst>
                <a:ext uri="{FF2B5EF4-FFF2-40B4-BE49-F238E27FC236}">
                  <a16:creationId xmlns:a16="http://schemas.microsoft.com/office/drawing/2014/main" id="{D49D5426-CEB9-2042-BB01-67A82A6FA0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grayscl/>
            </a:blip>
            <a:srcRect/>
            <a:stretch>
              <a:fillRect/>
            </a:stretch>
          </p:blipFill>
          <p:spPr bwMode="auto">
            <a:xfrm>
              <a:off x="12671782" y="13549034"/>
              <a:ext cx="2514600" cy="390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" name="Picture 3">
              <a:extLst>
                <a:ext uri="{FF2B5EF4-FFF2-40B4-BE49-F238E27FC236}">
                  <a16:creationId xmlns:a16="http://schemas.microsoft.com/office/drawing/2014/main" id="{2FB44D4A-E415-8649-B645-3B0BC912A7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grayscl/>
            </a:blip>
            <a:srcRect/>
            <a:stretch>
              <a:fillRect/>
            </a:stretch>
          </p:blipFill>
          <p:spPr bwMode="auto">
            <a:xfrm>
              <a:off x="12671782" y="14326901"/>
              <a:ext cx="2514600" cy="3726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" name="Picture 4">
              <a:extLst>
                <a:ext uri="{FF2B5EF4-FFF2-40B4-BE49-F238E27FC236}">
                  <a16:creationId xmlns:a16="http://schemas.microsoft.com/office/drawing/2014/main" id="{D3CA1BCE-7FFE-4145-98B0-4F888CDE6C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grayscl/>
            </a:blip>
            <a:srcRect/>
            <a:stretch>
              <a:fillRect/>
            </a:stretch>
          </p:blipFill>
          <p:spPr bwMode="auto">
            <a:xfrm>
              <a:off x="12671782" y="13939559"/>
              <a:ext cx="2514600" cy="3873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3B11E600-5184-C544-A10D-1C8F381849CD}"/>
              </a:ext>
            </a:extLst>
          </p:cNvPr>
          <p:cNvSpPr/>
          <p:nvPr/>
        </p:nvSpPr>
        <p:spPr>
          <a:xfrm>
            <a:off x="715685" y="57000"/>
            <a:ext cx="83957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Figure 4</a:t>
            </a:r>
          </a:p>
          <a:p>
            <a:endParaRPr lang="en-U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A781F74E-29BD-8445-9066-284F8D5C8D17}"/>
              </a:ext>
            </a:extLst>
          </p:cNvPr>
          <p:cNvSpPr/>
          <p:nvPr/>
        </p:nvSpPr>
        <p:spPr>
          <a:xfrm>
            <a:off x="715685" y="4388487"/>
            <a:ext cx="77471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lphaUcParenR"/>
            </a:pPr>
            <a:r>
              <a:rPr lang="en-US" i="1" dirty="0"/>
              <a:t>E.coli </a:t>
            </a:r>
            <a:r>
              <a:rPr lang="en-US" dirty="0"/>
              <a:t>LPS (500ng/ml), </a:t>
            </a:r>
            <a:r>
              <a:rPr lang="en-US" i="1" dirty="0" err="1"/>
              <a:t>P.g</a:t>
            </a:r>
            <a:r>
              <a:rPr lang="en-US" i="1" dirty="0"/>
              <a:t> </a:t>
            </a:r>
            <a:r>
              <a:rPr lang="en-US" dirty="0"/>
              <a:t>A7436 LPS (500ng/ml), </a:t>
            </a:r>
            <a:r>
              <a:rPr lang="en-US" i="1" dirty="0" err="1"/>
              <a:t>P.g</a:t>
            </a:r>
            <a:r>
              <a:rPr lang="en-US" dirty="0"/>
              <a:t> W83 LPS (500ng/ml), and TNF-alpha (10ng/ml) at 24h did not affect PKP2 and DSG1 protein expressions</a:t>
            </a:r>
          </a:p>
          <a:p>
            <a:pPr marL="342900" indent="-342900">
              <a:buAutoNum type="alphaUcParenR"/>
            </a:pPr>
            <a:r>
              <a:rPr lang="en-US" i="1" dirty="0"/>
              <a:t>C. rectus </a:t>
            </a:r>
            <a:r>
              <a:rPr lang="en-US" dirty="0"/>
              <a:t>at MOI of 50 and 100 and heat-killed </a:t>
            </a:r>
            <a:r>
              <a:rPr lang="en-US" i="1" dirty="0" err="1"/>
              <a:t>C.r</a:t>
            </a:r>
            <a:r>
              <a:rPr lang="en-US" i="1" dirty="0"/>
              <a:t> </a:t>
            </a:r>
            <a:r>
              <a:rPr lang="en-US" dirty="0"/>
              <a:t>(MOI:100)</a:t>
            </a:r>
            <a:r>
              <a:rPr lang="en-US" i="1" dirty="0"/>
              <a:t> </a:t>
            </a:r>
            <a:r>
              <a:rPr lang="en-US" dirty="0"/>
              <a:t>did not affect PKP2 and DSG1 protein expressions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637BF2F-7CF0-004D-9D4C-48459B108CE9}"/>
              </a:ext>
            </a:extLst>
          </p:cNvPr>
          <p:cNvSpPr txBox="1"/>
          <p:nvPr/>
        </p:nvSpPr>
        <p:spPr>
          <a:xfrm>
            <a:off x="4395801" y="1977421"/>
            <a:ext cx="8009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130 </a:t>
            </a:r>
            <a:r>
              <a:rPr lang="en-US" sz="1200" b="1" dirty="0" err="1"/>
              <a:t>KDa</a:t>
            </a:r>
            <a:endParaRPr lang="en-US" sz="1200" b="1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04E6584-36D3-E147-B67A-898A25037AA8}"/>
              </a:ext>
            </a:extLst>
          </p:cNvPr>
          <p:cNvCxnSpPr>
            <a:cxnSpLocks/>
          </p:cNvCxnSpPr>
          <p:nvPr/>
        </p:nvCxnSpPr>
        <p:spPr>
          <a:xfrm>
            <a:off x="4214196" y="2115920"/>
            <a:ext cx="259236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C728D59C-D896-DC49-A410-48F83619096F}"/>
              </a:ext>
            </a:extLst>
          </p:cNvPr>
          <p:cNvSpPr txBox="1"/>
          <p:nvPr/>
        </p:nvSpPr>
        <p:spPr>
          <a:xfrm>
            <a:off x="4395801" y="2401935"/>
            <a:ext cx="8009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150 </a:t>
            </a:r>
            <a:r>
              <a:rPr lang="en-US" sz="1200" b="1" dirty="0" err="1"/>
              <a:t>KDa</a:t>
            </a:r>
            <a:endParaRPr lang="en-US" sz="1200" b="1" dirty="0"/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2724FC2-61CE-A54F-9154-69205C9D5580}"/>
              </a:ext>
            </a:extLst>
          </p:cNvPr>
          <p:cNvCxnSpPr>
            <a:cxnSpLocks/>
          </p:cNvCxnSpPr>
          <p:nvPr/>
        </p:nvCxnSpPr>
        <p:spPr>
          <a:xfrm>
            <a:off x="4214196" y="2540434"/>
            <a:ext cx="259236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E38AE741-B08C-4747-9711-4B7C77D09A49}"/>
              </a:ext>
            </a:extLst>
          </p:cNvPr>
          <p:cNvSpPr txBox="1"/>
          <p:nvPr/>
        </p:nvSpPr>
        <p:spPr>
          <a:xfrm>
            <a:off x="4395801" y="2923401"/>
            <a:ext cx="8009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45 </a:t>
            </a:r>
            <a:r>
              <a:rPr lang="en-US" sz="1200" b="1" dirty="0" err="1"/>
              <a:t>KDa</a:t>
            </a:r>
            <a:endParaRPr lang="en-US" sz="1200" b="1" dirty="0"/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41360B85-6BCB-8B4A-AEDA-A19ACF706B3F}"/>
              </a:ext>
            </a:extLst>
          </p:cNvPr>
          <p:cNvCxnSpPr>
            <a:cxnSpLocks/>
          </p:cNvCxnSpPr>
          <p:nvPr/>
        </p:nvCxnSpPr>
        <p:spPr>
          <a:xfrm>
            <a:off x="4214196" y="3048000"/>
            <a:ext cx="259236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53074A07-097E-8845-AEF0-5B170F041856}"/>
              </a:ext>
            </a:extLst>
          </p:cNvPr>
          <p:cNvSpPr txBox="1"/>
          <p:nvPr/>
        </p:nvSpPr>
        <p:spPr>
          <a:xfrm>
            <a:off x="8467210" y="2002384"/>
            <a:ext cx="8009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130 </a:t>
            </a:r>
            <a:r>
              <a:rPr lang="en-US" sz="1200" b="1" dirty="0" err="1"/>
              <a:t>KDa</a:t>
            </a:r>
            <a:endParaRPr lang="en-US" sz="1200" b="1" dirty="0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A78AC6F7-EF7A-1642-8739-3706CCAAE9C8}"/>
              </a:ext>
            </a:extLst>
          </p:cNvPr>
          <p:cNvCxnSpPr>
            <a:cxnSpLocks/>
          </p:cNvCxnSpPr>
          <p:nvPr/>
        </p:nvCxnSpPr>
        <p:spPr>
          <a:xfrm>
            <a:off x="8285605" y="2140883"/>
            <a:ext cx="259236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312E4E2A-1F14-CE43-9EF9-5F838646F401}"/>
              </a:ext>
            </a:extLst>
          </p:cNvPr>
          <p:cNvSpPr txBox="1"/>
          <p:nvPr/>
        </p:nvSpPr>
        <p:spPr>
          <a:xfrm>
            <a:off x="8467210" y="2426898"/>
            <a:ext cx="8009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150 </a:t>
            </a:r>
            <a:r>
              <a:rPr lang="en-US" sz="1200" b="1" dirty="0" err="1"/>
              <a:t>KDa</a:t>
            </a:r>
            <a:endParaRPr lang="en-US" sz="1200" b="1" dirty="0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61E97953-F277-6A46-96E7-9BF893D7217D}"/>
              </a:ext>
            </a:extLst>
          </p:cNvPr>
          <p:cNvCxnSpPr>
            <a:cxnSpLocks/>
          </p:cNvCxnSpPr>
          <p:nvPr/>
        </p:nvCxnSpPr>
        <p:spPr>
          <a:xfrm>
            <a:off x="8285605" y="2565397"/>
            <a:ext cx="259236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58B5FB1C-2F9A-8543-B116-2B87BA09232F}"/>
              </a:ext>
            </a:extLst>
          </p:cNvPr>
          <p:cNvSpPr txBox="1"/>
          <p:nvPr/>
        </p:nvSpPr>
        <p:spPr>
          <a:xfrm>
            <a:off x="8467210" y="2901935"/>
            <a:ext cx="8009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45 </a:t>
            </a:r>
            <a:r>
              <a:rPr lang="en-US" sz="1200" b="1" dirty="0" err="1"/>
              <a:t>KDa</a:t>
            </a:r>
            <a:endParaRPr lang="en-US" sz="1200" b="1" dirty="0"/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BCDF4E1E-06C7-C041-9ABE-20618FCE74E6}"/>
              </a:ext>
            </a:extLst>
          </p:cNvPr>
          <p:cNvCxnSpPr>
            <a:cxnSpLocks/>
          </p:cNvCxnSpPr>
          <p:nvPr/>
        </p:nvCxnSpPr>
        <p:spPr>
          <a:xfrm>
            <a:off x="8285605" y="3026533"/>
            <a:ext cx="259236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34728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/>
        </a:solidFill>
        <a:ln>
          <a:solidFill>
            <a:schemeClr val="accent3"/>
          </a:solidFill>
        </a:ln>
        <a:effectLst/>
      </a:spPr>
      <a:bodyPr rtlCol="0" anchor="ctr"/>
      <a:lstStyle>
        <a:defPPr algn="ctr">
          <a:defRPr sz="1200" i="1" dirty="0" err="1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37278</TotalTime>
  <Words>127</Words>
  <Application>Microsoft Macintosh PowerPoint</Application>
  <PresentationFormat>On-screen Show (4:3)</PresentationFormat>
  <Paragraphs>27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主题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ningy</dc:creator>
  <cp:lastModifiedBy>Yu, Ning</cp:lastModifiedBy>
  <cp:revision>2926</cp:revision>
  <cp:lastPrinted>2014-05-21T17:26:15Z</cp:lastPrinted>
  <dcterms:created xsi:type="dcterms:W3CDTF">2014-02-18T17:20:01Z</dcterms:created>
  <dcterms:modified xsi:type="dcterms:W3CDTF">2021-05-28T04:18:13Z</dcterms:modified>
</cp:coreProperties>
</file>