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6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76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887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50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97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165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29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07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755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480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13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33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CEFE9-666A-4460-8431-F828D92A4519}" type="datetimeFigureOut">
              <a:rPr lang="de-DE" smtClean="0"/>
              <a:t>13.06.2021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AF6B3-6EDA-4B19-ACFC-FBE7B1235D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62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11663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Fig. 3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47" y="142972"/>
            <a:ext cx="3606706" cy="3943235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251520" y="4219778"/>
            <a:ext cx="8712968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Contribution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CCAAT-boxes to promoter activity.</a:t>
            </a:r>
            <a:endParaRPr lang="de-DE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Luciferase reporter promoter assays from transfected NIH3T3 and RPE-1 cells that were serum-starved and restimulated by serum addition to the media. Transfected plasmids were the empty reporter vector pGL4.10 (vector control) and wild-type or mutant reporter plasmid constructs based on the 596 bp 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MKI67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promoter fragment (see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Fig.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Suppl. Fig.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3): wild-type (wt) and single as well as combinations of CCAAT-box mutations: CCAAT1, CCAAT2, CCAAT3, CCAAT2/3 or CCAAT1/2/3. Relative light units (RLU) were calculated as the ratio of firefly luciferase activity from the promoter reporter constructs to the 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Renilla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luciferase activity from a cotransfected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plasmid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lacking a promoter. NIH3T3 cells and hTERT-RPE-1 cells (RPE-1) were serum-starved for 72 h (0 h, grey) and restimulated by serum addition for 24 h (NIH3T3) or 29 h (RPE-1) (blue). Cells were collected and RLUs measured in technical duplicates. One representative experiment out of two biological replicates is shown. The relative fold–change in RLUs from 0 h to 24 h/ 29 h for each promoter construct was calculated and is given above the columns. For all graphs mean values ±SD are given.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0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Company>Universitätsklinikum Leipzig AöR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Müller, Gerd</dc:creator>
  <cp:lastModifiedBy>Engeland, Kurt</cp:lastModifiedBy>
  <cp:revision>11</cp:revision>
  <dcterms:created xsi:type="dcterms:W3CDTF">2020-05-28T17:53:42Z</dcterms:created>
  <dcterms:modified xsi:type="dcterms:W3CDTF">2021-06-13T06:30:43Z</dcterms:modified>
</cp:coreProperties>
</file>