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7"/>
  </p:normalViewPr>
  <p:slideViewPr>
    <p:cSldViewPr snapToGrid="0" snapToObjects="1">
      <p:cViewPr varScale="1">
        <p:scale>
          <a:sx n="117" d="100"/>
          <a:sy n="117" d="100"/>
        </p:scale>
        <p:origin x="1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3E97-EE85-8F4C-A64F-58C37233D2BF}" type="datetimeFigureOut">
              <a:rPr lang="en-US" smtClean="0"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7566-9554-6A4D-BB79-47BE8CDF3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68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3E97-EE85-8F4C-A64F-58C37233D2BF}" type="datetimeFigureOut">
              <a:rPr lang="en-US" smtClean="0"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7566-9554-6A4D-BB79-47BE8CDF3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46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3E97-EE85-8F4C-A64F-58C37233D2BF}" type="datetimeFigureOut">
              <a:rPr lang="en-US" smtClean="0"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7566-9554-6A4D-BB79-47BE8CDF3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97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3E97-EE85-8F4C-A64F-58C37233D2BF}" type="datetimeFigureOut">
              <a:rPr lang="en-US" smtClean="0"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7566-9554-6A4D-BB79-47BE8CDF3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42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3E97-EE85-8F4C-A64F-58C37233D2BF}" type="datetimeFigureOut">
              <a:rPr lang="en-US" smtClean="0"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7566-9554-6A4D-BB79-47BE8CDF3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4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3E97-EE85-8F4C-A64F-58C37233D2BF}" type="datetimeFigureOut">
              <a:rPr lang="en-US" smtClean="0"/>
              <a:t>9/24/21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7566-9554-6A4D-BB79-47BE8CDF3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8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3E97-EE85-8F4C-A64F-58C37233D2BF}" type="datetimeFigureOut">
              <a:rPr lang="en-US" smtClean="0"/>
              <a:t>9/24/21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7566-9554-6A4D-BB79-47BE8CDF3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393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3E97-EE85-8F4C-A64F-58C37233D2BF}" type="datetimeFigureOut">
              <a:rPr lang="en-US" smtClean="0"/>
              <a:t>9/24/21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7566-9554-6A4D-BB79-47BE8CDF3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18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3E97-EE85-8F4C-A64F-58C37233D2BF}" type="datetimeFigureOut">
              <a:rPr lang="en-US" smtClean="0"/>
              <a:t>9/24/21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7566-9554-6A4D-BB79-47BE8CDF3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12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3E97-EE85-8F4C-A64F-58C37233D2BF}" type="datetimeFigureOut">
              <a:rPr lang="en-US" smtClean="0"/>
              <a:t>9/24/21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7566-9554-6A4D-BB79-47BE8CDF3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8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73E97-EE85-8F4C-A64F-58C37233D2BF}" type="datetimeFigureOut">
              <a:rPr lang="en-US" smtClean="0"/>
              <a:t>9/24/21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7566-9554-6A4D-BB79-47BE8CDF3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358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73E97-EE85-8F4C-A64F-58C37233D2BF}" type="datetimeFigureOut">
              <a:rPr lang="en-US" smtClean="0"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A7566-9554-6A4D-BB79-47BE8CDF3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54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11">
            <a:extLst>
              <a:ext uri="{FF2B5EF4-FFF2-40B4-BE49-F238E27FC236}">
                <a16:creationId xmlns:a16="http://schemas.microsoft.com/office/drawing/2014/main" id="{34D7F611-F11B-534A-B073-5B8771330B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735" y="1612504"/>
            <a:ext cx="6159613" cy="28739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327B43-0771-114A-A799-FCCB700EE012}"/>
              </a:ext>
            </a:extLst>
          </p:cNvPr>
          <p:cNvSpPr txBox="1"/>
          <p:nvPr/>
        </p:nvSpPr>
        <p:spPr>
          <a:xfrm>
            <a:off x="1535735" y="4722910"/>
            <a:ext cx="6159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1. Log rank p values and </a:t>
            </a:r>
            <a:r>
              <a:rPr lang="en-AU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Benjamini</a:t>
            </a:r>
            <a:r>
              <a:rPr lang="en-AU" sz="900" b="1" dirty="0">
                <a:latin typeface="Arial" panose="020B0604020202020204" pitchFamily="34" charset="0"/>
                <a:cs typeface="Arial" panose="020B0604020202020204" pitchFamily="34" charset="0"/>
              </a:rPr>
              <a:t>-Hochberg corrected p values. </a:t>
            </a:r>
            <a:r>
              <a:rPr lang="en-AU" sz="900" dirty="0">
                <a:latin typeface="Arial" panose="020B0604020202020204" pitchFamily="34" charset="0"/>
                <a:cs typeface="Arial" panose="020B0604020202020204" pitchFamily="34" charset="0"/>
              </a:rPr>
              <a:t>Log rank P values of Kaplan-Meier curves were all corrected by BH procedure (/ = unchanged).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968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Barrow</dc:creator>
  <cp:lastModifiedBy>Alexander Barrow</cp:lastModifiedBy>
  <cp:revision>1</cp:revision>
  <dcterms:created xsi:type="dcterms:W3CDTF">2021-09-23T14:15:25Z</dcterms:created>
  <dcterms:modified xsi:type="dcterms:W3CDTF">2021-09-23T14:17:29Z</dcterms:modified>
</cp:coreProperties>
</file>