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17F"/>
    <a:srgbClr val="DDAD5A"/>
    <a:srgbClr val="C7DE5B"/>
    <a:srgbClr val="B9C96D"/>
    <a:srgbClr val="A18572"/>
    <a:srgbClr val="C39997"/>
    <a:srgbClr val="A18471"/>
    <a:srgbClr val="A2C999"/>
    <a:srgbClr val="8A78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1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11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74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40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07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14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912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730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581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140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881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42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A9B84-6674-43A0-A23A-26B1BF30AE24}" type="datetimeFigureOut">
              <a:rPr lang="fr-FR" smtClean="0"/>
              <a:t>29/10/2021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C725-0E10-44AE-9E0E-E7BB577E277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4084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EB34C0E-4B90-49AE-BBF5-427CF647DE98}"/>
              </a:ext>
            </a:extLst>
          </p:cNvPr>
          <p:cNvGrpSpPr/>
          <p:nvPr/>
        </p:nvGrpSpPr>
        <p:grpSpPr>
          <a:xfrm>
            <a:off x="980950" y="894591"/>
            <a:ext cx="7296528" cy="5232753"/>
            <a:chOff x="980950" y="894591"/>
            <a:chExt cx="7296528" cy="5232753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1A4E013E-C24F-4DA8-96BC-658A570F2B1E}"/>
                </a:ext>
              </a:extLst>
            </p:cNvPr>
            <p:cNvGrpSpPr/>
            <p:nvPr/>
          </p:nvGrpSpPr>
          <p:grpSpPr>
            <a:xfrm>
              <a:off x="980950" y="894591"/>
              <a:ext cx="7296528" cy="5232753"/>
              <a:chOff x="1198041" y="698049"/>
              <a:chExt cx="7296528" cy="5232753"/>
            </a:xfrm>
          </p:grpSpPr>
          <p:pic>
            <p:nvPicPr>
              <p:cNvPr id="22" name="Image 21">
                <a:extLst>
                  <a:ext uri="{FF2B5EF4-FFF2-40B4-BE49-F238E27FC236}">
                    <a16:creationId xmlns:a16="http://schemas.microsoft.com/office/drawing/2014/main" id="{0BEAA7FF-1266-4159-ADD2-E1AE292E653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8755" t="12358" r="15370" b="6180"/>
              <a:stretch/>
            </p:blipFill>
            <p:spPr>
              <a:xfrm>
                <a:off x="2509520" y="1310640"/>
                <a:ext cx="4348480" cy="4305301"/>
              </a:xfrm>
              <a:prstGeom prst="rect">
                <a:avLst/>
              </a:prstGeom>
            </p:spPr>
          </p:pic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7A2D9BD-1CB5-495A-B882-78761898C8B9}"/>
                  </a:ext>
                </a:extLst>
              </p:cNvPr>
              <p:cNvSpPr/>
              <p:nvPr/>
            </p:nvSpPr>
            <p:spPr>
              <a:xfrm>
                <a:off x="5791200" y="5262880"/>
                <a:ext cx="1198880" cy="3530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FC8D3A6-FB91-4DC7-BD86-A12FC19A000F}"/>
                  </a:ext>
                </a:extLst>
              </p:cNvPr>
              <p:cNvSpPr/>
              <p:nvPr/>
            </p:nvSpPr>
            <p:spPr>
              <a:xfrm>
                <a:off x="2014929" y="5147311"/>
                <a:ext cx="1198880" cy="4686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20E67D1B-63D1-4484-9602-2B241F8A728B}"/>
                  </a:ext>
                </a:extLst>
              </p:cNvPr>
              <p:cNvSpPr txBox="1"/>
              <p:nvPr/>
            </p:nvSpPr>
            <p:spPr>
              <a:xfrm>
                <a:off x="3954780" y="698049"/>
                <a:ext cx="16594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HepG2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GO pathway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Difference of β &lt;-0.1</a:t>
                </a:r>
                <a:endParaRPr lang="fr-F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DF9DC04D-321C-4EBF-8361-7B739FA09519}"/>
                  </a:ext>
                </a:extLst>
              </p:cNvPr>
              <p:cNvSpPr txBox="1"/>
              <p:nvPr/>
            </p:nvSpPr>
            <p:spPr>
              <a:xfrm>
                <a:off x="5400288" y="5284471"/>
                <a:ext cx="16081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MeWo-LC1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GO pathway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Difference of β &gt;0.1</a:t>
                </a:r>
                <a:endParaRPr lang="fr-F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FFE3D460-CC24-47D5-A29B-4594955FD317}"/>
                  </a:ext>
                </a:extLst>
              </p:cNvPr>
              <p:cNvSpPr txBox="1"/>
              <p:nvPr/>
            </p:nvSpPr>
            <p:spPr>
              <a:xfrm>
                <a:off x="6835140" y="2782539"/>
                <a:ext cx="16594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U251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GO pathway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Difference of β &lt;-0.1</a:t>
                </a:r>
                <a:endParaRPr lang="fr-F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0B8F74AE-9812-4190-BC4E-AFE5ACD2DB0A}"/>
                  </a:ext>
                </a:extLst>
              </p:cNvPr>
              <p:cNvSpPr txBox="1"/>
              <p:nvPr/>
            </p:nvSpPr>
            <p:spPr>
              <a:xfrm>
                <a:off x="1607647" y="4801080"/>
                <a:ext cx="16594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MeWo-LC1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GO pathway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Difference of β &lt;-0.1</a:t>
                </a:r>
                <a:endParaRPr lang="fr-F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888EEBB-8D3F-4618-AD13-566D71063A0C}"/>
                  </a:ext>
                </a:extLst>
              </p:cNvPr>
              <p:cNvSpPr/>
              <p:nvPr/>
            </p:nvSpPr>
            <p:spPr>
              <a:xfrm>
                <a:off x="2123439" y="2214880"/>
                <a:ext cx="482601" cy="4216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C2E64A36-D55B-414C-BDFF-B15031FA6849}"/>
                  </a:ext>
                </a:extLst>
              </p:cNvPr>
              <p:cNvSpPr txBox="1"/>
              <p:nvPr/>
            </p:nvSpPr>
            <p:spPr>
              <a:xfrm>
                <a:off x="1198041" y="1901519"/>
                <a:ext cx="16081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HepG2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GO pathway</a:t>
                </a: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Difference of β &gt;0.1</a:t>
                </a:r>
                <a:endParaRPr lang="fr-FR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3C37FB03-5CDD-499B-A7AF-9875EF3785D1}"/>
                </a:ext>
              </a:extLst>
            </p:cNvPr>
            <p:cNvSpPr/>
            <p:nvPr/>
          </p:nvSpPr>
          <p:spPr>
            <a:xfrm>
              <a:off x="4285766" y="1660323"/>
              <a:ext cx="563274" cy="563274"/>
            </a:xfrm>
            <a:prstGeom prst="ellipse">
              <a:avLst/>
            </a:prstGeom>
            <a:solidFill>
              <a:srgbClr val="A2C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DAD772B-5DF2-404F-9F58-87AC3FE32ED0}"/>
                </a:ext>
              </a:extLst>
            </p:cNvPr>
            <p:cNvSpPr/>
            <p:nvPr/>
          </p:nvSpPr>
          <p:spPr>
            <a:xfrm>
              <a:off x="2486711" y="2789104"/>
              <a:ext cx="563274" cy="563274"/>
            </a:xfrm>
            <a:prstGeom prst="ellipse">
              <a:avLst/>
            </a:prstGeom>
            <a:solidFill>
              <a:srgbClr val="9AC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D94E285-D486-47C9-885E-BD5A30FC2528}"/>
                </a:ext>
              </a:extLst>
            </p:cNvPr>
            <p:cNvSpPr/>
            <p:nvPr/>
          </p:nvSpPr>
          <p:spPr>
            <a:xfrm>
              <a:off x="5861735" y="2930824"/>
              <a:ext cx="563274" cy="563274"/>
            </a:xfrm>
            <a:prstGeom prst="ellipse">
              <a:avLst/>
            </a:prstGeom>
            <a:solidFill>
              <a:srgbClr val="C399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5C7E0BB-DBFB-4A34-8BCF-107060810578}"/>
                </a:ext>
              </a:extLst>
            </p:cNvPr>
            <p:cNvSpPr/>
            <p:nvPr/>
          </p:nvSpPr>
          <p:spPr>
            <a:xfrm>
              <a:off x="2996718" y="4715985"/>
              <a:ext cx="563274" cy="563274"/>
            </a:xfrm>
            <a:prstGeom prst="ellipse">
              <a:avLst/>
            </a:prstGeom>
            <a:solidFill>
              <a:srgbClr val="FF99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EDF10F9-9330-4648-AAC3-C28F64F22164}"/>
                </a:ext>
              </a:extLst>
            </p:cNvPr>
            <p:cNvSpPr/>
            <p:nvPr/>
          </p:nvSpPr>
          <p:spPr>
            <a:xfrm>
              <a:off x="5115481" y="4862924"/>
              <a:ext cx="563274" cy="563274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1552BFA-C076-402F-B2DE-438A564E3022}"/>
                </a:ext>
              </a:extLst>
            </p:cNvPr>
            <p:cNvSpPr/>
            <p:nvPr/>
          </p:nvSpPr>
          <p:spPr>
            <a:xfrm>
              <a:off x="4173602" y="3378195"/>
              <a:ext cx="563274" cy="563274"/>
            </a:xfrm>
            <a:prstGeom prst="ellipse">
              <a:avLst/>
            </a:prstGeom>
            <a:solidFill>
              <a:srgbClr val="A060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B87DF44-237F-4C09-8D4F-5D50115688BF}"/>
                </a:ext>
              </a:extLst>
            </p:cNvPr>
            <p:cNvSpPr/>
            <p:nvPr/>
          </p:nvSpPr>
          <p:spPr>
            <a:xfrm>
              <a:off x="4244419" y="2557441"/>
              <a:ext cx="421640" cy="421640"/>
            </a:xfrm>
            <a:prstGeom prst="ellipse">
              <a:avLst/>
            </a:prstGeom>
            <a:solidFill>
              <a:srgbClr val="A062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2F20AC0-729D-4FD6-A39E-00673F5A3F74}"/>
                </a:ext>
              </a:extLst>
            </p:cNvPr>
            <p:cNvSpPr/>
            <p:nvPr/>
          </p:nvSpPr>
          <p:spPr>
            <a:xfrm>
              <a:off x="3816746" y="2876140"/>
              <a:ext cx="421640" cy="421640"/>
            </a:xfrm>
            <a:prstGeom prst="ellipse">
              <a:avLst/>
            </a:prstGeom>
            <a:solidFill>
              <a:srgbClr val="C5A0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761A4B8-5EBC-4F56-BDC0-4297FC916940}"/>
                </a:ext>
              </a:extLst>
            </p:cNvPr>
            <p:cNvSpPr/>
            <p:nvPr/>
          </p:nvSpPr>
          <p:spPr>
            <a:xfrm>
              <a:off x="4695493" y="2913725"/>
              <a:ext cx="421640" cy="421640"/>
            </a:xfrm>
            <a:prstGeom prst="ellipse">
              <a:avLst/>
            </a:prstGeom>
            <a:solidFill>
              <a:srgbClr val="8A3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0DA3B93-04F0-4EF6-B751-5F97E0C07166}"/>
                </a:ext>
              </a:extLst>
            </p:cNvPr>
            <p:cNvSpPr/>
            <p:nvPr/>
          </p:nvSpPr>
          <p:spPr>
            <a:xfrm>
              <a:off x="5088485" y="3179360"/>
              <a:ext cx="421640" cy="421640"/>
            </a:xfrm>
            <a:prstGeom prst="ellipse">
              <a:avLst/>
            </a:prstGeom>
            <a:solidFill>
              <a:srgbClr val="6562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998CF65-5F28-4738-9951-B8BF962718DB}"/>
                </a:ext>
              </a:extLst>
            </p:cNvPr>
            <p:cNvSpPr/>
            <p:nvPr/>
          </p:nvSpPr>
          <p:spPr>
            <a:xfrm>
              <a:off x="4912137" y="3724304"/>
              <a:ext cx="421640" cy="421640"/>
            </a:xfrm>
            <a:prstGeom prst="ellipse">
              <a:avLst/>
            </a:prstGeom>
            <a:solidFill>
              <a:srgbClr val="8A78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73D8EF6-DB83-401F-B3B2-59E39CEF273D}"/>
                </a:ext>
              </a:extLst>
            </p:cNvPr>
            <p:cNvSpPr/>
            <p:nvPr/>
          </p:nvSpPr>
          <p:spPr>
            <a:xfrm>
              <a:off x="4761557" y="4192037"/>
              <a:ext cx="421640" cy="421640"/>
            </a:xfrm>
            <a:prstGeom prst="ellipse">
              <a:avLst/>
            </a:prstGeom>
            <a:solidFill>
              <a:srgbClr val="A185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1186CDF-3A3B-455B-B540-9B23E67F439A}"/>
                </a:ext>
              </a:extLst>
            </p:cNvPr>
            <p:cNvSpPr/>
            <p:nvPr/>
          </p:nvSpPr>
          <p:spPr>
            <a:xfrm>
              <a:off x="4196819" y="4180325"/>
              <a:ext cx="421640" cy="421640"/>
            </a:xfrm>
            <a:prstGeom prst="ellipse">
              <a:avLst/>
            </a:prstGeom>
            <a:solidFill>
              <a:srgbClr val="AF67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72DA9DB-4E35-4CC7-A9CD-162D2C2D090F}"/>
                </a:ext>
              </a:extLst>
            </p:cNvPr>
            <p:cNvSpPr/>
            <p:nvPr/>
          </p:nvSpPr>
          <p:spPr>
            <a:xfrm>
              <a:off x="3652789" y="4192037"/>
              <a:ext cx="421640" cy="421640"/>
            </a:xfrm>
            <a:prstGeom prst="ellipse">
              <a:avLst/>
            </a:prstGeom>
            <a:solidFill>
              <a:srgbClr val="C373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9ED8505-1245-4BC8-B8F7-23B77D1DD7B6}"/>
                </a:ext>
              </a:extLst>
            </p:cNvPr>
            <p:cNvSpPr/>
            <p:nvPr/>
          </p:nvSpPr>
          <p:spPr>
            <a:xfrm>
              <a:off x="3526869" y="3645174"/>
              <a:ext cx="421640" cy="421640"/>
            </a:xfrm>
            <a:prstGeom prst="ellipse">
              <a:avLst/>
            </a:prstGeom>
            <a:solidFill>
              <a:srgbClr val="AD67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98C14A2-9C85-48E6-ABD2-21677C938B93}"/>
                </a:ext>
              </a:extLst>
            </p:cNvPr>
            <p:cNvSpPr/>
            <p:nvPr/>
          </p:nvSpPr>
          <p:spPr>
            <a:xfrm>
              <a:off x="3307043" y="3194369"/>
              <a:ext cx="421640" cy="421640"/>
            </a:xfrm>
            <a:prstGeom prst="ellipse">
              <a:avLst/>
            </a:prstGeom>
            <a:solidFill>
              <a:srgbClr val="DAAC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32F9495-D89D-4892-9AF8-188AD4375139}"/>
                </a:ext>
              </a:extLst>
            </p:cNvPr>
            <p:cNvSpPr/>
            <p:nvPr/>
          </p:nvSpPr>
          <p:spPr>
            <a:xfrm>
              <a:off x="5573112" y="4283625"/>
              <a:ext cx="323427" cy="323427"/>
            </a:xfrm>
            <a:prstGeom prst="ellipse">
              <a:avLst/>
            </a:prstGeom>
            <a:solidFill>
              <a:srgbClr val="C399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D510AF4-CDDA-4952-B4A9-04AF90DE3CE1}"/>
                </a:ext>
              </a:extLst>
            </p:cNvPr>
            <p:cNvSpPr/>
            <p:nvPr/>
          </p:nvSpPr>
          <p:spPr>
            <a:xfrm>
              <a:off x="5579690" y="3481565"/>
              <a:ext cx="323427" cy="323427"/>
            </a:xfrm>
            <a:prstGeom prst="ellipse">
              <a:avLst/>
            </a:prstGeom>
            <a:solidFill>
              <a:srgbClr val="8676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EF6E77A-B7A0-45D0-B02F-268F1A9A9053}"/>
                </a:ext>
              </a:extLst>
            </p:cNvPr>
            <p:cNvSpPr/>
            <p:nvPr/>
          </p:nvSpPr>
          <p:spPr>
            <a:xfrm>
              <a:off x="5432820" y="2557441"/>
              <a:ext cx="323427" cy="323427"/>
            </a:xfrm>
            <a:prstGeom prst="ellipse">
              <a:avLst/>
            </a:prstGeom>
            <a:solidFill>
              <a:srgbClr val="8B78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D2E45F1-4E77-44D9-918F-6801FD33F22C}"/>
                </a:ext>
              </a:extLst>
            </p:cNvPr>
            <p:cNvSpPr/>
            <p:nvPr/>
          </p:nvSpPr>
          <p:spPr>
            <a:xfrm>
              <a:off x="5003415" y="2532378"/>
              <a:ext cx="323427" cy="323427"/>
            </a:xfrm>
            <a:prstGeom prst="ellipse">
              <a:avLst/>
            </a:prstGeom>
            <a:solidFill>
              <a:srgbClr val="A148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2E88D67-6032-4F28-907D-4F8EDCF7A492}"/>
                </a:ext>
              </a:extLst>
            </p:cNvPr>
            <p:cNvSpPr/>
            <p:nvPr/>
          </p:nvSpPr>
          <p:spPr>
            <a:xfrm>
              <a:off x="4641567" y="2271599"/>
              <a:ext cx="323427" cy="323427"/>
            </a:xfrm>
            <a:prstGeom prst="ellipse">
              <a:avLst/>
            </a:prstGeom>
            <a:solidFill>
              <a:srgbClr val="C778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4487F66-8BBE-471E-BDC8-D3AF1BE0CD1B}"/>
                </a:ext>
              </a:extLst>
            </p:cNvPr>
            <p:cNvSpPr/>
            <p:nvPr/>
          </p:nvSpPr>
          <p:spPr>
            <a:xfrm>
              <a:off x="3704139" y="2151868"/>
              <a:ext cx="323427" cy="323427"/>
            </a:xfrm>
            <a:prstGeom prst="ellipse">
              <a:avLst/>
            </a:prstGeom>
            <a:solidFill>
              <a:srgbClr val="62A4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F1EC238-FB87-45E0-B868-BB40AC835222}"/>
                </a:ext>
              </a:extLst>
            </p:cNvPr>
            <p:cNvSpPr/>
            <p:nvPr/>
          </p:nvSpPr>
          <p:spPr>
            <a:xfrm>
              <a:off x="3546722" y="2480547"/>
              <a:ext cx="342142" cy="342142"/>
            </a:xfrm>
            <a:prstGeom prst="ellipse">
              <a:avLst/>
            </a:prstGeom>
            <a:solidFill>
              <a:srgbClr val="A0C8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D439231-0EF2-404B-9002-599F261F1D71}"/>
                </a:ext>
              </a:extLst>
            </p:cNvPr>
            <p:cNvSpPr/>
            <p:nvPr/>
          </p:nvSpPr>
          <p:spPr>
            <a:xfrm>
              <a:off x="3184727" y="2771550"/>
              <a:ext cx="342142" cy="342142"/>
            </a:xfrm>
            <a:prstGeom prst="ellipse">
              <a:avLst/>
            </a:prstGeom>
            <a:solidFill>
              <a:srgbClr val="C2D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81976FC-105C-4AB1-A239-CC66B05ED939}"/>
                </a:ext>
              </a:extLst>
            </p:cNvPr>
            <p:cNvSpPr/>
            <p:nvPr/>
          </p:nvSpPr>
          <p:spPr>
            <a:xfrm>
              <a:off x="2760570" y="3593327"/>
              <a:ext cx="342142" cy="342142"/>
            </a:xfrm>
            <a:prstGeom prst="ellipse">
              <a:avLst/>
            </a:prstGeom>
            <a:solidFill>
              <a:srgbClr val="C276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4CDA336-8149-425E-B707-165A4AB20910}"/>
                </a:ext>
              </a:extLst>
            </p:cNvPr>
            <p:cNvSpPr/>
            <p:nvPr/>
          </p:nvSpPr>
          <p:spPr>
            <a:xfrm>
              <a:off x="3911662" y="4931488"/>
              <a:ext cx="342142" cy="342142"/>
            </a:xfrm>
            <a:prstGeom prst="ellipse">
              <a:avLst/>
            </a:prstGeom>
            <a:solidFill>
              <a:srgbClr val="FFC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F832E612-3988-4A3F-AE8D-1A6AA349432B}"/>
                </a:ext>
              </a:extLst>
            </p:cNvPr>
            <p:cNvSpPr/>
            <p:nvPr/>
          </p:nvSpPr>
          <p:spPr>
            <a:xfrm>
              <a:off x="3088817" y="3834276"/>
              <a:ext cx="342142" cy="342142"/>
            </a:xfrm>
            <a:prstGeom prst="ellipse">
              <a:avLst/>
            </a:prstGeom>
            <a:solidFill>
              <a:srgbClr val="9E46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892FA91B-1DE8-4DA3-B8D5-8D1989DD63B7}"/>
                </a:ext>
              </a:extLst>
            </p:cNvPr>
            <p:cNvSpPr/>
            <p:nvPr/>
          </p:nvSpPr>
          <p:spPr>
            <a:xfrm>
              <a:off x="3218964" y="4248044"/>
              <a:ext cx="342142" cy="342142"/>
            </a:xfrm>
            <a:prstGeom prst="ellipse">
              <a:avLst/>
            </a:prstGeom>
            <a:solidFill>
              <a:srgbClr val="C35B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CDEEA531-CA8D-4672-9FE8-E5955FB33FC3}"/>
                </a:ext>
              </a:extLst>
            </p:cNvPr>
            <p:cNvSpPr/>
            <p:nvPr/>
          </p:nvSpPr>
          <p:spPr>
            <a:xfrm>
              <a:off x="4230915" y="4741746"/>
              <a:ext cx="342142" cy="342142"/>
            </a:xfrm>
            <a:prstGeom prst="ellipse">
              <a:avLst/>
            </a:prstGeom>
            <a:solidFill>
              <a:srgbClr val="DDAD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89DF4E5-0323-4CDD-A6DD-FAF357CAD6F8}"/>
                </a:ext>
              </a:extLst>
            </p:cNvPr>
            <p:cNvSpPr/>
            <p:nvPr/>
          </p:nvSpPr>
          <p:spPr>
            <a:xfrm>
              <a:off x="4689451" y="4707367"/>
              <a:ext cx="342141" cy="342141"/>
            </a:xfrm>
            <a:prstGeom prst="ellipse">
              <a:avLst/>
            </a:prstGeom>
            <a:solidFill>
              <a:srgbClr val="C7D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77A19C8-AE52-41E4-BAE5-F7AB965BA9EA}"/>
                </a:ext>
              </a:extLst>
            </p:cNvPr>
            <p:cNvSpPr/>
            <p:nvPr/>
          </p:nvSpPr>
          <p:spPr>
            <a:xfrm>
              <a:off x="5460492" y="3897340"/>
              <a:ext cx="323427" cy="323427"/>
            </a:xfrm>
            <a:prstGeom prst="ellipse">
              <a:avLst/>
            </a:prstGeom>
            <a:solidFill>
              <a:srgbClr val="9E84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C26B96C-56BE-4724-87D8-AD0686B022B6}"/>
                </a:ext>
              </a:extLst>
            </p:cNvPr>
            <p:cNvSpPr txBox="1"/>
            <p:nvPr/>
          </p:nvSpPr>
          <p:spPr>
            <a:xfrm>
              <a:off x="4369738" y="1697951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122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50.0%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D2AF7E9-EE24-4440-9D44-5943587649B8}"/>
                </a:ext>
              </a:extLst>
            </p:cNvPr>
            <p:cNvSpPr txBox="1"/>
            <p:nvPr/>
          </p:nvSpPr>
          <p:spPr>
            <a:xfrm>
              <a:off x="3725913" y="2131339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0.4%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14BAEE4-47E8-492D-B607-BDFC30AE22DD}"/>
                </a:ext>
              </a:extLst>
            </p:cNvPr>
            <p:cNvSpPr txBox="1"/>
            <p:nvPr/>
          </p:nvSpPr>
          <p:spPr>
            <a:xfrm>
              <a:off x="4212984" y="2556673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73B243A-E5BD-4F12-83A4-F0930D18F431}"/>
                </a:ext>
              </a:extLst>
            </p:cNvPr>
            <p:cNvSpPr txBox="1"/>
            <p:nvPr/>
          </p:nvSpPr>
          <p:spPr>
            <a:xfrm>
              <a:off x="4610528" y="2258304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0.4%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EBF7C45-ACCE-4BA2-848F-582F87DA9E67}"/>
                </a:ext>
              </a:extLst>
            </p:cNvPr>
            <p:cNvSpPr txBox="1"/>
            <p:nvPr/>
          </p:nvSpPr>
          <p:spPr>
            <a:xfrm>
              <a:off x="2537625" y="2820392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0.4%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49869EA-713E-488A-A892-541BC0C8B2A3}"/>
                </a:ext>
              </a:extLst>
            </p:cNvPr>
            <p:cNvSpPr txBox="1"/>
            <p:nvPr/>
          </p:nvSpPr>
          <p:spPr>
            <a:xfrm>
              <a:off x="3802349" y="2914275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747C962-533A-4D5E-B742-9EAA4E665C8F}"/>
                </a:ext>
              </a:extLst>
            </p:cNvPr>
            <p:cNvSpPr txBox="1"/>
            <p:nvPr/>
          </p:nvSpPr>
          <p:spPr>
            <a:xfrm>
              <a:off x="4595169" y="2916108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0D1B2A0-73C3-4428-8248-F8037B235DE9}"/>
                </a:ext>
              </a:extLst>
            </p:cNvPr>
            <p:cNvSpPr txBox="1"/>
            <p:nvPr/>
          </p:nvSpPr>
          <p:spPr>
            <a:xfrm>
              <a:off x="4727589" y="4201855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4.5%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8F2898C-3208-4F83-B95B-42583A81D556}"/>
                </a:ext>
              </a:extLst>
            </p:cNvPr>
            <p:cNvSpPr txBox="1"/>
            <p:nvPr/>
          </p:nvSpPr>
          <p:spPr>
            <a:xfrm>
              <a:off x="3522803" y="2466598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2.0%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FDDAD4F-CFDC-495D-99A4-5AC37528C2E7}"/>
                </a:ext>
              </a:extLst>
            </p:cNvPr>
            <p:cNvSpPr txBox="1"/>
            <p:nvPr/>
          </p:nvSpPr>
          <p:spPr>
            <a:xfrm>
              <a:off x="3172898" y="2680597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A080193-3CEC-4915-8007-9742CD925174}"/>
                </a:ext>
              </a:extLst>
            </p:cNvPr>
            <p:cNvSpPr txBox="1"/>
            <p:nvPr/>
          </p:nvSpPr>
          <p:spPr>
            <a:xfrm>
              <a:off x="5083454" y="3173828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FCF010D-AF44-4166-95A8-DA14F51F3ADC}"/>
                </a:ext>
              </a:extLst>
            </p:cNvPr>
            <p:cNvSpPr txBox="1"/>
            <p:nvPr/>
          </p:nvSpPr>
          <p:spPr>
            <a:xfrm>
              <a:off x="4937135" y="2518241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1.2%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1B690880-A583-45BB-8356-11779A440DBA}"/>
                </a:ext>
              </a:extLst>
            </p:cNvPr>
            <p:cNvSpPr txBox="1"/>
            <p:nvPr/>
          </p:nvSpPr>
          <p:spPr>
            <a:xfrm>
              <a:off x="5342240" y="2608794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3.3%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570AD2D-0150-46F6-8B69-14C0314A111B}"/>
                </a:ext>
              </a:extLst>
            </p:cNvPr>
            <p:cNvSpPr txBox="1"/>
            <p:nvPr/>
          </p:nvSpPr>
          <p:spPr>
            <a:xfrm>
              <a:off x="5947462" y="3028890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5.7%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BC6B9A5-0C74-4082-B259-43025757220A}"/>
                </a:ext>
              </a:extLst>
            </p:cNvPr>
            <p:cNvSpPr txBox="1"/>
            <p:nvPr/>
          </p:nvSpPr>
          <p:spPr>
            <a:xfrm>
              <a:off x="3361007" y="3157152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E5C0F0F-3D0B-4F65-BB40-6AD29E3A61D1}"/>
                </a:ext>
              </a:extLst>
            </p:cNvPr>
            <p:cNvSpPr txBox="1"/>
            <p:nvPr/>
          </p:nvSpPr>
          <p:spPr>
            <a:xfrm>
              <a:off x="4205695" y="3454884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0.4%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1261C03-A6A1-4BC2-B319-8C8C5275F363}"/>
                </a:ext>
              </a:extLst>
            </p:cNvPr>
            <p:cNvSpPr txBox="1"/>
            <p:nvPr/>
          </p:nvSpPr>
          <p:spPr>
            <a:xfrm>
              <a:off x="4191249" y="4157123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6BD7252-CDE2-45D6-9962-2508CA9783CB}"/>
                </a:ext>
              </a:extLst>
            </p:cNvPr>
            <p:cNvSpPr txBox="1"/>
            <p:nvPr/>
          </p:nvSpPr>
          <p:spPr>
            <a:xfrm>
              <a:off x="5511657" y="3451221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5EE0B6E9-F745-4A18-97AE-D2FB9B6EA4F3}"/>
                </a:ext>
              </a:extLst>
            </p:cNvPr>
            <p:cNvSpPr txBox="1"/>
            <p:nvPr/>
          </p:nvSpPr>
          <p:spPr>
            <a:xfrm>
              <a:off x="5357128" y="3843047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5CF7FB4-D3CB-4A06-8FED-046E22D6AD0B}"/>
                </a:ext>
              </a:extLst>
            </p:cNvPr>
            <p:cNvSpPr txBox="1"/>
            <p:nvPr/>
          </p:nvSpPr>
          <p:spPr>
            <a:xfrm>
              <a:off x="4882318" y="3700092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3.3%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DF6A72E-F98D-41AB-AFAA-9BCA5EF4B6B7}"/>
                </a:ext>
              </a:extLst>
            </p:cNvPr>
            <p:cNvSpPr txBox="1"/>
            <p:nvPr/>
          </p:nvSpPr>
          <p:spPr>
            <a:xfrm>
              <a:off x="3670049" y="4187363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F8F094B-56FB-4C07-BC59-CF05F04071A0}"/>
                </a:ext>
              </a:extLst>
            </p:cNvPr>
            <p:cNvSpPr txBox="1"/>
            <p:nvPr/>
          </p:nvSpPr>
          <p:spPr>
            <a:xfrm>
              <a:off x="4173551" y="4666928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3.3%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7EFFA85-A347-4C00-80E5-D9F966B8D43E}"/>
                </a:ext>
              </a:extLst>
            </p:cNvPr>
            <p:cNvSpPr txBox="1"/>
            <p:nvPr/>
          </p:nvSpPr>
          <p:spPr>
            <a:xfrm>
              <a:off x="4552219" y="463887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11.1%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2D802C1-2432-4514-AA58-987CB924B6AF}"/>
                </a:ext>
              </a:extLst>
            </p:cNvPr>
            <p:cNvSpPr txBox="1"/>
            <p:nvPr/>
          </p:nvSpPr>
          <p:spPr>
            <a:xfrm>
              <a:off x="4973841" y="5052519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31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12.7%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A16246F-6685-45F2-8514-EDBD875DD47D}"/>
                </a:ext>
              </a:extLst>
            </p:cNvPr>
            <p:cNvSpPr txBox="1"/>
            <p:nvPr/>
          </p:nvSpPr>
          <p:spPr>
            <a:xfrm>
              <a:off x="5402465" y="4253991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0.4%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D1200D7-A79E-44FB-B928-35A0AF751AE1}"/>
                </a:ext>
              </a:extLst>
            </p:cNvPr>
            <p:cNvSpPr txBox="1"/>
            <p:nvPr/>
          </p:nvSpPr>
          <p:spPr>
            <a:xfrm>
              <a:off x="2757729" y="3509024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787766F-202E-46F1-9955-70E9A7959F95}"/>
                </a:ext>
              </a:extLst>
            </p:cNvPr>
            <p:cNvSpPr txBox="1"/>
            <p:nvPr/>
          </p:nvSpPr>
          <p:spPr>
            <a:xfrm>
              <a:off x="3035584" y="3804809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2B43B370-37E2-46F7-A737-BD93AC0153BE}"/>
                </a:ext>
              </a:extLst>
            </p:cNvPr>
            <p:cNvSpPr txBox="1"/>
            <p:nvPr/>
          </p:nvSpPr>
          <p:spPr>
            <a:xfrm>
              <a:off x="3145758" y="4211648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E4112AB3-0954-4D54-B56D-C49BC80D7906}"/>
                </a:ext>
              </a:extLst>
            </p:cNvPr>
            <p:cNvSpPr txBox="1"/>
            <p:nvPr/>
          </p:nvSpPr>
          <p:spPr>
            <a:xfrm>
              <a:off x="3059353" y="4785380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0.8%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0B72E219-31EF-4087-99BE-5F212E551A22}"/>
                </a:ext>
              </a:extLst>
            </p:cNvPr>
            <p:cNvSpPr txBox="1"/>
            <p:nvPr/>
          </p:nvSpPr>
          <p:spPr>
            <a:xfrm>
              <a:off x="3852308" y="4856778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6E9B2154-C483-4462-AAC2-61EE51A14CAA}"/>
                </a:ext>
              </a:extLst>
            </p:cNvPr>
            <p:cNvSpPr txBox="1"/>
            <p:nvPr/>
          </p:nvSpPr>
          <p:spPr>
            <a:xfrm>
              <a:off x="3520036" y="3652263"/>
              <a:ext cx="4748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  <a:p>
              <a:pPr algn="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0.0%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42800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</TotalTime>
  <Words>133</Words>
  <Application>Microsoft Office PowerPoint</Application>
  <PresentationFormat>Letter Paper (8.5x11 in)</PresentationFormat>
  <Paragraphs>77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Abderrahim Oussalah</dc:creator>
  <cp:lastModifiedBy>Youssef Siblini</cp:lastModifiedBy>
  <cp:revision>9</cp:revision>
  <dcterms:created xsi:type="dcterms:W3CDTF">2021-06-15T08:27:57Z</dcterms:created>
  <dcterms:modified xsi:type="dcterms:W3CDTF">2021-10-29T13:45:40Z</dcterms:modified>
</cp:coreProperties>
</file>