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5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2774" y="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759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536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460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9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11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741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277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056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007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79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3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33B02-8BDF-4F64-9052-CC9EFF9A3177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27A95-E70C-435A-8D36-6A61234B86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234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75495C2-5790-4E14-8D32-EDC5377F0D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888"/>
          <a:stretch/>
        </p:blipFill>
        <p:spPr>
          <a:xfrm>
            <a:off x="728662" y="1604963"/>
            <a:ext cx="5400675" cy="5228654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709745C8-5A0D-4705-8EDA-9D73774635B1}"/>
              </a:ext>
            </a:extLst>
          </p:cNvPr>
          <p:cNvGrpSpPr/>
          <p:nvPr/>
        </p:nvGrpSpPr>
        <p:grpSpPr>
          <a:xfrm>
            <a:off x="2563045" y="7063917"/>
            <a:ext cx="1731907" cy="475120"/>
            <a:chOff x="902208" y="6527476"/>
            <a:chExt cx="1731907" cy="475120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D23D3664-6632-4ED0-967D-7DA50505534E}"/>
                </a:ext>
              </a:extLst>
            </p:cNvPr>
            <p:cNvSpPr txBox="1"/>
            <p:nvPr/>
          </p:nvSpPr>
          <p:spPr>
            <a:xfrm>
              <a:off x="1070867" y="6527476"/>
              <a:ext cx="1563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End_No</a:t>
              </a:r>
              <a:r>
                <a:rPr lang="fr-F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irradiation</a:t>
              </a: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9504C37C-4E86-43C0-8126-B7EBF8861426}"/>
                </a:ext>
              </a:extLst>
            </p:cNvPr>
            <p:cNvSpPr txBox="1"/>
            <p:nvPr/>
          </p:nvSpPr>
          <p:spPr>
            <a:xfrm>
              <a:off x="1070867" y="6725597"/>
              <a:ext cx="8162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Baseline</a:t>
              </a: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6CC6BDB2-6543-47DC-A0BA-E58E5E24C1D6}"/>
                </a:ext>
              </a:extLst>
            </p:cNvPr>
            <p:cNvSpPr/>
            <p:nvPr/>
          </p:nvSpPr>
          <p:spPr>
            <a:xfrm>
              <a:off x="902208" y="6626352"/>
              <a:ext cx="79248" cy="79248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76DF98F8-BDAD-45A7-BC7D-D3FBB6D1C184}"/>
                </a:ext>
              </a:extLst>
            </p:cNvPr>
            <p:cNvSpPr/>
            <p:nvPr/>
          </p:nvSpPr>
          <p:spPr>
            <a:xfrm>
              <a:off x="902208" y="6824473"/>
              <a:ext cx="79248" cy="79248"/>
            </a:xfrm>
            <a:prstGeom prst="ellipse">
              <a:avLst/>
            </a:prstGeom>
            <a:solidFill>
              <a:srgbClr val="FFA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240369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5</Words>
  <Application>Microsoft Office PowerPoint</Application>
  <PresentationFormat>Format US (216 x 279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Abderrahim Oussalah</dc:creator>
  <cp:lastModifiedBy>Abderrahim Oussalah</cp:lastModifiedBy>
  <cp:revision>5</cp:revision>
  <dcterms:created xsi:type="dcterms:W3CDTF">2021-06-09T12:52:22Z</dcterms:created>
  <dcterms:modified xsi:type="dcterms:W3CDTF">2021-06-11T13:20:39Z</dcterms:modified>
</cp:coreProperties>
</file>