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C24"/>
    <a:srgbClr val="00DB36"/>
    <a:srgbClr val="F3F2F1"/>
    <a:srgbClr val="0000DB"/>
    <a:srgbClr val="32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2270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33B02-8BDF-4F64-9052-CC9EFF9A3177}" type="datetimeFigureOut">
              <a:rPr lang="fr-FR" smtClean="0"/>
              <a:t>18/06/2021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7594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33B02-8BDF-4F64-9052-CC9EFF9A3177}" type="datetimeFigureOut">
              <a:rPr lang="fr-FR" smtClean="0"/>
              <a:t>18/06/2021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5536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33B02-8BDF-4F64-9052-CC9EFF9A3177}" type="datetimeFigureOut">
              <a:rPr lang="fr-FR" smtClean="0"/>
              <a:t>18/06/2021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9460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33B02-8BDF-4F64-9052-CC9EFF9A3177}" type="datetimeFigureOut">
              <a:rPr lang="fr-FR" smtClean="0"/>
              <a:t>18/06/2021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799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33B02-8BDF-4F64-9052-CC9EFF9A3177}" type="datetimeFigureOut">
              <a:rPr lang="fr-FR" smtClean="0"/>
              <a:t>18/06/2021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9119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33B02-8BDF-4F64-9052-CC9EFF9A3177}" type="datetimeFigureOut">
              <a:rPr lang="fr-FR" smtClean="0"/>
              <a:t>18/06/2021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8741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33B02-8BDF-4F64-9052-CC9EFF9A3177}" type="datetimeFigureOut">
              <a:rPr lang="fr-FR" smtClean="0"/>
              <a:t>18/06/2021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5277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33B02-8BDF-4F64-9052-CC9EFF9A3177}" type="datetimeFigureOut">
              <a:rPr lang="fr-FR" smtClean="0"/>
              <a:t>18/06/2021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6056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33B02-8BDF-4F64-9052-CC9EFF9A3177}" type="datetimeFigureOut">
              <a:rPr lang="fr-FR" smtClean="0"/>
              <a:t>18/06/2021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007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33B02-8BDF-4F64-9052-CC9EFF9A3177}" type="datetimeFigureOut">
              <a:rPr lang="fr-FR" smtClean="0"/>
              <a:t>18/06/2021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0799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33B02-8BDF-4F64-9052-CC9EFF9A3177}" type="datetimeFigureOut">
              <a:rPr lang="fr-FR" smtClean="0"/>
              <a:t>18/06/2021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3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33B02-8BDF-4F64-9052-CC9EFF9A3177}" type="datetimeFigureOut">
              <a:rPr lang="fr-FR" smtClean="0"/>
              <a:t>18/06/2021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9234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>
            <a:extLst>
              <a:ext uri="{FF2B5EF4-FFF2-40B4-BE49-F238E27FC236}">
                <a16:creationId xmlns:a16="http://schemas.microsoft.com/office/drawing/2014/main" id="{B3E08DFB-A82E-4860-98A5-2A870CF3DD2B}"/>
              </a:ext>
            </a:extLst>
          </p:cNvPr>
          <p:cNvGrpSpPr/>
          <p:nvPr/>
        </p:nvGrpSpPr>
        <p:grpSpPr>
          <a:xfrm>
            <a:off x="0" y="320811"/>
            <a:ext cx="7660639" cy="5811827"/>
            <a:chOff x="0" y="320811"/>
            <a:chExt cx="7660639" cy="5811827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BF788E23-E7F0-4E7E-AC4F-5F42E0A59D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452"/>
            <a:stretch/>
          </p:blipFill>
          <p:spPr>
            <a:xfrm>
              <a:off x="0" y="668942"/>
              <a:ext cx="6858000" cy="5463696"/>
            </a:xfrm>
            <a:prstGeom prst="rect">
              <a:avLst/>
            </a:prstGeom>
          </p:spPr>
        </p:pic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735C1833-D98E-4D47-9B45-DAF9E92056CB}"/>
                </a:ext>
              </a:extLst>
            </p:cNvPr>
            <p:cNvGrpSpPr/>
            <p:nvPr/>
          </p:nvGrpSpPr>
          <p:grpSpPr>
            <a:xfrm>
              <a:off x="4009135" y="668942"/>
              <a:ext cx="3651504" cy="910866"/>
              <a:chOff x="853440" y="6869836"/>
              <a:chExt cx="3651504" cy="910866"/>
            </a:xfrm>
          </p:grpSpPr>
          <p:sp>
            <p:nvSpPr>
              <p:cNvPr id="4" name="Ellipse 3">
                <a:extLst>
                  <a:ext uri="{FF2B5EF4-FFF2-40B4-BE49-F238E27FC236}">
                    <a16:creationId xmlns:a16="http://schemas.microsoft.com/office/drawing/2014/main" id="{AC8D3C68-3E83-4E25-AE3D-FE6E3B81E8AB}"/>
                  </a:ext>
                </a:extLst>
              </p:cNvPr>
              <p:cNvSpPr/>
              <p:nvPr/>
            </p:nvSpPr>
            <p:spPr>
              <a:xfrm>
                <a:off x="853440" y="7268522"/>
                <a:ext cx="144272" cy="144272"/>
              </a:xfrm>
              <a:prstGeom prst="ellipse">
                <a:avLst/>
              </a:prstGeom>
              <a:solidFill>
                <a:srgbClr val="0000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Ellipse 22">
                <a:extLst>
                  <a:ext uri="{FF2B5EF4-FFF2-40B4-BE49-F238E27FC236}">
                    <a16:creationId xmlns:a16="http://schemas.microsoft.com/office/drawing/2014/main" id="{95794D3B-A7B5-4AA8-AB29-D050AFC3A4D1}"/>
                  </a:ext>
                </a:extLst>
              </p:cNvPr>
              <p:cNvSpPr/>
              <p:nvPr/>
            </p:nvSpPr>
            <p:spPr>
              <a:xfrm>
                <a:off x="853440" y="6951589"/>
                <a:ext cx="144272" cy="144272"/>
              </a:xfrm>
              <a:prstGeom prst="ellipse">
                <a:avLst/>
              </a:prstGeom>
              <a:solidFill>
                <a:srgbClr val="00DB3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036D204B-4A45-4432-A80D-00E577ABF057}"/>
                  </a:ext>
                </a:extLst>
              </p:cNvPr>
              <p:cNvSpPr/>
              <p:nvPr/>
            </p:nvSpPr>
            <p:spPr>
              <a:xfrm>
                <a:off x="853440" y="7585456"/>
                <a:ext cx="144272" cy="144272"/>
              </a:xfrm>
              <a:prstGeom prst="ellipse">
                <a:avLst/>
              </a:prstGeom>
              <a:solidFill>
                <a:srgbClr val="EC1C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4DDC1B3E-9A40-4A56-BDCA-51561F40D0B6}"/>
                  </a:ext>
                </a:extLst>
              </p:cNvPr>
              <p:cNvSpPr txBox="1"/>
              <p:nvPr/>
            </p:nvSpPr>
            <p:spPr>
              <a:xfrm>
                <a:off x="997712" y="6869836"/>
                <a:ext cx="3440176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‘Baseline’ condition</a:t>
                </a:r>
              </a:p>
            </p:txBody>
          </p:sp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2B495F9D-00C0-4527-8FF0-E87ED0C43DA7}"/>
                  </a:ext>
                </a:extLst>
              </p:cNvPr>
              <p:cNvSpPr txBox="1"/>
              <p:nvPr/>
            </p:nvSpPr>
            <p:spPr>
              <a:xfrm>
                <a:off x="997712" y="7177613"/>
                <a:ext cx="3507232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b="1">
                    <a:latin typeface="Arial" panose="020B0604020202020204" pitchFamily="34" charset="0"/>
                    <a:cs typeface="Arial" panose="020B0604020202020204" pitchFamily="34" charset="0"/>
                  </a:rPr>
                  <a:t>‘End_No irradiation’ condition</a:t>
                </a:r>
              </a:p>
            </p:txBody>
          </p:sp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BA979262-5C33-41AF-912F-E2CE5EF29089}"/>
                  </a:ext>
                </a:extLst>
              </p:cNvPr>
              <p:cNvSpPr txBox="1"/>
              <p:nvPr/>
            </p:nvSpPr>
            <p:spPr>
              <a:xfrm>
                <a:off x="997712" y="7503703"/>
                <a:ext cx="3009900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b="1">
                    <a:latin typeface="Arial" panose="020B0604020202020204" pitchFamily="34" charset="0"/>
                    <a:cs typeface="Arial" panose="020B0604020202020204" pitchFamily="34" charset="0"/>
                  </a:rPr>
                  <a:t>‘End_Irradiation’ condition</a:t>
                </a:r>
              </a:p>
            </p:txBody>
          </p:sp>
        </p:grpSp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58330BA4-2536-4CC7-9C32-E3FE78463846}"/>
                </a:ext>
              </a:extLst>
            </p:cNvPr>
            <p:cNvSpPr txBox="1"/>
            <p:nvPr/>
          </p:nvSpPr>
          <p:spPr>
            <a:xfrm>
              <a:off x="2311316" y="320811"/>
              <a:ext cx="7087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MeWo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6CDCFDCA-52A4-4A94-934C-EF01A1ABA7DE}"/>
                </a:ext>
              </a:extLst>
            </p:cNvPr>
            <p:cNvSpPr txBox="1"/>
            <p:nvPr/>
          </p:nvSpPr>
          <p:spPr>
            <a:xfrm>
              <a:off x="1301670" y="1239753"/>
              <a:ext cx="1106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MeWo-LC1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44846C50-7F2A-4E34-B342-0FBE3053FFB8}"/>
                </a:ext>
              </a:extLst>
            </p:cNvPr>
            <p:cNvSpPr txBox="1"/>
            <p:nvPr/>
          </p:nvSpPr>
          <p:spPr>
            <a:xfrm>
              <a:off x="1543991" y="1795643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U251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A5DC4E78-BD53-45F6-B4FC-6F0F9FD61355}"/>
                </a:ext>
              </a:extLst>
            </p:cNvPr>
            <p:cNvSpPr txBox="1"/>
            <p:nvPr/>
          </p:nvSpPr>
          <p:spPr>
            <a:xfrm>
              <a:off x="5118544" y="4874677"/>
              <a:ext cx="7617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HepG2</a:t>
              </a:r>
            </a:p>
          </p:txBody>
        </p:sp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DC39A6EF-769C-459E-B36B-BB12F55FA5E3}"/>
                </a:ext>
              </a:extLst>
            </p:cNvPr>
            <p:cNvSpPr/>
            <p:nvPr/>
          </p:nvSpPr>
          <p:spPr>
            <a:xfrm>
              <a:off x="688975" y="2120346"/>
              <a:ext cx="2322701" cy="36377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393CAF34-099D-4BD0-A038-8604C34DF86E}"/>
                </a:ext>
              </a:extLst>
            </p:cNvPr>
            <p:cNvSpPr/>
            <p:nvPr/>
          </p:nvSpPr>
          <p:spPr>
            <a:xfrm>
              <a:off x="802639" y="874024"/>
              <a:ext cx="2104391" cy="32537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044FDB7F-4C4C-4688-826C-2E06CFE6C625}"/>
                </a:ext>
              </a:extLst>
            </p:cNvPr>
            <p:cNvSpPr/>
            <p:nvPr/>
          </p:nvSpPr>
          <p:spPr>
            <a:xfrm>
              <a:off x="1927860" y="635091"/>
              <a:ext cx="1475697" cy="21577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0218904C-16A6-47D8-AA31-DF61510EF037}"/>
                </a:ext>
              </a:extLst>
            </p:cNvPr>
            <p:cNvSpPr/>
            <p:nvPr/>
          </p:nvSpPr>
          <p:spPr>
            <a:xfrm>
              <a:off x="4209415" y="5199380"/>
              <a:ext cx="2580005" cy="482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7240369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21</Words>
  <Application>Microsoft Office PowerPoint</Application>
  <PresentationFormat>Format US (216 x 279 mm)</PresentationFormat>
  <Paragraphs>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Abderrahim Oussalah</dc:creator>
  <cp:lastModifiedBy>Abderrahim Oussalah</cp:lastModifiedBy>
  <cp:revision>14</cp:revision>
  <dcterms:created xsi:type="dcterms:W3CDTF">2021-06-09T12:52:22Z</dcterms:created>
  <dcterms:modified xsi:type="dcterms:W3CDTF">2021-06-18T12:22:09Z</dcterms:modified>
</cp:coreProperties>
</file>