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994"/>
  </p:normalViewPr>
  <p:slideViewPr>
    <p:cSldViewPr snapToGrid="0" snapToObjects="1" showGuides="1">
      <p:cViewPr varScale="1">
        <p:scale>
          <a:sx n="88" d="100"/>
          <a:sy n="88" d="100"/>
        </p:scale>
        <p:origin x="184" y="71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9EDF49-661C-2440-8B99-A7F8E7E67D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AB98B44-ADDC-4440-8F89-751DEA1556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6EB4C6-2E51-D54B-B5A9-CE2437BE1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47D8A7-0092-A648-8F0E-B24BFFCB5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D2E6B8-BBF1-024F-8850-3DA78ACC6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55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08384B-3231-514A-B905-1D814D9BF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945857-5F51-904C-AC76-12277721E8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F4055A-598B-2F4D-80DE-736CEEF31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45FAAE-D4EB-2B4C-A9A5-485C62C69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623DF3-BFC7-D744-B18E-8F28FF08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713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37CD07C-2020-6641-B664-2FEB90D315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03C6E0-64F8-AD46-911B-457F8FEB5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CDA23B-2A23-BA4B-AD15-8A249F273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72CBF9-AE00-784A-9B52-623664E8E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016BA3-F25D-674B-BBDA-D6CFBD27F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5347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BC6483-70CC-A042-80CF-18650465E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356A16-C643-F44F-9ADA-37BF476D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C445006-BAA4-3B47-86A7-0BBA959A9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2F6E72-F968-0B4D-A42E-182543A9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610F45-B8C7-4D44-B3B9-78ED532AD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11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B3A5F8-86C4-644A-9CD7-3452D0076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BFA70BD-0281-B246-811A-2045EAD5F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CE115E-A6F1-2446-B77C-5542E5B5D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1D6CA2-89AC-E44D-BDA2-275CB3F7A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B7E8C1-500B-F947-9F77-CD8F2941F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3205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160CA7-C1B9-AE44-9103-709FC430C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3838D5-B64A-5842-B219-94EE780E5D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C36E2C9-62D0-7846-94E2-1BD3405D4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98CAFEF-F48E-384B-BAB4-92033F2D2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FC1D240-D87B-0841-8572-1C962D42F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B629A48-537D-B147-91AB-6EB9C3C7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0759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286CAF-C578-8F4A-8BCC-3343E04F9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7F45EC-0594-CA4F-B596-D2F1BC313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39054FD-A377-4445-BEB7-CE760A637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3B6C7C3-F218-2B41-AEE3-061F629CC6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FE04C00-271E-3B4A-8408-E3747E1F06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9881D99-0D24-CF4E-B7C5-9E6937CD7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64E7F1D-D1B0-A54B-A010-500D4FEEA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E3E3499-A2FB-4E41-B030-DB97591D2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09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16D8DE-8EDA-F048-8992-50AAA2329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3D4FD8D-90D5-D04F-82EB-89E0BCCCE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8A3EA7-2534-AF45-BFA4-2ED58B46A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723C21-4828-094B-B547-AAAABEF90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39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571A31E-81C1-274B-96E0-BECC8CCA9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1DA661B-0D27-3442-87B8-F1BED1456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F0CC017-0813-BB45-8455-28A9DB4B6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288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2B2EA-9562-664B-A165-2F4A59187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D59491-3738-5F48-B24B-3541F46A0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9D484D1-FD30-2C47-92F8-D14B0A90A2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663721-6511-F942-8C46-4DE64BAA4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ABE0566-4ADC-404E-9387-7879882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3294E6-3970-3C43-9E3B-B397F1362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423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992DF2-34BC-6B47-AD93-FA1ED2589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75EE68E-DC3A-EF4E-A57F-215E6BE69D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1A3AC52-641F-3140-9466-5AC18FFF50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5EF9AC6-2363-1E4F-9D09-4D874F8F0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43E566A-6D67-9F44-AA78-70D3130C0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67ED54-8771-544E-A920-FFEE7E760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578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AC7D960-C404-DC4C-B1D9-8DD886178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2513A9-33FF-AD41-9AD1-5A91495BD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2C27B6-4237-6E4C-9D9A-367E79EDE6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B09D3-59DC-3D4B-8B0B-E3A6ADC7B00C}" type="datetimeFigureOut">
              <a:rPr lang="de-DE" smtClean="0"/>
              <a:t>17.05.21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B27852-4C84-8343-9F5D-79E3B4F225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6D7FAA-642C-F54D-84B8-5CC4F1BA81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CAB0D-1C42-AC48-8FB9-C961DAF27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7732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CAF1A951-A447-4246-BB70-CCCC20B91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40" y="342900"/>
            <a:ext cx="2361665" cy="166878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40E5A61-2F67-C04A-A626-297484F3D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7010" y="342900"/>
            <a:ext cx="2371424" cy="166878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04E4764-7AC8-E445-A6B0-56BD4F15A0F9}"/>
              </a:ext>
            </a:extLst>
          </p:cNvPr>
          <p:cNvSpPr txBox="1"/>
          <p:nvPr/>
        </p:nvSpPr>
        <p:spPr>
          <a:xfrm>
            <a:off x="221159" y="138291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4D3A883-AD2F-FE4D-87E0-83D86CE382B9}"/>
              </a:ext>
            </a:extLst>
          </p:cNvPr>
          <p:cNvSpPr txBox="1"/>
          <p:nvPr/>
        </p:nvSpPr>
        <p:spPr>
          <a:xfrm>
            <a:off x="2696529" y="138291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633814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Justine Klosner</dc:creator>
  <cp:lastModifiedBy>Justine Klosner</cp:lastModifiedBy>
  <cp:revision>2</cp:revision>
  <dcterms:created xsi:type="dcterms:W3CDTF">2021-05-17T17:04:24Z</dcterms:created>
  <dcterms:modified xsi:type="dcterms:W3CDTF">2021-05-17T17:12:00Z</dcterms:modified>
</cp:coreProperties>
</file>