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F8546E0B-66E5-4B22-B64A-6184DE522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xmlns="" id="{09BF8BF5-45A5-4732-A7A0-E311565BB4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603CB0E2-DAD0-4D60-ABAF-327FFC3D1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F5FC558C-BBD5-4229-A882-DADF9441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76BE9838-2D25-42DD-94C9-DE0284549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5362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D4FFF71E-DE1D-410F-BF51-D829E2CD9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xmlns="" id="{B21526B8-1075-4BF0-B834-266657119D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751C827C-8C36-4FBD-8559-ABF14DA48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BA7C5576-3794-4A2C-A743-30F664326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006F5F85-68C7-430B-B4B8-A51998178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696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xmlns="" id="{FF2DE899-3E4B-4EDA-B29B-8488B17872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xmlns="" id="{A730366B-5F86-4200-91EB-42B9719A55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7B66F077-EB41-4347-8708-A9FE8C4B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C15F397B-72D1-4337-A042-BCA5B5090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5B5ADBD0-6342-4425-B1E2-5F6A94B90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7982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A8533A13-BF4B-40B4-8C18-1A38C18B0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E4895A17-E24C-4E7A-A039-098C3A6EE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E53F7ED0-0206-4BD7-B884-0C96E741A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078BA79C-CB66-4872-8141-5C5554ED4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2DF98642-779E-44AB-B6B9-4D727480F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555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C28B9638-C8A3-40EF-9F29-11FA51566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D0BE1510-611D-4C3B-9864-91B4A4898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CB196F30-7D3D-4942-8E62-7422687F5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A9681154-FA2D-4993-AA61-B6A6529A1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0AD7672F-3327-4DB6-A296-F72EDE18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472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4E04B304-58AC-4AC1-97B7-623A3C2EA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2F877CD8-D1C6-4CA3-9282-90633069B5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xmlns="" id="{B2292621-7008-43EF-8538-5FE56D9F6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CFE4FEC9-3AF6-41D9-ADC1-14B99D068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FE6C6B69-68B3-413C-BAB3-DF9940467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79B42576-E56E-4085-B792-016BCEB04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6353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F49FB40E-DFD9-4FF9-A6B3-DAFF2E90E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AED755D0-73BE-4D76-A0B0-35C226790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xmlns="" id="{CFAC6554-C7B8-4741-ABCE-0E84E3195B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xmlns="" id="{26960432-0D8D-4929-92E4-D967E8D9B1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xmlns="" id="{BF7253EA-B5EB-4A12-9156-1BA468422A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xmlns="" id="{FF751060-8A21-483B-97A5-00D37146C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xmlns="" id="{6EC5B4DE-1DBC-4AAB-94A7-B15B6A839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xmlns="" id="{545C4D3F-A1EC-4769-BD2C-C8200A552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7683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1C0D772D-7A9B-41FC-98AD-C9D24A2CD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xmlns="" id="{E2E06952-F35E-4F71-B835-9D6A81F8C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xmlns="" id="{AB164B92-E73D-4631-A78B-1A3F98EC4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xmlns="" id="{CE2B1281-52EC-4E8D-9571-C7D944594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1210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xmlns="" id="{6CA89D67-998F-411F-B416-C415C3D9D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xmlns="" id="{415CAB88-7D26-471B-8B59-40F6D5152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xmlns="" id="{48E43DCB-64AA-4118-B970-5F6C3185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07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39D848FE-8577-4756-B4C1-E5249F3F3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xmlns="" id="{E6217628-2EBA-4AC7-8679-707F769BC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xmlns="" id="{BE24B1A5-1E72-467A-9E5D-1BB9E092E3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E0408419-65BF-48F6-B6B6-0FFACF5B1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CF40C245-9868-4C94-A849-1FBEEFD7E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D9B6B5EC-EC7C-483F-B0F2-8D7F0625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27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xmlns="" id="{7D25A66B-7A38-49E8-B794-11C51A65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xmlns="" id="{0FEFBAA3-510D-41AD-8F22-636173E64C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xmlns="" id="{903C3F31-8CED-4F26-A413-F421531EC1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xmlns="" id="{8D7C0A24-39B9-4DAA-A6BB-F1A55795C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xmlns="" id="{9EF8629F-616A-4E32-93E1-810FD4B41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xmlns="" id="{346EE367-0CC8-4AC4-9C0E-5B84AB44C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935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xmlns="" id="{78D8C48E-A38C-48EB-AAEA-1278B757B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xmlns="" id="{70A5AF1D-30E2-412D-9B66-6768604EA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xmlns="" id="{8B99AAEB-3227-4A7A-8952-A893AD1AEF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6A931-6F4A-4E8D-BD3F-3D37184B2F67}" type="datetimeFigureOut">
              <a:rPr lang="zh-TW" altLang="en-US" smtClean="0"/>
              <a:t>2021/11/16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xmlns="" id="{1DC04521-7E7F-4111-81F8-5F3024C617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xmlns="" id="{7F7EA403-0A99-4BF8-BC13-4699F3FC64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7B7B2-42F2-4245-B1E0-75EA504B8B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1735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xmlns="" id="{928482C5-DD1B-4EDF-813D-AB120ED9D99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365" y="360728"/>
            <a:ext cx="8472881" cy="5360564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xmlns="" id="{C110B884-27B7-4337-905A-59E74AA8109C}"/>
              </a:ext>
            </a:extLst>
          </p:cNvPr>
          <p:cNvSpPr txBox="1"/>
          <p:nvPr/>
        </p:nvSpPr>
        <p:spPr>
          <a:xfrm>
            <a:off x="327171" y="5884796"/>
            <a:ext cx="10972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600" kern="100" dirty="0"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Supplementary Fig 2a. Disease Free survival of various nipple sparing mastectomy with immediate breast reconstruction</a:t>
            </a:r>
            <a:endParaRPr lang="zh-TW" altLang="zh-TW" sz="16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50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xmlns="" id="{9F5789CD-099B-411B-8E0E-BF1FF0D7DE3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529" y="268448"/>
            <a:ext cx="7919208" cy="5863904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xmlns="" id="{0D6141E6-B767-4CF0-A9A0-7E6256ADBA1F}"/>
              </a:ext>
            </a:extLst>
          </p:cNvPr>
          <p:cNvSpPr txBox="1"/>
          <p:nvPr/>
        </p:nvSpPr>
        <p:spPr>
          <a:xfrm>
            <a:off x="302004" y="6329412"/>
            <a:ext cx="10972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600" kern="100" dirty="0"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Supplementary Fig 2b. </a:t>
            </a:r>
            <a:r>
              <a:rPr lang="en-US" altLang="zh-TW" sz="1600" kern="1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O</a:t>
            </a:r>
            <a:r>
              <a:rPr lang="en-US" altLang="zh-TW" sz="1600" kern="100" dirty="0"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verall survival</a:t>
            </a:r>
            <a:r>
              <a:rPr lang="en-US" altLang="zh-TW" sz="1600" kern="100" dirty="0"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of various nipple sparing mastectomy with immediate breast reconstruction</a:t>
            </a:r>
            <a:endParaRPr lang="zh-TW" altLang="zh-TW" sz="16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425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31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Times New Roman</vt:lpstr>
      <vt:lpstr>Office 佈景主題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hw Lai</dc:creator>
  <cp:lastModifiedBy>Prod</cp:lastModifiedBy>
  <cp:revision>4</cp:revision>
  <dcterms:created xsi:type="dcterms:W3CDTF">2021-06-12T08:14:39Z</dcterms:created>
  <dcterms:modified xsi:type="dcterms:W3CDTF">2021-11-16T05:09:35Z</dcterms:modified>
</cp:coreProperties>
</file>