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6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1EBD5-DC88-48A3-A074-A36A22E49D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64309C-2787-4F47-95F0-D794C62F9B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A83CC-93FA-4995-A105-E69A1270D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A8656-42D9-4535-AA2F-A0A65C5C7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4DDC5-5D54-4DAB-9121-A3D4B462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057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C6F1D-5671-4B86-9375-0AC5C1A29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31C635-4E49-472E-BDF2-ABB80DCF1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7CDA8-60DC-4163-840B-AD199ABF6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439F2-F66E-4E55-BC39-3ED1FD26E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1B89C-ABF9-455D-88A8-1B9E51DCA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7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92E822-8DB0-467B-A4B4-B1699734BD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5625DF-BEF9-48DB-A9E9-7B5EA4323B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9B778-5AFB-4D8F-AEF5-B3696B909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17930-1A4A-499F-A958-F3CE48C66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63E76-529D-43A1-945B-39F3D72E5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71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7F423-CDD5-40A2-8CB1-BACBE272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2A505-966C-4B7F-976A-04F707170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06CEB-FC4F-47EB-B3BF-439952B9B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1B55F-EAA5-4724-89C5-8D67B35A5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E2430-10AB-43C0-950E-C32012185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49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4614F-AE08-444A-A475-222A2AA6F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342C24-C348-44DE-A6B8-99429D502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8A844-D517-4A86-BD75-9E230BCDB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DB9A0-4659-4AB6-9A69-73C1E5BA9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6511-872A-4395-87B4-69D79391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1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CABB8-891C-4B8D-865E-057FCC171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AD2CC-BDF5-4EC0-A348-3C0AF223EA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F0635B-B93A-4963-8864-98662403B7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4D9112-C528-4AEE-B9E2-CD95090A0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27783-3813-4DB2-85B3-0E48EB01A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CE95D-8A11-4EB3-9F49-1FEAA92B3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3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A2699-E4BD-44C8-8DBF-3A0450304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80111-42BD-4725-A847-5E57B2CE6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9EF199-2269-490A-A52C-77AFDBA7E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467F8C-301D-474A-B4D6-BE758A3ACD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36FE21-4C1C-4AB8-A353-F3579BC292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370A7B-53DB-4491-A8D2-BF034E51C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046A06-0C4F-40BC-ADB2-3610E5A3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4DB1F9-7132-4A29-8EAA-E2C8EC209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6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899D5-F245-441F-8B8F-1557E3518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DFCD74-1F87-4B0D-B9D2-1BEF3FFF1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2441D3-D1C8-4933-9E95-34763248F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8C5B8B-D071-460F-9595-71DD55018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82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08C716-602A-4163-B8ED-AECD27D33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4DC2FC-032E-4AAC-BA07-05F026241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5232A-2199-43C1-8C9B-70F12BB22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18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44868-F243-47B9-979C-81378CBB3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E41F9-3854-42EF-B407-19AB7AAC4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0CA69-BFA8-409B-9F45-11CAEF8A3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21936-3C97-43EE-9644-C4A7FCB35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FA68A1-EDBD-4879-92DA-42ABB33B3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5214D-3B81-42BC-82C6-A22D9E67C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636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02035-B6A2-4375-855D-A4638AB46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B2BB6A-891F-4668-88CD-5A6090F344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4DF08D-448C-46C3-B311-289A42A52B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52FCF-78F0-45B2-9DAE-65D171518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1F39FA-FB89-4AE5-AD37-D7CD5204F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41ECAD-E05E-4D82-B221-ABA991F9A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9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8B7AA6-1B20-435C-BBFC-C63814DB3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6E6063-E1AC-4683-8C75-4976689A1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364B3-10D6-4BD7-917C-9619C8BAF3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61975-57AB-4894-94DF-777BF008F06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68BF1-FA44-48C5-9839-181753B2EA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D4C9E-5A4D-4995-9F70-C30827FE2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F273D-C05F-4069-951C-88981DB2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1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065D964-C0CB-4C38-B0E2-8D48358F3D61}"/>
              </a:ext>
            </a:extLst>
          </p:cNvPr>
          <p:cNvSpPr txBox="1"/>
          <p:nvPr/>
        </p:nvSpPr>
        <p:spPr>
          <a:xfrm>
            <a:off x="2231472" y="74429"/>
            <a:ext cx="7306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Spectra of short complex glycans identified on N331.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49F05F-48F0-4489-9CF6-364DBD6B3FC7}"/>
              </a:ext>
            </a:extLst>
          </p:cNvPr>
          <p:cNvSpPr txBox="1"/>
          <p:nvPr/>
        </p:nvSpPr>
        <p:spPr>
          <a:xfrm>
            <a:off x="0" y="74429"/>
            <a:ext cx="223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 S1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E50306-A2F9-4171-ABCD-FC813DC1B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2570"/>
            <a:ext cx="11971986" cy="18673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9EF89B5-5F60-4528-B5AE-0D7DEAB39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27612"/>
            <a:ext cx="12192000" cy="21892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7F4DC2-E63A-4F2E-9BB9-255BDA46B62B}"/>
              </a:ext>
            </a:extLst>
          </p:cNvPr>
          <p:cNvSpPr txBox="1"/>
          <p:nvPr/>
        </p:nvSpPr>
        <p:spPr>
          <a:xfrm>
            <a:off x="620786" y="586994"/>
            <a:ext cx="448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B73F8F-2CC1-49E1-AA29-C7CED5C4785C}"/>
              </a:ext>
            </a:extLst>
          </p:cNvPr>
          <p:cNvSpPr txBox="1"/>
          <p:nvPr/>
        </p:nvSpPr>
        <p:spPr>
          <a:xfrm>
            <a:off x="620786" y="3569442"/>
            <a:ext cx="448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5AF88-E541-4ED2-A962-94B74E7B8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901" y="663266"/>
            <a:ext cx="9812897" cy="5058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9C6E7F-FFA9-471F-80BB-340C3AA49F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444" y="3605727"/>
            <a:ext cx="9752354" cy="46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35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FB5384-03DD-4007-903D-4CDB2051D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24" y="613986"/>
            <a:ext cx="7933503" cy="406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7FD1A6-D1E4-418D-A249-BC270D957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824" y="3658983"/>
            <a:ext cx="7790891" cy="4062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65D964-C0CB-4C38-B0E2-8D48358F3D61}"/>
              </a:ext>
            </a:extLst>
          </p:cNvPr>
          <p:cNvSpPr txBox="1"/>
          <p:nvPr/>
        </p:nvSpPr>
        <p:spPr>
          <a:xfrm>
            <a:off x="2158767" y="66040"/>
            <a:ext cx="7306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T523 was identified as O-</a:t>
            </a:r>
            <a:r>
              <a:rPr lang="en-US" b="1" dirty="0" err="1"/>
              <a:t>glycosite</a:t>
            </a:r>
            <a:r>
              <a:rPr lang="en-US" b="1" dirty="0"/>
              <a:t> from recombinant RBD protein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1CBC55-31A1-419B-BCC6-BA50A6173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35962"/>
            <a:ext cx="12192000" cy="19844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F5DF5A-59AC-4A2C-9BD2-D41CD946EE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387956"/>
            <a:ext cx="12192000" cy="21256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49F05F-48F0-4489-9CF6-364DBD6B3FC7}"/>
              </a:ext>
            </a:extLst>
          </p:cNvPr>
          <p:cNvSpPr txBox="1"/>
          <p:nvPr/>
        </p:nvSpPr>
        <p:spPr>
          <a:xfrm>
            <a:off x="0" y="74429"/>
            <a:ext cx="223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 S2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A48828-A5ED-4C2B-A20C-DBA5DD05D6B8}"/>
              </a:ext>
            </a:extLst>
          </p:cNvPr>
          <p:cNvSpPr txBox="1"/>
          <p:nvPr/>
        </p:nvSpPr>
        <p:spPr>
          <a:xfrm>
            <a:off x="83890" y="561827"/>
            <a:ext cx="448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031AA2-9464-4C07-B76D-0CFD2689AF43}"/>
              </a:ext>
            </a:extLst>
          </p:cNvPr>
          <p:cNvSpPr txBox="1"/>
          <p:nvPr/>
        </p:nvSpPr>
        <p:spPr>
          <a:xfrm>
            <a:off x="83890" y="3658983"/>
            <a:ext cx="448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</p:spTree>
    <p:extLst>
      <p:ext uri="{BB962C8B-B14F-4D97-AF65-F5344CB8AC3E}">
        <p14:creationId xmlns:p14="http://schemas.microsoft.com/office/powerpoint/2010/main" val="349820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BC825A-4D99-4DCA-8490-88591EC0E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2983"/>
            <a:ext cx="12192000" cy="22089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D21165-72EB-4DB8-B892-CEDD292C9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163" y="605143"/>
            <a:ext cx="7541273" cy="3861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15A81D-947D-46EA-A9B0-9AE9FF159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163" y="3775957"/>
            <a:ext cx="7541273" cy="3861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0EE4DD-7440-463A-B2E6-F5F1D96ACA6B}"/>
              </a:ext>
            </a:extLst>
          </p:cNvPr>
          <p:cNvSpPr txBox="1"/>
          <p:nvPr/>
        </p:nvSpPr>
        <p:spPr>
          <a:xfrm>
            <a:off x="-1" y="74429"/>
            <a:ext cx="3755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 S2 continued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E484CC-63BE-4AE5-96E8-10B2F32C6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4576155"/>
            <a:ext cx="12192000" cy="20522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BE9524-F659-4EFF-A4C3-B02F000A541D}"/>
              </a:ext>
            </a:extLst>
          </p:cNvPr>
          <p:cNvSpPr txBox="1"/>
          <p:nvPr/>
        </p:nvSpPr>
        <p:spPr>
          <a:xfrm>
            <a:off x="83890" y="561827"/>
            <a:ext cx="448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360A78-09B5-4034-881A-760F45FDE3A9}"/>
              </a:ext>
            </a:extLst>
          </p:cNvPr>
          <p:cNvSpPr txBox="1"/>
          <p:nvPr/>
        </p:nvSpPr>
        <p:spPr>
          <a:xfrm>
            <a:off x="83890" y="3658983"/>
            <a:ext cx="448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</p:spTree>
    <p:extLst>
      <p:ext uri="{BB962C8B-B14F-4D97-AF65-F5344CB8AC3E}">
        <p14:creationId xmlns:p14="http://schemas.microsoft.com/office/powerpoint/2010/main" val="4267834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49F05F-48F0-4489-9CF6-364DBD6B3FC7}"/>
              </a:ext>
            </a:extLst>
          </p:cNvPr>
          <p:cNvSpPr txBox="1"/>
          <p:nvPr/>
        </p:nvSpPr>
        <p:spPr>
          <a:xfrm>
            <a:off x="0" y="74429"/>
            <a:ext cx="223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 S3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DFB41D-595D-4901-8B84-9AD727775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823" y="0"/>
            <a:ext cx="42783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18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9F4916-AB4D-4B09-B973-2341332EA7AE}"/>
              </a:ext>
            </a:extLst>
          </p:cNvPr>
          <p:cNvSpPr txBox="1"/>
          <p:nvPr/>
        </p:nvSpPr>
        <p:spPr>
          <a:xfrm>
            <a:off x="159390" y="275764"/>
            <a:ext cx="2952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 S4 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9D0C7A-45B0-4D0A-A136-545AC22AD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747" y="1135577"/>
            <a:ext cx="9284506" cy="51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262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9F4916-AB4D-4B09-B973-2341332EA7AE}"/>
              </a:ext>
            </a:extLst>
          </p:cNvPr>
          <p:cNvSpPr txBox="1"/>
          <p:nvPr/>
        </p:nvSpPr>
        <p:spPr>
          <a:xfrm>
            <a:off x="159389" y="275764"/>
            <a:ext cx="259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 S4 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64E6BA-3E65-49A8-929C-AE1C05DAC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131" y="1165217"/>
            <a:ext cx="8754064" cy="5127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6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51</Words>
  <Application>Microsoft Office PowerPoint</Application>
  <PresentationFormat>Widescreen</PresentationFormat>
  <Paragraphs>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Tian, Yuan</dc:creator>
  <cp:lastModifiedBy>Cipollo, John</cp:lastModifiedBy>
  <cp:revision>22</cp:revision>
  <dcterms:created xsi:type="dcterms:W3CDTF">2021-04-06T23:32:39Z</dcterms:created>
  <dcterms:modified xsi:type="dcterms:W3CDTF">2021-10-05T14:57:29Z</dcterms:modified>
</cp:coreProperties>
</file>