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AC4B3-EB85-524A-9FD1-4BDEC9F7ADBF}" type="datetimeFigureOut">
              <a:rPr lang="en-US" smtClean="0"/>
              <a:t>8/9/17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FA109-972A-9348-BA8E-DDC2E4D62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23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20170802</a:t>
            </a:r>
            <a:r>
              <a:rPr lang="en-US" baseline="0" dirty="0" smtClean="0"/>
              <a:t> Daam2+/- n1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4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20170803</a:t>
            </a:r>
            <a:r>
              <a:rPr lang="en-US" baseline="0" dirty="0" smtClean="0"/>
              <a:t> Daam2+/- n2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92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20170809 Daam2+/-</a:t>
            </a:r>
            <a:r>
              <a:rPr lang="en-US" baseline="0" dirty="0" smtClean="0"/>
              <a:t> n3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99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20170802 Daam2-- n1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5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20170803 Daam2-- n2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01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20170809</a:t>
            </a:r>
            <a:r>
              <a:rPr lang="en-US" baseline="0" dirty="0" smtClean="0"/>
              <a:t> Daam2-/- n3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FA109-972A-9348-BA8E-DDC2E4D624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9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67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5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8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6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5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9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5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8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4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91391-CDC8-AF45-8000-61887DF68CC4}" type="datetimeFigureOut">
              <a:rPr lang="en-US" smtClean="0"/>
              <a:t>8/9/17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76228-A7C6-0B48-8626-0B8BC29BF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4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497" y="1777998"/>
            <a:ext cx="2397109" cy="1787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0669" y="1777998"/>
            <a:ext cx="2397109" cy="17874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647" y="1777998"/>
            <a:ext cx="2397109" cy="17874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1599" y="1777998"/>
            <a:ext cx="2397109" cy="17874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4631764"/>
            <a:ext cx="2397109" cy="17874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3812" y="4631764"/>
            <a:ext cx="2397109" cy="17874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6424" y="4631764"/>
            <a:ext cx="2397109" cy="17874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294" y="1240118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1061" y="1240118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64762" y="1240118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10393" y="1240118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44706" y="4118393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18000" y="4118393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49485" y="4118393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711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5619" y="1822824"/>
            <a:ext cx="2403445" cy="1792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2400" y="1822824"/>
            <a:ext cx="2403445" cy="1792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370" y="1822824"/>
            <a:ext cx="2403445" cy="1792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3440" y="1822824"/>
            <a:ext cx="2403445" cy="1792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792" y="4698910"/>
            <a:ext cx="2403445" cy="1792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0339" y="4698910"/>
            <a:ext cx="2403445" cy="1792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7079" y="4698910"/>
            <a:ext cx="2403445" cy="1792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294" y="1240118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1061" y="1240118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64762" y="1240118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10393" y="1240118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44706" y="4118393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18000" y="4118393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49485" y="4118393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410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294" y="1240118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11061" y="1240118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64762" y="1240118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10393" y="1240118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44706" y="4118393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18000" y="4118393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49485" y="4118393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0140" y="1742134"/>
            <a:ext cx="2374962" cy="17709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601" y="1742134"/>
            <a:ext cx="2374962" cy="17709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024" y="1742134"/>
            <a:ext cx="2374962" cy="1770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068" y="1742134"/>
            <a:ext cx="2374962" cy="17709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778" y="4659595"/>
            <a:ext cx="2374962" cy="17709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0758" y="4659595"/>
            <a:ext cx="2374962" cy="1770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8254" y="4659595"/>
            <a:ext cx="2374962" cy="177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07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5532" y="1609450"/>
            <a:ext cx="2403445" cy="1792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3762" y="1609450"/>
            <a:ext cx="2403445" cy="1792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833" y="1609450"/>
            <a:ext cx="2403445" cy="1792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0393" y="1609450"/>
            <a:ext cx="2403445" cy="1792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1928" y="4310888"/>
            <a:ext cx="2403445" cy="1792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3848" y="4310888"/>
            <a:ext cx="2403445" cy="1792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5854" y="4310888"/>
            <a:ext cx="2403445" cy="1792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294" y="1195295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1061" y="1195295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64976" y="1195295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43687" y="1195295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99104" y="3891362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94941" y="3891362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83092" y="3885990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9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9739" y="1564627"/>
            <a:ext cx="2403445" cy="1792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3445" y="1564627"/>
            <a:ext cx="2403445" cy="1792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9058" y="1564627"/>
            <a:ext cx="2403445" cy="1792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277" y="1564627"/>
            <a:ext cx="2403445" cy="1792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5866" y="4407644"/>
            <a:ext cx="2403445" cy="1792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3848" y="4407644"/>
            <a:ext cx="2403445" cy="1792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2503" y="4407644"/>
            <a:ext cx="2403445" cy="1792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294" y="1195295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1061" y="1195295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64976" y="1195295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43687" y="1195295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99104" y="3891362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94941" y="3891362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83092" y="3885990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075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294" y="1195295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Isoamyl</a:t>
            </a:r>
            <a:r>
              <a:rPr lang="en-US" dirty="0" smtClean="0"/>
              <a:t> Acetate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11061" y="1195295"/>
            <a:ext cx="178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Methyl Salicylate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64976" y="1195295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Anisole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43687" y="1195295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Acetophenone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9104" y="3891362"/>
            <a:ext cx="10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Pentanol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94941" y="3891362"/>
            <a:ext cx="104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Heptanol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83092" y="3885990"/>
            <a:ext cx="96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Carvone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6533"/>
            <a:ext cx="2288373" cy="17064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552" y="1786533"/>
            <a:ext cx="2288373" cy="17064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437" y="1786533"/>
            <a:ext cx="2288373" cy="17064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3092" y="1786533"/>
            <a:ext cx="2288373" cy="17064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1865" y="4433130"/>
            <a:ext cx="2288373" cy="17064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6542" y="4433130"/>
            <a:ext cx="2288373" cy="17064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07597" y="4433130"/>
            <a:ext cx="2288373" cy="170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587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94</Words>
  <Application>Microsoft Macintosh PowerPoint</Application>
  <PresentationFormat>On-screen Show (4:3)</PresentationFormat>
  <Paragraphs>54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Ung</dc:creator>
  <cp:lastModifiedBy>Kevin Ung</cp:lastModifiedBy>
  <cp:revision>10</cp:revision>
  <dcterms:created xsi:type="dcterms:W3CDTF">2017-08-04T19:46:30Z</dcterms:created>
  <dcterms:modified xsi:type="dcterms:W3CDTF">2017-08-09T21:45:48Z</dcterms:modified>
</cp:coreProperties>
</file>