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366" r:id="rId2"/>
    <p:sldId id="365" r:id="rId3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9"/>
    <p:restoredTop sz="96327"/>
  </p:normalViewPr>
  <p:slideViewPr>
    <p:cSldViewPr snapToGrid="0" snapToObjects="1" showGuides="1">
      <p:cViewPr varScale="1">
        <p:scale>
          <a:sx n="52" d="100"/>
          <a:sy n="52" d="100"/>
        </p:scale>
        <p:origin x="1968" y="208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40391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8812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91249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9575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71878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95961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6822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60572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78530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03119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45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DBEE7-D7C3-064E-B255-BFBCF3EA9E5E}" type="datetimeFigureOut">
              <a:rPr kumimoji="1" lang="zh-CN" altLang="en-US" smtClean="0"/>
              <a:t>2021/9/27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BB845-0C11-C14C-97D3-BC3785168B2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7620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2D84B8C-3B6A-1246-8140-7AF9F4960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385" y="1670050"/>
            <a:ext cx="5245100" cy="707317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791A52AF-FC47-7D4F-ABAF-F5686080D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5517" y="1670049"/>
            <a:ext cx="5068598" cy="707317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E4D4A934-49A7-EA42-8630-A83F36F05AB8}"/>
              </a:ext>
            </a:extLst>
          </p:cNvPr>
          <p:cNvSpPr txBox="1"/>
          <p:nvPr/>
        </p:nvSpPr>
        <p:spPr>
          <a:xfrm>
            <a:off x="641385" y="723900"/>
            <a:ext cx="2969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Supplemental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Figure1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3098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2">
            <a:extLst>
              <a:ext uri="{FF2B5EF4-FFF2-40B4-BE49-F238E27FC236}">
                <a16:creationId xmlns:a16="http://schemas.microsoft.com/office/drawing/2014/main" id="{40040D4D-FFFC-F841-9124-A734ACC4EF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799908"/>
              </p:ext>
            </p:extLst>
          </p:nvPr>
        </p:nvGraphicFramePr>
        <p:xfrm>
          <a:off x="990600" y="1926166"/>
          <a:ext cx="960755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2123">
                  <a:extLst>
                    <a:ext uri="{9D8B030D-6E8A-4147-A177-3AD203B41FA5}">
                      <a16:colId xmlns:a16="http://schemas.microsoft.com/office/drawing/2014/main" val="3982095831"/>
                    </a:ext>
                  </a:extLst>
                </a:gridCol>
                <a:gridCol w="2627064">
                  <a:extLst>
                    <a:ext uri="{9D8B030D-6E8A-4147-A177-3AD203B41FA5}">
                      <a16:colId xmlns:a16="http://schemas.microsoft.com/office/drawing/2014/main" val="2528375093"/>
                    </a:ext>
                  </a:extLst>
                </a:gridCol>
                <a:gridCol w="1876475">
                  <a:extLst>
                    <a:ext uri="{9D8B030D-6E8A-4147-A177-3AD203B41FA5}">
                      <a16:colId xmlns:a16="http://schemas.microsoft.com/office/drawing/2014/main" val="685346107"/>
                    </a:ext>
                  </a:extLst>
                </a:gridCol>
                <a:gridCol w="2401888">
                  <a:extLst>
                    <a:ext uri="{9D8B030D-6E8A-4147-A177-3AD203B41FA5}">
                      <a16:colId xmlns:a16="http://schemas.microsoft.com/office/drawing/2014/main" val="15665842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dirty="0">
                          <a:solidFill>
                            <a:schemeClr val="tx1"/>
                          </a:solidFill>
                        </a:rPr>
                        <a:t>Primary</a:t>
                      </a:r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dirty="0">
                          <a:solidFill>
                            <a:schemeClr val="tx1"/>
                          </a:solidFill>
                        </a:rPr>
                        <a:t>antibody</a:t>
                      </a:r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dirty="0">
                          <a:solidFill>
                            <a:schemeClr val="tx1"/>
                          </a:solidFill>
                        </a:rPr>
                        <a:t>name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0" dirty="0">
                          <a:solidFill>
                            <a:schemeClr val="tx1"/>
                          </a:solidFill>
                        </a:rPr>
                        <a:t>Catalog</a:t>
                      </a:r>
                      <a:r>
                        <a:rPr lang="zh-CN" altLang="en-US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b="0" dirty="0">
                          <a:solidFill>
                            <a:schemeClr val="tx1"/>
                          </a:solidFill>
                        </a:rPr>
                        <a:t>Number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b="0" dirty="0">
                          <a:solidFill>
                            <a:schemeClr val="tx1"/>
                          </a:solidFill>
                        </a:rPr>
                        <a:t>Company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" altLang="zh-CN" b="0" dirty="0">
                          <a:solidFill>
                            <a:schemeClr val="tx1"/>
                          </a:solidFill>
                        </a:rPr>
                        <a:t>Dilution </a:t>
                      </a:r>
                      <a:r>
                        <a:rPr lang="en-US" altLang="zh-CN" b="0" dirty="0">
                          <a:solidFill>
                            <a:schemeClr val="tx1"/>
                          </a:solidFill>
                        </a:rPr>
                        <a:t>range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68659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α-SMA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ab5694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solidFill>
                            <a:schemeClr val="tx1"/>
                          </a:solidFill>
                        </a:rPr>
                        <a:t>abcam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1:1000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8021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Col-1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ab34710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solidFill>
                            <a:schemeClr val="tx1"/>
                          </a:solidFill>
                        </a:rPr>
                        <a:t>abcam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1:1000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8045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GAPDH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2118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CST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>
                          <a:solidFill>
                            <a:schemeClr val="tx1"/>
                          </a:solidFill>
                        </a:rPr>
                        <a:t>1:1000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2901844"/>
                  </a:ext>
                </a:extLst>
              </a:tr>
            </a:tbl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96FDFC84-9CC9-8C4B-8099-EAAEAA7F8636}"/>
              </a:ext>
            </a:extLst>
          </p:cNvPr>
          <p:cNvSpPr txBox="1"/>
          <p:nvPr/>
        </p:nvSpPr>
        <p:spPr>
          <a:xfrm>
            <a:off x="641385" y="723900"/>
            <a:ext cx="2858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400" b="1" dirty="0"/>
              <a:t>Supplemental</a:t>
            </a:r>
            <a:r>
              <a:rPr kumimoji="1" lang="zh-CN" altLang="en-US" sz="2400" b="1" dirty="0"/>
              <a:t> </a:t>
            </a:r>
            <a:r>
              <a:rPr kumimoji="1" lang="en-US" altLang="zh-CN" sz="2400" b="1" dirty="0"/>
              <a:t>Table1</a:t>
            </a:r>
            <a:endParaRPr kumimoji="1"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06867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</TotalTime>
  <Words>25</Words>
  <Application>Microsoft Macintosh PowerPoint</Application>
  <PresentationFormat>自定义</PresentationFormat>
  <Paragraphs>18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525</dc:creator>
  <cp:lastModifiedBy>525</cp:lastModifiedBy>
  <cp:revision>6</cp:revision>
  <dcterms:created xsi:type="dcterms:W3CDTF">2021-09-08T15:05:32Z</dcterms:created>
  <dcterms:modified xsi:type="dcterms:W3CDTF">2021-09-27T15:55:41Z</dcterms:modified>
</cp:coreProperties>
</file>