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16" r:id="rId1"/>
    <p:sldMasterId id="2147484459" r:id="rId2"/>
    <p:sldMasterId id="2147484471" r:id="rId3"/>
  </p:sldMasterIdLst>
  <p:notesMasterIdLst>
    <p:notesMasterId r:id="rId10"/>
  </p:notesMasterIdLst>
  <p:handoutMasterIdLst>
    <p:handoutMasterId r:id="rId11"/>
  </p:handoutMasterIdLst>
  <p:sldIdLst>
    <p:sldId id="258" r:id="rId4"/>
    <p:sldId id="264" r:id="rId5"/>
    <p:sldId id="266" r:id="rId6"/>
    <p:sldId id="267" r:id="rId7"/>
    <p:sldId id="268" r:id="rId8"/>
    <p:sldId id="265" r:id="rId9"/>
  </p:sldIdLst>
  <p:sldSz cx="9144000" cy="6858000" type="screen4x3"/>
  <p:notesSz cx="6858000" cy="9144000"/>
  <p:custDataLst>
    <p:tags r:id="rId12"/>
  </p:custDataLst>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5ECF3"/>
    <a:srgbClr val="C2D1E2"/>
    <a:srgbClr val="E9F2F5"/>
    <a:srgbClr val="F3CC75"/>
    <a:srgbClr val="EBAD21"/>
    <a:srgbClr val="FAEBC7"/>
    <a:srgbClr val="D2C79C"/>
    <a:srgbClr val="E7D8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Stijl, licht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92" autoAdjust="0"/>
    <p:restoredTop sz="91077" autoAdjust="0"/>
  </p:normalViewPr>
  <p:slideViewPr>
    <p:cSldViewPr>
      <p:cViewPr>
        <p:scale>
          <a:sx n="80" d="100"/>
          <a:sy n="80" d="100"/>
        </p:scale>
        <p:origin x="1026"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3" d="100"/>
          <a:sy n="83" d="100"/>
        </p:scale>
        <p:origin x="-204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Header Placeholder 1"/>
          <p:cNvSpPr>
            <a:spLocks noGrp="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ltLang="en-US"/>
          </a:p>
        </p:txBody>
      </p:sp>
      <p:sp>
        <p:nvSpPr>
          <p:cNvPr id="14339" name="Date Placeholder 2"/>
          <p:cNvSpPr>
            <a:spLocks noGrp="1"/>
          </p:cNvSpPr>
          <p:nvPr>
            <p:ph type="dt" sz="quarter"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ACAA2974-B8B3-4DFD-97D0-0F56117FC3FD}" type="datetimeFigureOut">
              <a:rPr lang="en-US" altLang="en-US"/>
              <a:pPr>
                <a:defRPr/>
              </a:pPr>
              <a:t>12/4/2019</a:t>
            </a:fld>
            <a:endParaRPr lang="en-US" altLang="en-US"/>
          </a:p>
        </p:txBody>
      </p:sp>
      <p:sp>
        <p:nvSpPr>
          <p:cNvPr id="14340" name="Footer Placeholder 3"/>
          <p:cNvSpPr>
            <a:spLocks noGrp="1"/>
          </p:cNvSpPr>
          <p:nvPr>
            <p:ph type="ftr" sz="quarter" idx="2"/>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ltLang="en-US"/>
          </a:p>
        </p:txBody>
      </p:sp>
      <p:sp>
        <p:nvSpPr>
          <p:cNvPr id="14341" name="Slide Number Placeholder 4"/>
          <p:cNvSpPr>
            <a:spLocks noGrp="1"/>
          </p:cNvSpPr>
          <p:nvPr>
            <p:ph type="sldNum" sz="quarter" idx="3"/>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8500BB91-4637-4970-8DCF-898FDD5DBAA5}" type="slidenum">
              <a:rPr lang="en-US" altLang="en-US"/>
              <a:pPr>
                <a:defRPr/>
              </a:pPr>
              <a:t>‹nr.›</a:t>
            </a:fld>
            <a:endParaRPr lang="en-US" altLang="en-US"/>
          </a:p>
        </p:txBody>
      </p:sp>
    </p:spTree>
    <p:extLst>
      <p:ext uri="{BB962C8B-B14F-4D97-AF65-F5344CB8AC3E}">
        <p14:creationId xmlns:p14="http://schemas.microsoft.com/office/powerpoint/2010/main" val="9228461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2C3B69-A099-4677-A181-00C1696C3F53}" type="datetimeFigureOut">
              <a:rPr lang="nl-NL" smtClean="0"/>
              <a:t>4-12-2019</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4D0217-9E84-407F-A19A-856F9D3A369C}" type="slidenum">
              <a:rPr lang="nl-NL" smtClean="0"/>
              <a:t>‹nr.›</a:t>
            </a:fld>
            <a:endParaRPr lang="nl-NL"/>
          </a:p>
        </p:txBody>
      </p:sp>
    </p:spTree>
    <p:extLst>
      <p:ext uri="{BB962C8B-B14F-4D97-AF65-F5344CB8AC3E}">
        <p14:creationId xmlns:p14="http://schemas.microsoft.com/office/powerpoint/2010/main" val="10543552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4D4D0217-9E84-407F-A19A-856F9D3A369C}" type="slidenum">
              <a:rPr lang="nl-NL" smtClean="0"/>
              <a:t>2</a:t>
            </a:fld>
            <a:endParaRPr lang="nl-NL"/>
          </a:p>
        </p:txBody>
      </p:sp>
    </p:spTree>
    <p:extLst>
      <p:ext uri="{BB962C8B-B14F-4D97-AF65-F5344CB8AC3E}">
        <p14:creationId xmlns:p14="http://schemas.microsoft.com/office/powerpoint/2010/main" val="41711937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a:ln/>
        </p:spPr>
        <p:txBody>
          <a:bodyPr/>
          <a:lstStyle>
            <a:lvl1pPr>
              <a:defRPr/>
            </a:lvl1pPr>
          </a:lstStyle>
          <a:p>
            <a:pPr>
              <a:defRPr/>
            </a:pPr>
            <a:fld id="{9F500926-B983-4603-B78D-043346203126}" type="datetimeFigureOut">
              <a:rPr lang="en-US" altLang="en-US"/>
              <a:pPr>
                <a:defRPr/>
              </a:pPr>
              <a:t>12/4/2019</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A2D6EA2E-8BA2-43ED-AE8B-8619F5D5D21C}" type="slidenum">
              <a:rPr lang="en-US" altLang="en-US"/>
              <a:pPr>
                <a:defRPr/>
              </a:pPr>
              <a:t>‹nr.›</a:t>
            </a:fld>
            <a:endParaRPr lang="en-US" altLang="en-US"/>
          </a:p>
        </p:txBody>
      </p:sp>
    </p:spTree>
    <p:extLst>
      <p:ext uri="{BB962C8B-B14F-4D97-AF65-F5344CB8AC3E}">
        <p14:creationId xmlns:p14="http://schemas.microsoft.com/office/powerpoint/2010/main" val="239698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ln/>
        </p:spPr>
        <p:txBody>
          <a:bodyPr/>
          <a:lstStyle>
            <a:lvl1pPr>
              <a:defRPr/>
            </a:lvl1pPr>
          </a:lstStyle>
          <a:p>
            <a:pPr>
              <a:defRPr/>
            </a:pPr>
            <a:fld id="{4FCE68E6-CF91-4716-9544-97C602D9A5E8}" type="datetimeFigureOut">
              <a:rPr lang="en-US" altLang="en-US"/>
              <a:pPr>
                <a:defRPr/>
              </a:pPr>
              <a:t>12/4/2019</a:t>
            </a:fld>
            <a:endParaRPr lang="en-US" altLang="en-US"/>
          </a:p>
        </p:txBody>
      </p:sp>
      <p:sp>
        <p:nvSpPr>
          <p:cNvPr id="6" name="Footer Placeholder 4"/>
          <p:cNvSpPr>
            <a:spLocks noGrp="1"/>
          </p:cNvSpPr>
          <p:nvPr>
            <p:ph type="ftr" sz="quarter" idx="11"/>
          </p:nvPr>
        </p:nvSpPr>
        <p:spPr>
          <a:ln/>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a:ln/>
        </p:spPr>
        <p:txBody>
          <a:bodyPr/>
          <a:lstStyle>
            <a:lvl1pPr>
              <a:defRPr/>
            </a:lvl1pPr>
          </a:lstStyle>
          <a:p>
            <a:pPr>
              <a:defRPr/>
            </a:pPr>
            <a:fld id="{AADB62ED-51D9-4D1A-A777-8C21355B57EA}" type="slidenum">
              <a:rPr lang="en-US" altLang="en-US"/>
              <a:pPr>
                <a:defRPr/>
              </a:pPr>
              <a:t>‹nr.›</a:t>
            </a:fld>
            <a:endParaRPr lang="en-US" altLang="en-US"/>
          </a:p>
        </p:txBody>
      </p:sp>
    </p:spTree>
    <p:extLst>
      <p:ext uri="{BB962C8B-B14F-4D97-AF65-F5344CB8AC3E}">
        <p14:creationId xmlns:p14="http://schemas.microsoft.com/office/powerpoint/2010/main" val="1342108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ln/>
        </p:spPr>
        <p:txBody>
          <a:bodyPr/>
          <a:lstStyle>
            <a:lvl1pPr>
              <a:defRPr/>
            </a:lvl1pPr>
          </a:lstStyle>
          <a:p>
            <a:pPr>
              <a:defRPr/>
            </a:pPr>
            <a:fld id="{5A552551-145A-4EAB-9093-0C8F2A0FFC2E}" type="datetimeFigureOut">
              <a:rPr lang="en-US" altLang="en-US"/>
              <a:pPr>
                <a:defRPr/>
              </a:pPr>
              <a:t>12/4/2019</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6A6DF15A-5F74-40CE-91D0-092263D1272D}" type="slidenum">
              <a:rPr lang="en-US" altLang="en-US"/>
              <a:pPr>
                <a:defRPr/>
              </a:pPr>
              <a:t>‹nr.›</a:t>
            </a:fld>
            <a:endParaRPr lang="en-US" altLang="en-US"/>
          </a:p>
        </p:txBody>
      </p:sp>
    </p:spTree>
    <p:extLst>
      <p:ext uri="{BB962C8B-B14F-4D97-AF65-F5344CB8AC3E}">
        <p14:creationId xmlns:p14="http://schemas.microsoft.com/office/powerpoint/2010/main" val="38359208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ln/>
        </p:spPr>
        <p:txBody>
          <a:bodyPr/>
          <a:lstStyle>
            <a:lvl1pPr>
              <a:defRPr/>
            </a:lvl1pPr>
          </a:lstStyle>
          <a:p>
            <a:pPr>
              <a:defRPr/>
            </a:pPr>
            <a:fld id="{5998CFD5-3A61-4416-B6D6-C0900AD7C10C}" type="datetimeFigureOut">
              <a:rPr lang="en-US" altLang="en-US"/>
              <a:pPr>
                <a:defRPr/>
              </a:pPr>
              <a:t>12/4/2019</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B22BBBCC-EA15-4047-91DB-7B4CA17C7859}" type="slidenum">
              <a:rPr lang="en-US" altLang="en-US"/>
              <a:pPr>
                <a:defRPr/>
              </a:pPr>
              <a:t>‹nr.›</a:t>
            </a:fld>
            <a:endParaRPr lang="en-US" altLang="en-US"/>
          </a:p>
        </p:txBody>
      </p:sp>
    </p:spTree>
    <p:extLst>
      <p:ext uri="{BB962C8B-B14F-4D97-AF65-F5344CB8AC3E}">
        <p14:creationId xmlns:p14="http://schemas.microsoft.com/office/powerpoint/2010/main" val="26021719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9505F8DD-2019-451B-A9A9-DF878D617477}" type="datetimeFigureOut">
              <a:rPr lang="en-US"/>
              <a:pPr>
                <a:defRPr/>
              </a:pPr>
              <a:t>12/4/2019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39797D5-3D20-437B-9BE8-65252944959A}" type="slidenum">
              <a:rPr lang="en-US"/>
              <a:pPr>
                <a:defRPr/>
              </a:pPr>
              <a:t>‹nr.›</a:t>
            </a:fld>
            <a:endParaRPr lang="en-US"/>
          </a:p>
        </p:txBody>
      </p:sp>
    </p:spTree>
    <p:extLst>
      <p:ext uri="{BB962C8B-B14F-4D97-AF65-F5344CB8AC3E}">
        <p14:creationId xmlns:p14="http://schemas.microsoft.com/office/powerpoint/2010/main" val="620807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20CCC040-FF0E-4440-AE51-6155E9A912FD}" type="datetimeFigureOut">
              <a:rPr lang="en-US"/>
              <a:pPr>
                <a:defRPr/>
              </a:pPr>
              <a:t>12/4/2019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933F305-4E83-42DA-A096-AED281043BAC}" type="slidenum">
              <a:rPr lang="en-US"/>
              <a:pPr>
                <a:defRPr/>
              </a:pPr>
              <a:t>‹nr.›</a:t>
            </a:fld>
            <a:endParaRPr lang="en-US"/>
          </a:p>
        </p:txBody>
      </p:sp>
    </p:spTree>
    <p:extLst>
      <p:ext uri="{BB962C8B-B14F-4D97-AF65-F5344CB8AC3E}">
        <p14:creationId xmlns:p14="http://schemas.microsoft.com/office/powerpoint/2010/main" val="34657533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333741CE-4194-4D10-B421-247943E43988}" type="datetimeFigureOut">
              <a:rPr lang="en-US"/>
              <a:pPr>
                <a:defRPr/>
              </a:pPr>
              <a:t>12/4/2019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FE6B645-1023-4B67-A0F6-FEBC428291D7}" type="slidenum">
              <a:rPr lang="en-US"/>
              <a:pPr>
                <a:defRPr/>
              </a:pPr>
              <a:t>‹nr.›</a:t>
            </a:fld>
            <a:endParaRPr lang="en-US"/>
          </a:p>
        </p:txBody>
      </p:sp>
    </p:spTree>
    <p:extLst>
      <p:ext uri="{BB962C8B-B14F-4D97-AF65-F5344CB8AC3E}">
        <p14:creationId xmlns:p14="http://schemas.microsoft.com/office/powerpoint/2010/main" val="42870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00F81595-DFF9-49D0-BE82-E778861C72F4}" type="datetimeFigureOut">
              <a:rPr lang="en-US"/>
              <a:pPr>
                <a:defRPr/>
              </a:pPr>
              <a:t>12/4/2019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E7E94DC-F7D3-4F79-8237-EF611DD1542A}" type="slidenum">
              <a:rPr lang="en-US"/>
              <a:pPr>
                <a:defRPr/>
              </a:pPr>
              <a:t>‹nr.›</a:t>
            </a:fld>
            <a:endParaRPr lang="en-US"/>
          </a:p>
        </p:txBody>
      </p:sp>
    </p:spTree>
    <p:extLst>
      <p:ext uri="{BB962C8B-B14F-4D97-AF65-F5344CB8AC3E}">
        <p14:creationId xmlns:p14="http://schemas.microsoft.com/office/powerpoint/2010/main" val="4097783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022BECF0-83DF-457F-AABF-46671E761E3D}" type="datetimeFigureOut">
              <a:rPr lang="en-US"/>
              <a:pPr>
                <a:defRPr/>
              </a:pPr>
              <a:t>12/4/2019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524A501-0125-4E13-BA76-B03B55015827}" type="slidenum">
              <a:rPr lang="en-US"/>
              <a:pPr>
                <a:defRPr/>
              </a:pPr>
              <a:t>‹nr.›</a:t>
            </a:fld>
            <a:endParaRPr lang="en-US"/>
          </a:p>
        </p:txBody>
      </p:sp>
    </p:spTree>
    <p:extLst>
      <p:ext uri="{BB962C8B-B14F-4D97-AF65-F5344CB8AC3E}">
        <p14:creationId xmlns:p14="http://schemas.microsoft.com/office/powerpoint/2010/main" val="3953882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DE59399C-CBDB-46E0-AE49-FA900086ED6C}" type="datetimeFigureOut">
              <a:rPr lang="en-US"/>
              <a:pPr>
                <a:defRPr/>
              </a:pPr>
              <a:t>12/4/2019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A8B8C88-058B-4932-8EEA-54A2A060A1A8}" type="slidenum">
              <a:rPr lang="en-US"/>
              <a:pPr>
                <a:defRPr/>
              </a:pPr>
              <a:t>‹nr.›</a:t>
            </a:fld>
            <a:endParaRPr lang="en-US"/>
          </a:p>
        </p:txBody>
      </p:sp>
    </p:spTree>
    <p:extLst>
      <p:ext uri="{BB962C8B-B14F-4D97-AF65-F5344CB8AC3E}">
        <p14:creationId xmlns:p14="http://schemas.microsoft.com/office/powerpoint/2010/main" val="34442299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0A56FDB-4FE7-414A-AE74-ED25010F4F8D}" type="datetimeFigureOut">
              <a:rPr lang="en-US"/>
              <a:pPr>
                <a:defRPr/>
              </a:pPr>
              <a:t>12/4/2019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0C895BD-7C3B-4245-92DC-1732D7CF1C3F}" type="slidenum">
              <a:rPr lang="en-US"/>
              <a:pPr>
                <a:defRPr/>
              </a:pPr>
              <a:t>‹nr.›</a:t>
            </a:fld>
            <a:endParaRPr lang="en-US"/>
          </a:p>
        </p:txBody>
      </p:sp>
    </p:spTree>
    <p:extLst>
      <p:ext uri="{BB962C8B-B14F-4D97-AF65-F5344CB8AC3E}">
        <p14:creationId xmlns:p14="http://schemas.microsoft.com/office/powerpoint/2010/main" val="2490929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ln/>
        </p:spPr>
        <p:txBody>
          <a:bodyPr/>
          <a:lstStyle>
            <a:lvl1pPr>
              <a:defRPr/>
            </a:lvl1pPr>
          </a:lstStyle>
          <a:p>
            <a:pPr>
              <a:defRPr/>
            </a:pPr>
            <a:fld id="{A6056B06-A335-40C1-89B8-1D6EBA52563A}" type="datetimeFigureOut">
              <a:rPr lang="en-US" altLang="en-US"/>
              <a:pPr>
                <a:defRPr/>
              </a:pPr>
              <a:t>12/4/2019</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5173251B-D0D3-4AD3-8B38-970CDD9B5937}" type="slidenum">
              <a:rPr lang="en-US" altLang="en-US"/>
              <a:pPr>
                <a:defRPr/>
              </a:pPr>
              <a:t>‹nr.›</a:t>
            </a:fld>
            <a:endParaRPr lang="en-US" altLang="en-US"/>
          </a:p>
        </p:txBody>
      </p:sp>
    </p:spTree>
    <p:extLst>
      <p:ext uri="{BB962C8B-B14F-4D97-AF65-F5344CB8AC3E}">
        <p14:creationId xmlns:p14="http://schemas.microsoft.com/office/powerpoint/2010/main" val="38033326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C63E535-FABF-4032-AD5F-006C6C19A84A}" type="datetimeFigureOut">
              <a:rPr lang="en-US"/>
              <a:pPr>
                <a:defRPr/>
              </a:pPr>
              <a:t>12/4/2019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8BBE36A-9185-4BB8-8755-F96EA33217E2}" type="slidenum">
              <a:rPr lang="en-US"/>
              <a:pPr>
                <a:defRPr/>
              </a:pPr>
              <a:t>‹nr.›</a:t>
            </a:fld>
            <a:endParaRPr lang="en-US"/>
          </a:p>
        </p:txBody>
      </p:sp>
    </p:spTree>
    <p:extLst>
      <p:ext uri="{BB962C8B-B14F-4D97-AF65-F5344CB8AC3E}">
        <p14:creationId xmlns:p14="http://schemas.microsoft.com/office/powerpoint/2010/main" val="30303538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38983E8C-9F4B-4A04-90F1-EBA2C495C2DB}" type="datetimeFigureOut">
              <a:rPr lang="en-US"/>
              <a:pPr>
                <a:defRPr/>
              </a:pPr>
              <a:t>12/4/2019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91B8B64-8481-4FFA-96B1-2923160A3B91}" type="slidenum">
              <a:rPr lang="en-US"/>
              <a:pPr>
                <a:defRPr/>
              </a:pPr>
              <a:t>‹nr.›</a:t>
            </a:fld>
            <a:endParaRPr lang="en-US"/>
          </a:p>
        </p:txBody>
      </p:sp>
    </p:spTree>
    <p:extLst>
      <p:ext uri="{BB962C8B-B14F-4D97-AF65-F5344CB8AC3E}">
        <p14:creationId xmlns:p14="http://schemas.microsoft.com/office/powerpoint/2010/main" val="1607576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60BE671-F9A2-4D26-8967-F8DAF19AA4B2}" type="datetimeFigureOut">
              <a:rPr lang="en-US"/>
              <a:pPr>
                <a:defRPr/>
              </a:pPr>
              <a:t>12/4/2019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2A18F06-EF06-4875-90AA-EC7D1D01964B}" type="slidenum">
              <a:rPr lang="en-US"/>
              <a:pPr>
                <a:defRPr/>
              </a:pPr>
              <a:t>‹nr.›</a:t>
            </a:fld>
            <a:endParaRPr lang="en-US"/>
          </a:p>
        </p:txBody>
      </p:sp>
    </p:spTree>
    <p:extLst>
      <p:ext uri="{BB962C8B-B14F-4D97-AF65-F5344CB8AC3E}">
        <p14:creationId xmlns:p14="http://schemas.microsoft.com/office/powerpoint/2010/main" val="3335108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B7BC06DD-3895-4FBC-8FE2-D2AFB70FBB85}" type="datetimeFigureOut">
              <a:rPr lang="en-US"/>
              <a:pPr>
                <a:defRPr/>
              </a:pPr>
              <a:t>12/4/2019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00BB842-578E-4355-8F6E-FEF52B5516B8}" type="slidenum">
              <a:rPr lang="en-US"/>
              <a:pPr>
                <a:defRPr/>
              </a:pPr>
              <a:t>‹nr.›</a:t>
            </a:fld>
            <a:endParaRPr lang="en-US"/>
          </a:p>
        </p:txBody>
      </p:sp>
    </p:spTree>
    <p:extLst>
      <p:ext uri="{BB962C8B-B14F-4D97-AF65-F5344CB8AC3E}">
        <p14:creationId xmlns:p14="http://schemas.microsoft.com/office/powerpoint/2010/main" val="18291176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1CAA3F83-F954-42E1-9ECC-C013EB0835E7}" type="datetimeFigureOut">
              <a:rPr lang="en-US"/>
              <a:pPr>
                <a:defRPr/>
              </a:pPr>
              <a:t>12/4/2019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3AB6BD-C193-4510-B3BD-21C229BEFCA4}" type="slidenum">
              <a:rPr lang="en-US"/>
              <a:pPr>
                <a:defRPr/>
              </a:pPr>
              <a:t>‹nr.›</a:t>
            </a:fld>
            <a:endParaRPr lang="en-US"/>
          </a:p>
        </p:txBody>
      </p:sp>
    </p:spTree>
    <p:extLst>
      <p:ext uri="{BB962C8B-B14F-4D97-AF65-F5344CB8AC3E}">
        <p14:creationId xmlns:p14="http://schemas.microsoft.com/office/powerpoint/2010/main" val="29553408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DAB53AD7-51DF-4404-9804-16CE756646B9}" type="datetimeFigureOut">
              <a:rPr lang="en-US"/>
              <a:pPr>
                <a:defRPr/>
              </a:pPr>
              <a:t>12/4/2019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3A6CD45-B1CC-47E3-A233-24509A484544}" type="slidenum">
              <a:rPr lang="en-US"/>
              <a:pPr>
                <a:defRPr/>
              </a:pPr>
              <a:t>‹nr.›</a:t>
            </a:fld>
            <a:endParaRPr lang="en-US"/>
          </a:p>
        </p:txBody>
      </p:sp>
    </p:spTree>
    <p:extLst>
      <p:ext uri="{BB962C8B-B14F-4D97-AF65-F5344CB8AC3E}">
        <p14:creationId xmlns:p14="http://schemas.microsoft.com/office/powerpoint/2010/main" val="27338414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2190360B-DFFA-452F-B430-00E623291F0B}" type="datetimeFigureOut">
              <a:rPr lang="en-US"/>
              <a:pPr>
                <a:defRPr/>
              </a:pPr>
              <a:t>12/4/2019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B3EB736-9FA2-4492-8611-7C411B22C542}" type="slidenum">
              <a:rPr lang="en-US"/>
              <a:pPr>
                <a:defRPr/>
              </a:pPr>
              <a:t>‹nr.›</a:t>
            </a:fld>
            <a:endParaRPr lang="en-US"/>
          </a:p>
        </p:txBody>
      </p:sp>
    </p:spTree>
    <p:extLst>
      <p:ext uri="{BB962C8B-B14F-4D97-AF65-F5344CB8AC3E}">
        <p14:creationId xmlns:p14="http://schemas.microsoft.com/office/powerpoint/2010/main" val="31178578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FB9679F7-635E-40C6-8580-83FA6D960780}" type="datetimeFigureOut">
              <a:rPr lang="en-US"/>
              <a:pPr>
                <a:defRPr/>
              </a:pPr>
              <a:t>12/4/2019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11C2283-85F7-4631-B8A4-8A7C32026387}" type="slidenum">
              <a:rPr lang="en-US"/>
              <a:pPr>
                <a:defRPr/>
              </a:pPr>
              <a:t>‹nr.›</a:t>
            </a:fld>
            <a:endParaRPr lang="en-US"/>
          </a:p>
        </p:txBody>
      </p:sp>
    </p:spTree>
    <p:extLst>
      <p:ext uri="{BB962C8B-B14F-4D97-AF65-F5344CB8AC3E}">
        <p14:creationId xmlns:p14="http://schemas.microsoft.com/office/powerpoint/2010/main" val="14673060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3C1A4A17-1C88-4D22-B1DE-B4260A7C1E21}" type="datetimeFigureOut">
              <a:rPr lang="en-US"/>
              <a:pPr>
                <a:defRPr/>
              </a:pPr>
              <a:t>12/4/2019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02930B4-5CA3-48E1-B000-EBC3633F8169}" type="slidenum">
              <a:rPr lang="en-US"/>
              <a:pPr>
                <a:defRPr/>
              </a:pPr>
              <a:t>‹nr.›</a:t>
            </a:fld>
            <a:endParaRPr lang="en-US"/>
          </a:p>
        </p:txBody>
      </p:sp>
    </p:spTree>
    <p:extLst>
      <p:ext uri="{BB962C8B-B14F-4D97-AF65-F5344CB8AC3E}">
        <p14:creationId xmlns:p14="http://schemas.microsoft.com/office/powerpoint/2010/main" val="42452732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EF49D23B-DE3E-462B-8A31-391EE3E36F8F}" type="datetimeFigureOut">
              <a:rPr lang="en-US"/>
              <a:pPr>
                <a:defRPr/>
              </a:pPr>
              <a:t>12/4/2019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3795B83-0445-436F-A0D0-F37862840A56}" type="slidenum">
              <a:rPr lang="en-US"/>
              <a:pPr>
                <a:defRPr/>
              </a:pPr>
              <a:t>‹nr.›</a:t>
            </a:fld>
            <a:endParaRPr lang="en-US"/>
          </a:p>
        </p:txBody>
      </p:sp>
    </p:spTree>
    <p:extLst>
      <p:ext uri="{BB962C8B-B14F-4D97-AF65-F5344CB8AC3E}">
        <p14:creationId xmlns:p14="http://schemas.microsoft.com/office/powerpoint/2010/main" val="33070262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a:ln/>
        </p:spPr>
        <p:txBody>
          <a:bodyPr/>
          <a:lstStyle>
            <a:lvl1pPr>
              <a:defRPr/>
            </a:lvl1pPr>
          </a:lstStyle>
          <a:p>
            <a:pPr>
              <a:defRPr/>
            </a:pPr>
            <a:fld id="{F08713F8-108A-41FF-898D-2D82DD910C21}" type="datetimeFigureOut">
              <a:rPr lang="en-US" altLang="en-US"/>
              <a:pPr>
                <a:defRPr/>
              </a:pPr>
              <a:t>12/4/2019</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DFD706ED-E199-4B13-AC5E-044C30DB6B94}" type="slidenum">
              <a:rPr lang="en-US" altLang="en-US"/>
              <a:pPr>
                <a:defRPr/>
              </a:pPr>
              <a:t>‹nr.›</a:t>
            </a:fld>
            <a:endParaRPr lang="en-US" altLang="en-US"/>
          </a:p>
        </p:txBody>
      </p:sp>
    </p:spTree>
    <p:extLst>
      <p:ext uri="{BB962C8B-B14F-4D97-AF65-F5344CB8AC3E}">
        <p14:creationId xmlns:p14="http://schemas.microsoft.com/office/powerpoint/2010/main" val="4777524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7A92729-E1BC-4600-B40B-D02E5394AF88}" type="datetimeFigureOut">
              <a:rPr lang="en-US"/>
              <a:pPr>
                <a:defRPr/>
              </a:pPr>
              <a:t>12/4/2019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A8E4BC7-BF84-48B7-8DA4-3F69E5E2F5E7}" type="slidenum">
              <a:rPr lang="en-US"/>
              <a:pPr>
                <a:defRPr/>
              </a:pPr>
              <a:t>‹nr.›</a:t>
            </a:fld>
            <a:endParaRPr lang="en-US"/>
          </a:p>
        </p:txBody>
      </p:sp>
    </p:spTree>
    <p:extLst>
      <p:ext uri="{BB962C8B-B14F-4D97-AF65-F5344CB8AC3E}">
        <p14:creationId xmlns:p14="http://schemas.microsoft.com/office/powerpoint/2010/main" val="41546727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6D0157FA-589A-47FD-B048-E889BC47FE34}" type="datetimeFigureOut">
              <a:rPr lang="en-US"/>
              <a:pPr>
                <a:defRPr/>
              </a:pPr>
              <a:t>12/4/2019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A26BDC9-FF88-478C-A626-FE42A55033B4}" type="slidenum">
              <a:rPr lang="en-US"/>
              <a:pPr>
                <a:defRPr/>
              </a:pPr>
              <a:t>‹nr.›</a:t>
            </a:fld>
            <a:endParaRPr lang="en-US"/>
          </a:p>
        </p:txBody>
      </p:sp>
    </p:spTree>
    <p:extLst>
      <p:ext uri="{BB962C8B-B14F-4D97-AF65-F5344CB8AC3E}">
        <p14:creationId xmlns:p14="http://schemas.microsoft.com/office/powerpoint/2010/main" val="26880100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AD1B7BDF-8624-4D54-BBED-CDEA6E71656E}" type="datetimeFigureOut">
              <a:rPr lang="en-US"/>
              <a:pPr>
                <a:defRPr/>
              </a:pPr>
              <a:t>12/4/2019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180B1DF-5490-4D08-835C-DBBAD046AE2C}" type="slidenum">
              <a:rPr lang="en-US"/>
              <a:pPr>
                <a:defRPr/>
              </a:pPr>
              <a:t>‹nr.›</a:t>
            </a:fld>
            <a:endParaRPr lang="en-US"/>
          </a:p>
        </p:txBody>
      </p:sp>
    </p:spTree>
    <p:extLst>
      <p:ext uri="{BB962C8B-B14F-4D97-AF65-F5344CB8AC3E}">
        <p14:creationId xmlns:p14="http://schemas.microsoft.com/office/powerpoint/2010/main" val="1651821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0883B96-FDB0-485C-9D2F-D2AF25CF35A5}" type="datetimeFigureOut">
              <a:rPr lang="en-US"/>
              <a:pPr>
                <a:defRPr/>
              </a:pPr>
              <a:t>12/4/2019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F55454D-E06F-462D-B3D6-01EA05348871}" type="slidenum">
              <a:rPr lang="en-US"/>
              <a:pPr>
                <a:defRPr/>
              </a:pPr>
              <a:t>‹nr.›</a:t>
            </a:fld>
            <a:endParaRPr lang="en-US"/>
          </a:p>
        </p:txBody>
      </p:sp>
    </p:spTree>
    <p:extLst>
      <p:ext uri="{BB962C8B-B14F-4D97-AF65-F5344CB8AC3E}">
        <p14:creationId xmlns:p14="http://schemas.microsoft.com/office/powerpoint/2010/main" val="38812381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C9B369F3-4DCB-4BA5-8CAF-F36C85987903}" type="datetimeFigureOut">
              <a:rPr lang="en-US"/>
              <a:pPr>
                <a:defRPr/>
              </a:pPr>
              <a:t>12/4/2019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4621323-2D76-423A-8E4A-E4BBF240CD9F}" type="slidenum">
              <a:rPr lang="en-US"/>
              <a:pPr>
                <a:defRPr/>
              </a:pPr>
              <a:t>‹nr.›</a:t>
            </a:fld>
            <a:endParaRPr lang="en-US"/>
          </a:p>
        </p:txBody>
      </p:sp>
    </p:spTree>
    <p:extLst>
      <p:ext uri="{BB962C8B-B14F-4D97-AF65-F5344CB8AC3E}">
        <p14:creationId xmlns:p14="http://schemas.microsoft.com/office/powerpoint/2010/main" val="2710888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ln/>
        </p:spPr>
        <p:txBody>
          <a:bodyPr/>
          <a:lstStyle>
            <a:lvl1pPr>
              <a:defRPr/>
            </a:lvl1pPr>
          </a:lstStyle>
          <a:p>
            <a:pPr>
              <a:defRPr/>
            </a:pPr>
            <a:fld id="{CAB28F7E-AE42-40C5-A706-3971190238A9}" type="datetimeFigureOut">
              <a:rPr lang="en-US" altLang="en-US"/>
              <a:pPr>
                <a:defRPr/>
              </a:pPr>
              <a:t>12/4/2019</a:t>
            </a:fld>
            <a:endParaRPr lang="en-US" altLang="en-US"/>
          </a:p>
        </p:txBody>
      </p:sp>
      <p:sp>
        <p:nvSpPr>
          <p:cNvPr id="6" name="Footer Placeholder 4"/>
          <p:cNvSpPr>
            <a:spLocks noGrp="1"/>
          </p:cNvSpPr>
          <p:nvPr>
            <p:ph type="ftr" sz="quarter" idx="11"/>
          </p:nvPr>
        </p:nvSpPr>
        <p:spPr>
          <a:ln/>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a:ln/>
        </p:spPr>
        <p:txBody>
          <a:bodyPr/>
          <a:lstStyle>
            <a:lvl1pPr>
              <a:defRPr/>
            </a:lvl1pPr>
          </a:lstStyle>
          <a:p>
            <a:pPr>
              <a:defRPr/>
            </a:pPr>
            <a:fld id="{7A07BF3D-17F2-4CB9-A9E4-96749444217D}" type="slidenum">
              <a:rPr lang="en-US" altLang="en-US"/>
              <a:pPr>
                <a:defRPr/>
              </a:pPr>
              <a:t>‹nr.›</a:t>
            </a:fld>
            <a:endParaRPr lang="en-US" altLang="en-US"/>
          </a:p>
        </p:txBody>
      </p:sp>
    </p:spTree>
    <p:extLst>
      <p:ext uri="{BB962C8B-B14F-4D97-AF65-F5344CB8AC3E}">
        <p14:creationId xmlns:p14="http://schemas.microsoft.com/office/powerpoint/2010/main" val="1369410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ln/>
        </p:spPr>
        <p:txBody>
          <a:bodyPr/>
          <a:lstStyle>
            <a:lvl1pPr>
              <a:defRPr/>
            </a:lvl1pPr>
          </a:lstStyle>
          <a:p>
            <a:pPr>
              <a:defRPr/>
            </a:pPr>
            <a:fld id="{09DB359E-19EF-4F07-9356-99886EE4144C}" type="datetimeFigureOut">
              <a:rPr lang="en-US" altLang="en-US"/>
              <a:pPr>
                <a:defRPr/>
              </a:pPr>
              <a:t>12/4/2019</a:t>
            </a:fld>
            <a:endParaRPr lang="en-US" altLang="en-US"/>
          </a:p>
        </p:txBody>
      </p:sp>
      <p:sp>
        <p:nvSpPr>
          <p:cNvPr id="8" name="Footer Placeholder 4"/>
          <p:cNvSpPr>
            <a:spLocks noGrp="1"/>
          </p:cNvSpPr>
          <p:nvPr>
            <p:ph type="ftr" sz="quarter" idx="11"/>
          </p:nvPr>
        </p:nvSpPr>
        <p:spPr>
          <a:ln/>
        </p:spPr>
        <p:txBody>
          <a:bodyPr/>
          <a:lstStyle>
            <a:lvl1pPr>
              <a:defRPr/>
            </a:lvl1pPr>
          </a:lstStyle>
          <a:p>
            <a:pPr>
              <a:defRPr/>
            </a:pPr>
            <a:endParaRPr lang="en-US" altLang="en-US"/>
          </a:p>
        </p:txBody>
      </p:sp>
      <p:sp>
        <p:nvSpPr>
          <p:cNvPr id="9" name="Slide Number Placeholder 5"/>
          <p:cNvSpPr>
            <a:spLocks noGrp="1"/>
          </p:cNvSpPr>
          <p:nvPr>
            <p:ph type="sldNum" sz="quarter" idx="12"/>
          </p:nvPr>
        </p:nvSpPr>
        <p:spPr>
          <a:ln/>
        </p:spPr>
        <p:txBody>
          <a:bodyPr/>
          <a:lstStyle>
            <a:lvl1pPr>
              <a:defRPr/>
            </a:lvl1pPr>
          </a:lstStyle>
          <a:p>
            <a:pPr>
              <a:defRPr/>
            </a:pPr>
            <a:fld id="{424AA2A8-C8A1-4DA3-9DE0-5A357E3DC29A}" type="slidenum">
              <a:rPr lang="en-US" altLang="en-US"/>
              <a:pPr>
                <a:defRPr/>
              </a:pPr>
              <a:t>‹nr.›</a:t>
            </a:fld>
            <a:endParaRPr lang="en-US" altLang="en-US"/>
          </a:p>
        </p:txBody>
      </p:sp>
    </p:spTree>
    <p:extLst>
      <p:ext uri="{BB962C8B-B14F-4D97-AF65-F5344CB8AC3E}">
        <p14:creationId xmlns:p14="http://schemas.microsoft.com/office/powerpoint/2010/main" val="3928273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ln/>
        </p:spPr>
        <p:txBody>
          <a:bodyPr/>
          <a:lstStyle>
            <a:lvl1pPr>
              <a:defRPr/>
            </a:lvl1pPr>
          </a:lstStyle>
          <a:p>
            <a:pPr>
              <a:defRPr/>
            </a:pPr>
            <a:fld id="{27B9B600-FFF0-4F56-AB5A-A6B99E22E3E4}" type="datetimeFigureOut">
              <a:rPr lang="en-US" altLang="en-US"/>
              <a:pPr>
                <a:defRPr/>
              </a:pPr>
              <a:t>12/4/2019</a:t>
            </a:fld>
            <a:endParaRPr lang="en-US" altLang="en-US"/>
          </a:p>
        </p:txBody>
      </p:sp>
      <p:sp>
        <p:nvSpPr>
          <p:cNvPr id="4" name="Footer Placeholder 4"/>
          <p:cNvSpPr>
            <a:spLocks noGrp="1"/>
          </p:cNvSpPr>
          <p:nvPr>
            <p:ph type="ftr" sz="quarter" idx="11"/>
          </p:nvPr>
        </p:nvSpPr>
        <p:spPr>
          <a:ln/>
        </p:spPr>
        <p:txBody>
          <a:bodyPr/>
          <a:lstStyle>
            <a:lvl1pPr>
              <a:defRPr/>
            </a:lvl1pPr>
          </a:lstStyle>
          <a:p>
            <a:pPr>
              <a:defRPr/>
            </a:pPr>
            <a:endParaRPr lang="en-US" altLang="en-US"/>
          </a:p>
        </p:txBody>
      </p:sp>
      <p:sp>
        <p:nvSpPr>
          <p:cNvPr id="5" name="Slide Number Placeholder 5"/>
          <p:cNvSpPr>
            <a:spLocks noGrp="1"/>
          </p:cNvSpPr>
          <p:nvPr>
            <p:ph type="sldNum" sz="quarter" idx="12"/>
          </p:nvPr>
        </p:nvSpPr>
        <p:spPr>
          <a:ln/>
        </p:spPr>
        <p:txBody>
          <a:bodyPr/>
          <a:lstStyle>
            <a:lvl1pPr>
              <a:defRPr/>
            </a:lvl1pPr>
          </a:lstStyle>
          <a:p>
            <a:pPr>
              <a:defRPr/>
            </a:pPr>
            <a:fld id="{87C07130-DE73-4706-8EF2-9584D4427589}" type="slidenum">
              <a:rPr lang="en-US" altLang="en-US"/>
              <a:pPr>
                <a:defRPr/>
              </a:pPr>
              <a:t>‹nr.›</a:t>
            </a:fld>
            <a:endParaRPr lang="en-US" altLang="en-US"/>
          </a:p>
        </p:txBody>
      </p:sp>
    </p:spTree>
    <p:extLst>
      <p:ext uri="{BB962C8B-B14F-4D97-AF65-F5344CB8AC3E}">
        <p14:creationId xmlns:p14="http://schemas.microsoft.com/office/powerpoint/2010/main" val="2060502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ln/>
        </p:spPr>
        <p:txBody>
          <a:bodyPr/>
          <a:lstStyle>
            <a:lvl1pPr>
              <a:defRPr/>
            </a:lvl1pPr>
          </a:lstStyle>
          <a:p>
            <a:pPr>
              <a:defRPr/>
            </a:pPr>
            <a:fld id="{750B09B1-0483-4E75-A96E-8308B7D5BCC9}" type="datetimeFigureOut">
              <a:rPr lang="en-US" altLang="en-US"/>
              <a:pPr>
                <a:defRPr/>
              </a:pPr>
              <a:t>12/4/2019</a:t>
            </a:fld>
            <a:endParaRPr lang="en-US" altLang="en-US"/>
          </a:p>
        </p:txBody>
      </p:sp>
      <p:sp>
        <p:nvSpPr>
          <p:cNvPr id="3" name="Footer Placeholder 4"/>
          <p:cNvSpPr>
            <a:spLocks noGrp="1"/>
          </p:cNvSpPr>
          <p:nvPr>
            <p:ph type="ftr" sz="quarter" idx="11"/>
          </p:nvPr>
        </p:nvSpPr>
        <p:spPr>
          <a:ln/>
        </p:spPr>
        <p:txBody>
          <a:bodyPr/>
          <a:lstStyle>
            <a:lvl1pPr>
              <a:defRPr/>
            </a:lvl1pPr>
          </a:lstStyle>
          <a:p>
            <a:pPr>
              <a:defRPr/>
            </a:pPr>
            <a:endParaRPr lang="en-US" altLang="en-US"/>
          </a:p>
        </p:txBody>
      </p:sp>
      <p:sp>
        <p:nvSpPr>
          <p:cNvPr id="4" name="Slide Number Placeholder 5"/>
          <p:cNvSpPr>
            <a:spLocks noGrp="1"/>
          </p:cNvSpPr>
          <p:nvPr>
            <p:ph type="sldNum" sz="quarter" idx="12"/>
          </p:nvPr>
        </p:nvSpPr>
        <p:spPr>
          <a:ln/>
        </p:spPr>
        <p:txBody>
          <a:bodyPr/>
          <a:lstStyle>
            <a:lvl1pPr>
              <a:defRPr/>
            </a:lvl1pPr>
          </a:lstStyle>
          <a:p>
            <a:pPr>
              <a:defRPr/>
            </a:pPr>
            <a:fld id="{032ED452-7DEA-48DB-81A8-2DE0794F84A0}" type="slidenum">
              <a:rPr lang="en-US" altLang="en-US"/>
              <a:pPr>
                <a:defRPr/>
              </a:pPr>
              <a:t>‹nr.›</a:t>
            </a:fld>
            <a:endParaRPr lang="en-US" altLang="en-US"/>
          </a:p>
        </p:txBody>
      </p:sp>
    </p:spTree>
    <p:extLst>
      <p:ext uri="{BB962C8B-B14F-4D97-AF65-F5344CB8AC3E}">
        <p14:creationId xmlns:p14="http://schemas.microsoft.com/office/powerpoint/2010/main" val="4283660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3"/>
          <p:cNvSpPr>
            <a:spLocks noGrp="1"/>
          </p:cNvSpPr>
          <p:nvPr>
            <p:ph type="dt" sz="half" idx="10"/>
          </p:nvPr>
        </p:nvSpPr>
        <p:spPr>
          <a:ln/>
        </p:spPr>
        <p:txBody>
          <a:bodyPr/>
          <a:lstStyle>
            <a:lvl1pPr>
              <a:defRPr/>
            </a:lvl1pPr>
          </a:lstStyle>
          <a:p>
            <a:pPr>
              <a:defRPr/>
            </a:pPr>
            <a:fld id="{89BB4326-4EDE-45E5-8420-399F8AB93472}" type="datetimeFigureOut">
              <a:rPr lang="en-US" altLang="en-US"/>
              <a:pPr>
                <a:defRPr/>
              </a:pPr>
              <a:t>12/4/2019</a:t>
            </a:fld>
            <a:endParaRPr lang="en-US" altLang="en-US"/>
          </a:p>
        </p:txBody>
      </p:sp>
      <p:sp>
        <p:nvSpPr>
          <p:cNvPr id="4" name="Footer Placeholder 4"/>
          <p:cNvSpPr>
            <a:spLocks noGrp="1"/>
          </p:cNvSpPr>
          <p:nvPr>
            <p:ph type="ftr" sz="quarter" idx="11"/>
          </p:nvPr>
        </p:nvSpPr>
        <p:spPr>
          <a:ln/>
        </p:spPr>
        <p:txBody>
          <a:bodyPr/>
          <a:lstStyle>
            <a:lvl1pPr>
              <a:defRPr/>
            </a:lvl1pPr>
          </a:lstStyle>
          <a:p>
            <a:pPr>
              <a:defRPr/>
            </a:pPr>
            <a:endParaRPr lang="en-US" altLang="en-US"/>
          </a:p>
        </p:txBody>
      </p:sp>
      <p:sp>
        <p:nvSpPr>
          <p:cNvPr id="5" name="Slide Number Placeholder 5"/>
          <p:cNvSpPr>
            <a:spLocks noGrp="1"/>
          </p:cNvSpPr>
          <p:nvPr>
            <p:ph type="sldNum" sz="quarter" idx="12"/>
          </p:nvPr>
        </p:nvSpPr>
        <p:spPr>
          <a:ln/>
        </p:spPr>
        <p:txBody>
          <a:bodyPr/>
          <a:lstStyle>
            <a:lvl1pPr>
              <a:defRPr/>
            </a:lvl1pPr>
          </a:lstStyle>
          <a:p>
            <a:pPr>
              <a:defRPr/>
            </a:pPr>
            <a:fld id="{9ADFE2C2-AE53-47A3-B4B7-BEAF0DF88EEE}" type="slidenum">
              <a:rPr lang="en-US" altLang="en-US"/>
              <a:pPr>
                <a:defRPr/>
              </a:pPr>
              <a:t>‹nr.›</a:t>
            </a:fld>
            <a:endParaRPr lang="en-US" altLang="en-US"/>
          </a:p>
        </p:txBody>
      </p:sp>
    </p:spTree>
    <p:extLst>
      <p:ext uri="{BB962C8B-B14F-4D97-AF65-F5344CB8AC3E}">
        <p14:creationId xmlns:p14="http://schemas.microsoft.com/office/powerpoint/2010/main" val="1366376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ln/>
        </p:spPr>
        <p:txBody>
          <a:bodyPr/>
          <a:lstStyle>
            <a:lvl1pPr>
              <a:defRPr/>
            </a:lvl1pPr>
          </a:lstStyle>
          <a:p>
            <a:pPr>
              <a:defRPr/>
            </a:pPr>
            <a:fld id="{D53D0AD7-1166-4719-B671-1DA1975660B8}" type="datetimeFigureOut">
              <a:rPr lang="en-US" altLang="en-US"/>
              <a:pPr>
                <a:defRPr/>
              </a:pPr>
              <a:t>12/4/2019</a:t>
            </a:fld>
            <a:endParaRPr lang="en-US" altLang="en-US"/>
          </a:p>
        </p:txBody>
      </p:sp>
      <p:sp>
        <p:nvSpPr>
          <p:cNvPr id="6" name="Footer Placeholder 4"/>
          <p:cNvSpPr>
            <a:spLocks noGrp="1"/>
          </p:cNvSpPr>
          <p:nvPr>
            <p:ph type="ftr" sz="quarter" idx="11"/>
          </p:nvPr>
        </p:nvSpPr>
        <p:spPr>
          <a:ln/>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a:ln/>
        </p:spPr>
        <p:txBody>
          <a:bodyPr/>
          <a:lstStyle>
            <a:lvl1pPr>
              <a:defRPr/>
            </a:lvl1pPr>
          </a:lstStyle>
          <a:p>
            <a:pPr>
              <a:defRPr/>
            </a:pPr>
            <a:fld id="{FDE65496-A7E0-4B5B-93F7-20CB56ACA56C}" type="slidenum">
              <a:rPr lang="en-US" altLang="en-US"/>
              <a:pPr>
                <a:defRPr/>
              </a:pPr>
              <a:t>‹nr.›</a:t>
            </a:fld>
            <a:endParaRPr lang="en-US" altLang="en-US"/>
          </a:p>
        </p:txBody>
      </p:sp>
    </p:spTree>
    <p:extLst>
      <p:ext uri="{BB962C8B-B14F-4D97-AF65-F5344CB8AC3E}">
        <p14:creationId xmlns:p14="http://schemas.microsoft.com/office/powerpoint/2010/main" val="2813660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Date Placeholder 3"/>
          <p:cNvSpPr txBox="1">
            <a:spLocks/>
          </p:cNvSpPr>
          <p:nvPr userDrawn="1"/>
        </p:nvSpPr>
        <p:spPr bwMode="auto">
          <a:xfrm>
            <a:off x="1905000" y="640080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defRPr/>
            </a:pPr>
            <a:endParaRPr lang="en-US" altLang="en-US" sz="1200">
              <a:solidFill>
                <a:srgbClr val="898989"/>
              </a:solidFill>
            </a:endParaRPr>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077" name="Date Placeholder 3"/>
          <p:cNvSpPr>
            <a:spLocks noGrp="1"/>
          </p:cNvSpPr>
          <p:nvPr>
            <p:ph type="dt" sz="half" idx="2"/>
          </p:nvPr>
        </p:nvSpPr>
        <p:spPr bwMode="auto">
          <a:xfrm>
            <a:off x="457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pPr>
              <a:defRPr/>
            </a:pPr>
            <a:fld id="{050FC6B7-CD98-4CFF-824B-6F2461379FC2}" type="datetimeFigureOut">
              <a:rPr lang="en-US" altLang="en-US"/>
              <a:pPr>
                <a:defRPr/>
              </a:pPr>
              <a:t>12/4/2019</a:t>
            </a:fld>
            <a:endParaRPr lang="en-US" altLang="en-US"/>
          </a:p>
        </p:txBody>
      </p:sp>
      <p:sp>
        <p:nvSpPr>
          <p:cNvPr id="3078" name="Footer Placeholder 4"/>
          <p:cNvSpPr>
            <a:spLocks noGrp="1"/>
          </p:cNvSpPr>
          <p:nvPr>
            <p:ph type="ftr" sz="quarter" idx="3"/>
          </p:nvPr>
        </p:nvSpPr>
        <p:spPr bwMode="auto">
          <a:xfrm>
            <a:off x="3124200" y="63563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endParaRPr lang="en-US" altLang="en-US"/>
          </a:p>
        </p:txBody>
      </p:sp>
      <p:sp>
        <p:nvSpPr>
          <p:cNvPr id="3079" name="Slide Number Placeholder 5"/>
          <p:cNvSpPr>
            <a:spLocks noGrp="1"/>
          </p:cNvSpPr>
          <p:nvPr>
            <p:ph type="sldNum" sz="quarter" idx="4"/>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734B7A24-3368-4EAE-A399-A836B1696880}" type="slidenum">
              <a:rPr lang="en-US" altLang="en-US"/>
              <a:pPr>
                <a:defRPr/>
              </a:pPr>
              <a:t>‹nr.›</a:t>
            </a:fld>
            <a:endParaRPr lang="en-US" altLang="en-US"/>
          </a:p>
        </p:txBody>
      </p:sp>
    </p:spTree>
  </p:cSld>
  <p:clrMap bg1="lt1" tx1="dk1" bg2="lt2" tx2="dk2" accent1="accent1" accent2="accent2" accent3="accent3" accent4="accent4" accent5="accent5" accent6="accent6" hlink="hlink" folHlink="folHlink"/>
  <p:sldLayoutIdLst>
    <p:sldLayoutId id="2147484472" r:id="rId1"/>
    <p:sldLayoutId id="2147484473" r:id="rId2"/>
    <p:sldLayoutId id="2147484474" r:id="rId3"/>
    <p:sldLayoutId id="2147484475" r:id="rId4"/>
    <p:sldLayoutId id="2147484476" r:id="rId5"/>
    <p:sldLayoutId id="2147484477" r:id="rId6"/>
    <p:sldLayoutId id="2147484478" r:id="rId7"/>
    <p:sldLayoutId id="2147484479" r:id="rId8"/>
    <p:sldLayoutId id="2147484480" r:id="rId9"/>
    <p:sldLayoutId id="2147484481" r:id="rId10"/>
    <p:sldLayoutId id="2147484482" r:id="rId11"/>
    <p:sldLayoutId id="2147484483" r:id="rId12"/>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2pPr>
      <a:lvl3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3pPr>
      <a:lvl4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4pPr>
      <a:lvl5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5pPr>
      <a:lvl6pPr marL="4572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6pPr>
      <a:lvl7pPr marL="9144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7pPr>
      <a:lvl8pPr marL="13716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8pPr>
      <a:lvl9pPr marL="18288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9pPr>
    </p:titleStyle>
    <p:bodyStyle>
      <a:lvl1pPr marL="342900" indent="-342900" algn="l" rtl="0" eaLnBrk="0" fontAlgn="base" hangingPunct="0">
        <a:spcBef>
          <a:spcPct val="20000"/>
        </a:spcBef>
        <a:spcAft>
          <a:spcPct val="0"/>
        </a:spcAft>
        <a:buFont typeface="Arial"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sz="2000">
          <a:solidFill>
            <a:schemeClr val="tx1"/>
          </a:solidFill>
          <a:latin typeface="+mn-lt"/>
          <a:ea typeface="+mn-ea"/>
        </a:defRPr>
      </a:lvl5pPr>
      <a:lvl6pPr marL="2514600" indent="-228600" algn="l" rtl="0" eaLnBrk="0" fontAlgn="base" hangingPunct="0">
        <a:spcBef>
          <a:spcPct val="20000"/>
        </a:spcBef>
        <a:spcAft>
          <a:spcPct val="0"/>
        </a:spcAft>
        <a:buFont typeface="Arial" charset="0"/>
        <a:buChar char="»"/>
        <a:defRPr sz="2000">
          <a:solidFill>
            <a:schemeClr val="tx1"/>
          </a:solidFill>
          <a:latin typeface="+mn-lt"/>
          <a:ea typeface="+mn-ea"/>
        </a:defRPr>
      </a:lvl6pPr>
      <a:lvl7pPr marL="2971800" indent="-228600" algn="l" rtl="0" eaLnBrk="0" fontAlgn="base" hangingPunct="0">
        <a:spcBef>
          <a:spcPct val="20000"/>
        </a:spcBef>
        <a:spcAft>
          <a:spcPct val="0"/>
        </a:spcAft>
        <a:buFont typeface="Arial" charset="0"/>
        <a:buChar char="»"/>
        <a:defRPr sz="2000">
          <a:solidFill>
            <a:schemeClr val="tx1"/>
          </a:solidFill>
          <a:latin typeface="+mn-lt"/>
          <a:ea typeface="+mn-ea"/>
        </a:defRPr>
      </a:lvl7pPr>
      <a:lvl8pPr marL="3429000" indent="-228600" algn="l" rtl="0" eaLnBrk="0" fontAlgn="base" hangingPunct="0">
        <a:spcBef>
          <a:spcPct val="20000"/>
        </a:spcBef>
        <a:spcAft>
          <a:spcPct val="0"/>
        </a:spcAft>
        <a:buFont typeface="Arial" charset="0"/>
        <a:buChar char="»"/>
        <a:defRPr sz="2000">
          <a:solidFill>
            <a:schemeClr val="tx1"/>
          </a:solidFill>
          <a:latin typeface="+mn-lt"/>
          <a:ea typeface="+mn-ea"/>
        </a:defRPr>
      </a:lvl8pPr>
      <a:lvl9pPr marL="3886200" indent="-228600" algn="l" rtl="0" eaLnBrk="0" fontAlgn="base" hangingPunct="0">
        <a:spcBef>
          <a:spcPct val="20000"/>
        </a:spcBef>
        <a:spcAft>
          <a:spcPct val="0"/>
        </a:spcAft>
        <a:buFont typeface="Arial" charset="0"/>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48AC2F23-DA1F-490E-B89F-716E3A9C71BD}" type="datetimeFigureOut">
              <a:rPr lang="en-US"/>
              <a:pPr>
                <a:defRPr/>
              </a:pPr>
              <a:t>12/4/2019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F465F597-4073-4F80-81F2-F1BA18806A36}" type="slidenum">
              <a:rPr lang="en-US"/>
              <a:pPr>
                <a:defRPr/>
              </a:pPr>
              <a:t>‹nr.›</a:t>
            </a:fld>
            <a:endParaRPr lang="en-US"/>
          </a:p>
        </p:txBody>
      </p:sp>
    </p:spTree>
  </p:cSld>
  <p:clrMap bg1="lt1" tx1="dk1" bg2="lt2" tx2="dk2" accent1="accent1" accent2="accent2" accent3="accent3" accent4="accent4" accent5="accent5" accent6="accent6" hlink="hlink" folHlink="folHlink"/>
  <p:sldLayoutIdLst>
    <p:sldLayoutId id="2147484484" r:id="rId1"/>
    <p:sldLayoutId id="2147484485" r:id="rId2"/>
    <p:sldLayoutId id="2147484486" r:id="rId3"/>
    <p:sldLayoutId id="2147484487" r:id="rId4"/>
    <p:sldLayoutId id="2147484488" r:id="rId5"/>
    <p:sldLayoutId id="2147484489" r:id="rId6"/>
    <p:sldLayoutId id="2147484490" r:id="rId7"/>
    <p:sldLayoutId id="2147484491" r:id="rId8"/>
    <p:sldLayoutId id="2147484492" r:id="rId9"/>
    <p:sldLayoutId id="2147484493" r:id="rId10"/>
    <p:sldLayoutId id="2147484494"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07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A4EE7EC3-1DAC-4B8C-BBC4-4417CBD42DDB}" type="datetimeFigureOut">
              <a:rPr lang="en-US"/>
              <a:pPr>
                <a:defRPr/>
              </a:pPr>
              <a:t>12/4/2019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3CEFFC1-DE4F-4407-9990-9DEEC7E8FBA0}" type="slidenum">
              <a:rPr lang="en-US"/>
              <a:pPr>
                <a:defRPr/>
              </a:pPr>
              <a:t>‹nr.›</a:t>
            </a:fld>
            <a:endParaRPr lang="en-US"/>
          </a:p>
        </p:txBody>
      </p:sp>
    </p:spTree>
  </p:cSld>
  <p:clrMap bg1="lt1" tx1="dk1" bg2="lt2" tx2="dk2" accent1="accent1" accent2="accent2" accent3="accent3" accent4="accent4" accent5="accent5" accent6="accent6" hlink="hlink" folHlink="folHlink"/>
  <p:sldLayoutIdLst>
    <p:sldLayoutId id="2147484495" r:id="rId1"/>
    <p:sldLayoutId id="2147484496" r:id="rId2"/>
    <p:sldLayoutId id="2147484497" r:id="rId3"/>
    <p:sldLayoutId id="2147484498" r:id="rId4"/>
    <p:sldLayoutId id="2147484499" r:id="rId5"/>
    <p:sldLayoutId id="2147484500" r:id="rId6"/>
    <p:sldLayoutId id="2147484501" r:id="rId7"/>
    <p:sldLayoutId id="2147484502" r:id="rId8"/>
    <p:sldLayoutId id="2147484503" r:id="rId9"/>
    <p:sldLayoutId id="2147484504" r:id="rId10"/>
    <p:sldLayoutId id="214748450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5.tiff"/></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638800" y="3879706"/>
            <a:ext cx="1981200" cy="152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Rectangle 1"/>
          <p:cNvSpPr/>
          <p:nvPr/>
        </p:nvSpPr>
        <p:spPr>
          <a:xfrm>
            <a:off x="1224277" y="3879706"/>
            <a:ext cx="1981200" cy="152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tx1"/>
              </a:solidFill>
            </a:endParaRPr>
          </a:p>
        </p:txBody>
      </p:sp>
      <p:sp>
        <p:nvSpPr>
          <p:cNvPr id="9" name="Rectangle 8"/>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
        <p:nvSpPr>
          <p:cNvPr id="4102" name="Title 1"/>
          <p:cNvSpPr>
            <a:spLocks noGrp="1"/>
          </p:cNvSpPr>
          <p:nvPr>
            <p:ph type="ctrTitle"/>
          </p:nvPr>
        </p:nvSpPr>
        <p:spPr>
          <a:xfrm>
            <a:off x="609600" y="1219201"/>
            <a:ext cx="7772400" cy="1143000"/>
          </a:xfrm>
          <a:ln>
            <a:solidFill>
              <a:schemeClr val="tx1"/>
            </a:solidFill>
            <a:miter lim="800000"/>
            <a:headEnd/>
            <a:tailEnd/>
          </a:ln>
        </p:spPr>
        <p:txBody>
          <a:bodyPr/>
          <a:lstStyle/>
          <a:p>
            <a:pPr marL="342900" indent="-342900"/>
            <a:r>
              <a:rPr lang="en-US" altLang="en-US" sz="2400" dirty="0"/>
              <a:t>Vascular uptake on 18F-sodium fluoride positron emission tomography: precursor of vascular calcification?</a:t>
            </a:r>
          </a:p>
        </p:txBody>
      </p:sp>
      <p:sp>
        <p:nvSpPr>
          <p:cNvPr id="4103" name="Subtitle 3"/>
          <p:cNvSpPr>
            <a:spLocks noGrp="1"/>
          </p:cNvSpPr>
          <p:nvPr>
            <p:ph type="subTitle" idx="1"/>
          </p:nvPr>
        </p:nvSpPr>
        <p:spPr>
          <a:xfrm>
            <a:off x="609600" y="2514600"/>
            <a:ext cx="7772400" cy="1143000"/>
          </a:xfrm>
          <a:ln>
            <a:solidFill>
              <a:schemeClr val="tx1"/>
            </a:solidFill>
            <a:miter lim="800000"/>
            <a:headEnd/>
            <a:tailEnd/>
          </a:ln>
        </p:spPr>
        <p:txBody>
          <a:bodyPr/>
          <a:lstStyle/>
          <a:p>
            <a:pPr marL="0" lvl="1"/>
            <a:r>
              <a:rPr lang="en-US" altLang="en-US" sz="1000" dirty="0"/>
              <a:t>Annemarie M. den Harder MD </a:t>
            </a:r>
            <a:r>
              <a:rPr lang="en-US" altLang="en-US" sz="1000" dirty="0" err="1"/>
              <a:t>PhDa</a:t>
            </a:r>
            <a:r>
              <a:rPr lang="en-US" altLang="en-US" sz="1000" dirty="0"/>
              <a:t>, </a:t>
            </a:r>
            <a:r>
              <a:rPr lang="en-US" altLang="en-US" sz="1000" dirty="0" err="1"/>
              <a:t>Jelmer</a:t>
            </a:r>
            <a:r>
              <a:rPr lang="en-US" altLang="en-US" sz="1000" dirty="0"/>
              <a:t> M. </a:t>
            </a:r>
            <a:r>
              <a:rPr lang="en-US" altLang="en-US" sz="1000" dirty="0" err="1"/>
              <a:t>Wolterink</a:t>
            </a:r>
            <a:r>
              <a:rPr lang="en-US" altLang="en-US" sz="1000" dirty="0"/>
              <a:t> </a:t>
            </a:r>
            <a:r>
              <a:rPr lang="en-US" altLang="en-US" sz="1000" dirty="0" err="1"/>
              <a:t>PhDb</a:t>
            </a:r>
            <a:r>
              <a:rPr lang="en-US" altLang="en-US" sz="1000" dirty="0"/>
              <a:t>, Jonas W. </a:t>
            </a:r>
            <a:r>
              <a:rPr lang="en-US" altLang="en-US" sz="1000" dirty="0" err="1"/>
              <a:t>Bartstra</a:t>
            </a:r>
            <a:r>
              <a:rPr lang="en-US" altLang="en-US" sz="1000" dirty="0"/>
              <a:t> </a:t>
            </a:r>
            <a:r>
              <a:rPr lang="en-US" altLang="en-US" sz="1000" dirty="0" err="1"/>
              <a:t>MDa</a:t>
            </a:r>
            <a:r>
              <a:rPr lang="en-US" altLang="en-US" sz="1000" dirty="0"/>
              <a:t>, Wilko Spiering MD </a:t>
            </a:r>
            <a:r>
              <a:rPr lang="en-US" altLang="en-US" sz="1000" dirty="0" err="1"/>
              <a:t>PhDc</a:t>
            </a:r>
            <a:r>
              <a:rPr lang="en-US" altLang="en-US" sz="1000" dirty="0"/>
              <a:t>, Sabine R. </a:t>
            </a:r>
            <a:r>
              <a:rPr lang="en-US" altLang="en-US" sz="1000" dirty="0" err="1"/>
              <a:t>Zwakenberg</a:t>
            </a:r>
            <a:r>
              <a:rPr lang="en-US" altLang="en-US" sz="1000" dirty="0"/>
              <a:t> </a:t>
            </a:r>
            <a:r>
              <a:rPr lang="en-US" altLang="en-US" sz="1000" dirty="0" err="1"/>
              <a:t>MScd</a:t>
            </a:r>
            <a:r>
              <a:rPr lang="en-US" altLang="en-US" sz="1000" dirty="0"/>
              <a:t>, Joline W. </a:t>
            </a:r>
            <a:r>
              <a:rPr lang="en-US" altLang="en-US" sz="1000" dirty="0" err="1"/>
              <a:t>Beulens</a:t>
            </a:r>
            <a:r>
              <a:rPr lang="en-US" altLang="en-US" sz="1000" dirty="0"/>
              <a:t> </a:t>
            </a:r>
            <a:r>
              <a:rPr lang="en-US" altLang="en-US" sz="1000" dirty="0" err="1"/>
              <a:t>PhDd,e</a:t>
            </a:r>
            <a:r>
              <a:rPr lang="en-US" altLang="en-US" sz="1000" dirty="0"/>
              <a:t>, Riemer H.J.A. </a:t>
            </a:r>
            <a:r>
              <a:rPr lang="en-US" altLang="en-US" sz="1000" dirty="0" err="1"/>
              <a:t>Slart</a:t>
            </a:r>
            <a:r>
              <a:rPr lang="en-US" altLang="en-US" sz="1000" dirty="0"/>
              <a:t> MD </a:t>
            </a:r>
            <a:r>
              <a:rPr lang="en-US" altLang="en-US" sz="1000" dirty="0" err="1"/>
              <a:t>PhDf</a:t>
            </a:r>
            <a:r>
              <a:rPr lang="en-US" altLang="en-US" sz="1000" dirty="0"/>
              <a:t>, Gert </a:t>
            </a:r>
            <a:r>
              <a:rPr lang="en-US" altLang="en-US" sz="1000" dirty="0" err="1"/>
              <a:t>Luurtsema</a:t>
            </a:r>
            <a:r>
              <a:rPr lang="en-US" altLang="en-US" sz="1000" dirty="0"/>
              <a:t> </a:t>
            </a:r>
            <a:r>
              <a:rPr lang="en-US" altLang="en-US" sz="1000" dirty="0" err="1"/>
              <a:t>PhDf</a:t>
            </a:r>
            <a:r>
              <a:rPr lang="en-US" altLang="en-US" sz="1000" dirty="0"/>
              <a:t>, Willem P. Mali MD </a:t>
            </a:r>
            <a:r>
              <a:rPr lang="en-US" altLang="en-US" sz="1000" dirty="0" err="1"/>
              <a:t>PhDa</a:t>
            </a:r>
            <a:r>
              <a:rPr lang="en-US" altLang="en-US" sz="1000" dirty="0"/>
              <a:t>, </a:t>
            </a:r>
            <a:r>
              <a:rPr lang="en-US" altLang="en-US" sz="1000" dirty="0" err="1"/>
              <a:t>Pim</a:t>
            </a:r>
            <a:r>
              <a:rPr lang="en-US" altLang="en-US" sz="1000" dirty="0"/>
              <a:t> A. de Jong MD </a:t>
            </a:r>
            <a:r>
              <a:rPr lang="en-US" altLang="en-US" sz="1000" dirty="0" err="1"/>
              <a:t>PhDa</a:t>
            </a:r>
            <a:endParaRPr lang="en-US" altLang="en-US" sz="1000" dirty="0"/>
          </a:p>
          <a:p>
            <a:pPr marL="0" lvl="1"/>
            <a:r>
              <a:rPr lang="en-US" altLang="en-US" sz="800" dirty="0"/>
              <a:t>a. Department of Radiology, University Medical Center Utrecht, Utrecht University, the Netherlands; b. Image Sciences Institute, University Medical Center Utrecht, Utrecht University, the Netherlands; c. Department of Vascular Medicine, University Medical Center Utrecht, Utrecht University, the Netherlands; d. Julius Centre for Health Sciences and Primary Care, University Medical Center Utrecht, Utrecht University, the Netherlands; e. Department of Epidemiology and Biostatistics, Amsterdam University Medical Center, The Netherlands; f. Medical Imaging Center, Department of Nuclear Medicine and Molecular Imaging, University of Groningen, University Medical Center Groningen, Groningen, the Netherlands</a:t>
            </a:r>
            <a:r>
              <a:rPr lang="en-US" altLang="en-US" sz="1000" dirty="0"/>
              <a:t>.</a:t>
            </a:r>
          </a:p>
          <a:p>
            <a:endParaRPr lang="en-US" altLang="en-US" sz="1000" dirty="0"/>
          </a:p>
        </p:txBody>
      </p:sp>
      <p:sp>
        <p:nvSpPr>
          <p:cNvPr id="3" name="TextBox 2"/>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1026"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pic>
        <p:nvPicPr>
          <p:cNvPr id="5" name="Afbeelding 4" descr="Afbeelding met persoon, kleding, vrouw, vasthouden&#10;&#10;Automatisch gegenereerde beschrijving">
            <a:extLst>
              <a:ext uri="{FF2B5EF4-FFF2-40B4-BE49-F238E27FC236}">
                <a16:creationId xmlns:a16="http://schemas.microsoft.com/office/drawing/2014/main" id="{9A838575-CC22-4764-BE52-9AE6A97061B6}"/>
              </a:ext>
            </a:extLst>
          </p:cNvPr>
          <p:cNvPicPr>
            <a:picLocks noChangeAspect="1"/>
          </p:cNvPicPr>
          <p:nvPr/>
        </p:nvPicPr>
        <p:blipFill rotWithShape="1">
          <a:blip r:embed="rId4">
            <a:extLst>
              <a:ext uri="{28A0092B-C50C-407E-A947-70E740481C1C}">
                <a14:useLocalDpi xmlns:a14="http://schemas.microsoft.com/office/drawing/2010/main" val="0"/>
              </a:ext>
            </a:extLst>
          </a:blip>
          <a:srcRect l="12638" t="2000" r="9531" b="37800"/>
          <a:stretch/>
        </p:blipFill>
        <p:spPr>
          <a:xfrm>
            <a:off x="1224278" y="3892694"/>
            <a:ext cx="1970314" cy="1524000"/>
          </a:xfrm>
          <a:prstGeom prst="rect">
            <a:avLst/>
          </a:prstGeom>
        </p:spPr>
      </p:pic>
      <p:pic>
        <p:nvPicPr>
          <p:cNvPr id="6" name="Picture 2" descr="Afbeeldingsresultaat voor umc utrecht logo">
            <a:extLst>
              <a:ext uri="{FF2B5EF4-FFF2-40B4-BE49-F238E27FC236}">
                <a16:creationId xmlns:a16="http://schemas.microsoft.com/office/drawing/2014/main" id="{D8047FAE-26E3-4093-AABF-33283386908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53100" y="3876263"/>
            <a:ext cx="1752600" cy="153088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a:t>BACKGROUND</a:t>
            </a:r>
            <a:endParaRPr lang="en-US" sz="3600" dirty="0"/>
          </a:p>
        </p:txBody>
      </p:sp>
      <p:sp>
        <p:nvSpPr>
          <p:cNvPr id="6151" name="Content Placeholder 4"/>
          <p:cNvSpPr>
            <a:spLocks noGrp="1"/>
          </p:cNvSpPr>
          <p:nvPr>
            <p:ph idx="1"/>
          </p:nvPr>
        </p:nvSpPr>
        <p:spPr>
          <a:xfrm>
            <a:off x="457200" y="1524000"/>
            <a:ext cx="8305800" cy="4379913"/>
          </a:xfrm>
          <a:ln>
            <a:solidFill>
              <a:schemeClr val="accent1"/>
            </a:solidFill>
            <a:miter lim="800000"/>
            <a:headEnd/>
            <a:tailEnd/>
          </a:ln>
        </p:spPr>
        <p:txBody>
          <a:bodyPr/>
          <a:lstStyle/>
          <a:p>
            <a:pPr marL="0" indent="0">
              <a:buNone/>
            </a:pPr>
            <a:r>
              <a:rPr lang="en-US" altLang="en-US" sz="2800" dirty="0"/>
              <a:t>1-</a:t>
            </a:r>
            <a:r>
              <a:rPr lang="en-US" sz="2800" kern="1200" dirty="0"/>
              <a:t>Microcalcifications cannot be identified with the present resolution of CT.</a:t>
            </a:r>
            <a:r>
              <a:rPr lang="en-US" altLang="en-US" sz="2800" dirty="0"/>
              <a:t> </a:t>
            </a:r>
          </a:p>
          <a:p>
            <a:pPr marL="0" indent="0">
              <a:buNone/>
            </a:pPr>
            <a:r>
              <a:rPr lang="en-US" altLang="en-US" sz="2800" dirty="0"/>
              <a:t>2-</a:t>
            </a:r>
            <a:r>
              <a:rPr lang="en-US" sz="2800" kern="1200" baseline="30000" dirty="0"/>
              <a:t>18</a:t>
            </a:r>
            <a:r>
              <a:rPr lang="en-US" sz="2800" kern="1200" dirty="0"/>
              <a:t>F-sodium fluoride</a:t>
            </a:r>
            <a:r>
              <a:rPr lang="en-US" sz="2800" kern="1200" baseline="30000" dirty="0"/>
              <a:t> </a:t>
            </a:r>
            <a:r>
              <a:rPr lang="en-US" sz="2800" kern="1200" dirty="0"/>
              <a:t>(</a:t>
            </a:r>
            <a:r>
              <a:rPr lang="en-US" sz="2800" kern="1200" baseline="30000" dirty="0"/>
              <a:t>18</a:t>
            </a:r>
            <a:r>
              <a:rPr lang="en-US" sz="2800" kern="1200" dirty="0"/>
              <a:t>F-NaF) positron emission tomography (PET) imaging has been proposed for noninvasive identification microcalcification</a:t>
            </a:r>
            <a:r>
              <a:rPr lang="en-US" altLang="en-US" sz="2800" dirty="0"/>
              <a:t> </a:t>
            </a:r>
          </a:p>
          <a:p>
            <a:pPr marL="0" indent="0">
              <a:buNone/>
            </a:pPr>
            <a:r>
              <a:rPr lang="en-US" altLang="en-US" sz="2800" dirty="0"/>
              <a:t>3-</a:t>
            </a:r>
            <a:r>
              <a:rPr lang="en-US" sz="2800" kern="1200" dirty="0"/>
              <a:t>The objective of this study was to assess whether </a:t>
            </a:r>
            <a:r>
              <a:rPr lang="en-US" sz="2800" kern="1200" baseline="30000" dirty="0"/>
              <a:t>18</a:t>
            </a:r>
            <a:r>
              <a:rPr lang="en-US" sz="2800" kern="1200" dirty="0"/>
              <a:t>F-NaF activity can assess the presence and predict progression of CT detectable vascular calcification.</a:t>
            </a:r>
            <a:endParaRPr lang="en-US" altLang="en-US" sz="2800" dirty="0"/>
          </a:p>
          <a:p>
            <a:pPr marL="514350" indent="-514350">
              <a:buFont typeface="Times New Roman" pitchFamily="18" charset="0"/>
              <a:buAutoNum type="alphaUcPeriod"/>
            </a:pPr>
            <a:endParaRPr lang="en-US" altLang="en-US" sz="28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a:t>METHODS</a:t>
            </a:r>
            <a:endParaRPr lang="en-US" sz="3600" dirty="0"/>
          </a:p>
        </p:txBody>
      </p:sp>
      <p:sp>
        <p:nvSpPr>
          <p:cNvPr id="6151" name="Content Placeholder 4"/>
          <p:cNvSpPr>
            <a:spLocks noGrp="1"/>
          </p:cNvSpPr>
          <p:nvPr>
            <p:ph idx="1"/>
          </p:nvPr>
        </p:nvSpPr>
        <p:spPr>
          <a:xfrm>
            <a:off x="457200" y="1524000"/>
            <a:ext cx="8305800" cy="4379913"/>
          </a:xfrm>
          <a:ln>
            <a:solidFill>
              <a:schemeClr val="accent1"/>
            </a:solidFill>
            <a:miter lim="800000"/>
            <a:headEnd/>
            <a:tailEnd/>
          </a:ln>
        </p:spPr>
        <p:txBody>
          <a:bodyPr/>
          <a:lstStyle/>
          <a:p>
            <a:pPr marL="514350" indent="-514350">
              <a:buFont typeface="Times New Roman" pitchFamily="18" charset="0"/>
              <a:buAutoNum type="alphaUcPeriod"/>
            </a:pPr>
            <a:r>
              <a:rPr lang="en-US" altLang="en-US" sz="2800" dirty="0"/>
              <a:t>Study type: </a:t>
            </a:r>
            <a:r>
              <a:rPr lang="en-US" altLang="en-US" sz="2000" dirty="0"/>
              <a:t>Prospective/randomized/double blind/placebo controlled</a:t>
            </a:r>
          </a:p>
          <a:p>
            <a:pPr marL="514350" indent="-514350">
              <a:buFont typeface="Times New Roman" pitchFamily="18" charset="0"/>
              <a:buAutoNum type="alphaUcPeriod"/>
            </a:pPr>
            <a:r>
              <a:rPr lang="en-US" altLang="en-US" sz="2800" dirty="0"/>
              <a:t>Study subjects: </a:t>
            </a:r>
            <a:r>
              <a:rPr lang="en-US" altLang="en-US" sz="2000" dirty="0"/>
              <a:t>The data of two longitudinal studies in which patients received a 18F-NaF PET-CT at baseline and after six months or one year follow-up were used. </a:t>
            </a:r>
          </a:p>
          <a:p>
            <a:pPr marL="514350" indent="-514350">
              <a:buFont typeface="Times New Roman" pitchFamily="18" charset="0"/>
              <a:buAutoNum type="alphaUcPeriod"/>
            </a:pPr>
            <a:r>
              <a:rPr lang="en-US" altLang="en-US" sz="2800" dirty="0"/>
              <a:t>Study endpoints:</a:t>
            </a:r>
          </a:p>
          <a:p>
            <a:pPr marL="914400" lvl="1" indent="-514350">
              <a:buFont typeface="Times New Roman" pitchFamily="18" charset="0"/>
              <a:buAutoNum type="alphaUcPeriod"/>
            </a:pPr>
            <a:r>
              <a:rPr lang="en-US" altLang="en-US" sz="2400" dirty="0"/>
              <a:t>Primary end point: The relationship between the TBR and calcification progression (delta calcium mass). </a:t>
            </a:r>
          </a:p>
          <a:p>
            <a:pPr marL="514350" indent="-514350">
              <a:buFont typeface="Times New Roman" pitchFamily="18" charset="0"/>
              <a:buAutoNum type="alphaUcPeriod"/>
            </a:pPr>
            <a:r>
              <a:rPr lang="en-US" altLang="en-US" sz="2800" dirty="0"/>
              <a:t>Study variables:</a:t>
            </a:r>
          </a:p>
          <a:p>
            <a:pPr marL="914400" lvl="1" indent="-514350">
              <a:buFont typeface="Times New Roman" pitchFamily="18" charset="0"/>
              <a:buAutoNum type="alphaUcPeriod"/>
            </a:pPr>
            <a:r>
              <a:rPr lang="en-US" altLang="en-US" sz="2400" dirty="0"/>
              <a:t>TBR (as measured at baseline), delta calcium mass, age, gender, BMI and renal function (creatinine level). </a:t>
            </a:r>
          </a:p>
          <a:p>
            <a:pPr marL="514350" indent="-514350">
              <a:buFont typeface="Times New Roman" pitchFamily="18" charset="0"/>
              <a:buAutoNum type="alphaUcPeriod"/>
            </a:pPr>
            <a:endParaRPr lang="en-US" altLang="en-US" sz="28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Tree>
    <p:extLst>
      <p:ext uri="{BB962C8B-B14F-4D97-AF65-F5344CB8AC3E}">
        <p14:creationId xmlns:p14="http://schemas.microsoft.com/office/powerpoint/2010/main" val="37866964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a:t>RESULTS</a:t>
            </a:r>
            <a:endParaRPr lang="en-US" sz="3600" dirty="0"/>
          </a:p>
        </p:txBody>
      </p:sp>
      <p:sp>
        <p:nvSpPr>
          <p:cNvPr id="6151" name="Content Placeholder 4"/>
          <p:cNvSpPr>
            <a:spLocks noGrp="1"/>
          </p:cNvSpPr>
          <p:nvPr>
            <p:ph idx="1"/>
          </p:nvPr>
        </p:nvSpPr>
        <p:spPr>
          <a:xfrm>
            <a:off x="457200" y="1524000"/>
            <a:ext cx="8305800" cy="4379913"/>
          </a:xfrm>
          <a:ln>
            <a:solidFill>
              <a:schemeClr val="accent1"/>
            </a:solidFill>
            <a:miter lim="800000"/>
            <a:headEnd/>
            <a:tailEnd/>
          </a:ln>
        </p:spPr>
        <p:txBody>
          <a:bodyPr/>
          <a:lstStyle/>
          <a:p>
            <a:pPr marL="0" indent="0" algn="ctr">
              <a:buNone/>
            </a:pPr>
            <a:endParaRPr lang="en-US" altLang="en-US" sz="2800" dirty="0">
              <a:solidFill>
                <a:srgbClr val="000000"/>
              </a:solidFill>
            </a:endParaRPr>
          </a:p>
          <a:p>
            <a:pPr marL="0" indent="0" algn="ctr">
              <a:buNone/>
            </a:pPr>
            <a:endParaRPr lang="en-US" altLang="en-US" sz="2800" dirty="0">
              <a:solidFill>
                <a:srgbClr val="000000"/>
              </a:solidFill>
            </a:endParaRPr>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graphicFrame>
        <p:nvGraphicFramePr>
          <p:cNvPr id="2" name="Tabel 1">
            <a:extLst>
              <a:ext uri="{FF2B5EF4-FFF2-40B4-BE49-F238E27FC236}">
                <a16:creationId xmlns:a16="http://schemas.microsoft.com/office/drawing/2014/main" id="{700FC66E-EA9A-4561-B40B-4AF44E710C45}"/>
              </a:ext>
            </a:extLst>
          </p:cNvPr>
          <p:cNvGraphicFramePr>
            <a:graphicFrameLocks noGrp="1"/>
          </p:cNvGraphicFramePr>
          <p:nvPr>
            <p:extLst>
              <p:ext uri="{D42A27DB-BD31-4B8C-83A1-F6EECF244321}">
                <p14:modId xmlns:p14="http://schemas.microsoft.com/office/powerpoint/2010/main" val="2309832476"/>
              </p:ext>
            </p:extLst>
          </p:nvPr>
        </p:nvGraphicFramePr>
        <p:xfrm>
          <a:off x="914400" y="2438400"/>
          <a:ext cx="6972298" cy="3025556"/>
        </p:xfrm>
        <a:graphic>
          <a:graphicData uri="http://schemas.openxmlformats.org/drawingml/2006/table">
            <a:tbl>
              <a:tblPr firstRow="1" firstCol="1" bandRow="1">
                <a:tableStyleId>{9D7B26C5-4107-4FEC-AEDC-1716B250A1EF}</a:tableStyleId>
              </a:tblPr>
              <a:tblGrid>
                <a:gridCol w="2626294">
                  <a:extLst>
                    <a:ext uri="{9D8B030D-6E8A-4147-A177-3AD203B41FA5}">
                      <a16:colId xmlns:a16="http://schemas.microsoft.com/office/drawing/2014/main" val="3274195943"/>
                    </a:ext>
                  </a:extLst>
                </a:gridCol>
                <a:gridCol w="3232429">
                  <a:extLst>
                    <a:ext uri="{9D8B030D-6E8A-4147-A177-3AD203B41FA5}">
                      <a16:colId xmlns:a16="http://schemas.microsoft.com/office/drawing/2014/main" val="1665839990"/>
                    </a:ext>
                  </a:extLst>
                </a:gridCol>
                <a:gridCol w="1113575">
                  <a:extLst>
                    <a:ext uri="{9D8B030D-6E8A-4147-A177-3AD203B41FA5}">
                      <a16:colId xmlns:a16="http://schemas.microsoft.com/office/drawing/2014/main" val="935039588"/>
                    </a:ext>
                  </a:extLst>
                </a:gridCol>
              </a:tblGrid>
              <a:tr h="282356">
                <a:tc>
                  <a:txBody>
                    <a:bodyPr/>
                    <a:lstStyle/>
                    <a:p>
                      <a:pPr algn="l">
                        <a:spcAft>
                          <a:spcPts val="0"/>
                        </a:spcAft>
                      </a:pPr>
                      <a:r>
                        <a:rPr lang="en-US" sz="1200">
                          <a:effectLst/>
                        </a:rPr>
                        <a:t>Variable</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a:effectLst/>
                        </a:rPr>
                        <a:t>Regression coefficient β [95% CI]</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a:effectLst/>
                        </a:rPr>
                        <a:t>p-value</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4607142"/>
                  </a:ext>
                </a:extLst>
              </a:tr>
              <a:tr h="179274">
                <a:tc gridSpan="3">
                  <a:txBody>
                    <a:bodyPr/>
                    <a:lstStyle/>
                    <a:p>
                      <a:pPr algn="ctr">
                        <a:spcAft>
                          <a:spcPts val="0"/>
                        </a:spcAft>
                      </a:pPr>
                      <a:r>
                        <a:rPr lang="en-US" sz="1200">
                          <a:effectLst/>
                        </a:rPr>
                        <a:t>TEMP study</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nl-NL"/>
                    </a:p>
                  </a:txBody>
                  <a:tcPr/>
                </a:tc>
                <a:tc hMerge="1">
                  <a:txBody>
                    <a:bodyPr/>
                    <a:lstStyle/>
                    <a:p>
                      <a:endParaRPr lang="nl-NL"/>
                    </a:p>
                  </a:txBody>
                  <a:tcPr/>
                </a:tc>
                <a:extLst>
                  <a:ext uri="{0D108BD9-81ED-4DB2-BD59-A6C34878D82A}">
                    <a16:rowId xmlns:a16="http://schemas.microsoft.com/office/drawing/2014/main" val="1935657136"/>
                  </a:ext>
                </a:extLst>
              </a:tr>
              <a:tr h="179274">
                <a:tc>
                  <a:txBody>
                    <a:bodyPr/>
                    <a:lstStyle/>
                    <a:p>
                      <a:pPr algn="l">
                        <a:spcAft>
                          <a:spcPts val="0"/>
                        </a:spcAft>
                      </a:pPr>
                      <a:r>
                        <a:rPr lang="en-US" sz="1200">
                          <a:effectLst/>
                        </a:rPr>
                        <a:t>Age (years)</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a:effectLst/>
                        </a:rPr>
                        <a:t>1.002 [0.994 – 1.010]</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a:effectLst/>
                        </a:rPr>
                        <a:t>0.684</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71161302"/>
                  </a:ext>
                </a:extLst>
              </a:tr>
              <a:tr h="179274">
                <a:tc>
                  <a:txBody>
                    <a:bodyPr/>
                    <a:lstStyle/>
                    <a:p>
                      <a:pPr algn="l">
                        <a:spcAft>
                          <a:spcPts val="0"/>
                        </a:spcAft>
                      </a:pPr>
                      <a:r>
                        <a:rPr lang="en-US" sz="1200">
                          <a:effectLst/>
                        </a:rPr>
                        <a:t>Gender (male)</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dirty="0">
                          <a:effectLst/>
                        </a:rPr>
                        <a:t>1.028 [0.878 – 1.204]</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a:effectLst/>
                        </a:rPr>
                        <a:t>0.738</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33785354"/>
                  </a:ext>
                </a:extLst>
              </a:tr>
              <a:tr h="179274">
                <a:tc>
                  <a:txBody>
                    <a:bodyPr/>
                    <a:lstStyle/>
                    <a:p>
                      <a:pPr algn="l">
                        <a:spcAft>
                          <a:spcPts val="0"/>
                        </a:spcAft>
                      </a:pPr>
                      <a:r>
                        <a:rPr lang="en-US" sz="1200">
                          <a:effectLst/>
                        </a:rPr>
                        <a:t>BMI (kg/m2)</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a:effectLst/>
                        </a:rPr>
                        <a:t>0.987 [0.970 – 1.004]</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a:effectLst/>
                        </a:rPr>
                        <a:t>0.141</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25471499"/>
                  </a:ext>
                </a:extLst>
              </a:tr>
              <a:tr h="179274">
                <a:tc>
                  <a:txBody>
                    <a:bodyPr/>
                    <a:lstStyle/>
                    <a:p>
                      <a:pPr algn="l">
                        <a:spcAft>
                          <a:spcPts val="0"/>
                        </a:spcAft>
                      </a:pPr>
                      <a:r>
                        <a:rPr lang="en-US" sz="1200">
                          <a:effectLst/>
                        </a:rPr>
                        <a:t>Creatinine level (µmol/l)</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a:effectLst/>
                        </a:rPr>
                        <a:t>0.997 [0.992 – 1.003]</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a:effectLst/>
                        </a:rPr>
                        <a:t>0.369</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41757824"/>
                  </a:ext>
                </a:extLst>
              </a:tr>
              <a:tr h="179274">
                <a:tc>
                  <a:txBody>
                    <a:bodyPr/>
                    <a:lstStyle/>
                    <a:p>
                      <a:pPr algn="l">
                        <a:spcAft>
                          <a:spcPts val="0"/>
                        </a:spcAft>
                      </a:pPr>
                      <a:r>
                        <a:rPr lang="en-US" sz="1200">
                          <a:effectLst/>
                        </a:rPr>
                        <a:t>Baseline calcium mass</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a:effectLst/>
                        </a:rPr>
                        <a:t>1.006 [1.005 – 1.006]</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a:effectLst/>
                        </a:rPr>
                        <a:t>P&lt;0.001</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56802503"/>
                  </a:ext>
                </a:extLst>
              </a:tr>
              <a:tr h="179274">
                <a:tc>
                  <a:txBody>
                    <a:bodyPr/>
                    <a:lstStyle/>
                    <a:p>
                      <a:pPr algn="l">
                        <a:spcAft>
                          <a:spcPts val="0"/>
                        </a:spcAft>
                      </a:pPr>
                      <a:r>
                        <a:rPr lang="en-US" sz="1200">
                          <a:effectLst/>
                        </a:rPr>
                        <a:t>Delta calcium mass</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a:effectLst/>
                        </a:rPr>
                        <a:t>1.002 [1.002 -1.003]</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a:effectLst/>
                        </a:rPr>
                        <a:t>P&lt;0.001</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18522567"/>
                  </a:ext>
                </a:extLst>
              </a:tr>
              <a:tr h="179274">
                <a:tc>
                  <a:txBody>
                    <a:bodyPr/>
                    <a:lstStyle/>
                    <a:p>
                      <a:pPr algn="l">
                        <a:spcAft>
                          <a:spcPts val="0"/>
                        </a:spcAft>
                      </a:pPr>
                      <a:r>
                        <a:rPr lang="en-US" sz="12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dirty="0">
                          <a:effectLst/>
                        </a:rPr>
                        <a:t> </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17180365"/>
                  </a:ext>
                </a:extLst>
              </a:tr>
              <a:tr h="179274">
                <a:tc gridSpan="3">
                  <a:txBody>
                    <a:bodyPr/>
                    <a:lstStyle/>
                    <a:p>
                      <a:pPr algn="ctr">
                        <a:spcAft>
                          <a:spcPts val="0"/>
                        </a:spcAft>
                      </a:pPr>
                      <a:r>
                        <a:rPr lang="en-US" sz="1200">
                          <a:effectLst/>
                        </a:rPr>
                        <a:t>VITACAL study</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nl-NL"/>
                    </a:p>
                  </a:txBody>
                  <a:tcPr/>
                </a:tc>
                <a:tc hMerge="1">
                  <a:txBody>
                    <a:bodyPr/>
                    <a:lstStyle/>
                    <a:p>
                      <a:endParaRPr lang="nl-NL"/>
                    </a:p>
                  </a:txBody>
                  <a:tcPr/>
                </a:tc>
                <a:extLst>
                  <a:ext uri="{0D108BD9-81ED-4DB2-BD59-A6C34878D82A}">
                    <a16:rowId xmlns:a16="http://schemas.microsoft.com/office/drawing/2014/main" val="2168349547"/>
                  </a:ext>
                </a:extLst>
              </a:tr>
              <a:tr h="179274">
                <a:tc>
                  <a:txBody>
                    <a:bodyPr/>
                    <a:lstStyle/>
                    <a:p>
                      <a:pPr algn="l">
                        <a:spcAft>
                          <a:spcPts val="0"/>
                        </a:spcAft>
                      </a:pPr>
                      <a:r>
                        <a:rPr lang="en-US" sz="1200">
                          <a:effectLst/>
                        </a:rPr>
                        <a:t>Age (years)</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a:effectLst/>
                        </a:rPr>
                        <a:t>1.002 [0.994 – 1.010]</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a:effectLst/>
                        </a:rPr>
                        <a:t>0.443</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17059534"/>
                  </a:ext>
                </a:extLst>
              </a:tr>
              <a:tr h="179274">
                <a:tc>
                  <a:txBody>
                    <a:bodyPr/>
                    <a:lstStyle/>
                    <a:p>
                      <a:pPr algn="l">
                        <a:spcAft>
                          <a:spcPts val="0"/>
                        </a:spcAft>
                      </a:pPr>
                      <a:r>
                        <a:rPr lang="en-US" sz="1200">
                          <a:effectLst/>
                        </a:rPr>
                        <a:t>Gender (male)</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a:effectLst/>
                        </a:rPr>
                        <a:t>1.009 [0.857 – 1.188]</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a:effectLst/>
                        </a:rPr>
                        <a:t>0.917</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92243005"/>
                  </a:ext>
                </a:extLst>
              </a:tr>
              <a:tr h="179274">
                <a:tc>
                  <a:txBody>
                    <a:bodyPr/>
                    <a:lstStyle/>
                    <a:p>
                      <a:pPr algn="l">
                        <a:spcAft>
                          <a:spcPts val="0"/>
                        </a:spcAft>
                      </a:pPr>
                      <a:r>
                        <a:rPr lang="en-US" sz="1200">
                          <a:effectLst/>
                        </a:rPr>
                        <a:t>BMI (kg/m2)</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a:effectLst/>
                        </a:rPr>
                        <a:t>1.011 [0.999 – 1.023]</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a:effectLst/>
                        </a:rPr>
                        <a:t>0.093</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50521348"/>
                  </a:ext>
                </a:extLst>
              </a:tr>
              <a:tr h="179274">
                <a:tc>
                  <a:txBody>
                    <a:bodyPr/>
                    <a:lstStyle/>
                    <a:p>
                      <a:pPr algn="l">
                        <a:spcAft>
                          <a:spcPts val="0"/>
                        </a:spcAft>
                      </a:pPr>
                      <a:r>
                        <a:rPr lang="en-US" sz="1200">
                          <a:effectLst/>
                        </a:rPr>
                        <a:t>Creatinine level (µmol/l)</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a:effectLst/>
                        </a:rPr>
                        <a:t>0.999 [0.996 – 1.001]</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a:effectLst/>
                        </a:rPr>
                        <a:t>0.309</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63073184"/>
                  </a:ext>
                </a:extLst>
              </a:tr>
              <a:tr h="179274">
                <a:tc>
                  <a:txBody>
                    <a:bodyPr/>
                    <a:lstStyle/>
                    <a:p>
                      <a:pPr algn="l">
                        <a:spcAft>
                          <a:spcPts val="0"/>
                        </a:spcAft>
                      </a:pPr>
                      <a:r>
                        <a:rPr lang="en-US" sz="1200">
                          <a:effectLst/>
                        </a:rPr>
                        <a:t>Baseline calcium mass</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a:effectLst/>
                        </a:rPr>
                        <a:t>1.014 [1.013 – 1.014]</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a:effectLst/>
                        </a:rPr>
                        <a:t>P&lt;0.001</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22996749"/>
                  </a:ext>
                </a:extLst>
              </a:tr>
              <a:tr h="179274">
                <a:tc>
                  <a:txBody>
                    <a:bodyPr/>
                    <a:lstStyle/>
                    <a:p>
                      <a:pPr algn="l">
                        <a:spcAft>
                          <a:spcPts val="0"/>
                        </a:spcAft>
                      </a:pPr>
                      <a:r>
                        <a:rPr lang="en-US" sz="1200">
                          <a:effectLst/>
                        </a:rPr>
                        <a:t>Delta calcium mass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dirty="0">
                          <a:effectLst/>
                        </a:rPr>
                        <a:t>1.006 [1.005 – 1.007]</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US" sz="1200" dirty="0">
                          <a:effectLst/>
                        </a:rPr>
                        <a:t>P&lt;0.001</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19730985"/>
                  </a:ext>
                </a:extLst>
              </a:tr>
            </a:tbl>
          </a:graphicData>
        </a:graphic>
      </p:graphicFrame>
      <p:sp>
        <p:nvSpPr>
          <p:cNvPr id="3" name="Rectangle 1">
            <a:extLst>
              <a:ext uri="{FF2B5EF4-FFF2-40B4-BE49-F238E27FC236}">
                <a16:creationId xmlns:a16="http://schemas.microsoft.com/office/drawing/2014/main" id="{3A00AF2E-420C-4F0F-9318-4759A80974C9}"/>
              </a:ext>
            </a:extLst>
          </p:cNvPr>
          <p:cNvSpPr>
            <a:spLocks noChangeArrowheads="1"/>
          </p:cNvSpPr>
          <p:nvPr/>
        </p:nvSpPr>
        <p:spPr bwMode="auto">
          <a:xfrm>
            <a:off x="717592" y="1574403"/>
            <a:ext cx="778501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nl-NL" b="1" i="0" u="none" strike="noStrike" cap="none" normalizeH="0" baseline="0" dirty="0">
                <a:ln>
                  <a:noFill/>
                </a:ln>
                <a:solidFill>
                  <a:schemeClr val="tx1"/>
                </a:solidFill>
                <a:effectLst/>
                <a:latin typeface="+mn-lt"/>
                <a:ea typeface="Calibri" panose="020F0502020204030204" pitchFamily="34" charset="0"/>
                <a:cs typeface="Times New Roman" panose="02020603050405020304" pitchFamily="18" charset="0"/>
              </a:rPr>
              <a:t>Table 2:</a:t>
            </a:r>
            <a:r>
              <a:rPr kumimoji="0" lang="en-US" altLang="nl-NL" b="0" i="0" u="none" strike="noStrike" cap="none" normalizeH="0" baseline="0" dirty="0">
                <a:ln>
                  <a:noFill/>
                </a:ln>
                <a:solidFill>
                  <a:schemeClr val="tx1"/>
                </a:solidFill>
                <a:effectLst/>
                <a:latin typeface="+mn-lt"/>
                <a:ea typeface="Calibri" panose="020F0502020204030204" pitchFamily="34" charset="0"/>
                <a:cs typeface="Times New Roman" panose="02020603050405020304" pitchFamily="18" charset="0"/>
              </a:rPr>
              <a:t> </a:t>
            </a:r>
            <a:r>
              <a:rPr kumimoji="0" lang="en-US" altLang="nl-NL" b="0" i="0" u="sng" strike="noStrike" cap="none" normalizeH="0" baseline="0" dirty="0">
                <a:ln>
                  <a:noFill/>
                </a:ln>
                <a:solidFill>
                  <a:schemeClr val="tx1"/>
                </a:solidFill>
                <a:effectLst/>
                <a:latin typeface="+mn-lt"/>
                <a:ea typeface="Calibri" panose="020F0502020204030204" pitchFamily="34" charset="0"/>
                <a:cs typeface="Times New Roman" panose="02020603050405020304" pitchFamily="18" charset="0"/>
              </a:rPr>
              <a:t>Multilevel linear regression model. </a:t>
            </a:r>
            <a:r>
              <a:rPr kumimoji="0" lang="en-US" altLang="nl-NL" b="0" i="0" u="none" strike="noStrike" cap="none" normalizeH="0" baseline="0" dirty="0">
                <a:ln>
                  <a:noFill/>
                </a:ln>
                <a:solidFill>
                  <a:schemeClr val="tx1"/>
                </a:solidFill>
                <a:effectLst/>
                <a:latin typeface="+mn-lt"/>
                <a:ea typeface="Calibri" panose="020F0502020204030204" pitchFamily="34" charset="0"/>
                <a:cs typeface="Times New Roman" panose="02020603050405020304" pitchFamily="18" charset="0"/>
              </a:rPr>
              <a:t>Results of the multilevel linear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nl-NL" b="0" i="0" u="none" strike="noStrike" cap="none" normalizeH="0" baseline="0" dirty="0">
                <a:ln>
                  <a:noFill/>
                </a:ln>
                <a:solidFill>
                  <a:schemeClr val="tx1"/>
                </a:solidFill>
                <a:effectLst/>
                <a:latin typeface="+mn-lt"/>
                <a:ea typeface="Calibri" panose="020F0502020204030204" pitchFamily="34" charset="0"/>
                <a:cs typeface="Times New Roman" panose="02020603050405020304" pitchFamily="18" charset="0"/>
              </a:rPr>
              <a:t>regression model with TBR at baseline as dependent variable.</a:t>
            </a:r>
            <a:endParaRPr kumimoji="0" lang="nl-NL" altLang="nl-NL" b="0" i="0" u="none" strike="noStrike" cap="none" normalizeH="0" baseline="0" dirty="0">
              <a:ln>
                <a:noFill/>
              </a:ln>
              <a:solidFill>
                <a:schemeClr val="tx1"/>
              </a:solidFill>
              <a:effectLst/>
              <a:latin typeface="+mn-lt"/>
            </a:endParaRPr>
          </a:p>
        </p:txBody>
      </p:sp>
    </p:spTree>
    <p:extLst>
      <p:ext uri="{BB962C8B-B14F-4D97-AF65-F5344CB8AC3E}">
        <p14:creationId xmlns:p14="http://schemas.microsoft.com/office/powerpoint/2010/main" val="2186451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a:t>RESULTS</a:t>
            </a:r>
            <a:endParaRPr lang="en-US" sz="36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pic>
        <p:nvPicPr>
          <p:cNvPr id="9" name="Tijdelijke aanduiding voor inhoud 8">
            <a:extLst>
              <a:ext uri="{FF2B5EF4-FFF2-40B4-BE49-F238E27FC236}">
                <a16:creationId xmlns:a16="http://schemas.microsoft.com/office/drawing/2014/main" id="{447B203C-4715-4CA8-AE2D-D5AB523A4CA9}"/>
              </a:ext>
            </a:extLst>
          </p:cNvPr>
          <p:cNvPicPr>
            <a:picLocks noGrp="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5486400" y="1410913"/>
            <a:ext cx="3128910" cy="4379913"/>
          </a:xfrm>
          <a:prstGeom prst="rect">
            <a:avLst/>
          </a:prstGeom>
          <a:noFill/>
          <a:ln>
            <a:noFill/>
          </a:ln>
        </p:spPr>
      </p:pic>
      <p:sp>
        <p:nvSpPr>
          <p:cNvPr id="3" name="Tekstvak 2">
            <a:extLst>
              <a:ext uri="{FF2B5EF4-FFF2-40B4-BE49-F238E27FC236}">
                <a16:creationId xmlns:a16="http://schemas.microsoft.com/office/drawing/2014/main" id="{3826B441-10DE-447F-8532-7BF242EE4EF6}"/>
              </a:ext>
            </a:extLst>
          </p:cNvPr>
          <p:cNvSpPr txBox="1"/>
          <p:nvPr/>
        </p:nvSpPr>
        <p:spPr>
          <a:xfrm>
            <a:off x="914400" y="1828800"/>
            <a:ext cx="3505200" cy="3693319"/>
          </a:xfrm>
          <a:prstGeom prst="rect">
            <a:avLst/>
          </a:prstGeom>
          <a:noFill/>
        </p:spPr>
        <p:txBody>
          <a:bodyPr wrap="square" rtlCol="0">
            <a:spAutoFit/>
          </a:bodyPr>
          <a:lstStyle/>
          <a:p>
            <a:r>
              <a:rPr lang="en-US" i="1" dirty="0"/>
              <a:t>Figure 4: </a:t>
            </a:r>
            <a:r>
              <a:rPr lang="en-US" u="sng" baseline="30000" dirty="0"/>
              <a:t>18</a:t>
            </a:r>
            <a:r>
              <a:rPr lang="en-US" u="sng" dirty="0"/>
              <a:t>F-NaF activity and calcium progression.</a:t>
            </a:r>
            <a:r>
              <a:rPr lang="en-US" dirty="0"/>
              <a:t> Relationship between baseline TBR and calcium progression in the placebo groups in slices without calcium at baseline. Slices in which calcium progression is seen at follow-up have a higher TBR at baseline in both studies (p&lt;0.001 in both studies). </a:t>
            </a:r>
            <a:r>
              <a:rPr lang="en-US" i="1" dirty="0"/>
              <a:t>FU Follow Up, TBR Target to Background Ratio</a:t>
            </a:r>
            <a:r>
              <a:rPr lang="en-US" dirty="0"/>
              <a:t> </a:t>
            </a:r>
            <a:endParaRPr lang="nl-NL" dirty="0"/>
          </a:p>
          <a:p>
            <a:endParaRPr lang="nl-NL" dirty="0"/>
          </a:p>
        </p:txBody>
      </p:sp>
    </p:spTree>
    <p:extLst>
      <p:ext uri="{BB962C8B-B14F-4D97-AF65-F5344CB8AC3E}">
        <p14:creationId xmlns:p14="http://schemas.microsoft.com/office/powerpoint/2010/main" val="11769607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a:t>CONCLUSIONS</a:t>
            </a:r>
            <a:endParaRPr lang="en-US" sz="3600" dirty="0"/>
          </a:p>
        </p:txBody>
      </p:sp>
      <p:sp>
        <p:nvSpPr>
          <p:cNvPr id="6151" name="Content Placeholder 4"/>
          <p:cNvSpPr>
            <a:spLocks noGrp="1"/>
          </p:cNvSpPr>
          <p:nvPr>
            <p:ph idx="1"/>
          </p:nvPr>
        </p:nvSpPr>
        <p:spPr>
          <a:xfrm>
            <a:off x="457200" y="1524000"/>
            <a:ext cx="8305800" cy="4379913"/>
          </a:xfrm>
          <a:ln>
            <a:solidFill>
              <a:schemeClr val="accent1"/>
            </a:solidFill>
            <a:miter lim="800000"/>
            <a:headEnd/>
            <a:tailEnd/>
          </a:ln>
        </p:spPr>
        <p:txBody>
          <a:bodyPr/>
          <a:lstStyle/>
          <a:p>
            <a:pPr marL="0" indent="0">
              <a:buNone/>
            </a:pPr>
            <a:r>
              <a:rPr lang="en-US" altLang="en-US" sz="2800" dirty="0"/>
              <a:t>1-18F-NaF activity in the femoral arteries is associated with the amount of CT calcification and CT calcification progression. </a:t>
            </a:r>
          </a:p>
          <a:p>
            <a:pPr marL="0" indent="0">
              <a:buNone/>
            </a:pPr>
            <a:r>
              <a:rPr lang="en-US" altLang="en-US" sz="2800" dirty="0"/>
              <a:t>2-Areas in which CT calcification occurred at follow-up, showed a slightly higher TBR at baseline, although the differences were small.  </a:t>
            </a:r>
          </a:p>
          <a:p>
            <a:pPr marL="0" indent="0">
              <a:buNone/>
            </a:pPr>
            <a:r>
              <a:rPr lang="en-US" altLang="en-US" sz="2800" dirty="0"/>
              <a:t>3-This supports the concept that PET can detect calcifications below the resolution of CT to some extent, which may be of interest for studies in persons who do not have CT detectable calcifications.</a:t>
            </a:r>
          </a:p>
          <a:p>
            <a:pPr marL="514350" indent="-514350">
              <a:buFont typeface="Times New Roman" pitchFamily="18" charset="0"/>
              <a:buAutoNum type="alphaUcPeriod"/>
            </a:pPr>
            <a:endParaRPr lang="en-US" altLang="en-US" sz="28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Tree>
    <p:extLst>
      <p:ext uri="{BB962C8B-B14F-4D97-AF65-F5344CB8AC3E}">
        <p14:creationId xmlns:p14="http://schemas.microsoft.com/office/powerpoint/2010/main" val="254565986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S_NET" val="4.0.30319.2045"/>
  <p:tag name="AS_OS" val="Microsoft Windows NT 6.1.7601 Service Pack 1"/>
  <p:tag name="AS_RELEASE_DATE" val="2011.04.04"/>
  <p:tag name="AS_VERSION" val="5.1.0.0"/>
  <p:tag name="AS_TITLE" val="Aspose.Slides for .NET"/>
</p:tagLst>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Times New Roman"/>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TotalTime>
  <Words>792</Words>
  <Application>Microsoft Office PowerPoint</Application>
  <PresentationFormat>Diavoorstelling (4:3)</PresentationFormat>
  <Paragraphs>80</Paragraphs>
  <Slides>6</Slides>
  <Notes>1</Notes>
  <HiddenSlides>0</HiddenSlides>
  <MMClips>0</MMClips>
  <ScaleCrop>false</ScaleCrop>
  <HeadingPairs>
    <vt:vector size="6" baseType="variant">
      <vt:variant>
        <vt:lpstr>Gebruikte lettertypen</vt:lpstr>
      </vt:variant>
      <vt:variant>
        <vt:i4>5</vt:i4>
      </vt:variant>
      <vt:variant>
        <vt:lpstr>Thema</vt:lpstr>
      </vt:variant>
      <vt:variant>
        <vt:i4>3</vt:i4>
      </vt:variant>
      <vt:variant>
        <vt:lpstr>Diatitels</vt:lpstr>
      </vt:variant>
      <vt:variant>
        <vt:i4>6</vt:i4>
      </vt:variant>
    </vt:vector>
  </HeadingPairs>
  <TitlesOfParts>
    <vt:vector size="14" baseType="lpstr">
      <vt:lpstr>Arial</vt:lpstr>
      <vt:lpstr>Arial Narrow</vt:lpstr>
      <vt:lpstr>Calibri</vt:lpstr>
      <vt:lpstr>SsykbnAdvPTimes</vt:lpstr>
      <vt:lpstr>Times New Roman</vt:lpstr>
      <vt:lpstr>2_Office Theme</vt:lpstr>
      <vt:lpstr>Custom Design</vt:lpstr>
      <vt:lpstr>1_Custom Design</vt:lpstr>
      <vt:lpstr>Vascular uptake on 18F-sodium fluoride positron emission tomography: precursor of vascular calcification?</vt:lpstr>
      <vt:lpstr>BACKGROUND</vt:lpstr>
      <vt:lpstr>METHODS</vt:lpstr>
      <vt:lpstr>RESULTS</vt:lpstr>
      <vt:lpstr>RESULTS</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Holly Auten</dc:creator>
  <cp:lastModifiedBy>Annemarie den Harder</cp:lastModifiedBy>
  <cp:revision>102</cp:revision>
  <dcterms:created xsi:type="dcterms:W3CDTF">2011-04-18T21:44:13Z</dcterms:created>
  <dcterms:modified xsi:type="dcterms:W3CDTF">2019-12-04T10:49:06Z</dcterms:modified>
</cp:coreProperties>
</file>