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4AC7-A826-4D35-92FF-7C4473A1227B}" type="datetimeFigureOut">
              <a:rPr lang="ko-KR" altLang="en-US" smtClean="0"/>
              <a:t>2021-09-15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D9C3-A800-4594-9066-CB914CC312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4880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4AC7-A826-4D35-92FF-7C4473A1227B}" type="datetimeFigureOut">
              <a:rPr lang="ko-KR" altLang="en-US" smtClean="0"/>
              <a:t>2021-09-15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D9C3-A800-4594-9066-CB914CC312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2742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4AC7-A826-4D35-92FF-7C4473A1227B}" type="datetimeFigureOut">
              <a:rPr lang="ko-KR" altLang="en-US" smtClean="0"/>
              <a:t>2021-09-15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D9C3-A800-4594-9066-CB914CC312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158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4AC7-A826-4D35-92FF-7C4473A1227B}" type="datetimeFigureOut">
              <a:rPr lang="ko-KR" altLang="en-US" smtClean="0"/>
              <a:t>2021-09-15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D9C3-A800-4594-9066-CB914CC312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825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4AC7-A826-4D35-92FF-7C4473A1227B}" type="datetimeFigureOut">
              <a:rPr lang="ko-KR" altLang="en-US" smtClean="0"/>
              <a:t>2021-09-15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D9C3-A800-4594-9066-CB914CC312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8030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4AC7-A826-4D35-92FF-7C4473A1227B}" type="datetimeFigureOut">
              <a:rPr lang="ko-KR" altLang="en-US" smtClean="0"/>
              <a:t>2021-09-15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D9C3-A800-4594-9066-CB914CC312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1747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4AC7-A826-4D35-92FF-7C4473A1227B}" type="datetimeFigureOut">
              <a:rPr lang="ko-KR" altLang="en-US" smtClean="0"/>
              <a:t>2021-09-15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D9C3-A800-4594-9066-CB914CC312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7724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4AC7-A826-4D35-92FF-7C4473A1227B}" type="datetimeFigureOut">
              <a:rPr lang="ko-KR" altLang="en-US" smtClean="0"/>
              <a:t>2021-09-15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D9C3-A800-4594-9066-CB914CC312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759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4AC7-A826-4D35-92FF-7C4473A1227B}" type="datetimeFigureOut">
              <a:rPr lang="ko-KR" altLang="en-US" smtClean="0"/>
              <a:t>2021-09-15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D9C3-A800-4594-9066-CB914CC312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1384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4AC7-A826-4D35-92FF-7C4473A1227B}" type="datetimeFigureOut">
              <a:rPr lang="ko-KR" altLang="en-US" smtClean="0"/>
              <a:t>2021-09-15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D9C3-A800-4594-9066-CB914CC312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1629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4AC7-A826-4D35-92FF-7C4473A1227B}" type="datetimeFigureOut">
              <a:rPr lang="ko-KR" altLang="en-US" smtClean="0"/>
              <a:t>2021-09-15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1D9C3-A800-4594-9066-CB914CC312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259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94AC7-A826-4D35-92FF-7C4473A1227B}" type="datetimeFigureOut">
              <a:rPr lang="ko-KR" altLang="en-US" smtClean="0"/>
              <a:t>2021-09-15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1D9C3-A800-4594-9066-CB914CC312D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6317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FD5CFDDC-C824-4D82-B0BD-CBA486A44D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75"/>
          <a:stretch/>
        </p:blipFill>
        <p:spPr>
          <a:xfrm>
            <a:off x="1215716" y="130629"/>
            <a:ext cx="7169370" cy="657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559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0</Words>
  <Application>Microsoft Office PowerPoint</Application>
  <PresentationFormat>화면 슬라이드 쇼(4:3)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[대학원생]김수진</dc:creator>
  <cp:lastModifiedBy>[대학원생]김수진</cp:lastModifiedBy>
  <cp:revision>2</cp:revision>
  <dcterms:created xsi:type="dcterms:W3CDTF">2021-09-14T06:23:37Z</dcterms:created>
  <dcterms:modified xsi:type="dcterms:W3CDTF">2021-09-15T07:13:46Z</dcterms:modified>
</cp:coreProperties>
</file>