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7" r:id="rId2"/>
  </p:sldIdLst>
  <p:sldSz cx="6400800" cy="8504238"/>
  <p:notesSz cx="6950075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0497"/>
    <a:srgbClr val="9E1100"/>
    <a:srgbClr val="B71700"/>
    <a:srgbClr val="77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49" autoAdjust="0"/>
    <p:restoredTop sz="94660"/>
  </p:normalViewPr>
  <p:slideViewPr>
    <p:cSldViewPr snapToGrid="0">
      <p:cViewPr varScale="1">
        <p:scale>
          <a:sx n="69" d="100"/>
          <a:sy n="69" d="100"/>
        </p:scale>
        <p:origin x="2539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3154" y="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1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637DF36C-7C95-47F3-86B7-3372D9C0596E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1875" y="1154113"/>
            <a:ext cx="2346325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0"/>
            <a:ext cx="5560060" cy="3636706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C54E0D41-7045-4FA2-8157-D9AB9B268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662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51672" rtl="0" eaLnBrk="1" latinLnBrk="0" hangingPunct="1">
      <a:defRPr sz="1118" kern="1200">
        <a:solidFill>
          <a:schemeClr val="tx1"/>
        </a:solidFill>
        <a:latin typeface="+mn-lt"/>
        <a:ea typeface="+mn-ea"/>
        <a:cs typeface="+mn-cs"/>
      </a:defRPr>
    </a:lvl1pPr>
    <a:lvl2pPr marL="425836" algn="l" defTabSz="851672" rtl="0" eaLnBrk="1" latinLnBrk="0" hangingPunct="1">
      <a:defRPr sz="1118" kern="1200">
        <a:solidFill>
          <a:schemeClr val="tx1"/>
        </a:solidFill>
        <a:latin typeface="+mn-lt"/>
        <a:ea typeface="+mn-ea"/>
        <a:cs typeface="+mn-cs"/>
      </a:defRPr>
    </a:lvl2pPr>
    <a:lvl3pPr marL="851672" algn="l" defTabSz="851672" rtl="0" eaLnBrk="1" latinLnBrk="0" hangingPunct="1">
      <a:defRPr sz="1118" kern="1200">
        <a:solidFill>
          <a:schemeClr val="tx1"/>
        </a:solidFill>
        <a:latin typeface="+mn-lt"/>
        <a:ea typeface="+mn-ea"/>
        <a:cs typeface="+mn-cs"/>
      </a:defRPr>
    </a:lvl3pPr>
    <a:lvl4pPr marL="1277508" algn="l" defTabSz="851672" rtl="0" eaLnBrk="1" latinLnBrk="0" hangingPunct="1">
      <a:defRPr sz="1118" kern="1200">
        <a:solidFill>
          <a:schemeClr val="tx1"/>
        </a:solidFill>
        <a:latin typeface="+mn-lt"/>
        <a:ea typeface="+mn-ea"/>
        <a:cs typeface="+mn-cs"/>
      </a:defRPr>
    </a:lvl4pPr>
    <a:lvl5pPr marL="1703344" algn="l" defTabSz="851672" rtl="0" eaLnBrk="1" latinLnBrk="0" hangingPunct="1">
      <a:defRPr sz="1118" kern="1200">
        <a:solidFill>
          <a:schemeClr val="tx1"/>
        </a:solidFill>
        <a:latin typeface="+mn-lt"/>
        <a:ea typeface="+mn-ea"/>
        <a:cs typeface="+mn-cs"/>
      </a:defRPr>
    </a:lvl5pPr>
    <a:lvl6pPr marL="2129180" algn="l" defTabSz="851672" rtl="0" eaLnBrk="1" latinLnBrk="0" hangingPunct="1">
      <a:defRPr sz="1118" kern="1200">
        <a:solidFill>
          <a:schemeClr val="tx1"/>
        </a:solidFill>
        <a:latin typeface="+mn-lt"/>
        <a:ea typeface="+mn-ea"/>
        <a:cs typeface="+mn-cs"/>
      </a:defRPr>
    </a:lvl6pPr>
    <a:lvl7pPr marL="2555016" algn="l" defTabSz="851672" rtl="0" eaLnBrk="1" latinLnBrk="0" hangingPunct="1">
      <a:defRPr sz="1118" kern="1200">
        <a:solidFill>
          <a:schemeClr val="tx1"/>
        </a:solidFill>
        <a:latin typeface="+mn-lt"/>
        <a:ea typeface="+mn-ea"/>
        <a:cs typeface="+mn-cs"/>
      </a:defRPr>
    </a:lvl7pPr>
    <a:lvl8pPr marL="2980853" algn="l" defTabSz="851672" rtl="0" eaLnBrk="1" latinLnBrk="0" hangingPunct="1">
      <a:defRPr sz="1118" kern="1200">
        <a:solidFill>
          <a:schemeClr val="tx1"/>
        </a:solidFill>
        <a:latin typeface="+mn-lt"/>
        <a:ea typeface="+mn-ea"/>
        <a:cs typeface="+mn-cs"/>
      </a:defRPr>
    </a:lvl8pPr>
    <a:lvl9pPr marL="3406689" algn="l" defTabSz="851672" rtl="0" eaLnBrk="1" latinLnBrk="0" hangingPunct="1">
      <a:defRPr sz="111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" y="1391782"/>
            <a:ext cx="5440680" cy="2960735"/>
          </a:xfrm>
        </p:spPr>
        <p:txBody>
          <a:bodyPr anchor="b"/>
          <a:lstStyle>
            <a:lvl1pPr algn="ctr"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0101" y="4466694"/>
            <a:ext cx="4800600" cy="2053222"/>
          </a:xfrm>
        </p:spPr>
        <p:txBody>
          <a:bodyPr/>
          <a:lstStyle>
            <a:lvl1pPr marL="0" indent="0" algn="ctr">
              <a:buNone/>
              <a:defRPr sz="1680"/>
            </a:lvl1pPr>
            <a:lvl2pPr marL="320019" indent="0" algn="ctr">
              <a:buNone/>
              <a:defRPr sz="1400"/>
            </a:lvl2pPr>
            <a:lvl3pPr marL="640040" indent="0" algn="ctr">
              <a:buNone/>
              <a:defRPr sz="1260"/>
            </a:lvl3pPr>
            <a:lvl4pPr marL="960059" indent="0" algn="ctr">
              <a:buNone/>
              <a:defRPr sz="1120"/>
            </a:lvl4pPr>
            <a:lvl5pPr marL="1280078" indent="0" algn="ctr">
              <a:buNone/>
              <a:defRPr sz="1120"/>
            </a:lvl5pPr>
            <a:lvl6pPr marL="1600097" indent="0" algn="ctr">
              <a:buNone/>
              <a:defRPr sz="1120"/>
            </a:lvl6pPr>
            <a:lvl7pPr marL="1920118" indent="0" algn="ctr">
              <a:buNone/>
              <a:defRPr sz="1120"/>
            </a:lvl7pPr>
            <a:lvl8pPr marL="2240137" indent="0" algn="ctr">
              <a:buNone/>
              <a:defRPr sz="1120"/>
            </a:lvl8pPr>
            <a:lvl9pPr marL="2560156" indent="0" algn="ctr">
              <a:buNone/>
              <a:defRPr sz="11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0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490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80574" y="452773"/>
            <a:ext cx="1380173" cy="720694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0055" y="452773"/>
            <a:ext cx="4060508" cy="720694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590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925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722" y="2120156"/>
            <a:ext cx="5520690" cy="3537526"/>
          </a:xfrm>
        </p:spPr>
        <p:txBody>
          <a:bodyPr anchor="b"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6722" y="5691150"/>
            <a:ext cx="5520690" cy="1860301"/>
          </a:xfrm>
        </p:spPr>
        <p:txBody>
          <a:bodyPr/>
          <a:lstStyle>
            <a:lvl1pPr marL="0" indent="0">
              <a:buNone/>
              <a:defRPr sz="1680">
                <a:solidFill>
                  <a:schemeClr val="tx1"/>
                </a:solidFill>
              </a:defRPr>
            </a:lvl1pPr>
            <a:lvl2pPr marL="3200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4004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3pPr>
            <a:lvl4pPr marL="960059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4pPr>
            <a:lvl5pPr marL="1280078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5pPr>
            <a:lvl6pPr marL="1600097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6pPr>
            <a:lvl7pPr marL="1920118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7pPr>
            <a:lvl8pPr marL="2240137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8pPr>
            <a:lvl9pPr marL="2560156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614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0055" y="2263861"/>
            <a:ext cx="2720340" cy="53958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40405" y="2263861"/>
            <a:ext cx="2720340" cy="53958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3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89" y="452775"/>
            <a:ext cx="5520690" cy="164376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0889" y="2084720"/>
            <a:ext cx="2707838" cy="1021689"/>
          </a:xfrm>
        </p:spPr>
        <p:txBody>
          <a:bodyPr anchor="b"/>
          <a:lstStyle>
            <a:lvl1pPr marL="0" indent="0">
              <a:buNone/>
              <a:defRPr sz="1680" b="1"/>
            </a:lvl1pPr>
            <a:lvl2pPr marL="320019" indent="0">
              <a:buNone/>
              <a:defRPr sz="1400" b="1"/>
            </a:lvl2pPr>
            <a:lvl3pPr marL="640040" indent="0">
              <a:buNone/>
              <a:defRPr sz="1260" b="1"/>
            </a:lvl3pPr>
            <a:lvl4pPr marL="960059" indent="0">
              <a:buNone/>
              <a:defRPr sz="1120" b="1"/>
            </a:lvl4pPr>
            <a:lvl5pPr marL="1280078" indent="0">
              <a:buNone/>
              <a:defRPr sz="1120" b="1"/>
            </a:lvl5pPr>
            <a:lvl6pPr marL="1600097" indent="0">
              <a:buNone/>
              <a:defRPr sz="1120" b="1"/>
            </a:lvl6pPr>
            <a:lvl7pPr marL="1920118" indent="0">
              <a:buNone/>
              <a:defRPr sz="1120" b="1"/>
            </a:lvl7pPr>
            <a:lvl8pPr marL="2240137" indent="0">
              <a:buNone/>
              <a:defRPr sz="1120" b="1"/>
            </a:lvl8pPr>
            <a:lvl9pPr marL="2560156" indent="0">
              <a:buNone/>
              <a:defRPr sz="11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0889" y="3106409"/>
            <a:ext cx="2707838" cy="45690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40405" y="2084720"/>
            <a:ext cx="2721174" cy="1021689"/>
          </a:xfrm>
        </p:spPr>
        <p:txBody>
          <a:bodyPr anchor="b"/>
          <a:lstStyle>
            <a:lvl1pPr marL="0" indent="0">
              <a:buNone/>
              <a:defRPr sz="1680" b="1"/>
            </a:lvl1pPr>
            <a:lvl2pPr marL="320019" indent="0">
              <a:buNone/>
              <a:defRPr sz="1400" b="1"/>
            </a:lvl2pPr>
            <a:lvl3pPr marL="640040" indent="0">
              <a:buNone/>
              <a:defRPr sz="1260" b="1"/>
            </a:lvl3pPr>
            <a:lvl4pPr marL="960059" indent="0">
              <a:buNone/>
              <a:defRPr sz="1120" b="1"/>
            </a:lvl4pPr>
            <a:lvl5pPr marL="1280078" indent="0">
              <a:buNone/>
              <a:defRPr sz="1120" b="1"/>
            </a:lvl5pPr>
            <a:lvl6pPr marL="1600097" indent="0">
              <a:buNone/>
              <a:defRPr sz="1120" b="1"/>
            </a:lvl6pPr>
            <a:lvl7pPr marL="1920118" indent="0">
              <a:buNone/>
              <a:defRPr sz="1120" b="1"/>
            </a:lvl7pPr>
            <a:lvl8pPr marL="2240137" indent="0">
              <a:buNone/>
              <a:defRPr sz="1120" b="1"/>
            </a:lvl8pPr>
            <a:lvl9pPr marL="2560156" indent="0">
              <a:buNone/>
              <a:defRPr sz="11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40405" y="3106409"/>
            <a:ext cx="2721174" cy="45690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249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472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190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90" y="566949"/>
            <a:ext cx="2064425" cy="1984322"/>
          </a:xfrm>
        </p:spPr>
        <p:txBody>
          <a:bodyPr anchor="b"/>
          <a:lstStyle>
            <a:lvl1pPr>
              <a:defRPr sz="22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1175" y="1224456"/>
            <a:ext cx="3240405" cy="6043521"/>
          </a:xfrm>
        </p:spPr>
        <p:txBody>
          <a:bodyPr/>
          <a:lstStyle>
            <a:lvl1pPr>
              <a:defRPr sz="2239"/>
            </a:lvl1pPr>
            <a:lvl2pPr>
              <a:defRPr sz="1960"/>
            </a:lvl2pPr>
            <a:lvl3pPr>
              <a:defRPr sz="168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0890" y="2551271"/>
            <a:ext cx="2064425" cy="4726546"/>
          </a:xfrm>
        </p:spPr>
        <p:txBody>
          <a:bodyPr/>
          <a:lstStyle>
            <a:lvl1pPr marL="0" indent="0">
              <a:buNone/>
              <a:defRPr sz="1120"/>
            </a:lvl1pPr>
            <a:lvl2pPr marL="320019" indent="0">
              <a:buNone/>
              <a:defRPr sz="980"/>
            </a:lvl2pPr>
            <a:lvl3pPr marL="640040" indent="0">
              <a:buNone/>
              <a:defRPr sz="839"/>
            </a:lvl3pPr>
            <a:lvl4pPr marL="960059" indent="0">
              <a:buNone/>
              <a:defRPr sz="699"/>
            </a:lvl4pPr>
            <a:lvl5pPr marL="1280078" indent="0">
              <a:buNone/>
              <a:defRPr sz="699"/>
            </a:lvl5pPr>
            <a:lvl6pPr marL="1600097" indent="0">
              <a:buNone/>
              <a:defRPr sz="699"/>
            </a:lvl6pPr>
            <a:lvl7pPr marL="1920118" indent="0">
              <a:buNone/>
              <a:defRPr sz="699"/>
            </a:lvl7pPr>
            <a:lvl8pPr marL="2240137" indent="0">
              <a:buNone/>
              <a:defRPr sz="699"/>
            </a:lvl8pPr>
            <a:lvl9pPr marL="2560156" indent="0">
              <a:buNone/>
              <a:defRPr sz="69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5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90" y="566949"/>
            <a:ext cx="2064425" cy="1984322"/>
          </a:xfrm>
        </p:spPr>
        <p:txBody>
          <a:bodyPr anchor="b"/>
          <a:lstStyle>
            <a:lvl1pPr>
              <a:defRPr sz="22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21175" y="1224456"/>
            <a:ext cx="3240405" cy="6043521"/>
          </a:xfrm>
        </p:spPr>
        <p:txBody>
          <a:bodyPr anchor="t"/>
          <a:lstStyle>
            <a:lvl1pPr marL="0" indent="0">
              <a:buNone/>
              <a:defRPr sz="2239"/>
            </a:lvl1pPr>
            <a:lvl2pPr marL="320019" indent="0">
              <a:buNone/>
              <a:defRPr sz="1960"/>
            </a:lvl2pPr>
            <a:lvl3pPr marL="640040" indent="0">
              <a:buNone/>
              <a:defRPr sz="1680"/>
            </a:lvl3pPr>
            <a:lvl4pPr marL="960059" indent="0">
              <a:buNone/>
              <a:defRPr sz="1400"/>
            </a:lvl4pPr>
            <a:lvl5pPr marL="1280078" indent="0">
              <a:buNone/>
              <a:defRPr sz="1400"/>
            </a:lvl5pPr>
            <a:lvl6pPr marL="1600097" indent="0">
              <a:buNone/>
              <a:defRPr sz="1400"/>
            </a:lvl6pPr>
            <a:lvl7pPr marL="1920118" indent="0">
              <a:buNone/>
              <a:defRPr sz="1400"/>
            </a:lvl7pPr>
            <a:lvl8pPr marL="2240137" indent="0">
              <a:buNone/>
              <a:defRPr sz="1400"/>
            </a:lvl8pPr>
            <a:lvl9pPr marL="2560156" indent="0">
              <a:buNone/>
              <a:defRPr sz="1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0890" y="2551271"/>
            <a:ext cx="2064425" cy="4726546"/>
          </a:xfrm>
        </p:spPr>
        <p:txBody>
          <a:bodyPr/>
          <a:lstStyle>
            <a:lvl1pPr marL="0" indent="0">
              <a:buNone/>
              <a:defRPr sz="1120"/>
            </a:lvl1pPr>
            <a:lvl2pPr marL="320019" indent="0">
              <a:buNone/>
              <a:defRPr sz="980"/>
            </a:lvl2pPr>
            <a:lvl3pPr marL="640040" indent="0">
              <a:buNone/>
              <a:defRPr sz="839"/>
            </a:lvl3pPr>
            <a:lvl4pPr marL="960059" indent="0">
              <a:buNone/>
              <a:defRPr sz="699"/>
            </a:lvl4pPr>
            <a:lvl5pPr marL="1280078" indent="0">
              <a:buNone/>
              <a:defRPr sz="699"/>
            </a:lvl5pPr>
            <a:lvl6pPr marL="1600097" indent="0">
              <a:buNone/>
              <a:defRPr sz="699"/>
            </a:lvl6pPr>
            <a:lvl7pPr marL="1920118" indent="0">
              <a:buNone/>
              <a:defRPr sz="699"/>
            </a:lvl7pPr>
            <a:lvl8pPr marL="2240137" indent="0">
              <a:buNone/>
              <a:defRPr sz="699"/>
            </a:lvl8pPr>
            <a:lvl9pPr marL="2560156" indent="0">
              <a:buNone/>
              <a:defRPr sz="69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291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0056" y="452775"/>
            <a:ext cx="5520690" cy="1643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0056" y="2263861"/>
            <a:ext cx="5520690" cy="53958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0055" y="7882172"/>
            <a:ext cx="1440180" cy="452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DE313-D068-4E7C-82BA-68491C41DEB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20265" y="7882172"/>
            <a:ext cx="2160270" cy="452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20565" y="7882172"/>
            <a:ext cx="1440180" cy="452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32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40040" rtl="0" eaLnBrk="1" latinLnBrk="0" hangingPunct="1">
        <a:lnSpc>
          <a:spcPct val="90000"/>
        </a:lnSpc>
        <a:spcBef>
          <a:spcPct val="0"/>
        </a:spcBef>
        <a:buNone/>
        <a:defRPr sz="30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010" indent="-160010" algn="l" defTabSz="640040" rtl="0" eaLnBrk="1" latinLnBrk="0" hangingPunct="1">
        <a:lnSpc>
          <a:spcPct val="90000"/>
        </a:lnSpc>
        <a:spcBef>
          <a:spcPts val="699"/>
        </a:spcBef>
        <a:buFont typeface="Arial" panose="020B0604020202020204" pitchFamily="34" charset="0"/>
        <a:buChar char="•"/>
        <a:defRPr sz="1960" kern="1200">
          <a:solidFill>
            <a:schemeClr val="tx1"/>
          </a:solidFill>
          <a:latin typeface="+mn-lt"/>
          <a:ea typeface="+mn-ea"/>
          <a:cs typeface="+mn-cs"/>
        </a:defRPr>
      </a:lvl1pPr>
      <a:lvl2pPr marL="480029" indent="-160010" algn="l" defTabSz="64004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2pPr>
      <a:lvl3pPr marL="800049" indent="-160010" algn="l" defTabSz="64004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20068" indent="-160010" algn="l" defTabSz="64004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4pPr>
      <a:lvl5pPr marL="1440088" indent="-160010" algn="l" defTabSz="64004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5pPr>
      <a:lvl6pPr marL="1760107" indent="-160010" algn="l" defTabSz="64004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6pPr>
      <a:lvl7pPr marL="2080127" indent="-160010" algn="l" defTabSz="64004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46" indent="-160010" algn="l" defTabSz="64004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8pPr>
      <a:lvl9pPr marL="2720166" indent="-160010" algn="l" defTabSz="64004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004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1pPr>
      <a:lvl2pPr marL="320019" algn="l" defTabSz="64004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2pPr>
      <a:lvl3pPr marL="640040" algn="l" defTabSz="64004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960059" algn="l" defTabSz="64004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4pPr>
      <a:lvl5pPr marL="1280078" algn="l" defTabSz="64004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97" algn="l" defTabSz="64004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6pPr>
      <a:lvl7pPr marL="1920118" algn="l" defTabSz="64004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7pPr>
      <a:lvl8pPr marL="2240137" algn="l" defTabSz="64004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8pPr>
      <a:lvl9pPr marL="2560156" algn="l" defTabSz="64004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5F2789D-CA1F-A34E-A7A5-B42DEE2BFF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1" y="0"/>
            <a:ext cx="3866492" cy="512684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9D48D4E-1D7C-3445-8BF1-E046C51493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8548" y="1"/>
            <a:ext cx="2439797" cy="28728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E7FC38C-C4AB-F844-8512-2B4DB4AAFB12}"/>
              </a:ext>
            </a:extLst>
          </p:cNvPr>
          <p:cNvSpPr txBox="1"/>
          <p:nvPr/>
        </p:nvSpPr>
        <p:spPr>
          <a:xfrm>
            <a:off x="-43750" y="-60745"/>
            <a:ext cx="340158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74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B2E258-FDFE-7B4F-A49D-1C92CE320783}"/>
              </a:ext>
            </a:extLst>
          </p:cNvPr>
          <p:cNvSpPr txBox="1"/>
          <p:nvPr/>
        </p:nvSpPr>
        <p:spPr>
          <a:xfrm>
            <a:off x="3877803" y="-60745"/>
            <a:ext cx="340158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74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3ED5ED-C40F-484D-8899-27E2C4170934}"/>
              </a:ext>
            </a:extLst>
          </p:cNvPr>
          <p:cNvSpPr txBox="1"/>
          <p:nvPr/>
        </p:nvSpPr>
        <p:spPr>
          <a:xfrm>
            <a:off x="3518392" y="3026807"/>
            <a:ext cx="2745654" cy="2668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16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S7 – Off target profiling of NADI-351</a:t>
            </a:r>
            <a:r>
              <a:rPr lang="en-US" sz="1116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116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</a:t>
            </a:r>
            <a:r>
              <a:rPr lang="en-US" sz="1116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NADI-351 (10 </a:t>
            </a:r>
            <a:r>
              <a:rPr lang="en-US" sz="1116" dirty="0">
                <a:latin typeface="Symbol" pitchFamily="2" charset="2"/>
                <a:cs typeface="Times New Roman" panose="02020603050405020304" pitchFamily="18" charset="0"/>
              </a:rPr>
              <a:t>m</a:t>
            </a:r>
            <a:r>
              <a:rPr lang="en-US" sz="1116" dirty="0">
                <a:latin typeface="Times New Roman" panose="02020603050405020304" pitchFamily="18" charset="0"/>
                <a:cs typeface="Times New Roman" panose="02020603050405020304" pitchFamily="18" charset="0"/>
              </a:rPr>
              <a:t>M) was assayed against the CEREP Safety44 panel (Eurofins) to determine off-target interactions (38 radioligand competition assays and 6 activity assays) with 44 common targets of drug toxicity. Significant interactions were defined as at least 50% change in radioligand binding or activity (red dotted lines), (n = 2). (</a:t>
            </a:r>
            <a:r>
              <a:rPr lang="en-US" sz="1116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116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NADI-351 (10 </a:t>
            </a:r>
            <a:r>
              <a:rPr lang="en-US" sz="1116" dirty="0">
                <a:latin typeface="Symbol" pitchFamily="2" charset="2"/>
                <a:cs typeface="Times New Roman" panose="02020603050405020304" pitchFamily="18" charset="0"/>
              </a:rPr>
              <a:t>m</a:t>
            </a:r>
            <a:r>
              <a:rPr lang="en-US" sz="1116" dirty="0">
                <a:latin typeface="Times New Roman" panose="02020603050405020304" pitchFamily="18" charset="0"/>
                <a:cs typeface="Times New Roman" panose="02020603050405020304" pitchFamily="18" charset="0"/>
              </a:rPr>
              <a:t>M) was assayed against 372 wild-type human kinases to determine off-target kinase interactions. Kinases with &gt;20% change in activity are labeled. [ATP] = 10 </a:t>
            </a:r>
            <a:r>
              <a:rPr lang="en-US" sz="1116" dirty="0">
                <a:latin typeface="Symbol" pitchFamily="2" charset="2"/>
                <a:cs typeface="Times New Roman" panose="02020603050405020304" pitchFamily="18" charset="0"/>
              </a:rPr>
              <a:t>m</a:t>
            </a:r>
            <a:r>
              <a:rPr lang="en-US" sz="1116" dirty="0">
                <a:latin typeface="Times New Roman" panose="02020603050405020304" pitchFamily="18" charset="0"/>
                <a:cs typeface="Times New Roman" panose="02020603050405020304" pitchFamily="18" charset="0"/>
              </a:rPr>
              <a:t>M; n = 2.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F48269-969C-2C4B-B726-535FF41ACCFC}"/>
              </a:ext>
            </a:extLst>
          </p:cNvPr>
          <p:cNvSpPr txBox="1"/>
          <p:nvPr/>
        </p:nvSpPr>
        <p:spPr>
          <a:xfrm>
            <a:off x="2842008" y="6523965"/>
            <a:ext cx="184731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74"/>
          </a:p>
        </p:txBody>
      </p:sp>
    </p:spTree>
    <p:extLst>
      <p:ext uri="{BB962C8B-B14F-4D97-AF65-F5344CB8AC3E}">
        <p14:creationId xmlns:p14="http://schemas.microsoft.com/office/powerpoint/2010/main" val="2952915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23389</TotalTime>
  <Words>119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Alvarez Trotta, Annamil Delcarmen</dc:creator>
  <cp:lastModifiedBy>Alvarez Trotta, Annamil Delcarmen</cp:lastModifiedBy>
  <cp:revision>299</cp:revision>
  <cp:lastPrinted>2021-03-04T23:36:20Z</cp:lastPrinted>
  <dcterms:created xsi:type="dcterms:W3CDTF">2020-05-07T14:50:35Z</dcterms:created>
  <dcterms:modified xsi:type="dcterms:W3CDTF">2021-03-31T15:28:33Z</dcterms:modified>
</cp:coreProperties>
</file>