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5" autoAdjust="0"/>
    <p:restoredTop sz="94660"/>
  </p:normalViewPr>
  <p:slideViewPr>
    <p:cSldViewPr snapToGrid="0">
      <p:cViewPr varScale="1">
        <p:scale>
          <a:sx n="77" d="100"/>
          <a:sy n="77" d="100"/>
        </p:scale>
        <p:origin x="21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604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99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19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1530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66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383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965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1092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1088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93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58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6CBB9-9927-4458-ACFC-F6BC1F563983}" type="datetimeFigureOut">
              <a:rPr lang="fr-FR" smtClean="0"/>
              <a:t>08/10/2020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54C28-B984-4538-87CD-E61662CDC1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159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86652" y="5232399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0" i="0" u="none" strike="noStrike" dirty="0">
                <a:solidFill>
                  <a:srgbClr val="555555"/>
                </a:solidFill>
                <a:effectLst/>
                <a:latin typeface="Helvetica Neue"/>
              </a:rPr>
              <a:t>Suppl. Fig. </a:t>
            </a:r>
            <a:r>
              <a:rPr lang="en-US" sz="1600" b="0" i="0" u="none" strike="noStrike">
                <a:solidFill>
                  <a:srgbClr val="555555"/>
                </a:solidFill>
                <a:effectLst/>
                <a:latin typeface="Helvetica Neue"/>
              </a:rPr>
              <a:t>3: </a:t>
            </a:r>
            <a:r>
              <a:rPr lang="en-US" sz="1600" dirty="0">
                <a:solidFill>
                  <a:srgbClr val="555555"/>
                </a:solidFill>
                <a:latin typeface="Helvetica Neue"/>
              </a:rPr>
              <a:t>D</a:t>
            </a:r>
            <a:r>
              <a:rPr lang="en-US" sz="1600" b="0" i="0" u="none" strike="noStrike" dirty="0">
                <a:solidFill>
                  <a:srgbClr val="555555"/>
                </a:solidFill>
                <a:effectLst/>
                <a:latin typeface="Helvetica Neue"/>
              </a:rPr>
              <a:t>istribution of the pre-treatment tumor growth rates over all the lesions (the median was 5%)</a:t>
            </a:r>
            <a:endParaRPr lang="fr-FR" sz="16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35487" t="28018" r="28942" b="29460"/>
          <a:stretch/>
        </p:blipFill>
        <p:spPr>
          <a:xfrm>
            <a:off x="1202267" y="685800"/>
            <a:ext cx="6396456" cy="430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3415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23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Thème Office</vt:lpstr>
      <vt:lpstr>Présentation PowerPoint</vt:lpstr>
    </vt:vector>
  </TitlesOfParts>
  <Company>APHM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ap</dc:creator>
  <cp:lastModifiedBy>Thomas Graillon</cp:lastModifiedBy>
  <cp:revision>3</cp:revision>
  <dcterms:created xsi:type="dcterms:W3CDTF">2020-04-01T08:55:22Z</dcterms:created>
  <dcterms:modified xsi:type="dcterms:W3CDTF">2020-10-08T21:24:32Z</dcterms:modified>
</cp:coreProperties>
</file>