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3"/>
    <p:restoredTop sz="94681"/>
  </p:normalViewPr>
  <p:slideViewPr>
    <p:cSldViewPr snapToGrid="0" snapToObjects="1">
      <p:cViewPr>
        <p:scale>
          <a:sx n="90" d="100"/>
          <a:sy n="90" d="100"/>
        </p:scale>
        <p:origin x="163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B41A54-311D-4D4A-B6E4-7858C7FF2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6B20622-4C79-A64B-BAC0-358C3D8195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567BD0-B089-2942-9124-ECC76981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D91D6C-8371-C84F-A432-2C6AF589A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A1B071-A405-9943-8A9E-93823FBE2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09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A800D-9BB5-274F-9854-830C71613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702F15-4EFA-9242-9596-7DB185EB0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221622-3A84-A24A-A93E-3D8D18A9F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DAB625-3124-FE48-9A76-F06C1651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22162D-5514-D745-A15E-25DB029AA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5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89383B8-A942-564D-9183-460DB8AB9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7B28ED-D736-5A49-A390-96AFC70248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3CC239-049D-0D42-808D-B297CE2CE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0E2A54-7EE5-D244-ADC9-5D30FEB05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C180BE-73AB-4C49-AA15-8081FC425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0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481A91-6422-0943-9552-10E591A2A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E7F286-62DE-7049-8DBF-0DF37CA09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95EB58-103C-A246-9B42-E7BDA429C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D5BD46-2E47-8945-8FDB-B2357F4F3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C47617-8365-BC49-B2A3-C93A5620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21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6CA2D-2FEF-FE43-8B99-B34CCA58B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E05E06-B725-BC48-B515-D3C5DF13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1F300E-9EDB-F74D-96AE-A0C21AA54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41D292-BC90-2E4C-8D14-433EEE888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382005-772E-7A46-88BE-1CCFCB0E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92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3E6E9-B50B-B146-8F62-C545CE4A1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EA050A-B24A-9E45-98E0-9A7C64AB39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9241A6-32E9-7D43-B0DF-F4B92B304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5A12C9-4FDA-3549-922B-EC8C3EA8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F8A01-3995-FC4F-B956-9C38D49C9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39B1AE-C4A9-5948-8DBC-5B5E40E17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06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311C13-A1EE-854D-83F2-143211455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3DDB86-4282-554B-A617-7E250D2E8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EEE4B5-7127-674A-BCC1-5B0A363D6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CC468B-C3CB-D445-9581-29676610E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9FCCFA3-1712-0646-AF6A-82889D6684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A222E49-463C-B147-92B6-E7DD9EAF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A4A8560-BDD4-7B4A-AF00-BD25BFED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0C73167-BB7C-CB40-858A-8E200A186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30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45C953-84C0-0D4C-B959-DC79286C9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183F4FE-A0EB-CD47-8A31-2D134D6A3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714664-8679-0444-96B2-D87FC2342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83B0C0-1A2A-2246-A5CE-570A43D46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26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EEBF964-CE2C-8B43-9844-EA7C2044E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8C7E4CA-2FBF-594B-98BE-604E92447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ABA565-C2A8-E942-BEA7-CD070AAC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58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43D196-3843-B14D-B729-ADC3BCF28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1A62CD-7B0F-CF4C-9E1A-00E58A9C2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9AE0CC-D0C1-0E49-A822-AF10533E5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FA8D8D-E19C-1C40-9C4F-59DA72761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E0001E9-FC7C-544B-B7E0-AB413A6F4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D61870-F8A2-C647-BEEC-529E8B23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6588D2-FBC3-4649-89EF-BB4D04B4A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71C07B-D877-EE46-B402-8712135BA7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9776B8B-090E-1C49-8E27-F1209A0A1F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A48CD0D-55D2-344D-90DB-6FF5D094D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2ABF1F-0D40-C543-8708-870706CB7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D3A5E8-78DD-5D45-B58F-5F0C02AB4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4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1992BC9-48F9-0043-8AC8-2E1471BE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B5E037-A4C3-1348-A4B0-EB3AF9D99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C58B95-DED5-CC41-850C-A1D9EB9155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B585E-28B3-A740-B836-72A627ADE291}" type="datetimeFigureOut">
              <a:rPr lang="fr-FR" smtClean="0"/>
              <a:t>29/11/2020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1B430C-236A-A34C-9E69-5E4214AA5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8B0EB8-A2B2-8946-9948-888F073B4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12B06-64B4-CD48-B3BB-CC95A85649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6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CCCCC19-C05D-2C42-80C8-29A1FDEBF1D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22" y="-3492"/>
            <a:ext cx="6917055" cy="479933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DADC840-DA3B-D344-B430-23B5984BEF5B}"/>
              </a:ext>
            </a:extLst>
          </p:cNvPr>
          <p:cNvSpPr txBox="1"/>
          <p:nvPr/>
        </p:nvSpPr>
        <p:spPr>
          <a:xfrm>
            <a:off x="593952" y="5103674"/>
            <a:ext cx="11489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Suppl. Fig. 5: </a:t>
            </a:r>
            <a:r>
              <a:rPr lang="en-US" dirty="0"/>
              <a:t>Survival analysis comparing the risk of progression in patients with only one lesion and those with multiple lesions. </a:t>
            </a:r>
            <a:endParaRPr lang="fr-FR" dirty="0"/>
          </a:p>
          <a:p>
            <a:r>
              <a:rPr lang="en-US" dirty="0"/>
              <a:t>A Cox proportional hazards model was estimated by adjusting on the number of lesion (&gt; 1 lesion vs. 1 lesion). It showed that having multiple lesions tended to reduce the instantaneous hazard of progression, but the effect was not significant (HR=0.71, p=0.56). These results were confirmed using Kaplan-Meier curves and the </a:t>
            </a:r>
            <a:r>
              <a:rPr lang="en-US"/>
              <a:t>log-rank test.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554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89</Words>
  <Application>Microsoft Macintosh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GRAILLON</dc:creator>
  <cp:lastModifiedBy>Thomas GRAILLON</cp:lastModifiedBy>
  <cp:revision>1</cp:revision>
  <dcterms:created xsi:type="dcterms:W3CDTF">2020-11-29T22:55:07Z</dcterms:created>
  <dcterms:modified xsi:type="dcterms:W3CDTF">2020-11-29T22:58:06Z</dcterms:modified>
</cp:coreProperties>
</file>