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sldIdLst>
    <p:sldId id="290" r:id="rId2"/>
    <p:sldId id="304" r:id="rId3"/>
    <p:sldId id="301" r:id="rId4"/>
    <p:sldId id="292" r:id="rId5"/>
    <p:sldId id="293" r:id="rId6"/>
    <p:sldId id="305" r:id="rId7"/>
    <p:sldId id="307" r:id="rId8"/>
    <p:sldId id="308" r:id="rId9"/>
    <p:sldId id="306" r:id="rId10"/>
    <p:sldId id="295" r:id="rId11"/>
    <p:sldId id="303" r:id="rId12"/>
  </p:sldIdLst>
  <p:sldSz cx="6858000" cy="9144000" type="letter"/>
  <p:notesSz cx="6858000" cy="9144000"/>
  <p:defaultTextStyle>
    <a:defPPr>
      <a:defRPr lang="en-US"/>
    </a:defPPr>
    <a:lvl1pPr marL="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1pPr>
    <a:lvl2pPr marL="34322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2pPr>
    <a:lvl3pPr marL="68644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3pPr>
    <a:lvl4pPr marL="102966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4pPr>
    <a:lvl5pPr marL="137288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5pPr>
    <a:lvl6pPr marL="171610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6pPr>
    <a:lvl7pPr marL="205932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7pPr>
    <a:lvl8pPr marL="240254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8pPr>
    <a:lvl9pPr marL="2745760" algn="l" defTabSz="686440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40E9"/>
    <a:srgbClr val="D535D0"/>
    <a:srgbClr val="81F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53"/>
    <p:restoredTop sz="95878"/>
  </p:normalViewPr>
  <p:slideViewPr>
    <p:cSldViewPr snapToGrid="0" snapToObjects="1">
      <p:cViewPr>
        <p:scale>
          <a:sx n="100" d="100"/>
          <a:sy n="100" d="100"/>
        </p:scale>
        <p:origin x="2848" y="-232"/>
      </p:cViewPr>
      <p:guideLst>
        <p:guide orient="horz" pos="288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4FAE3-9CDB-AE4B-BF75-9945F20C480C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02E7D-ABF1-FE40-A94A-8F0D0017D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5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55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18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31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60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01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83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61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0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79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F02E7D-ABF1-FE40-A94A-8F0D0017D8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0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8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5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9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0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3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99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0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AFD30-7EE8-864C-96CA-50A8DC85FD6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4CA5A-0BAF-FD4A-A0DD-0339A454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9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tif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D2F5E54-087E-3E46-902E-AC02AA6ABEEF}"/>
              </a:ext>
            </a:extLst>
          </p:cNvPr>
          <p:cNvSpPr/>
          <p:nvPr/>
        </p:nvSpPr>
        <p:spPr>
          <a:xfrm>
            <a:off x="0" y="8836223"/>
            <a:ext cx="860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Figure S1</a:t>
            </a:r>
            <a:endParaRPr lang="en-US" b="1" dirty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633BF6C-4C9A-F142-8BA6-5426EC4014D3}"/>
              </a:ext>
            </a:extLst>
          </p:cNvPr>
          <p:cNvGrpSpPr/>
          <p:nvPr/>
        </p:nvGrpSpPr>
        <p:grpSpPr>
          <a:xfrm>
            <a:off x="194931" y="182910"/>
            <a:ext cx="6352272" cy="8219293"/>
            <a:chOff x="194931" y="182910"/>
            <a:chExt cx="6352272" cy="821929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051FA63-EBD9-854D-B34B-D39B255BAF9E}"/>
                </a:ext>
              </a:extLst>
            </p:cNvPr>
            <p:cNvGrpSpPr/>
            <p:nvPr/>
          </p:nvGrpSpPr>
          <p:grpSpPr>
            <a:xfrm>
              <a:off x="194931" y="312870"/>
              <a:ext cx="2976896" cy="2178824"/>
              <a:chOff x="194931" y="421130"/>
              <a:chExt cx="2976896" cy="2178824"/>
            </a:xfrm>
          </p:grpSpPr>
          <p:pic>
            <p:nvPicPr>
              <p:cNvPr id="15" name="Picture 14" descr="Chart, bar chart&#10;&#10;Description automatically generated">
                <a:extLst>
                  <a:ext uri="{FF2B5EF4-FFF2-40B4-BE49-F238E27FC236}">
                    <a16:creationId xmlns:a16="http://schemas.microsoft.com/office/drawing/2014/main" id="{618A9D67-DA65-D743-9E85-BDB96ADFDF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9933" t="8515" r="4766" b="14001"/>
              <a:stretch/>
            </p:blipFill>
            <p:spPr>
              <a:xfrm>
                <a:off x="804333" y="467458"/>
                <a:ext cx="2367494" cy="1945542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D99FB49-C348-3C4C-A985-864ABD357C31}"/>
                  </a:ext>
                </a:extLst>
              </p:cNvPr>
              <p:cNvSpPr txBox="1"/>
              <p:nvPr/>
            </p:nvSpPr>
            <p:spPr>
              <a:xfrm>
                <a:off x="1092200" y="2328333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3423BD-0B74-5746-99A2-829EE3BE793B}"/>
                  </a:ext>
                </a:extLst>
              </p:cNvPr>
              <p:cNvSpPr txBox="1"/>
              <p:nvPr/>
            </p:nvSpPr>
            <p:spPr>
              <a:xfrm>
                <a:off x="1888067" y="2353733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6DAC340-1A89-9745-9CF5-DE47513F6305}"/>
                  </a:ext>
                </a:extLst>
              </p:cNvPr>
              <p:cNvSpPr txBox="1"/>
              <p:nvPr/>
            </p:nvSpPr>
            <p:spPr>
              <a:xfrm>
                <a:off x="2641600" y="2353733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7DA7952-3ABB-D249-B7D2-5923BAE5027D}"/>
                  </a:ext>
                </a:extLst>
              </p:cNvPr>
              <p:cNvSpPr txBox="1"/>
              <p:nvPr/>
            </p:nvSpPr>
            <p:spPr>
              <a:xfrm>
                <a:off x="618066" y="2226733"/>
                <a:ext cx="272832" cy="30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EC589DE-3CE6-644C-9445-40D04DEAFB89}"/>
                  </a:ext>
                </a:extLst>
              </p:cNvPr>
              <p:cNvSpPr txBox="1"/>
              <p:nvPr/>
            </p:nvSpPr>
            <p:spPr>
              <a:xfrm>
                <a:off x="411387" y="1858607"/>
                <a:ext cx="492443" cy="30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0.05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A143173-6EDA-184A-BEB8-0043823D9C90}"/>
                  </a:ext>
                </a:extLst>
              </p:cNvPr>
              <p:cNvSpPr txBox="1"/>
              <p:nvPr/>
            </p:nvSpPr>
            <p:spPr>
              <a:xfrm>
                <a:off x="414402" y="1500803"/>
                <a:ext cx="492443" cy="30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0.10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10DC66F-319C-6C4C-9BC6-C125D88D170F}"/>
                  </a:ext>
                </a:extLst>
              </p:cNvPr>
              <p:cNvSpPr txBox="1"/>
              <p:nvPr/>
            </p:nvSpPr>
            <p:spPr>
              <a:xfrm>
                <a:off x="422868" y="1136737"/>
                <a:ext cx="492443" cy="30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0.15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93BFD29-BA71-174C-9335-B03FD0B2F500}"/>
                  </a:ext>
                </a:extLst>
              </p:cNvPr>
              <p:cNvSpPr txBox="1"/>
              <p:nvPr/>
            </p:nvSpPr>
            <p:spPr>
              <a:xfrm>
                <a:off x="420664" y="768611"/>
                <a:ext cx="492443" cy="30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0.20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3DAC92B-A545-A74D-B3F9-05BFAA00088F}"/>
                  </a:ext>
                </a:extLst>
              </p:cNvPr>
              <p:cNvSpPr txBox="1"/>
              <p:nvPr/>
            </p:nvSpPr>
            <p:spPr>
              <a:xfrm>
                <a:off x="420664" y="421130"/>
                <a:ext cx="492443" cy="300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0.25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5DC6664-5581-F64A-8178-BC6322B0D14C}"/>
                  </a:ext>
                </a:extLst>
              </p:cNvPr>
              <p:cNvSpPr txBox="1"/>
              <p:nvPr/>
            </p:nvSpPr>
            <p:spPr>
              <a:xfrm rot="16200000">
                <a:off x="83042" y="1318596"/>
                <a:ext cx="4700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FRiP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4ED0729-BCEB-4241-B072-FBF1A37F22CA}"/>
                </a:ext>
              </a:extLst>
            </p:cNvPr>
            <p:cNvSpPr txBox="1"/>
            <p:nvPr/>
          </p:nvSpPr>
          <p:spPr>
            <a:xfrm>
              <a:off x="1354667" y="2385173"/>
              <a:ext cx="11496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Formaldehyde %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AA7EAD8-BCBF-1A46-9E5E-00A0ACF3EDA5}"/>
                </a:ext>
              </a:extLst>
            </p:cNvPr>
            <p:cNvGrpSpPr/>
            <p:nvPr/>
          </p:nvGrpSpPr>
          <p:grpSpPr>
            <a:xfrm>
              <a:off x="357189" y="2869890"/>
              <a:ext cx="3191021" cy="2815282"/>
              <a:chOff x="357189" y="2927350"/>
              <a:chExt cx="3191021" cy="2815282"/>
            </a:xfrm>
          </p:grpSpPr>
          <p:pic>
            <p:nvPicPr>
              <p:cNvPr id="2" name="Picture 1" descr="Chart&#10;&#10;Description automatically generated">
                <a:extLst>
                  <a:ext uri="{FF2B5EF4-FFF2-40B4-BE49-F238E27FC236}">
                    <a16:creationId xmlns:a16="http://schemas.microsoft.com/office/drawing/2014/main" id="{4D1E326A-36DA-1E47-AA55-E676C7A2A3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t="19587" r="26478" b="5840"/>
              <a:stretch/>
            </p:blipFill>
            <p:spPr>
              <a:xfrm>
                <a:off x="357189" y="3115733"/>
                <a:ext cx="2786062" cy="2440517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7FFC88-566B-F548-822C-1BD472628012}"/>
                  </a:ext>
                </a:extLst>
              </p:cNvPr>
              <p:cNvSpPr txBox="1"/>
              <p:nvPr/>
            </p:nvSpPr>
            <p:spPr>
              <a:xfrm>
                <a:off x="3079750" y="3390900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4%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C42895D-DF5E-C145-AF19-A09FA5EBFAAD}"/>
                  </a:ext>
                </a:extLst>
              </p:cNvPr>
              <p:cNvSpPr txBox="1"/>
              <p:nvPr/>
            </p:nvSpPr>
            <p:spPr>
              <a:xfrm>
                <a:off x="2578100" y="2933700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4%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0DD368E-AE28-C445-99E8-0334F8A8710A}"/>
                  </a:ext>
                </a:extLst>
              </p:cNvPr>
              <p:cNvSpPr txBox="1"/>
              <p:nvPr/>
            </p:nvSpPr>
            <p:spPr>
              <a:xfrm>
                <a:off x="3073400" y="4152900"/>
                <a:ext cx="4748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0.2%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47F5468-335B-7342-A198-D7C0DE05A1AC}"/>
                  </a:ext>
                </a:extLst>
              </p:cNvPr>
              <p:cNvSpPr txBox="1"/>
              <p:nvPr/>
            </p:nvSpPr>
            <p:spPr>
              <a:xfrm>
                <a:off x="1816100" y="2940050"/>
                <a:ext cx="4748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0.2%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8ECA038-DB51-324C-BB91-E35C2021B37F}"/>
                  </a:ext>
                </a:extLst>
              </p:cNvPr>
              <p:cNvSpPr txBox="1"/>
              <p:nvPr/>
            </p:nvSpPr>
            <p:spPr>
              <a:xfrm>
                <a:off x="1092200" y="2927350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1%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0B45045-C2CB-2D46-AE7C-C480614EF96A}"/>
                  </a:ext>
                </a:extLst>
              </p:cNvPr>
              <p:cNvSpPr txBox="1"/>
              <p:nvPr/>
            </p:nvSpPr>
            <p:spPr>
              <a:xfrm>
                <a:off x="3060700" y="4908550"/>
                <a:ext cx="3690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1%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DD0F24C-2FE1-2F41-B16A-8C208D79DAD1}"/>
                  </a:ext>
                </a:extLst>
              </p:cNvPr>
              <p:cNvSpPr txBox="1"/>
              <p:nvPr/>
            </p:nvSpPr>
            <p:spPr>
              <a:xfrm>
                <a:off x="742950" y="5499100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5D396CD-02F6-7B40-86C8-D06DA43E3E1A}"/>
                  </a:ext>
                </a:extLst>
              </p:cNvPr>
              <p:cNvSpPr txBox="1"/>
              <p:nvPr/>
            </p:nvSpPr>
            <p:spPr>
              <a:xfrm>
                <a:off x="1136650" y="5511800"/>
                <a:ext cx="3449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020F9AA-131D-B94B-978C-52AE1300B4B0}"/>
                  </a:ext>
                </a:extLst>
              </p:cNvPr>
              <p:cNvSpPr txBox="1"/>
              <p:nvPr/>
            </p:nvSpPr>
            <p:spPr>
              <a:xfrm>
                <a:off x="1593850" y="5505450"/>
                <a:ext cx="3449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DCEB0EA-9053-144D-A4D2-70A2D4B44BEC}"/>
                  </a:ext>
                </a:extLst>
              </p:cNvPr>
              <p:cNvSpPr txBox="1"/>
              <p:nvPr/>
            </p:nvSpPr>
            <p:spPr>
              <a:xfrm>
                <a:off x="2044700" y="5511800"/>
                <a:ext cx="3449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537FF35-BDF9-774E-966C-2BE94D9629DF}"/>
                  </a:ext>
                </a:extLst>
              </p:cNvPr>
              <p:cNvSpPr txBox="1"/>
              <p:nvPr/>
            </p:nvSpPr>
            <p:spPr>
              <a:xfrm>
                <a:off x="2495550" y="5511800"/>
                <a:ext cx="3449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FFAE0E6-59FD-5248-90DA-E5538C0249DF}"/>
                  </a:ext>
                </a:extLst>
              </p:cNvPr>
              <p:cNvSpPr txBox="1"/>
              <p:nvPr/>
            </p:nvSpPr>
            <p:spPr>
              <a:xfrm>
                <a:off x="2997200" y="5505450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F19D261-F965-7043-8049-FB2B309ACFFD}"/>
                </a:ext>
              </a:extLst>
            </p:cNvPr>
            <p:cNvGrpSpPr/>
            <p:nvPr/>
          </p:nvGrpSpPr>
          <p:grpSpPr>
            <a:xfrm>
              <a:off x="3637118" y="1097989"/>
              <a:ext cx="2848603" cy="3663191"/>
              <a:chOff x="3573618" y="1003049"/>
              <a:chExt cx="2848603" cy="3663191"/>
            </a:xfrm>
          </p:grpSpPr>
          <p:pic>
            <p:nvPicPr>
              <p:cNvPr id="3" name="Picture 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F6EFBD6-6875-0143-BF44-4AEF1880FF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4150" t="2114" r="4711" b="3785"/>
              <a:stretch/>
            </p:blipFill>
            <p:spPr>
              <a:xfrm>
                <a:off x="3746500" y="1212850"/>
                <a:ext cx="2451100" cy="3206750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EDD0483-7C8D-2C43-B9F2-39E69FD373A5}"/>
                  </a:ext>
                </a:extLst>
              </p:cNvPr>
              <p:cNvSpPr txBox="1"/>
              <p:nvPr/>
            </p:nvSpPr>
            <p:spPr>
              <a:xfrm>
                <a:off x="3903747" y="1014161"/>
                <a:ext cx="71045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0.2%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C093D5-AEF0-BB43-83B5-1145D7F06FBB}"/>
                  </a:ext>
                </a:extLst>
              </p:cNvPr>
              <p:cNvSpPr txBox="1"/>
              <p:nvPr/>
            </p:nvSpPr>
            <p:spPr>
              <a:xfrm>
                <a:off x="4739024" y="1003049"/>
                <a:ext cx="51809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1%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7A90196-3076-924A-BEE0-0CCAEE655E39}"/>
                  </a:ext>
                </a:extLst>
              </p:cNvPr>
              <p:cNvSpPr txBox="1"/>
              <p:nvPr/>
            </p:nvSpPr>
            <p:spPr>
              <a:xfrm>
                <a:off x="5517651" y="1012574"/>
                <a:ext cx="51809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4%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1BDE513-7963-BF40-AD44-3023F6B96FB0}"/>
                  </a:ext>
                </a:extLst>
              </p:cNvPr>
              <p:cNvSpPr txBox="1"/>
              <p:nvPr/>
            </p:nvSpPr>
            <p:spPr>
              <a:xfrm rot="16200000">
                <a:off x="3591062" y="4394825"/>
                <a:ext cx="34817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-2Kb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1D86D84-C47D-664F-B5AC-B9185C7AF3AF}"/>
                  </a:ext>
                </a:extLst>
              </p:cNvPr>
              <p:cNvSpPr txBox="1"/>
              <p:nvPr/>
            </p:nvSpPr>
            <p:spPr>
              <a:xfrm rot="16200000">
                <a:off x="5156298" y="4399821"/>
                <a:ext cx="34817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-2Kb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54D6CA4-5911-234D-886C-F709DF879E28}"/>
                  </a:ext>
                </a:extLst>
              </p:cNvPr>
              <p:cNvSpPr txBox="1"/>
              <p:nvPr/>
            </p:nvSpPr>
            <p:spPr>
              <a:xfrm rot="16200000">
                <a:off x="4317845" y="4387776"/>
                <a:ext cx="32252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2Kb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A513CB0-E506-274C-8C76-F891791769A5}"/>
                  </a:ext>
                </a:extLst>
              </p:cNvPr>
              <p:cNvSpPr txBox="1"/>
              <p:nvPr/>
            </p:nvSpPr>
            <p:spPr>
              <a:xfrm rot="16200000">
                <a:off x="5083912" y="4394021"/>
                <a:ext cx="32252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2Kb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2C32529-E54A-D548-9D75-78237D6C2610}"/>
                  </a:ext>
                </a:extLst>
              </p:cNvPr>
              <p:cNvSpPr txBox="1"/>
              <p:nvPr/>
            </p:nvSpPr>
            <p:spPr>
              <a:xfrm rot="16200000">
                <a:off x="5851947" y="4387420"/>
                <a:ext cx="32252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2Kb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B95517B-0D1F-0E47-8E3C-86BF19796076}"/>
                  </a:ext>
                </a:extLst>
              </p:cNvPr>
              <p:cNvSpPr txBox="1"/>
              <p:nvPr/>
            </p:nvSpPr>
            <p:spPr>
              <a:xfrm>
                <a:off x="3966552" y="4360202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TSS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F8F7ADE-87D6-F145-B6B0-83D5B79E0D13}"/>
                  </a:ext>
                </a:extLst>
              </p:cNvPr>
              <p:cNvSpPr txBox="1"/>
              <p:nvPr/>
            </p:nvSpPr>
            <p:spPr>
              <a:xfrm>
                <a:off x="5509497" y="4363146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TSS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B0F96C9-1318-5F48-AEBB-122E7D008E0E}"/>
                  </a:ext>
                </a:extLst>
              </p:cNvPr>
              <p:cNvSpPr txBox="1"/>
              <p:nvPr/>
            </p:nvSpPr>
            <p:spPr>
              <a:xfrm>
                <a:off x="4735739" y="4358149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TSS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CD2FFD-3EF6-1C45-A495-E5724517FDFE}"/>
                  </a:ext>
                </a:extLst>
              </p:cNvPr>
              <p:cNvSpPr txBox="1"/>
              <p:nvPr/>
            </p:nvSpPr>
            <p:spPr>
              <a:xfrm rot="16200000">
                <a:off x="4376831" y="4396223"/>
                <a:ext cx="34817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-2Kb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0EC7D0C-E600-3845-BF6A-4E4FB40BA495}"/>
                  </a:ext>
                </a:extLst>
              </p:cNvPr>
              <p:cNvSpPr txBox="1"/>
              <p:nvPr/>
            </p:nvSpPr>
            <p:spPr>
              <a:xfrm>
                <a:off x="6103398" y="4261282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41FAA61-3297-6A4D-90E6-AD4A3747AE64}"/>
                  </a:ext>
                </a:extLst>
              </p:cNvPr>
              <p:cNvSpPr txBox="1"/>
              <p:nvPr/>
            </p:nvSpPr>
            <p:spPr>
              <a:xfrm>
                <a:off x="6113755" y="3610253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3ED08BC-BCED-4147-A0DD-876E6D8A1966}"/>
                  </a:ext>
                </a:extLst>
              </p:cNvPr>
              <p:cNvSpPr txBox="1"/>
              <p:nvPr/>
            </p:nvSpPr>
            <p:spPr>
              <a:xfrm>
                <a:off x="6093040" y="2954785"/>
                <a:ext cx="31290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6CDDB90-5993-354D-B5EB-FBFADA287551}"/>
                  </a:ext>
                </a:extLst>
              </p:cNvPr>
              <p:cNvSpPr txBox="1"/>
              <p:nvPr/>
            </p:nvSpPr>
            <p:spPr>
              <a:xfrm>
                <a:off x="6094519" y="2286001"/>
                <a:ext cx="31290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F33CD62-F936-DA4E-90D6-001F1A909BD0}"/>
                  </a:ext>
                </a:extLst>
              </p:cNvPr>
              <p:cNvSpPr txBox="1"/>
              <p:nvPr/>
            </p:nvSpPr>
            <p:spPr>
              <a:xfrm>
                <a:off x="6109315" y="1621656"/>
                <a:ext cx="31290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C5AC2E1-79EB-D740-AB28-3E52D890AFF6}"/>
                  </a:ext>
                </a:extLst>
              </p:cNvPr>
              <p:cNvSpPr txBox="1"/>
              <p:nvPr/>
            </p:nvSpPr>
            <p:spPr>
              <a:xfrm rot="16200000">
                <a:off x="3426782" y="2587841"/>
                <a:ext cx="52450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5C8D77C-3F6A-A54F-AA77-D4D0D04CD39E}"/>
                </a:ext>
              </a:extLst>
            </p:cNvPr>
            <p:cNvSpPr txBox="1"/>
            <p:nvPr/>
          </p:nvSpPr>
          <p:spPr>
            <a:xfrm>
              <a:off x="200722" y="182910"/>
              <a:ext cx="285656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10837C3-B7BF-C549-8547-1A20EE7E112D}"/>
                </a:ext>
              </a:extLst>
            </p:cNvPr>
            <p:cNvSpPr txBox="1"/>
            <p:nvPr/>
          </p:nvSpPr>
          <p:spPr>
            <a:xfrm>
              <a:off x="252761" y="2793534"/>
              <a:ext cx="27924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8777504-D963-8F45-8075-B2CDF22662EC}"/>
                </a:ext>
              </a:extLst>
            </p:cNvPr>
            <p:cNvSpPr txBox="1"/>
            <p:nvPr/>
          </p:nvSpPr>
          <p:spPr>
            <a:xfrm>
              <a:off x="3546397" y="923846"/>
              <a:ext cx="277640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8A1D21E-2EA7-A942-9AC5-9DBBDBCC2C57}"/>
                </a:ext>
              </a:extLst>
            </p:cNvPr>
            <p:cNvSpPr txBox="1"/>
            <p:nvPr/>
          </p:nvSpPr>
          <p:spPr>
            <a:xfrm>
              <a:off x="334536" y="5783919"/>
              <a:ext cx="29046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3B5D7F83-9885-0145-81A5-29BB896FE0DE}"/>
                </a:ext>
              </a:extLst>
            </p:cNvPr>
            <p:cNvGrpSpPr/>
            <p:nvPr/>
          </p:nvGrpSpPr>
          <p:grpSpPr>
            <a:xfrm>
              <a:off x="292100" y="6338411"/>
              <a:ext cx="6255103" cy="2063792"/>
              <a:chOff x="292100" y="6593593"/>
              <a:chExt cx="6255103" cy="2063792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7A2029-A9BC-6145-B302-43F23D4DE342}"/>
                  </a:ext>
                </a:extLst>
              </p:cNvPr>
              <p:cNvSpPr txBox="1"/>
              <p:nvPr/>
            </p:nvSpPr>
            <p:spPr>
              <a:xfrm>
                <a:off x="292100" y="8367579"/>
                <a:ext cx="599844" cy="26161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Genes</a:t>
                </a:r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035D9B18-9C39-A14E-B117-61173AD3DF1F}"/>
                  </a:ext>
                </a:extLst>
              </p:cNvPr>
              <p:cNvGrpSpPr/>
              <p:nvPr/>
            </p:nvGrpSpPr>
            <p:grpSpPr>
              <a:xfrm>
                <a:off x="308518" y="6810153"/>
                <a:ext cx="6238685" cy="1847232"/>
                <a:chOff x="308518" y="6791413"/>
                <a:chExt cx="6238685" cy="1847232"/>
              </a:xfrm>
            </p:grpSpPr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E13F4F9A-7A93-2045-884D-E8A3E0D572B7}"/>
                    </a:ext>
                  </a:extLst>
                </p:cNvPr>
                <p:cNvSpPr txBox="1"/>
                <p:nvPr/>
              </p:nvSpPr>
              <p:spPr>
                <a:xfrm>
                  <a:off x="602982" y="7933283"/>
                  <a:ext cx="263214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B68403B-4094-B149-B187-18A7FD1DFBB7}"/>
                    </a:ext>
                  </a:extLst>
                </p:cNvPr>
                <p:cNvSpPr txBox="1"/>
                <p:nvPr/>
              </p:nvSpPr>
              <p:spPr>
                <a:xfrm>
                  <a:off x="599194" y="7377602"/>
                  <a:ext cx="263214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FE5FB214-5A48-E642-AE15-6D478D03C365}"/>
                    </a:ext>
                  </a:extLst>
                </p:cNvPr>
                <p:cNvSpPr txBox="1"/>
                <p:nvPr/>
              </p:nvSpPr>
              <p:spPr>
                <a:xfrm>
                  <a:off x="497093" y="6920680"/>
                  <a:ext cx="380232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0.2</a:t>
                  </a:r>
                </a:p>
              </p:txBody>
            </p:sp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8FBC54FB-9134-4E46-80BD-936DA2FEA6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0776" t="31444"/>
                <a:stretch/>
              </p:blipFill>
              <p:spPr>
                <a:xfrm>
                  <a:off x="812799" y="6791413"/>
                  <a:ext cx="5734404" cy="1847232"/>
                </a:xfrm>
                <a:prstGeom prst="rect">
                  <a:avLst/>
                </a:prstGeom>
              </p:spPr>
            </p:pic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E042C8F-3540-4C45-A07B-4C32191CB4F2}"/>
                    </a:ext>
                  </a:extLst>
                </p:cNvPr>
                <p:cNvSpPr txBox="1"/>
                <p:nvPr/>
              </p:nvSpPr>
              <p:spPr>
                <a:xfrm rot="16200000">
                  <a:off x="-186489" y="7458570"/>
                  <a:ext cx="1236236" cy="246221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Formaldehyde (%)</a:t>
                  </a:r>
                </a:p>
              </p:txBody>
            </p:sp>
          </p:grp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1614615-2BB4-C94B-9D4A-37A70B5B55C7}"/>
                  </a:ext>
                </a:extLst>
              </p:cNvPr>
              <p:cNvSpPr txBox="1"/>
              <p:nvPr/>
            </p:nvSpPr>
            <p:spPr>
              <a:xfrm>
                <a:off x="855533" y="6816792"/>
                <a:ext cx="180525" cy="902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24241F9-910F-6D46-9875-BA734BF717DC}"/>
                  </a:ext>
                </a:extLst>
              </p:cNvPr>
              <p:cNvSpPr txBox="1"/>
              <p:nvPr/>
            </p:nvSpPr>
            <p:spPr>
              <a:xfrm>
                <a:off x="858803" y="7306695"/>
                <a:ext cx="180525" cy="902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D04AF27-3469-6D48-A798-AAD56AADE491}"/>
                  </a:ext>
                </a:extLst>
              </p:cNvPr>
              <p:cNvSpPr txBox="1"/>
              <p:nvPr/>
            </p:nvSpPr>
            <p:spPr>
              <a:xfrm>
                <a:off x="854224" y="7784825"/>
                <a:ext cx="180525" cy="902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8D0F62D-D517-A84A-B518-010575DA2326}"/>
                  </a:ext>
                </a:extLst>
              </p:cNvPr>
              <p:cNvSpPr txBox="1"/>
              <p:nvPr/>
            </p:nvSpPr>
            <p:spPr>
              <a:xfrm>
                <a:off x="769195" y="6769700"/>
                <a:ext cx="3401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0-40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83A3109-63DE-824D-AC4A-F867D10C586D}"/>
                  </a:ext>
                </a:extLst>
              </p:cNvPr>
              <p:cNvSpPr txBox="1"/>
              <p:nvPr/>
            </p:nvSpPr>
            <p:spPr>
              <a:xfrm>
                <a:off x="768540" y="7259604"/>
                <a:ext cx="3401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0-40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6BA872E-5FFE-4442-99EF-1D4EB6629D95}"/>
                  </a:ext>
                </a:extLst>
              </p:cNvPr>
              <p:cNvSpPr txBox="1"/>
              <p:nvPr/>
            </p:nvSpPr>
            <p:spPr>
              <a:xfrm>
                <a:off x="775735" y="7741659"/>
                <a:ext cx="3401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0-40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BF35806-BFE7-6542-A70B-FFACB66532E2}"/>
                  </a:ext>
                </a:extLst>
              </p:cNvPr>
              <p:cNvSpPr txBox="1"/>
              <p:nvPr/>
            </p:nvSpPr>
            <p:spPr>
              <a:xfrm>
                <a:off x="766872" y="6593593"/>
                <a:ext cx="3436974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chr12:6,218,118-7,318,828 bp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65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2EDCE961-8A41-A14B-BE99-D91E8D22D71A}"/>
              </a:ext>
            </a:extLst>
          </p:cNvPr>
          <p:cNvSpPr txBox="1"/>
          <p:nvPr/>
        </p:nvSpPr>
        <p:spPr>
          <a:xfrm>
            <a:off x="0" y="8640590"/>
            <a:ext cx="685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129889-1291-4A48-A4D8-C8C54DF07B51}"/>
              </a:ext>
            </a:extLst>
          </p:cNvPr>
          <p:cNvSpPr txBox="1"/>
          <p:nvPr/>
        </p:nvSpPr>
        <p:spPr>
          <a:xfrm>
            <a:off x="256603" y="1663220"/>
            <a:ext cx="28565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1E79B2-419B-3D41-A99B-914129893913}"/>
              </a:ext>
            </a:extLst>
          </p:cNvPr>
          <p:cNvSpPr txBox="1"/>
          <p:nvPr/>
        </p:nvSpPr>
        <p:spPr>
          <a:xfrm>
            <a:off x="262890" y="4444583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DD57F6-032D-D04B-9807-9CCA3A0B8AF8}"/>
              </a:ext>
            </a:extLst>
          </p:cNvPr>
          <p:cNvSpPr/>
          <p:nvPr/>
        </p:nvSpPr>
        <p:spPr>
          <a:xfrm>
            <a:off x="-14991" y="8855201"/>
            <a:ext cx="9521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Figure S10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742556-A926-2F45-BF79-C1CDDF601343}"/>
              </a:ext>
            </a:extLst>
          </p:cNvPr>
          <p:cNvSpPr txBox="1"/>
          <p:nvPr/>
        </p:nvSpPr>
        <p:spPr>
          <a:xfrm>
            <a:off x="635000" y="1941861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4CE48-D7F8-064F-B596-882714A5E23B}"/>
              </a:ext>
            </a:extLst>
          </p:cNvPr>
          <p:cNvSpPr txBox="1"/>
          <p:nvPr/>
        </p:nvSpPr>
        <p:spPr>
          <a:xfrm>
            <a:off x="723900" y="4673600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HEK293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3AFFEE-4146-794D-A9DA-A2C1859D2D64}"/>
              </a:ext>
            </a:extLst>
          </p:cNvPr>
          <p:cNvGrpSpPr/>
          <p:nvPr/>
        </p:nvGrpSpPr>
        <p:grpSpPr>
          <a:xfrm>
            <a:off x="0" y="2272224"/>
            <a:ext cx="6573920" cy="1722490"/>
            <a:chOff x="0" y="2272224"/>
            <a:chExt cx="6573920" cy="172249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90FAD96-B12E-CF4A-A9C4-9C166F363969}"/>
                </a:ext>
              </a:extLst>
            </p:cNvPr>
            <p:cNvGrpSpPr/>
            <p:nvPr/>
          </p:nvGrpSpPr>
          <p:grpSpPr>
            <a:xfrm>
              <a:off x="0" y="2376797"/>
              <a:ext cx="6573920" cy="1617917"/>
              <a:chOff x="19465" y="2491647"/>
              <a:chExt cx="6573920" cy="1617917"/>
            </a:xfrm>
          </p:grpSpPr>
          <p:pic>
            <p:nvPicPr>
              <p:cNvPr id="11" name="Picture 10" descr="Graphical user interface, application, table, Excel&#10;&#10;Description automatically generated">
                <a:extLst>
                  <a:ext uri="{FF2B5EF4-FFF2-40B4-BE49-F238E27FC236}">
                    <a16:creationId xmlns:a16="http://schemas.microsoft.com/office/drawing/2014/main" id="{A356EEE1-61D9-A340-A0F2-DC114CD56A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30944"/>
              <a:stretch/>
            </p:blipFill>
            <p:spPr>
              <a:xfrm>
                <a:off x="746259" y="2565442"/>
                <a:ext cx="5847126" cy="1544122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38CBDBB-AD62-5744-9B3A-9544542E9D72}"/>
                  </a:ext>
                </a:extLst>
              </p:cNvPr>
              <p:cNvSpPr txBox="1"/>
              <p:nvPr/>
            </p:nvSpPr>
            <p:spPr>
              <a:xfrm>
                <a:off x="97858" y="2491647"/>
                <a:ext cx="67999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One-pot </a:t>
                </a:r>
              </a:p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UniNicE</a:t>
                </a:r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-seq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500 cells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DDD187-E66C-024B-9FF4-3D437BF02C96}"/>
                  </a:ext>
                </a:extLst>
              </p:cNvPr>
              <p:cNvSpPr txBox="1"/>
              <p:nvPr/>
            </p:nvSpPr>
            <p:spPr>
              <a:xfrm>
                <a:off x="104244" y="2832824"/>
                <a:ext cx="67999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One-pot </a:t>
                </a:r>
              </a:p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UniNicE</a:t>
                </a:r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-seq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 cells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3F577B-45D0-ED4E-B9C0-2EF22E3A3762}"/>
                  </a:ext>
                </a:extLst>
              </p:cNvPr>
              <p:cNvSpPr txBox="1"/>
              <p:nvPr/>
            </p:nvSpPr>
            <p:spPr>
              <a:xfrm>
                <a:off x="19465" y="3265729"/>
                <a:ext cx="72487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NicE-viewseq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3E79C33-550C-224A-8A7C-B217C98909A4}"/>
                  </a:ext>
                </a:extLst>
              </p:cNvPr>
              <p:cNvSpPr txBox="1"/>
              <p:nvPr/>
            </p:nvSpPr>
            <p:spPr>
              <a:xfrm>
                <a:off x="150922" y="3578092"/>
                <a:ext cx="59663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CE9FC8B-CE4B-F94B-ACDF-37BBC3FE3C65}"/>
                  </a:ext>
                </a:extLst>
              </p:cNvPr>
              <p:cNvSpPr txBox="1"/>
              <p:nvPr/>
            </p:nvSpPr>
            <p:spPr>
              <a:xfrm>
                <a:off x="211718" y="3849436"/>
                <a:ext cx="449162" cy="200055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Genes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52FBAA0-A616-F343-820F-14FDA9BA9991}"/>
                </a:ext>
              </a:extLst>
            </p:cNvPr>
            <p:cNvSpPr txBox="1"/>
            <p:nvPr/>
          </p:nvSpPr>
          <p:spPr>
            <a:xfrm>
              <a:off x="738170" y="2460567"/>
              <a:ext cx="126353" cy="864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D4E96B7-ADA6-5D45-81CA-2B9EFE60721D}"/>
                </a:ext>
              </a:extLst>
            </p:cNvPr>
            <p:cNvSpPr txBox="1"/>
            <p:nvPr/>
          </p:nvSpPr>
          <p:spPr>
            <a:xfrm>
              <a:off x="740941" y="2769246"/>
              <a:ext cx="126353" cy="864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6D975D-1BE0-EA46-99C1-59F32127AFC7}"/>
                </a:ext>
              </a:extLst>
            </p:cNvPr>
            <p:cNvSpPr txBox="1"/>
            <p:nvPr/>
          </p:nvSpPr>
          <p:spPr>
            <a:xfrm>
              <a:off x="743712" y="3087900"/>
              <a:ext cx="126353" cy="864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B3F91C3-7339-554F-99F0-3B979DF2304A}"/>
                </a:ext>
              </a:extLst>
            </p:cNvPr>
            <p:cNvSpPr txBox="1"/>
            <p:nvPr/>
          </p:nvSpPr>
          <p:spPr>
            <a:xfrm>
              <a:off x="739833" y="3403230"/>
              <a:ext cx="126353" cy="864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8DA558-E039-DA4F-80F9-C8490E308D4D}"/>
                </a:ext>
              </a:extLst>
            </p:cNvPr>
            <p:cNvSpPr txBox="1"/>
            <p:nvPr/>
          </p:nvSpPr>
          <p:spPr>
            <a:xfrm>
              <a:off x="651718" y="2394066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E0F0E2F-1779-8647-8834-93EAF99342F7}"/>
                </a:ext>
              </a:extLst>
            </p:cNvPr>
            <p:cNvSpPr txBox="1"/>
            <p:nvPr/>
          </p:nvSpPr>
          <p:spPr>
            <a:xfrm>
              <a:off x="647839" y="2716046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E3EC5C7-B047-5841-BC59-57BE24F3DCE1}"/>
                </a:ext>
              </a:extLst>
            </p:cNvPr>
            <p:cNvSpPr txBox="1"/>
            <p:nvPr/>
          </p:nvSpPr>
          <p:spPr>
            <a:xfrm>
              <a:off x="653935" y="3031375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CE0B283-A9C6-8F4E-92CB-2E884B026D0E}"/>
                </a:ext>
              </a:extLst>
            </p:cNvPr>
            <p:cNvSpPr txBox="1"/>
            <p:nvPr/>
          </p:nvSpPr>
          <p:spPr>
            <a:xfrm>
              <a:off x="650055" y="3350029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DB5CFC4-772F-D44D-8A53-38E0055B2861}"/>
                </a:ext>
              </a:extLst>
            </p:cNvPr>
            <p:cNvSpPr txBox="1"/>
            <p:nvPr/>
          </p:nvSpPr>
          <p:spPr>
            <a:xfrm>
              <a:off x="649224" y="2272224"/>
              <a:ext cx="344645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chr12:6,444,967-7,031,764 bp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12B0F1-C40A-7D47-890B-DDEAECFEBB69}"/>
              </a:ext>
            </a:extLst>
          </p:cNvPr>
          <p:cNvGrpSpPr/>
          <p:nvPr/>
        </p:nvGrpSpPr>
        <p:grpSpPr>
          <a:xfrm>
            <a:off x="0" y="5138948"/>
            <a:ext cx="6520340" cy="1909976"/>
            <a:chOff x="0" y="5138948"/>
            <a:chExt cx="6520340" cy="190997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7C285F1-F295-0546-B420-AB9C75D5361F}"/>
                </a:ext>
              </a:extLst>
            </p:cNvPr>
            <p:cNvGrpSpPr/>
            <p:nvPr/>
          </p:nvGrpSpPr>
          <p:grpSpPr>
            <a:xfrm>
              <a:off x="0" y="5274383"/>
              <a:ext cx="6520340" cy="1774541"/>
              <a:chOff x="81643" y="4596493"/>
              <a:chExt cx="6520340" cy="177454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499C126-D529-594C-9FA6-F8171554DD00}"/>
                  </a:ext>
                </a:extLst>
              </p:cNvPr>
              <p:cNvSpPr txBox="1"/>
              <p:nvPr/>
            </p:nvSpPr>
            <p:spPr>
              <a:xfrm>
                <a:off x="216040" y="4596493"/>
                <a:ext cx="113607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One-pot </a:t>
                </a:r>
              </a:p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UniNicE</a:t>
                </a:r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-seq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 cells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A58D6B9-F861-CF43-8A5D-DD9D59C39DAC}"/>
                  </a:ext>
                </a:extLst>
              </p:cNvPr>
              <p:cNvSpPr txBox="1"/>
              <p:nvPr/>
            </p:nvSpPr>
            <p:spPr>
              <a:xfrm>
                <a:off x="221284" y="4924552"/>
                <a:ext cx="123157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One-pot </a:t>
                </a:r>
              </a:p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UniNicE</a:t>
                </a:r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-seq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500 cells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75A5028-6FC5-894A-928E-85BB4A3BE032}"/>
                  </a:ext>
                </a:extLst>
              </p:cNvPr>
              <p:cNvSpPr txBox="1"/>
              <p:nvPr/>
            </p:nvSpPr>
            <p:spPr>
              <a:xfrm>
                <a:off x="314738" y="5342907"/>
                <a:ext cx="1358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895F5A8-BCAD-5043-8ECB-65E23B2A5CEF}"/>
                  </a:ext>
                </a:extLst>
              </p:cNvPr>
              <p:cNvSpPr txBox="1"/>
              <p:nvPr/>
            </p:nvSpPr>
            <p:spPr>
              <a:xfrm>
                <a:off x="81643" y="5668920"/>
                <a:ext cx="196746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Omni ATAC-seq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4C9AC87-A87B-3340-87B3-3800CD43959B}"/>
                  </a:ext>
                </a:extLst>
              </p:cNvPr>
              <p:cNvSpPr txBox="1"/>
              <p:nvPr/>
            </p:nvSpPr>
            <p:spPr>
              <a:xfrm>
                <a:off x="407984" y="6089112"/>
                <a:ext cx="449162" cy="200055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Genes</a:t>
                </a:r>
              </a:p>
            </p:txBody>
          </p:sp>
          <p:pic>
            <p:nvPicPr>
              <p:cNvPr id="28" name="Picture 27" descr="Graphical user interface, application, table, Excel&#10;&#10;Description automatically generated">
                <a:extLst>
                  <a:ext uri="{FF2B5EF4-FFF2-40B4-BE49-F238E27FC236}">
                    <a16:creationId xmlns:a16="http://schemas.microsoft.com/office/drawing/2014/main" id="{F0C7A85F-6BDB-9C4A-9FE5-6618814F8A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7336"/>
              <a:stretch/>
            </p:blipFill>
            <p:spPr>
              <a:xfrm>
                <a:off x="851803" y="4641672"/>
                <a:ext cx="5750180" cy="1729362"/>
              </a:xfrm>
              <a:prstGeom prst="rect">
                <a:avLst/>
              </a:prstGeom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430979D-E6EF-3E41-BAFD-E107E538015D}"/>
                </a:ext>
              </a:extLst>
            </p:cNvPr>
            <p:cNvSpPr txBox="1"/>
            <p:nvPr/>
          </p:nvSpPr>
          <p:spPr>
            <a:xfrm>
              <a:off x="782855" y="5319562"/>
              <a:ext cx="134753" cy="834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BA66D5B-5A10-CA4B-AF84-8C7BEED790D2}"/>
                </a:ext>
              </a:extLst>
            </p:cNvPr>
            <p:cNvSpPr txBox="1"/>
            <p:nvPr/>
          </p:nvSpPr>
          <p:spPr>
            <a:xfrm>
              <a:off x="784459" y="5645217"/>
              <a:ext cx="134753" cy="834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91FE3C4-6458-EF47-A8B3-B78DA66C3B7D}"/>
                </a:ext>
              </a:extLst>
            </p:cNvPr>
            <p:cNvSpPr txBox="1"/>
            <p:nvPr/>
          </p:nvSpPr>
          <p:spPr>
            <a:xfrm>
              <a:off x="782855" y="5961246"/>
              <a:ext cx="134753" cy="834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58AAE21-A4C1-434F-9A3C-5E015CA1F084}"/>
                </a:ext>
              </a:extLst>
            </p:cNvPr>
            <p:cNvSpPr txBox="1"/>
            <p:nvPr/>
          </p:nvSpPr>
          <p:spPr>
            <a:xfrm>
              <a:off x="781251" y="6286901"/>
              <a:ext cx="134753" cy="834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3FA76E2-9695-4B4D-BA25-C7CBD96AE81D}"/>
                </a:ext>
              </a:extLst>
            </p:cNvPr>
            <p:cNvSpPr txBox="1"/>
            <p:nvPr/>
          </p:nvSpPr>
          <p:spPr>
            <a:xfrm>
              <a:off x="696577" y="5273477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0-20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B30D158-CEDE-E844-B846-3C5422A832A8}"/>
                </a:ext>
              </a:extLst>
            </p:cNvPr>
            <p:cNvSpPr txBox="1"/>
            <p:nvPr/>
          </p:nvSpPr>
          <p:spPr>
            <a:xfrm>
              <a:off x="698180" y="5589506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0-20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4C4125D-A07D-0542-8CDF-DDCD5E1D1467}"/>
                </a:ext>
              </a:extLst>
            </p:cNvPr>
            <p:cNvSpPr txBox="1"/>
            <p:nvPr/>
          </p:nvSpPr>
          <p:spPr>
            <a:xfrm>
              <a:off x="696577" y="5902327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0-20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3787BC2-9757-4443-A7BA-BB67C405341D}"/>
                </a:ext>
              </a:extLst>
            </p:cNvPr>
            <p:cNvSpPr txBox="1"/>
            <p:nvPr/>
          </p:nvSpPr>
          <p:spPr>
            <a:xfrm>
              <a:off x="699784" y="6223169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0-20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49BF3B1-809D-7840-9F61-DBB3F85D503C}"/>
                </a:ext>
              </a:extLst>
            </p:cNvPr>
            <p:cNvSpPr txBox="1"/>
            <p:nvPr/>
          </p:nvSpPr>
          <p:spPr>
            <a:xfrm>
              <a:off x="689329" y="5138948"/>
              <a:ext cx="344645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chr12:6,444,967-7,031,764 bp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50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57EF8EFB-065B-4941-83F2-0126949EAD32}"/>
              </a:ext>
            </a:extLst>
          </p:cNvPr>
          <p:cNvGrpSpPr/>
          <p:nvPr/>
        </p:nvGrpSpPr>
        <p:grpSpPr>
          <a:xfrm>
            <a:off x="1600200" y="1139483"/>
            <a:ext cx="3657600" cy="6743644"/>
            <a:chOff x="6022428" y="0"/>
            <a:chExt cx="3657600" cy="6743644"/>
          </a:xfrm>
        </p:grpSpPr>
        <p:pic>
          <p:nvPicPr>
            <p:cNvPr id="42" name="Picture 41" descr="Bar chart&#10;&#10;Description automatically generated">
              <a:extLst>
                <a:ext uri="{FF2B5EF4-FFF2-40B4-BE49-F238E27FC236}">
                  <a16:creationId xmlns:a16="http://schemas.microsoft.com/office/drawing/2014/main" id="{072F6248-00C8-1745-AB9A-D53938ED5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879"/>
            <a:stretch/>
          </p:blipFill>
          <p:spPr>
            <a:xfrm>
              <a:off x="6022428" y="0"/>
              <a:ext cx="3657600" cy="637977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8EC726-4875-5142-9D19-FB7FB3CF103D}"/>
                </a:ext>
              </a:extLst>
            </p:cNvPr>
            <p:cNvSpPr txBox="1"/>
            <p:nvPr/>
          </p:nvSpPr>
          <p:spPr>
            <a:xfrm>
              <a:off x="6600876" y="6343534"/>
              <a:ext cx="8963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</a:p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25EFC82-FDBB-9E47-A93F-FDB49312B383}"/>
                </a:ext>
              </a:extLst>
            </p:cNvPr>
            <p:cNvSpPr txBox="1"/>
            <p:nvPr/>
          </p:nvSpPr>
          <p:spPr>
            <a:xfrm>
              <a:off x="7291411" y="6353504"/>
              <a:ext cx="7745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ATAC-see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3983C4C-C543-574F-878D-8C79201ACE90}"/>
                </a:ext>
              </a:extLst>
            </p:cNvPr>
            <p:cNvSpPr txBox="1"/>
            <p:nvPr/>
          </p:nvSpPr>
          <p:spPr>
            <a:xfrm>
              <a:off x="8713077" y="6327228"/>
              <a:ext cx="7745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ATAC-seq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7E1C964-CBBB-024A-B785-A428520C5F90}"/>
                </a:ext>
              </a:extLst>
            </p:cNvPr>
            <p:cNvSpPr txBox="1"/>
            <p:nvPr/>
          </p:nvSpPr>
          <p:spPr>
            <a:xfrm>
              <a:off x="7939362" y="6342994"/>
              <a:ext cx="9028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scATAC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22A102C-1922-314A-9F1F-11B82CBDF7A7}"/>
              </a:ext>
            </a:extLst>
          </p:cNvPr>
          <p:cNvSpPr/>
          <p:nvPr/>
        </p:nvSpPr>
        <p:spPr>
          <a:xfrm>
            <a:off x="157572" y="8473992"/>
            <a:ext cx="9521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/>
              <a:t>Figure S11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3193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BFCC1491-059D-1D43-8A4D-9E8839BE61B9}"/>
              </a:ext>
            </a:extLst>
          </p:cNvPr>
          <p:cNvGrpSpPr/>
          <p:nvPr/>
        </p:nvGrpSpPr>
        <p:grpSpPr>
          <a:xfrm>
            <a:off x="0" y="168047"/>
            <a:ext cx="2664647" cy="2663000"/>
            <a:chOff x="149991" y="560615"/>
            <a:chExt cx="2664647" cy="2663000"/>
          </a:xfrm>
        </p:grpSpPr>
        <p:pic>
          <p:nvPicPr>
            <p:cNvPr id="3" name="Picture 2" descr="Chart, histogram&#10;&#10;Description automatically generated">
              <a:extLst>
                <a:ext uri="{FF2B5EF4-FFF2-40B4-BE49-F238E27FC236}">
                  <a16:creationId xmlns:a16="http://schemas.microsoft.com/office/drawing/2014/main" id="{DF9B5C8A-8A63-9E43-A28B-793C57E684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782" t="8516" r="5938" b="12500"/>
            <a:stretch/>
          </p:blipFill>
          <p:spPr>
            <a:xfrm>
              <a:off x="593272" y="581149"/>
              <a:ext cx="2221366" cy="208176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3EA5F32-18D1-C44D-AD10-9D718E2C5007}"/>
                </a:ext>
              </a:extLst>
            </p:cNvPr>
            <p:cNvSpPr txBox="1"/>
            <p:nvPr/>
          </p:nvSpPr>
          <p:spPr>
            <a:xfrm>
              <a:off x="440872" y="246017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D509432-F629-0A4C-A4F2-F6E25A78B0E8}"/>
                </a:ext>
              </a:extLst>
            </p:cNvPr>
            <p:cNvSpPr txBox="1"/>
            <p:nvPr/>
          </p:nvSpPr>
          <p:spPr>
            <a:xfrm>
              <a:off x="261258" y="199752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0.05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86C8945-A90F-D749-B2B2-C8BCD1A6BB6C}"/>
                </a:ext>
              </a:extLst>
            </p:cNvPr>
            <p:cNvSpPr txBox="1"/>
            <p:nvPr/>
          </p:nvSpPr>
          <p:spPr>
            <a:xfrm>
              <a:off x="261258" y="1513115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0.10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6B10F7-123F-0347-B791-E0DE9358CC7F}"/>
                </a:ext>
              </a:extLst>
            </p:cNvPr>
            <p:cNvSpPr txBox="1"/>
            <p:nvPr/>
          </p:nvSpPr>
          <p:spPr>
            <a:xfrm>
              <a:off x="272144" y="1045029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0.15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F808EF-DA38-DB40-BEDE-ABFA5EC80583}"/>
                </a:ext>
              </a:extLst>
            </p:cNvPr>
            <p:cNvSpPr txBox="1"/>
            <p:nvPr/>
          </p:nvSpPr>
          <p:spPr>
            <a:xfrm>
              <a:off x="266701" y="560615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0.20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8340D7-9987-3240-BDDC-F1152DCEFF18}"/>
                </a:ext>
              </a:extLst>
            </p:cNvPr>
            <p:cNvSpPr txBox="1"/>
            <p:nvPr/>
          </p:nvSpPr>
          <p:spPr>
            <a:xfrm rot="18000000">
              <a:off x="303482" y="2740150"/>
              <a:ext cx="7360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5000_rep1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90DA86-2D96-E146-91C8-DB4C91DED1AF}"/>
                </a:ext>
              </a:extLst>
            </p:cNvPr>
            <p:cNvSpPr txBox="1"/>
            <p:nvPr/>
          </p:nvSpPr>
          <p:spPr>
            <a:xfrm rot="18000000">
              <a:off x="515318" y="2735578"/>
              <a:ext cx="7360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5000_rep2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050AAB-4E55-8541-BF90-68E8B542FF5D}"/>
                </a:ext>
              </a:extLst>
            </p:cNvPr>
            <p:cNvSpPr txBox="1"/>
            <p:nvPr/>
          </p:nvSpPr>
          <p:spPr>
            <a:xfrm rot="18000000">
              <a:off x="738257" y="2729918"/>
              <a:ext cx="7360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1000_rep1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73923B-AF32-924C-BD33-F1C5C7751D1C}"/>
                </a:ext>
              </a:extLst>
            </p:cNvPr>
            <p:cNvSpPr txBox="1"/>
            <p:nvPr/>
          </p:nvSpPr>
          <p:spPr>
            <a:xfrm rot="18000000">
              <a:off x="939643" y="2735578"/>
              <a:ext cx="7360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1000_rep2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1D0C79-9339-6641-AE89-ED7F69F8E0B6}"/>
                </a:ext>
              </a:extLst>
            </p:cNvPr>
            <p:cNvSpPr txBox="1"/>
            <p:nvPr/>
          </p:nvSpPr>
          <p:spPr>
            <a:xfrm rot="18000000">
              <a:off x="1194206" y="2699222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500_rep1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1E7170-8615-6241-8C51-418117C18C8B}"/>
                </a:ext>
              </a:extLst>
            </p:cNvPr>
            <p:cNvSpPr txBox="1"/>
            <p:nvPr/>
          </p:nvSpPr>
          <p:spPr>
            <a:xfrm rot="18000000">
              <a:off x="1390367" y="2715550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500_rep2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69C1FC-040E-E544-AF64-B539E096B461}"/>
                </a:ext>
              </a:extLst>
            </p:cNvPr>
            <p:cNvSpPr txBox="1"/>
            <p:nvPr/>
          </p:nvSpPr>
          <p:spPr>
            <a:xfrm rot="18000000">
              <a:off x="1585656" y="2704883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100_rep1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3C01D1-B82E-DF4A-A2ED-74CDBA971922}"/>
                </a:ext>
              </a:extLst>
            </p:cNvPr>
            <p:cNvSpPr txBox="1"/>
            <p:nvPr/>
          </p:nvSpPr>
          <p:spPr>
            <a:xfrm rot="18000000">
              <a:off x="1787042" y="2710543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100_rep2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885F52-82BD-A246-8888-670CB0160EB4}"/>
                </a:ext>
              </a:extLst>
            </p:cNvPr>
            <p:cNvSpPr txBox="1"/>
            <p:nvPr/>
          </p:nvSpPr>
          <p:spPr>
            <a:xfrm rot="18000000">
              <a:off x="2036163" y="2683329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25_rep1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DA7463-6D49-4F46-A99D-EFBDF283679F}"/>
                </a:ext>
              </a:extLst>
            </p:cNvPr>
            <p:cNvSpPr txBox="1"/>
            <p:nvPr/>
          </p:nvSpPr>
          <p:spPr>
            <a:xfrm rot="18000000">
              <a:off x="2227099" y="2699657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25_rep2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87CA988-4964-4945-8759-6E39D3E29825}"/>
                </a:ext>
              </a:extLst>
            </p:cNvPr>
            <p:cNvSpPr txBox="1"/>
            <p:nvPr/>
          </p:nvSpPr>
          <p:spPr>
            <a:xfrm rot="16200000">
              <a:off x="38102" y="1447799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FRiP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497E6D3-CB4D-254C-B261-8AB04329AE50}"/>
              </a:ext>
            </a:extLst>
          </p:cNvPr>
          <p:cNvGrpSpPr/>
          <p:nvPr/>
        </p:nvGrpSpPr>
        <p:grpSpPr>
          <a:xfrm>
            <a:off x="2829490" y="413350"/>
            <a:ext cx="1929228" cy="1960409"/>
            <a:chOff x="3270924" y="609600"/>
            <a:chExt cx="1929228" cy="1960409"/>
          </a:xfrm>
        </p:grpSpPr>
        <p:pic>
          <p:nvPicPr>
            <p:cNvPr id="22" name="Picture 21" descr="Chart&#10;&#10;Description automatically generated">
              <a:extLst>
                <a:ext uri="{FF2B5EF4-FFF2-40B4-BE49-F238E27FC236}">
                  <a16:creationId xmlns:a16="http://schemas.microsoft.com/office/drawing/2014/main" id="{A11AD9D4-888D-8142-A31F-85F99C91A2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927" t="11207" r="7831" b="46839"/>
            <a:stretch/>
          </p:blipFill>
          <p:spPr>
            <a:xfrm>
              <a:off x="3468414" y="672662"/>
              <a:ext cx="1545021" cy="153451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298A6B2-B590-8C4B-AAFD-16C35D70C0FD}"/>
                </a:ext>
              </a:extLst>
            </p:cNvPr>
            <p:cNvSpPr txBox="1"/>
            <p:nvPr/>
          </p:nvSpPr>
          <p:spPr>
            <a:xfrm>
              <a:off x="4924129" y="199918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753D0D-4478-0843-BC39-75437803176B}"/>
                </a:ext>
              </a:extLst>
            </p:cNvPr>
            <p:cNvSpPr txBox="1"/>
            <p:nvPr/>
          </p:nvSpPr>
          <p:spPr>
            <a:xfrm>
              <a:off x="4928862" y="164611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E828C58-7C16-1A44-942E-60A52314A753}"/>
                </a:ext>
              </a:extLst>
            </p:cNvPr>
            <p:cNvSpPr txBox="1"/>
            <p:nvPr/>
          </p:nvSpPr>
          <p:spPr>
            <a:xfrm>
              <a:off x="4944954" y="130439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20A9999-87BE-774D-AA54-30ACEC6AE37B}"/>
                </a:ext>
              </a:extLst>
            </p:cNvPr>
            <p:cNvSpPr txBox="1"/>
            <p:nvPr/>
          </p:nvSpPr>
          <p:spPr>
            <a:xfrm>
              <a:off x="4938328" y="95131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D70DF10-92E2-A74B-8CE1-F52DE4613FE1}"/>
                </a:ext>
              </a:extLst>
            </p:cNvPr>
            <p:cNvSpPr txBox="1"/>
            <p:nvPr/>
          </p:nvSpPr>
          <p:spPr>
            <a:xfrm>
              <a:off x="4931702" y="6096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7CF0F3-49B8-F64B-B7AC-4597E528C7A3}"/>
                </a:ext>
              </a:extLst>
            </p:cNvPr>
            <p:cNvSpPr txBox="1"/>
            <p:nvPr/>
          </p:nvSpPr>
          <p:spPr>
            <a:xfrm>
              <a:off x="3418114" y="211750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7CB343A-98B9-FE44-A000-B73661456D40}"/>
                </a:ext>
              </a:extLst>
            </p:cNvPr>
            <p:cNvSpPr txBox="1"/>
            <p:nvPr/>
          </p:nvSpPr>
          <p:spPr>
            <a:xfrm>
              <a:off x="3774976" y="2127920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8122479-07FC-1D46-B553-89A81406D710}"/>
                </a:ext>
              </a:extLst>
            </p:cNvPr>
            <p:cNvSpPr txBox="1"/>
            <p:nvPr/>
          </p:nvSpPr>
          <p:spPr>
            <a:xfrm>
              <a:off x="4279505" y="212697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5068BCC-0ECB-4846-BB7B-1D618D5B3B22}"/>
                </a:ext>
              </a:extLst>
            </p:cNvPr>
            <p:cNvSpPr txBox="1"/>
            <p:nvPr/>
          </p:nvSpPr>
          <p:spPr>
            <a:xfrm>
              <a:off x="4647726" y="2137387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43863D8-C275-094E-8919-5F55C155987F}"/>
                </a:ext>
              </a:extLst>
            </p:cNvPr>
            <p:cNvSpPr txBox="1"/>
            <p:nvPr/>
          </p:nvSpPr>
          <p:spPr>
            <a:xfrm rot="16200000">
              <a:off x="2997932" y="1283568"/>
              <a:ext cx="7922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5000_rep1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E3821AF-E712-0C45-8469-C0BA3BA86D09}"/>
                </a:ext>
              </a:extLst>
            </p:cNvPr>
            <p:cNvSpPr txBox="1"/>
            <p:nvPr/>
          </p:nvSpPr>
          <p:spPr>
            <a:xfrm>
              <a:off x="3855890" y="2323788"/>
              <a:ext cx="7922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5000_rep2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4244E1-5926-1C42-8504-F4B2FA309B42}"/>
                </a:ext>
              </a:extLst>
            </p:cNvPr>
            <p:cNvSpPr txBox="1"/>
            <p:nvPr/>
          </p:nvSpPr>
          <p:spPr>
            <a:xfrm>
              <a:off x="3720074" y="800810"/>
              <a:ext cx="817849" cy="2782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DBCCE25-625F-B54B-BE3E-DF57AD00689C}"/>
                </a:ext>
              </a:extLst>
            </p:cNvPr>
            <p:cNvSpPr txBox="1"/>
            <p:nvPr/>
          </p:nvSpPr>
          <p:spPr>
            <a:xfrm>
              <a:off x="3481535" y="766733"/>
              <a:ext cx="9813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Pearson=0.96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3FD1A13-2936-F142-8556-194CDFBF9BF9}"/>
              </a:ext>
            </a:extLst>
          </p:cNvPr>
          <p:cNvGrpSpPr/>
          <p:nvPr/>
        </p:nvGrpSpPr>
        <p:grpSpPr>
          <a:xfrm>
            <a:off x="4759450" y="397587"/>
            <a:ext cx="1929228" cy="1955185"/>
            <a:chOff x="3270924" y="609600"/>
            <a:chExt cx="1929228" cy="1955185"/>
          </a:xfrm>
        </p:grpSpPr>
        <p:pic>
          <p:nvPicPr>
            <p:cNvPr id="40" name="Picture 39" descr="Chart&#10;&#10;Description automatically generated">
              <a:extLst>
                <a:ext uri="{FF2B5EF4-FFF2-40B4-BE49-F238E27FC236}">
                  <a16:creationId xmlns:a16="http://schemas.microsoft.com/office/drawing/2014/main" id="{9E2D9266-89A7-C740-925D-4B0FA85C1F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927" t="11207" r="7831" b="46839"/>
            <a:stretch/>
          </p:blipFill>
          <p:spPr>
            <a:xfrm>
              <a:off x="3468414" y="672662"/>
              <a:ext cx="1545021" cy="1534512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57DEB93-826A-6E4C-A544-6F9BC0FEB0A5}"/>
                </a:ext>
              </a:extLst>
            </p:cNvPr>
            <p:cNvSpPr txBox="1"/>
            <p:nvPr/>
          </p:nvSpPr>
          <p:spPr>
            <a:xfrm>
              <a:off x="4924129" y="199918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68B0347-38CD-9745-9436-3A8AAF9EE5C6}"/>
                </a:ext>
              </a:extLst>
            </p:cNvPr>
            <p:cNvSpPr txBox="1"/>
            <p:nvPr/>
          </p:nvSpPr>
          <p:spPr>
            <a:xfrm>
              <a:off x="4928862" y="164611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157320E-6DCC-4841-83D2-D3CC5DA543B8}"/>
                </a:ext>
              </a:extLst>
            </p:cNvPr>
            <p:cNvSpPr txBox="1"/>
            <p:nvPr/>
          </p:nvSpPr>
          <p:spPr>
            <a:xfrm>
              <a:off x="4944954" y="130439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2D0AA3C-74AF-CA4C-8B47-A4BB1CCF94B8}"/>
                </a:ext>
              </a:extLst>
            </p:cNvPr>
            <p:cNvSpPr txBox="1"/>
            <p:nvPr/>
          </p:nvSpPr>
          <p:spPr>
            <a:xfrm>
              <a:off x="4938328" y="95131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1752473-F095-304D-B702-F40ED6292792}"/>
                </a:ext>
              </a:extLst>
            </p:cNvPr>
            <p:cNvSpPr txBox="1"/>
            <p:nvPr/>
          </p:nvSpPr>
          <p:spPr>
            <a:xfrm>
              <a:off x="4931702" y="6096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B2DED26-5632-0B4A-B18B-6D9260BA055B}"/>
                </a:ext>
              </a:extLst>
            </p:cNvPr>
            <p:cNvSpPr txBox="1"/>
            <p:nvPr/>
          </p:nvSpPr>
          <p:spPr>
            <a:xfrm>
              <a:off x="3418114" y="211750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76F04EB-A49D-7B47-A451-F7A9C62178B6}"/>
                </a:ext>
              </a:extLst>
            </p:cNvPr>
            <p:cNvSpPr txBox="1"/>
            <p:nvPr/>
          </p:nvSpPr>
          <p:spPr>
            <a:xfrm>
              <a:off x="3774976" y="2127920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13741F2-0947-D941-BFA9-BCB8C9B40012}"/>
                </a:ext>
              </a:extLst>
            </p:cNvPr>
            <p:cNvSpPr txBox="1"/>
            <p:nvPr/>
          </p:nvSpPr>
          <p:spPr>
            <a:xfrm>
              <a:off x="4279505" y="212697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C10429A-B7B0-AB42-9DF8-BC58621E9E1D}"/>
                </a:ext>
              </a:extLst>
            </p:cNvPr>
            <p:cNvSpPr txBox="1"/>
            <p:nvPr/>
          </p:nvSpPr>
          <p:spPr>
            <a:xfrm>
              <a:off x="4647726" y="2137387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2399272-68FE-C74F-BA61-9A1D876251C7}"/>
                </a:ext>
              </a:extLst>
            </p:cNvPr>
            <p:cNvSpPr txBox="1"/>
            <p:nvPr/>
          </p:nvSpPr>
          <p:spPr>
            <a:xfrm rot="16200000">
              <a:off x="2997932" y="1283568"/>
              <a:ext cx="7922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1000_rep1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0B546A0-2348-5B40-BCF6-B85114F10AF1}"/>
                </a:ext>
              </a:extLst>
            </p:cNvPr>
            <p:cNvSpPr txBox="1"/>
            <p:nvPr/>
          </p:nvSpPr>
          <p:spPr>
            <a:xfrm>
              <a:off x="3861115" y="2318564"/>
              <a:ext cx="7922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1000_rep2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35999BB-CE63-E04E-B906-CACB000C64FB}"/>
                </a:ext>
              </a:extLst>
            </p:cNvPr>
            <p:cNvSpPr txBox="1"/>
            <p:nvPr/>
          </p:nvSpPr>
          <p:spPr>
            <a:xfrm>
              <a:off x="3720074" y="800810"/>
              <a:ext cx="817849" cy="2782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DF46A91-8AEB-2C48-AF5E-70C72FB328BB}"/>
                </a:ext>
              </a:extLst>
            </p:cNvPr>
            <p:cNvSpPr txBox="1"/>
            <p:nvPr/>
          </p:nvSpPr>
          <p:spPr>
            <a:xfrm>
              <a:off x="3481535" y="766733"/>
              <a:ext cx="9813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Pearson=0.96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6A51B80-E225-2141-88E8-672384B2DEC9}"/>
              </a:ext>
            </a:extLst>
          </p:cNvPr>
          <p:cNvGrpSpPr/>
          <p:nvPr/>
        </p:nvGrpSpPr>
        <p:grpSpPr>
          <a:xfrm>
            <a:off x="273304" y="2844208"/>
            <a:ext cx="1914424" cy="1860930"/>
            <a:chOff x="201867" y="3115670"/>
            <a:chExt cx="1914424" cy="1860930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B22DAE66-519A-6140-A677-5558179613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155" t="11103" r="7845" b="47311"/>
            <a:stretch/>
          </p:blipFill>
          <p:spPr>
            <a:xfrm>
              <a:off x="399392" y="3115670"/>
              <a:ext cx="1534511" cy="1519393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1CC9F77-1BD3-7544-A082-26F49AA698FE}"/>
                </a:ext>
              </a:extLst>
            </p:cNvPr>
            <p:cNvSpPr txBox="1"/>
            <p:nvPr/>
          </p:nvSpPr>
          <p:spPr>
            <a:xfrm>
              <a:off x="1853665" y="442398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B08639B-DC6F-A74D-85F8-FAA58DBE862E}"/>
                </a:ext>
              </a:extLst>
            </p:cNvPr>
            <p:cNvSpPr txBox="1"/>
            <p:nvPr/>
          </p:nvSpPr>
          <p:spPr>
            <a:xfrm>
              <a:off x="1850978" y="406184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8FBF23C-8A88-7B4B-8DB9-2F56EE1EF793}"/>
                </a:ext>
              </a:extLst>
            </p:cNvPr>
            <p:cNvSpPr txBox="1"/>
            <p:nvPr/>
          </p:nvSpPr>
          <p:spPr>
            <a:xfrm>
              <a:off x="1861093" y="368426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B5AB4DF-A930-0240-9EB7-20BFD458CABB}"/>
                </a:ext>
              </a:extLst>
            </p:cNvPr>
            <p:cNvSpPr txBox="1"/>
            <p:nvPr/>
          </p:nvSpPr>
          <p:spPr>
            <a:xfrm>
              <a:off x="1860444" y="330728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A88A961-BD12-8141-BB29-A4B8EC50A21E}"/>
                </a:ext>
              </a:extLst>
            </p:cNvPr>
            <p:cNvSpPr txBox="1"/>
            <p:nvPr/>
          </p:nvSpPr>
          <p:spPr>
            <a:xfrm>
              <a:off x="338630" y="455247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4E74703-BB75-C74B-8365-61C127AC2C1A}"/>
                </a:ext>
              </a:extLst>
            </p:cNvPr>
            <p:cNvSpPr txBox="1"/>
            <p:nvPr/>
          </p:nvSpPr>
          <p:spPr>
            <a:xfrm>
              <a:off x="700507" y="457283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8600CEF-3E30-6748-AC92-BEE390ED2B6C}"/>
                </a:ext>
              </a:extLst>
            </p:cNvPr>
            <p:cNvSpPr txBox="1"/>
            <p:nvPr/>
          </p:nvSpPr>
          <p:spPr>
            <a:xfrm>
              <a:off x="1075187" y="457177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F15D081-C4C3-CD49-825A-57496B1F0FF9}"/>
                </a:ext>
              </a:extLst>
            </p:cNvPr>
            <p:cNvSpPr txBox="1"/>
            <p:nvPr/>
          </p:nvSpPr>
          <p:spPr>
            <a:xfrm>
              <a:off x="1468985" y="4565329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0F996E1-E08E-2146-9BBA-F4F8648D78FC}"/>
                </a:ext>
              </a:extLst>
            </p:cNvPr>
            <p:cNvSpPr txBox="1"/>
            <p:nvPr/>
          </p:nvSpPr>
          <p:spPr>
            <a:xfrm>
              <a:off x="663388" y="3316943"/>
              <a:ext cx="800847" cy="13745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DFAE54A-882E-1940-92D4-CAF12D802633}"/>
                </a:ext>
              </a:extLst>
            </p:cNvPr>
            <p:cNvSpPr txBox="1"/>
            <p:nvPr/>
          </p:nvSpPr>
          <p:spPr>
            <a:xfrm>
              <a:off x="449301" y="3191635"/>
              <a:ext cx="9813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Pearson=0.95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FBD7113-CE27-BE4D-9872-193904C4BC0C}"/>
                </a:ext>
              </a:extLst>
            </p:cNvPr>
            <p:cNvSpPr txBox="1"/>
            <p:nvPr/>
          </p:nvSpPr>
          <p:spPr>
            <a:xfrm rot="16200000">
              <a:off x="-35858" y="3705412"/>
              <a:ext cx="7216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500_rep1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F39C5BB-8B2F-F341-9C73-3CD6EDF98E71}"/>
                </a:ext>
              </a:extLst>
            </p:cNvPr>
            <p:cNvSpPr txBox="1"/>
            <p:nvPr/>
          </p:nvSpPr>
          <p:spPr>
            <a:xfrm>
              <a:off x="821767" y="4730379"/>
              <a:ext cx="7216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500_rep2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2CE4A2A-CC39-7648-A76A-0E8C0A0199DC}"/>
              </a:ext>
            </a:extLst>
          </p:cNvPr>
          <p:cNvGrpSpPr/>
          <p:nvPr/>
        </p:nvGrpSpPr>
        <p:grpSpPr>
          <a:xfrm>
            <a:off x="2442670" y="2809002"/>
            <a:ext cx="1914424" cy="1860930"/>
            <a:chOff x="201867" y="3115670"/>
            <a:chExt cx="1914424" cy="1860930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A3DBCB63-FD45-2849-87B0-EAF4F1A31F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155" t="11103" r="7845" b="47311"/>
            <a:stretch/>
          </p:blipFill>
          <p:spPr>
            <a:xfrm>
              <a:off x="399392" y="3115670"/>
              <a:ext cx="1534511" cy="1519393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4292892-B776-F44B-98C5-86F2A2A33C6F}"/>
                </a:ext>
              </a:extLst>
            </p:cNvPr>
            <p:cNvSpPr txBox="1"/>
            <p:nvPr/>
          </p:nvSpPr>
          <p:spPr>
            <a:xfrm>
              <a:off x="1853665" y="442398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ECDDF1E-5822-C34C-9D76-11C093101DD5}"/>
                </a:ext>
              </a:extLst>
            </p:cNvPr>
            <p:cNvSpPr txBox="1"/>
            <p:nvPr/>
          </p:nvSpPr>
          <p:spPr>
            <a:xfrm>
              <a:off x="1850978" y="406184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0AAF7FB-FDF9-7F40-B684-30790DF2FC7B}"/>
                </a:ext>
              </a:extLst>
            </p:cNvPr>
            <p:cNvSpPr txBox="1"/>
            <p:nvPr/>
          </p:nvSpPr>
          <p:spPr>
            <a:xfrm>
              <a:off x="1861093" y="368426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DF5B6E8-4FE0-964B-9843-EA8335C4984B}"/>
                </a:ext>
              </a:extLst>
            </p:cNvPr>
            <p:cNvSpPr txBox="1"/>
            <p:nvPr/>
          </p:nvSpPr>
          <p:spPr>
            <a:xfrm>
              <a:off x="1860444" y="330728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9F07597-9A1F-DF43-955C-13BC7BEF816A}"/>
                </a:ext>
              </a:extLst>
            </p:cNvPr>
            <p:cNvSpPr txBox="1"/>
            <p:nvPr/>
          </p:nvSpPr>
          <p:spPr>
            <a:xfrm>
              <a:off x="338630" y="4552476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10B7E38-C1E7-5349-9C96-DE847D8D6C62}"/>
                </a:ext>
              </a:extLst>
            </p:cNvPr>
            <p:cNvSpPr txBox="1"/>
            <p:nvPr/>
          </p:nvSpPr>
          <p:spPr>
            <a:xfrm>
              <a:off x="700507" y="457283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DD2B47A-27D3-984C-8B36-DDF2D8310672}"/>
                </a:ext>
              </a:extLst>
            </p:cNvPr>
            <p:cNvSpPr txBox="1"/>
            <p:nvPr/>
          </p:nvSpPr>
          <p:spPr>
            <a:xfrm>
              <a:off x="1075187" y="457177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68D01D9-F9C1-1E4A-BE72-55EF3F7B539E}"/>
                </a:ext>
              </a:extLst>
            </p:cNvPr>
            <p:cNvSpPr txBox="1"/>
            <p:nvPr/>
          </p:nvSpPr>
          <p:spPr>
            <a:xfrm>
              <a:off x="1468985" y="4565329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09A99DD-7F3B-F14F-8C89-F444B12263E9}"/>
                </a:ext>
              </a:extLst>
            </p:cNvPr>
            <p:cNvSpPr txBox="1"/>
            <p:nvPr/>
          </p:nvSpPr>
          <p:spPr>
            <a:xfrm>
              <a:off x="663388" y="3316943"/>
              <a:ext cx="800847" cy="13745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7305987-97AF-0542-A2D8-2A6E7B96DF34}"/>
                </a:ext>
              </a:extLst>
            </p:cNvPr>
            <p:cNvSpPr txBox="1"/>
            <p:nvPr/>
          </p:nvSpPr>
          <p:spPr>
            <a:xfrm>
              <a:off x="449301" y="3191635"/>
              <a:ext cx="9813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Pearson=0.94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0F33070-FC77-7444-A028-89C8363A7259}"/>
                </a:ext>
              </a:extLst>
            </p:cNvPr>
            <p:cNvSpPr txBox="1"/>
            <p:nvPr/>
          </p:nvSpPr>
          <p:spPr>
            <a:xfrm rot="16200000">
              <a:off x="-35858" y="3705412"/>
              <a:ext cx="7216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100_rep1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6761CC3-A12C-0C4D-BB48-C58D40A38C48}"/>
                </a:ext>
              </a:extLst>
            </p:cNvPr>
            <p:cNvSpPr txBox="1"/>
            <p:nvPr/>
          </p:nvSpPr>
          <p:spPr>
            <a:xfrm>
              <a:off x="821767" y="4730379"/>
              <a:ext cx="7216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100_rep2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ADC0C6C-6407-054C-8122-E100C731B344}"/>
              </a:ext>
            </a:extLst>
          </p:cNvPr>
          <p:cNvGrpSpPr/>
          <p:nvPr/>
        </p:nvGrpSpPr>
        <p:grpSpPr>
          <a:xfrm>
            <a:off x="4595097" y="2723112"/>
            <a:ext cx="1929229" cy="1981310"/>
            <a:chOff x="3270923" y="609600"/>
            <a:chExt cx="1929229" cy="1981310"/>
          </a:xfrm>
        </p:grpSpPr>
        <p:pic>
          <p:nvPicPr>
            <p:cNvPr id="83" name="Picture 82" descr="Chart&#10;&#10;Description automatically generated">
              <a:extLst>
                <a:ext uri="{FF2B5EF4-FFF2-40B4-BE49-F238E27FC236}">
                  <a16:creationId xmlns:a16="http://schemas.microsoft.com/office/drawing/2014/main" id="{A3895CBF-7756-5349-8D4D-F09873DF68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927" t="11207" r="7831" b="46839"/>
            <a:stretch/>
          </p:blipFill>
          <p:spPr>
            <a:xfrm>
              <a:off x="3468414" y="672662"/>
              <a:ext cx="1545021" cy="1534512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1554C5E-A8D8-2A4F-8363-F276BBD9C999}"/>
                </a:ext>
              </a:extLst>
            </p:cNvPr>
            <p:cNvSpPr txBox="1"/>
            <p:nvPr/>
          </p:nvSpPr>
          <p:spPr>
            <a:xfrm>
              <a:off x="4924129" y="199918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5BF0FCE-5BC1-3D4A-95D5-4B024F8F9161}"/>
                </a:ext>
              </a:extLst>
            </p:cNvPr>
            <p:cNvSpPr txBox="1"/>
            <p:nvPr/>
          </p:nvSpPr>
          <p:spPr>
            <a:xfrm>
              <a:off x="4928862" y="164611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C2B98EA-8219-F349-87A0-D2BA24101383}"/>
                </a:ext>
              </a:extLst>
            </p:cNvPr>
            <p:cNvSpPr txBox="1"/>
            <p:nvPr/>
          </p:nvSpPr>
          <p:spPr>
            <a:xfrm>
              <a:off x="4944954" y="130439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EBA01AF-28D8-EC4B-9442-6CAB8A05891B}"/>
                </a:ext>
              </a:extLst>
            </p:cNvPr>
            <p:cNvSpPr txBox="1"/>
            <p:nvPr/>
          </p:nvSpPr>
          <p:spPr>
            <a:xfrm>
              <a:off x="4938328" y="95131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5E8F00C-9933-6C40-BE60-EAB81B9A8AB8}"/>
                </a:ext>
              </a:extLst>
            </p:cNvPr>
            <p:cNvSpPr txBox="1"/>
            <p:nvPr/>
          </p:nvSpPr>
          <p:spPr>
            <a:xfrm>
              <a:off x="4931702" y="6096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B01CD72-9F0D-0743-B2B2-9C2206A8FFE2}"/>
                </a:ext>
              </a:extLst>
            </p:cNvPr>
            <p:cNvSpPr txBox="1"/>
            <p:nvPr/>
          </p:nvSpPr>
          <p:spPr>
            <a:xfrm>
              <a:off x="3418114" y="211750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ED22AD7-F747-E746-BF80-0667088017CF}"/>
                </a:ext>
              </a:extLst>
            </p:cNvPr>
            <p:cNvSpPr txBox="1"/>
            <p:nvPr/>
          </p:nvSpPr>
          <p:spPr>
            <a:xfrm>
              <a:off x="3774976" y="2127920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0843C7D-AF43-3C40-BD8F-A72CC919DD47}"/>
                </a:ext>
              </a:extLst>
            </p:cNvPr>
            <p:cNvSpPr txBox="1"/>
            <p:nvPr/>
          </p:nvSpPr>
          <p:spPr>
            <a:xfrm>
              <a:off x="4279505" y="212697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A1080B8-3ECB-8F49-B58D-18E5362C966B}"/>
                </a:ext>
              </a:extLst>
            </p:cNvPr>
            <p:cNvSpPr txBox="1"/>
            <p:nvPr/>
          </p:nvSpPr>
          <p:spPr>
            <a:xfrm>
              <a:off x="4647726" y="2137387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7C579E1-F4A0-3947-A4DD-68BF140E09E9}"/>
                </a:ext>
              </a:extLst>
            </p:cNvPr>
            <p:cNvSpPr txBox="1"/>
            <p:nvPr/>
          </p:nvSpPr>
          <p:spPr>
            <a:xfrm rot="16200000">
              <a:off x="3068464" y="1283568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25_rep1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63AF6D6-5FDD-C840-BD6E-73BD5B29ADC1}"/>
                </a:ext>
              </a:extLst>
            </p:cNvPr>
            <p:cNvSpPr txBox="1"/>
            <p:nvPr/>
          </p:nvSpPr>
          <p:spPr>
            <a:xfrm>
              <a:off x="3991743" y="2344689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25_rep2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F0A10D2-4378-BE41-8E57-1B2940134672}"/>
                </a:ext>
              </a:extLst>
            </p:cNvPr>
            <p:cNvSpPr txBox="1"/>
            <p:nvPr/>
          </p:nvSpPr>
          <p:spPr>
            <a:xfrm>
              <a:off x="3720074" y="800810"/>
              <a:ext cx="817849" cy="2782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631F5A3-D022-1E4F-8633-9233C9993FFC}"/>
                </a:ext>
              </a:extLst>
            </p:cNvPr>
            <p:cNvSpPr txBox="1"/>
            <p:nvPr/>
          </p:nvSpPr>
          <p:spPr>
            <a:xfrm>
              <a:off x="3481535" y="766733"/>
              <a:ext cx="9813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Pearson=0.96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3330167-6A5F-CB4C-A373-80C4BF001006}"/>
              </a:ext>
            </a:extLst>
          </p:cNvPr>
          <p:cNvSpPr txBox="1"/>
          <p:nvPr/>
        </p:nvSpPr>
        <p:spPr>
          <a:xfrm>
            <a:off x="114300" y="8858250"/>
            <a:ext cx="76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Figure S2</a:t>
            </a:r>
            <a:endParaRPr lang="en-US" b="1" dirty="0"/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302E58F8-2AE8-314E-B8BB-37FBE1C75B26}"/>
              </a:ext>
            </a:extLst>
          </p:cNvPr>
          <p:cNvGrpSpPr/>
          <p:nvPr/>
        </p:nvGrpSpPr>
        <p:grpSpPr>
          <a:xfrm>
            <a:off x="578960" y="5017153"/>
            <a:ext cx="5979932" cy="3809109"/>
            <a:chOff x="578960" y="5017153"/>
            <a:chExt cx="5979932" cy="3809109"/>
          </a:xfrm>
        </p:grpSpPr>
        <p:pic>
          <p:nvPicPr>
            <p:cNvPr id="98" name="Picture 97" descr="Background pattern&#10;&#10;Description automatically generated">
              <a:extLst>
                <a:ext uri="{FF2B5EF4-FFF2-40B4-BE49-F238E27FC236}">
                  <a16:creationId xmlns:a16="http://schemas.microsoft.com/office/drawing/2014/main" id="{5F2F3635-FBA5-2F4E-AA64-114CB4A9C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19" t="2286" r="1643" b="3871"/>
            <a:stretch/>
          </p:blipFill>
          <p:spPr>
            <a:xfrm>
              <a:off x="743790" y="5829858"/>
              <a:ext cx="5593976" cy="2720898"/>
            </a:xfrm>
            <a:prstGeom prst="rect">
              <a:avLst/>
            </a:prstGeom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B99AD7E-C449-1440-9F19-817C3D306804}"/>
                </a:ext>
              </a:extLst>
            </p:cNvPr>
            <p:cNvSpPr txBox="1"/>
            <p:nvPr/>
          </p:nvSpPr>
          <p:spPr>
            <a:xfrm>
              <a:off x="1062787" y="5018015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F3194C1-8204-6544-A7B1-59F0142ECE1C}"/>
                </a:ext>
              </a:extLst>
            </p:cNvPr>
            <p:cNvSpPr txBox="1"/>
            <p:nvPr/>
          </p:nvSpPr>
          <p:spPr>
            <a:xfrm>
              <a:off x="2167484" y="5017153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C8FBB29-06A7-314A-8045-2CFCD17E008F}"/>
                </a:ext>
              </a:extLst>
            </p:cNvPr>
            <p:cNvSpPr txBox="1"/>
            <p:nvPr/>
          </p:nvSpPr>
          <p:spPr>
            <a:xfrm>
              <a:off x="3296018" y="5017800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2FDB248-4435-D644-B248-B3AC27CCBCE6}"/>
                </a:ext>
              </a:extLst>
            </p:cNvPr>
            <p:cNvSpPr txBox="1"/>
            <p:nvPr/>
          </p:nvSpPr>
          <p:spPr>
            <a:xfrm>
              <a:off x="4391952" y="5024933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A4C0E1D-F9CC-4043-BACF-52B0E39C4DEB}"/>
                </a:ext>
              </a:extLst>
            </p:cNvPr>
            <p:cNvSpPr txBox="1"/>
            <p:nvPr/>
          </p:nvSpPr>
          <p:spPr>
            <a:xfrm>
              <a:off x="5540047" y="5018529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766A33E-BC65-ED45-869C-6344C931EECE}"/>
                </a:ext>
              </a:extLst>
            </p:cNvPr>
            <p:cNvSpPr txBox="1"/>
            <p:nvPr/>
          </p:nvSpPr>
          <p:spPr>
            <a:xfrm>
              <a:off x="855208" y="8479876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C3FA591-4CA8-4A40-B962-42D48CBD54A6}"/>
                </a:ext>
              </a:extLst>
            </p:cNvPr>
            <p:cNvSpPr txBox="1"/>
            <p:nvPr/>
          </p:nvSpPr>
          <p:spPr>
            <a:xfrm>
              <a:off x="1399494" y="8481022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322F53B-03DA-004F-A545-351A07BCA815}"/>
                </a:ext>
              </a:extLst>
            </p:cNvPr>
            <p:cNvSpPr txBox="1"/>
            <p:nvPr/>
          </p:nvSpPr>
          <p:spPr>
            <a:xfrm>
              <a:off x="1957530" y="8489043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87AE20B-5F59-0742-9606-25CA5D5093CC}"/>
                </a:ext>
              </a:extLst>
            </p:cNvPr>
            <p:cNvSpPr txBox="1"/>
            <p:nvPr/>
          </p:nvSpPr>
          <p:spPr>
            <a:xfrm>
              <a:off x="2508690" y="8483313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B39B5B9-66E5-A346-8B62-910565EBE2B3}"/>
                </a:ext>
              </a:extLst>
            </p:cNvPr>
            <p:cNvSpPr txBox="1"/>
            <p:nvPr/>
          </p:nvSpPr>
          <p:spPr>
            <a:xfrm>
              <a:off x="3046101" y="8477584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DC45DEA-98C8-3B4B-A730-BC77647BDF0A}"/>
                </a:ext>
              </a:extLst>
            </p:cNvPr>
            <p:cNvSpPr txBox="1"/>
            <p:nvPr/>
          </p:nvSpPr>
          <p:spPr>
            <a:xfrm>
              <a:off x="3604137" y="8492480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39BF182-53CC-9247-87B7-44B1B6CC776C}"/>
                </a:ext>
              </a:extLst>
            </p:cNvPr>
            <p:cNvSpPr txBox="1"/>
            <p:nvPr/>
          </p:nvSpPr>
          <p:spPr>
            <a:xfrm>
              <a:off x="4148423" y="8479875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29518C6-D585-DE43-88F5-143C638E5221}"/>
                </a:ext>
              </a:extLst>
            </p:cNvPr>
            <p:cNvSpPr txBox="1"/>
            <p:nvPr/>
          </p:nvSpPr>
          <p:spPr>
            <a:xfrm>
              <a:off x="4699584" y="8481021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6CCA005-1387-5748-9F21-302F376E9C50}"/>
                </a:ext>
              </a:extLst>
            </p:cNvPr>
            <p:cNvSpPr txBox="1"/>
            <p:nvPr/>
          </p:nvSpPr>
          <p:spPr>
            <a:xfrm>
              <a:off x="5243870" y="8489042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D687EB4E-13BF-5B4E-83E1-333A981C5A8D}"/>
                </a:ext>
              </a:extLst>
            </p:cNvPr>
            <p:cNvSpPr txBox="1"/>
            <p:nvPr/>
          </p:nvSpPr>
          <p:spPr>
            <a:xfrm>
              <a:off x="5781281" y="8490188"/>
              <a:ext cx="35779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FE105A6B-544D-D84D-8A6B-EC239DE5AFE8}"/>
                </a:ext>
              </a:extLst>
            </p:cNvPr>
            <p:cNvSpPr txBox="1"/>
            <p:nvPr/>
          </p:nvSpPr>
          <p:spPr>
            <a:xfrm rot="16200000">
              <a:off x="1075215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E9536D1-6365-E241-8BAE-77AFBDEC7962}"/>
                </a:ext>
              </a:extLst>
            </p:cNvPr>
            <p:cNvSpPr txBox="1"/>
            <p:nvPr/>
          </p:nvSpPr>
          <p:spPr>
            <a:xfrm rot="16200000">
              <a:off x="1619502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655D2CF9-1636-DA4C-9242-11A1B9AC69BA}"/>
                </a:ext>
              </a:extLst>
            </p:cNvPr>
            <p:cNvSpPr txBox="1"/>
            <p:nvPr/>
          </p:nvSpPr>
          <p:spPr>
            <a:xfrm rot="16200000">
              <a:off x="2163789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27EB050-71C5-2E45-A882-F0B918D76FE5}"/>
                </a:ext>
              </a:extLst>
            </p:cNvPr>
            <p:cNvSpPr txBox="1"/>
            <p:nvPr/>
          </p:nvSpPr>
          <p:spPr>
            <a:xfrm rot="16200000">
              <a:off x="2721826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2CDE925-7FAF-8046-9AFE-F632A0476DB7}"/>
                </a:ext>
              </a:extLst>
            </p:cNvPr>
            <p:cNvSpPr txBox="1"/>
            <p:nvPr/>
          </p:nvSpPr>
          <p:spPr>
            <a:xfrm rot="16200000">
              <a:off x="3272988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E996CC5-B948-FF4F-BD09-C8EDA2544829}"/>
                </a:ext>
              </a:extLst>
            </p:cNvPr>
            <p:cNvSpPr txBox="1"/>
            <p:nvPr/>
          </p:nvSpPr>
          <p:spPr>
            <a:xfrm rot="16200000">
              <a:off x="3810399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F0B673D-B26A-984B-9DEA-2179F0F49CBB}"/>
                </a:ext>
              </a:extLst>
            </p:cNvPr>
            <p:cNvSpPr txBox="1"/>
            <p:nvPr/>
          </p:nvSpPr>
          <p:spPr>
            <a:xfrm rot="16200000">
              <a:off x="4375311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70AC72E9-83E4-CF43-BE1D-3F214143263E}"/>
                </a:ext>
              </a:extLst>
            </p:cNvPr>
            <p:cNvSpPr txBox="1"/>
            <p:nvPr/>
          </p:nvSpPr>
          <p:spPr>
            <a:xfrm rot="16200000">
              <a:off x="4912722" y="8517550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2AC3414-9134-0C4A-8244-7731C717E624}"/>
                </a:ext>
              </a:extLst>
            </p:cNvPr>
            <p:cNvSpPr txBox="1"/>
            <p:nvPr/>
          </p:nvSpPr>
          <p:spPr>
            <a:xfrm rot="16200000">
              <a:off x="5463884" y="8517550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217CEA2-5BF5-0645-B39B-46E669B6EBA5}"/>
                </a:ext>
              </a:extLst>
            </p:cNvPr>
            <p:cNvSpPr txBox="1"/>
            <p:nvPr/>
          </p:nvSpPr>
          <p:spPr>
            <a:xfrm rot="16200000">
              <a:off x="6015046" y="8517549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4F90114-4562-0747-A1C2-C2DC25512254}"/>
                </a:ext>
              </a:extLst>
            </p:cNvPr>
            <p:cNvSpPr txBox="1"/>
            <p:nvPr/>
          </p:nvSpPr>
          <p:spPr>
            <a:xfrm rot="16200000">
              <a:off x="579870" y="8539324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B17A55E-C41C-434E-AEB2-EE374D3CC6AD}"/>
                </a:ext>
              </a:extLst>
            </p:cNvPr>
            <p:cNvSpPr txBox="1"/>
            <p:nvPr/>
          </p:nvSpPr>
          <p:spPr>
            <a:xfrm rot="16200000">
              <a:off x="1158532" y="8526721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D385310-4A08-8B4D-BFDB-596F4FCEA17B}"/>
                </a:ext>
              </a:extLst>
            </p:cNvPr>
            <p:cNvSpPr txBox="1"/>
            <p:nvPr/>
          </p:nvSpPr>
          <p:spPr>
            <a:xfrm rot="16200000">
              <a:off x="1702818" y="8534743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2BF9A04B-A9BB-D940-A446-5DFE7DECDE01}"/>
                </a:ext>
              </a:extLst>
            </p:cNvPr>
            <p:cNvSpPr txBox="1"/>
            <p:nvPr/>
          </p:nvSpPr>
          <p:spPr>
            <a:xfrm rot="16200000">
              <a:off x="2253980" y="8529015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01D3F42-C661-EC48-8052-FE966A7FF37E}"/>
                </a:ext>
              </a:extLst>
            </p:cNvPr>
            <p:cNvSpPr txBox="1"/>
            <p:nvPr/>
          </p:nvSpPr>
          <p:spPr>
            <a:xfrm rot="16200000">
              <a:off x="2812018" y="8530162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BB1EA8C-57A7-7548-875F-5EC565A45851}"/>
                </a:ext>
              </a:extLst>
            </p:cNvPr>
            <p:cNvSpPr txBox="1"/>
            <p:nvPr/>
          </p:nvSpPr>
          <p:spPr>
            <a:xfrm rot="16200000">
              <a:off x="3363180" y="8536696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FDAA1939-C8DF-F749-8FA0-2D8E8A8C5A18}"/>
                </a:ext>
              </a:extLst>
            </p:cNvPr>
            <p:cNvSpPr txBox="1"/>
            <p:nvPr/>
          </p:nvSpPr>
          <p:spPr>
            <a:xfrm rot="16200000">
              <a:off x="3907467" y="8529821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68B9FD6D-B713-F74D-BF74-FB8FECD022EB}"/>
                </a:ext>
              </a:extLst>
            </p:cNvPr>
            <p:cNvSpPr txBox="1"/>
            <p:nvPr/>
          </p:nvSpPr>
          <p:spPr>
            <a:xfrm rot="16200000">
              <a:off x="4465504" y="8529821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9470639-A925-1445-A1FF-8658EDF06584}"/>
                </a:ext>
              </a:extLst>
            </p:cNvPr>
            <p:cNvSpPr txBox="1"/>
            <p:nvPr/>
          </p:nvSpPr>
          <p:spPr>
            <a:xfrm rot="16200000">
              <a:off x="4989165" y="8529822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99961C0-5BD3-5A4D-A70B-F59F9DAB8587}"/>
                </a:ext>
              </a:extLst>
            </p:cNvPr>
            <p:cNvSpPr txBox="1"/>
            <p:nvPr/>
          </p:nvSpPr>
          <p:spPr>
            <a:xfrm rot="16200000">
              <a:off x="5547203" y="8536696"/>
              <a:ext cx="3738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7D5F97D-B0EA-A840-BF0B-BF2C6920EC62}"/>
                </a:ext>
              </a:extLst>
            </p:cNvPr>
            <p:cNvSpPr txBox="1"/>
            <p:nvPr/>
          </p:nvSpPr>
          <p:spPr>
            <a:xfrm>
              <a:off x="6259226" y="839732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1D3FD646-820A-9141-86C9-55B881C73DF8}"/>
                </a:ext>
              </a:extLst>
            </p:cNvPr>
            <p:cNvSpPr txBox="1"/>
            <p:nvPr/>
          </p:nvSpPr>
          <p:spPr>
            <a:xfrm>
              <a:off x="6252873" y="7942417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04C02BF4-D570-B74B-8B9D-F4C96EB2E4D0}"/>
                </a:ext>
              </a:extLst>
            </p:cNvPr>
            <p:cNvSpPr txBox="1"/>
            <p:nvPr/>
          </p:nvSpPr>
          <p:spPr>
            <a:xfrm>
              <a:off x="6242560" y="7479176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2D105B6-CF6C-484D-BED8-EDFE33A4DA6C}"/>
                </a:ext>
              </a:extLst>
            </p:cNvPr>
            <p:cNvSpPr txBox="1"/>
            <p:nvPr/>
          </p:nvSpPr>
          <p:spPr>
            <a:xfrm>
              <a:off x="6248914" y="701593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C3A2DEA2-243E-C84A-82A3-093B73A27431}"/>
                </a:ext>
              </a:extLst>
            </p:cNvPr>
            <p:cNvSpPr txBox="1"/>
            <p:nvPr/>
          </p:nvSpPr>
          <p:spPr>
            <a:xfrm>
              <a:off x="6258810" y="653560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BC579ED-5A52-9343-BB5C-0D6A982B6A22}"/>
                </a:ext>
              </a:extLst>
            </p:cNvPr>
            <p:cNvSpPr txBox="1"/>
            <p:nvPr/>
          </p:nvSpPr>
          <p:spPr>
            <a:xfrm>
              <a:off x="6252456" y="6064866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BB656E0B-B870-2544-90C4-19E8E7372ED0}"/>
                </a:ext>
              </a:extLst>
            </p:cNvPr>
            <p:cNvSpPr txBox="1"/>
            <p:nvPr/>
          </p:nvSpPr>
          <p:spPr>
            <a:xfrm rot="16200000">
              <a:off x="453285" y="6856833"/>
              <a:ext cx="4667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genes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FECBD5D-86BC-0341-BF5B-00CE6EACA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33" t="12447" r="3292" b="10438"/>
            <a:stretch/>
          </p:blipFill>
          <p:spPr>
            <a:xfrm>
              <a:off x="768349" y="5197477"/>
              <a:ext cx="1005840" cy="558447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C7F8E22-A360-4146-A412-B0C19B3147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806" t="11333" r="3211" b="11595"/>
            <a:stretch/>
          </p:blipFill>
          <p:spPr>
            <a:xfrm>
              <a:off x="3012359" y="5187745"/>
              <a:ext cx="932836" cy="556752"/>
            </a:xfrm>
            <a:prstGeom prst="rect">
              <a:avLst/>
            </a:prstGeom>
          </p:spPr>
        </p:pic>
        <p:pic>
          <p:nvPicPr>
            <p:cNvPr id="97" name="Picture 96" descr="Chart&#10;&#10;Description automatically generated">
              <a:extLst>
                <a:ext uri="{FF2B5EF4-FFF2-40B4-BE49-F238E27FC236}">
                  <a16:creationId xmlns:a16="http://schemas.microsoft.com/office/drawing/2014/main" id="{345F5044-6294-304E-A484-0F425D236B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0535" t="11267" r="2999" b="11377"/>
            <a:stretch/>
          </p:blipFill>
          <p:spPr>
            <a:xfrm>
              <a:off x="1930400" y="5184775"/>
              <a:ext cx="930787" cy="558800"/>
            </a:xfrm>
            <a:prstGeom prst="rect">
              <a:avLst/>
            </a:prstGeom>
          </p:spPr>
        </p:pic>
        <p:pic>
          <p:nvPicPr>
            <p:cNvPr id="148" name="Picture 147" descr="Chart&#10;&#10;Description automatically generated">
              <a:extLst>
                <a:ext uri="{FF2B5EF4-FFF2-40B4-BE49-F238E27FC236}">
                  <a16:creationId xmlns:a16="http://schemas.microsoft.com/office/drawing/2014/main" id="{DC9D2046-CB3C-B340-BE75-79851E239D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732" t="11518" b="11920"/>
            <a:stretch/>
          </p:blipFill>
          <p:spPr>
            <a:xfrm>
              <a:off x="4122173" y="5195117"/>
              <a:ext cx="980769" cy="557784"/>
            </a:xfrm>
            <a:prstGeom prst="rect">
              <a:avLst/>
            </a:prstGeom>
          </p:spPr>
        </p:pic>
        <p:pic>
          <p:nvPicPr>
            <p:cNvPr id="150" name="Picture 149" descr="Chart, histogram&#10;&#10;Description automatically generated">
              <a:extLst>
                <a:ext uri="{FF2B5EF4-FFF2-40B4-BE49-F238E27FC236}">
                  <a16:creationId xmlns:a16="http://schemas.microsoft.com/office/drawing/2014/main" id="{15628EC4-B57D-7146-B394-0BF0F5518D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7817" t="11402" r="3470" b="10504"/>
            <a:stretch/>
          </p:blipFill>
          <p:spPr>
            <a:xfrm>
              <a:off x="5228303" y="5191432"/>
              <a:ext cx="940210" cy="564126"/>
            </a:xfrm>
            <a:prstGeom prst="rect">
              <a:avLst/>
            </a:prstGeom>
          </p:spPr>
        </p:pic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1D2FB29E-D962-D645-8364-C81051E55CCD}"/>
                </a:ext>
              </a:extLst>
            </p:cNvPr>
            <p:cNvSpPr txBox="1"/>
            <p:nvPr/>
          </p:nvSpPr>
          <p:spPr>
            <a:xfrm>
              <a:off x="622300" y="5505450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67CAF8B-6A13-1C43-97E1-5867B08C36FE}"/>
                </a:ext>
              </a:extLst>
            </p:cNvPr>
            <p:cNvSpPr txBox="1"/>
            <p:nvPr/>
          </p:nvSpPr>
          <p:spPr>
            <a:xfrm>
              <a:off x="584200" y="535622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5B28B55C-C0F9-7441-A0F0-3D3D51D72798}"/>
                </a:ext>
              </a:extLst>
            </p:cNvPr>
            <p:cNvSpPr txBox="1"/>
            <p:nvPr/>
          </p:nvSpPr>
          <p:spPr>
            <a:xfrm>
              <a:off x="584200" y="521652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5B99DB3-5DBA-AF49-916A-89860B1AEAB4}"/>
                </a:ext>
              </a:extLst>
            </p:cNvPr>
            <p:cNvSpPr txBox="1"/>
            <p:nvPr/>
          </p:nvSpPr>
          <p:spPr>
            <a:xfrm>
              <a:off x="679450" y="5692775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C031BFDE-7C47-3E4B-A307-EEA7016083AE}"/>
                </a:ext>
              </a:extLst>
            </p:cNvPr>
            <p:cNvSpPr txBox="1"/>
            <p:nvPr/>
          </p:nvSpPr>
          <p:spPr>
            <a:xfrm>
              <a:off x="1095375" y="5692775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BEB26A52-AB1D-2F43-9261-96D1AA392BC4}"/>
                </a:ext>
              </a:extLst>
            </p:cNvPr>
            <p:cNvSpPr txBox="1"/>
            <p:nvPr/>
          </p:nvSpPr>
          <p:spPr>
            <a:xfrm>
              <a:off x="1562100" y="5689600"/>
              <a:ext cx="3225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CE8FCE0-EB88-2146-9F40-336D55BE770E}"/>
                </a:ext>
              </a:extLst>
            </p:cNvPr>
            <p:cNvSpPr txBox="1"/>
            <p:nvPr/>
          </p:nvSpPr>
          <p:spPr>
            <a:xfrm>
              <a:off x="1838325" y="5689600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36B0BB85-42FF-EC43-95A7-9538C6ADDE30}"/>
                </a:ext>
              </a:extLst>
            </p:cNvPr>
            <p:cNvSpPr txBox="1"/>
            <p:nvPr/>
          </p:nvSpPr>
          <p:spPr>
            <a:xfrm>
              <a:off x="2254250" y="5689600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9BE8CB76-3D9E-5343-A3D3-63EF22308AE9}"/>
                </a:ext>
              </a:extLst>
            </p:cNvPr>
            <p:cNvSpPr txBox="1"/>
            <p:nvPr/>
          </p:nvSpPr>
          <p:spPr>
            <a:xfrm>
              <a:off x="2650920" y="5690112"/>
              <a:ext cx="3225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49B87C51-A4C2-014C-86F9-FF2426F5101E}"/>
                </a:ext>
              </a:extLst>
            </p:cNvPr>
            <p:cNvSpPr txBox="1"/>
            <p:nvPr/>
          </p:nvSpPr>
          <p:spPr>
            <a:xfrm>
              <a:off x="1797050" y="5480050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EB9435C-63BB-384E-8C6E-BB1425D5E5D9}"/>
                </a:ext>
              </a:extLst>
            </p:cNvPr>
            <p:cNvSpPr txBox="1"/>
            <p:nvPr/>
          </p:nvSpPr>
          <p:spPr>
            <a:xfrm>
              <a:off x="1733550" y="5565775"/>
              <a:ext cx="2920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E9B028DA-45CE-4840-92FC-535E6CB9576A}"/>
                </a:ext>
              </a:extLst>
            </p:cNvPr>
            <p:cNvSpPr txBox="1"/>
            <p:nvPr/>
          </p:nvSpPr>
          <p:spPr>
            <a:xfrm>
              <a:off x="1733550" y="5394325"/>
              <a:ext cx="2920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FCB75774-4085-A54E-A26D-84606CE9129E}"/>
                </a:ext>
              </a:extLst>
            </p:cNvPr>
            <p:cNvSpPr txBox="1"/>
            <p:nvPr/>
          </p:nvSpPr>
          <p:spPr>
            <a:xfrm>
              <a:off x="1755775" y="531177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E924C6B8-55DE-D14C-8049-3A8A477A4C02}"/>
                </a:ext>
              </a:extLst>
            </p:cNvPr>
            <p:cNvSpPr txBox="1"/>
            <p:nvPr/>
          </p:nvSpPr>
          <p:spPr>
            <a:xfrm>
              <a:off x="1694324" y="5224514"/>
              <a:ext cx="3353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12.5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465C3FA9-48F5-0F48-8FDC-976E6C60BF5A}"/>
                </a:ext>
              </a:extLst>
            </p:cNvPr>
            <p:cNvSpPr txBox="1"/>
            <p:nvPr/>
          </p:nvSpPr>
          <p:spPr>
            <a:xfrm>
              <a:off x="1758234" y="5148314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6819FAD0-1F55-E645-A680-AE1EEEC8AC15}"/>
                </a:ext>
              </a:extLst>
            </p:cNvPr>
            <p:cNvSpPr txBox="1"/>
            <p:nvPr/>
          </p:nvSpPr>
          <p:spPr>
            <a:xfrm>
              <a:off x="2908813" y="5683454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BCCB25DA-DCEE-E64B-8B33-2BC3D775490A}"/>
                </a:ext>
              </a:extLst>
            </p:cNvPr>
            <p:cNvSpPr txBox="1"/>
            <p:nvPr/>
          </p:nvSpPr>
          <p:spPr>
            <a:xfrm>
              <a:off x="3324738" y="5683454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5C595126-3143-4449-B5DF-EA7391AEF4EC}"/>
                </a:ext>
              </a:extLst>
            </p:cNvPr>
            <p:cNvSpPr txBox="1"/>
            <p:nvPr/>
          </p:nvSpPr>
          <p:spPr>
            <a:xfrm>
              <a:off x="3754592" y="5695028"/>
              <a:ext cx="3225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6CD0C15-2F2C-924E-8859-76FA37785F47}"/>
                </a:ext>
              </a:extLst>
            </p:cNvPr>
            <p:cNvSpPr txBox="1"/>
            <p:nvPr/>
          </p:nvSpPr>
          <p:spPr>
            <a:xfrm>
              <a:off x="2865284" y="5510366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ED93C0D6-D817-0148-8F1E-61916DA9D1CD}"/>
                </a:ext>
              </a:extLst>
            </p:cNvPr>
            <p:cNvSpPr txBox="1"/>
            <p:nvPr/>
          </p:nvSpPr>
          <p:spPr>
            <a:xfrm>
              <a:off x="2823497" y="539432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3DCA138-B4B8-594D-B9C8-3C0D63DEE352}"/>
                </a:ext>
              </a:extLst>
            </p:cNvPr>
            <p:cNvSpPr txBox="1"/>
            <p:nvPr/>
          </p:nvSpPr>
          <p:spPr>
            <a:xfrm>
              <a:off x="2823497" y="5265686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16B97E0B-2523-CF4A-AD79-A4C440194AC5}"/>
                </a:ext>
              </a:extLst>
            </p:cNvPr>
            <p:cNvSpPr txBox="1"/>
            <p:nvPr/>
          </p:nvSpPr>
          <p:spPr>
            <a:xfrm>
              <a:off x="2824726" y="5156302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BBA296D1-E5D0-2640-9CEA-C97310EBBC6B}"/>
                </a:ext>
              </a:extLst>
            </p:cNvPr>
            <p:cNvSpPr txBox="1"/>
            <p:nvPr/>
          </p:nvSpPr>
          <p:spPr>
            <a:xfrm>
              <a:off x="4034606" y="5692058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E71A0EB-B4EA-0C40-B8AC-C97D05FE5B30}"/>
                </a:ext>
              </a:extLst>
            </p:cNvPr>
            <p:cNvSpPr txBox="1"/>
            <p:nvPr/>
          </p:nvSpPr>
          <p:spPr>
            <a:xfrm>
              <a:off x="4450531" y="5692058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3F0A5C3C-681A-8A48-9B25-D159E98E9541}"/>
                </a:ext>
              </a:extLst>
            </p:cNvPr>
            <p:cNvSpPr txBox="1"/>
            <p:nvPr/>
          </p:nvSpPr>
          <p:spPr>
            <a:xfrm>
              <a:off x="4880385" y="5703632"/>
              <a:ext cx="3225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B7933D7-12C8-F349-958F-472C597D2D26}"/>
                </a:ext>
              </a:extLst>
            </p:cNvPr>
            <p:cNvSpPr txBox="1"/>
            <p:nvPr/>
          </p:nvSpPr>
          <p:spPr>
            <a:xfrm>
              <a:off x="3921227" y="5581753"/>
              <a:ext cx="2920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34EC7D8-C75A-CD41-9C03-01DAC6BCFF3D}"/>
                </a:ext>
              </a:extLst>
            </p:cNvPr>
            <p:cNvSpPr txBox="1"/>
            <p:nvPr/>
          </p:nvSpPr>
          <p:spPr>
            <a:xfrm>
              <a:off x="3924914" y="5421364"/>
              <a:ext cx="2920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88FC351F-DB97-144E-94DC-15DB5D3A0912}"/>
                </a:ext>
              </a:extLst>
            </p:cNvPr>
            <p:cNvSpPr txBox="1"/>
            <p:nvPr/>
          </p:nvSpPr>
          <p:spPr>
            <a:xfrm>
              <a:off x="3878314" y="5273675"/>
              <a:ext cx="3353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12.5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224120F2-91B9-884C-8EE6-F5FA342C2B8C}"/>
                </a:ext>
              </a:extLst>
            </p:cNvPr>
            <p:cNvSpPr txBox="1"/>
            <p:nvPr/>
          </p:nvSpPr>
          <p:spPr>
            <a:xfrm>
              <a:off x="3942224" y="5186414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009F3D52-2DF2-4F41-A1B9-3B2F09FFB84D}"/>
                </a:ext>
              </a:extLst>
            </p:cNvPr>
            <p:cNvSpPr txBox="1"/>
            <p:nvPr/>
          </p:nvSpPr>
          <p:spPr>
            <a:xfrm>
              <a:off x="3985136" y="5501866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717BB8A6-8C95-7E42-A686-359DC69D9C99}"/>
                </a:ext>
              </a:extLst>
            </p:cNvPr>
            <p:cNvSpPr txBox="1"/>
            <p:nvPr/>
          </p:nvSpPr>
          <p:spPr>
            <a:xfrm>
              <a:off x="3943452" y="5346188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31944F51-520C-494B-982E-D7B56FBBDBBE}"/>
                </a:ext>
              </a:extLst>
            </p:cNvPr>
            <p:cNvSpPr txBox="1"/>
            <p:nvPr/>
          </p:nvSpPr>
          <p:spPr>
            <a:xfrm>
              <a:off x="3891834" y="5121275"/>
              <a:ext cx="3353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17.5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857E593E-7150-AB4C-BAC6-AD19E8EA1864}"/>
                </a:ext>
              </a:extLst>
            </p:cNvPr>
            <p:cNvSpPr txBox="1"/>
            <p:nvPr/>
          </p:nvSpPr>
          <p:spPr>
            <a:xfrm>
              <a:off x="5127215" y="5689600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522D89B4-1C3E-B749-A54C-E483E7AB67C3}"/>
                </a:ext>
              </a:extLst>
            </p:cNvPr>
            <p:cNvSpPr txBox="1"/>
            <p:nvPr/>
          </p:nvSpPr>
          <p:spPr>
            <a:xfrm>
              <a:off x="5543140" y="5689600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0E6BB0E6-C113-5E44-AFE6-59DF218D9533}"/>
                </a:ext>
              </a:extLst>
            </p:cNvPr>
            <p:cNvSpPr txBox="1"/>
            <p:nvPr/>
          </p:nvSpPr>
          <p:spPr>
            <a:xfrm>
              <a:off x="5972994" y="5701174"/>
              <a:ext cx="3225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C85416E4-A6CE-294B-99AA-A37059A2433B}"/>
                </a:ext>
              </a:extLst>
            </p:cNvPr>
            <p:cNvSpPr txBox="1"/>
            <p:nvPr/>
          </p:nvSpPr>
          <p:spPr>
            <a:xfrm>
              <a:off x="5091267" y="5579295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5CD7B174-F9D5-B248-93CE-1576CC4ACE70}"/>
                </a:ext>
              </a:extLst>
            </p:cNvPr>
            <p:cNvSpPr txBox="1"/>
            <p:nvPr/>
          </p:nvSpPr>
          <p:spPr>
            <a:xfrm>
              <a:off x="5096183" y="549940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D85080C9-00D9-8841-A232-28BEDD6DEBB1}"/>
                </a:ext>
              </a:extLst>
            </p:cNvPr>
            <p:cNvSpPr txBox="1"/>
            <p:nvPr/>
          </p:nvSpPr>
          <p:spPr>
            <a:xfrm>
              <a:off x="5097412" y="542320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DC9F602F-8B17-184F-9983-9BA4818A32AB}"/>
                </a:ext>
              </a:extLst>
            </p:cNvPr>
            <p:cNvSpPr txBox="1"/>
            <p:nvPr/>
          </p:nvSpPr>
          <p:spPr>
            <a:xfrm>
              <a:off x="5094954" y="534700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AE935EB1-676C-304E-A79E-BFAB38FC78F0}"/>
                </a:ext>
              </a:extLst>
            </p:cNvPr>
            <p:cNvSpPr txBox="1"/>
            <p:nvPr/>
          </p:nvSpPr>
          <p:spPr>
            <a:xfrm>
              <a:off x="5051938" y="5256059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A82F96E1-312B-9F40-8B89-A940DE26E5A6}"/>
                </a:ext>
              </a:extLst>
            </p:cNvPr>
            <p:cNvSpPr txBox="1"/>
            <p:nvPr/>
          </p:nvSpPr>
          <p:spPr>
            <a:xfrm>
              <a:off x="5049480" y="5176172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C83FC6E5-E8A8-6442-A4EE-39C5DAD4D370}"/>
                </a:ext>
              </a:extLst>
            </p:cNvPr>
            <p:cNvSpPr txBox="1"/>
            <p:nvPr/>
          </p:nvSpPr>
          <p:spPr>
            <a:xfrm>
              <a:off x="1557543" y="5219518"/>
              <a:ext cx="188129" cy="962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BD39A82F-6261-BE49-8793-7864E1136447}"/>
                </a:ext>
              </a:extLst>
            </p:cNvPr>
            <p:cNvSpPr txBox="1"/>
            <p:nvPr/>
          </p:nvSpPr>
          <p:spPr>
            <a:xfrm>
              <a:off x="2646218" y="5210039"/>
              <a:ext cx="188129" cy="962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8903FDDA-D14C-4446-BC14-58B7B8D4AA7F}"/>
                </a:ext>
              </a:extLst>
            </p:cNvPr>
            <p:cNvSpPr txBox="1"/>
            <p:nvPr/>
          </p:nvSpPr>
          <p:spPr>
            <a:xfrm>
              <a:off x="3730518" y="5213684"/>
              <a:ext cx="188129" cy="962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42436293-66F4-A14B-AE4A-7F731381F1DF}"/>
                </a:ext>
              </a:extLst>
            </p:cNvPr>
            <p:cNvSpPr txBox="1"/>
            <p:nvPr/>
          </p:nvSpPr>
          <p:spPr>
            <a:xfrm>
              <a:off x="4849820" y="5222399"/>
              <a:ext cx="188129" cy="962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C4714FC5-0D38-B447-AF36-28F31B9F0C73}"/>
                </a:ext>
              </a:extLst>
            </p:cNvPr>
            <p:cNvSpPr txBox="1"/>
            <p:nvPr/>
          </p:nvSpPr>
          <p:spPr>
            <a:xfrm>
              <a:off x="5955996" y="5216947"/>
              <a:ext cx="188129" cy="962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47411A18-0E48-EB44-A9FB-512AA0ADBC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807" t="15955" r="14102" b="70568"/>
            <a:stretch/>
          </p:blipFill>
          <p:spPr>
            <a:xfrm>
              <a:off x="1350298" y="5227495"/>
              <a:ext cx="75379" cy="186802"/>
            </a:xfrm>
            <a:prstGeom prst="rect">
              <a:avLst/>
            </a:prstGeom>
          </p:spPr>
        </p:pic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8133DD22-DF7D-0647-AB01-B8AD89979AB7}"/>
                </a:ext>
              </a:extLst>
            </p:cNvPr>
            <p:cNvSpPr txBox="1"/>
            <p:nvPr/>
          </p:nvSpPr>
          <p:spPr>
            <a:xfrm>
              <a:off x="1353574" y="5178322"/>
              <a:ext cx="48763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5000_rep1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0D7403EA-47D1-1946-883A-DC3AE1A38458}"/>
                </a:ext>
              </a:extLst>
            </p:cNvPr>
            <p:cNvSpPr txBox="1"/>
            <p:nvPr/>
          </p:nvSpPr>
          <p:spPr>
            <a:xfrm>
              <a:off x="1351936" y="5268451"/>
              <a:ext cx="48763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5000_rep2</a:t>
              </a:r>
            </a:p>
          </p:txBody>
        </p:sp>
        <p:pic>
          <p:nvPicPr>
            <p:cNvPr id="202" name="Picture 201">
              <a:extLst>
                <a:ext uri="{FF2B5EF4-FFF2-40B4-BE49-F238E27FC236}">
                  <a16:creationId xmlns:a16="http://schemas.microsoft.com/office/drawing/2014/main" id="{C845C5EB-D9F8-D244-A5D2-0D53FA7CFE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807" t="15955" r="14102" b="70568"/>
            <a:stretch/>
          </p:blipFill>
          <p:spPr>
            <a:xfrm>
              <a:off x="2453149" y="5209469"/>
              <a:ext cx="75379" cy="186802"/>
            </a:xfrm>
            <a:prstGeom prst="rect">
              <a:avLst/>
            </a:prstGeom>
          </p:spPr>
        </p:pic>
        <p:pic>
          <p:nvPicPr>
            <p:cNvPr id="203" name="Picture 202">
              <a:extLst>
                <a:ext uri="{FF2B5EF4-FFF2-40B4-BE49-F238E27FC236}">
                  <a16:creationId xmlns:a16="http://schemas.microsoft.com/office/drawing/2014/main" id="{CF0D7F33-E709-AF46-8466-D546866831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807" t="15955" r="14102" b="70568"/>
            <a:stretch/>
          </p:blipFill>
          <p:spPr>
            <a:xfrm>
              <a:off x="3559278" y="5220940"/>
              <a:ext cx="75379" cy="186802"/>
            </a:xfrm>
            <a:prstGeom prst="rect">
              <a:avLst/>
            </a:prstGeom>
          </p:spPr>
        </p:pic>
        <p:pic>
          <p:nvPicPr>
            <p:cNvPr id="204" name="Picture 203">
              <a:extLst>
                <a:ext uri="{FF2B5EF4-FFF2-40B4-BE49-F238E27FC236}">
                  <a16:creationId xmlns:a16="http://schemas.microsoft.com/office/drawing/2014/main" id="{3B2A053B-1CAD-F541-AD49-4AEA5DA1D6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807" t="15955" r="14102" b="70568"/>
            <a:stretch/>
          </p:blipFill>
          <p:spPr>
            <a:xfrm>
              <a:off x="4668684" y="5222578"/>
              <a:ext cx="75379" cy="186802"/>
            </a:xfrm>
            <a:prstGeom prst="rect">
              <a:avLst/>
            </a:prstGeom>
          </p:spPr>
        </p:pic>
        <p:pic>
          <p:nvPicPr>
            <p:cNvPr id="205" name="Picture 204">
              <a:extLst>
                <a:ext uri="{FF2B5EF4-FFF2-40B4-BE49-F238E27FC236}">
                  <a16:creationId xmlns:a16="http://schemas.microsoft.com/office/drawing/2014/main" id="{EF74E148-DE8B-724A-97FC-049B1AD731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807" t="15955" r="14102" b="70568"/>
            <a:stretch/>
          </p:blipFill>
          <p:spPr>
            <a:xfrm>
              <a:off x="5764981" y="5227495"/>
              <a:ext cx="75379" cy="186802"/>
            </a:xfrm>
            <a:prstGeom prst="rect">
              <a:avLst/>
            </a:prstGeom>
          </p:spPr>
        </p:pic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7F4ABDBF-BA60-194A-A823-E9F937AD8142}"/>
                </a:ext>
              </a:extLst>
            </p:cNvPr>
            <p:cNvSpPr txBox="1"/>
            <p:nvPr/>
          </p:nvSpPr>
          <p:spPr>
            <a:xfrm>
              <a:off x="2444956" y="5250426"/>
              <a:ext cx="48763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1000_rep2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0AC27133-A1CE-9A4C-8082-966ECEF6E0C9}"/>
                </a:ext>
              </a:extLst>
            </p:cNvPr>
            <p:cNvSpPr txBox="1"/>
            <p:nvPr/>
          </p:nvSpPr>
          <p:spPr>
            <a:xfrm>
              <a:off x="2446595" y="5163575"/>
              <a:ext cx="48763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1000_rep1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CADF69BD-98EE-5045-9572-3ACC3CF5606D}"/>
                </a:ext>
              </a:extLst>
            </p:cNvPr>
            <p:cNvSpPr txBox="1"/>
            <p:nvPr/>
          </p:nvSpPr>
          <p:spPr>
            <a:xfrm>
              <a:off x="3542891" y="5168491"/>
              <a:ext cx="45236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500_rep1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B62AF709-D685-924B-9256-7B0A848C6A61}"/>
                </a:ext>
              </a:extLst>
            </p:cNvPr>
            <p:cNvSpPr txBox="1"/>
            <p:nvPr/>
          </p:nvSpPr>
          <p:spPr>
            <a:xfrm>
              <a:off x="3547807" y="5255343"/>
              <a:ext cx="45236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500_rep2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A7059F06-AFB5-9E48-95CF-FE31174597A8}"/>
                </a:ext>
              </a:extLst>
            </p:cNvPr>
            <p:cNvSpPr txBox="1"/>
            <p:nvPr/>
          </p:nvSpPr>
          <p:spPr>
            <a:xfrm>
              <a:off x="4660491" y="5253704"/>
              <a:ext cx="45236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100_rep2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3C613696-A08D-1D44-9E30-A80E2CAB12B1}"/>
                </a:ext>
              </a:extLst>
            </p:cNvPr>
            <p:cNvSpPr txBox="1"/>
            <p:nvPr/>
          </p:nvSpPr>
          <p:spPr>
            <a:xfrm>
              <a:off x="4662130" y="5176685"/>
              <a:ext cx="45236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100_rep1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F1B266BB-7F7B-434D-84E3-2183698DF30E}"/>
                </a:ext>
              </a:extLst>
            </p:cNvPr>
            <p:cNvSpPr txBox="1"/>
            <p:nvPr/>
          </p:nvSpPr>
          <p:spPr>
            <a:xfrm>
              <a:off x="5764981" y="5175046"/>
              <a:ext cx="41710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25_rep1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9AC08570-FDC6-BC4D-A625-999CF115F3AE}"/>
                </a:ext>
              </a:extLst>
            </p:cNvPr>
            <p:cNvSpPr txBox="1"/>
            <p:nvPr/>
          </p:nvSpPr>
          <p:spPr>
            <a:xfrm>
              <a:off x="5766620" y="5255343"/>
              <a:ext cx="41710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25_rep2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53A9E46-CF4C-3548-9564-D7F171E6C911}"/>
              </a:ext>
            </a:extLst>
          </p:cNvPr>
          <p:cNvSpPr txBox="1"/>
          <p:nvPr/>
        </p:nvSpPr>
        <p:spPr>
          <a:xfrm>
            <a:off x="0" y="0"/>
            <a:ext cx="28565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89A85413-84EA-D94B-80D5-13E6EDBB6EE3}"/>
              </a:ext>
            </a:extLst>
          </p:cNvPr>
          <p:cNvSpPr txBox="1"/>
          <p:nvPr/>
        </p:nvSpPr>
        <p:spPr>
          <a:xfrm>
            <a:off x="2842591" y="0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6AA0038-DFB0-4046-86B0-1BA7D57CDF04}"/>
              </a:ext>
            </a:extLst>
          </p:cNvPr>
          <p:cNvSpPr txBox="1"/>
          <p:nvPr/>
        </p:nvSpPr>
        <p:spPr>
          <a:xfrm>
            <a:off x="4823791" y="0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C5EC85C-6C90-3C4A-8387-8119E7FC78AB}"/>
              </a:ext>
            </a:extLst>
          </p:cNvPr>
          <p:cNvSpPr txBox="1"/>
          <p:nvPr/>
        </p:nvSpPr>
        <p:spPr>
          <a:xfrm>
            <a:off x="152400" y="2749826"/>
            <a:ext cx="29046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F4BA5F45-5415-094A-8ED1-74882FBAB5CD}"/>
              </a:ext>
            </a:extLst>
          </p:cNvPr>
          <p:cNvSpPr txBox="1"/>
          <p:nvPr/>
        </p:nvSpPr>
        <p:spPr>
          <a:xfrm>
            <a:off x="2411896" y="2597426"/>
            <a:ext cx="26962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20F8438B-3FBB-B640-B944-BC1D9AF62564}"/>
              </a:ext>
            </a:extLst>
          </p:cNvPr>
          <p:cNvSpPr txBox="1"/>
          <p:nvPr/>
        </p:nvSpPr>
        <p:spPr>
          <a:xfrm>
            <a:off x="4578626" y="2511287"/>
            <a:ext cx="26962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61249C5F-E6F9-F142-A596-C86BA349E12B}"/>
              </a:ext>
            </a:extLst>
          </p:cNvPr>
          <p:cNvSpPr txBox="1"/>
          <p:nvPr/>
        </p:nvSpPr>
        <p:spPr>
          <a:xfrm>
            <a:off x="304800" y="4757531"/>
            <a:ext cx="29367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32371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DF9ADDCB-5D9E-4D42-B99D-8C897903A0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19271" r="26456" b="5673"/>
          <a:stretch/>
        </p:blipFill>
        <p:spPr>
          <a:xfrm>
            <a:off x="155186" y="634064"/>
            <a:ext cx="2591090" cy="222824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C7D5327-B5D3-DD4F-94F3-0809250286FF}"/>
              </a:ext>
            </a:extLst>
          </p:cNvPr>
          <p:cNvGrpSpPr/>
          <p:nvPr/>
        </p:nvGrpSpPr>
        <p:grpSpPr>
          <a:xfrm>
            <a:off x="498775" y="452839"/>
            <a:ext cx="2614608" cy="2568772"/>
            <a:chOff x="486075" y="338539"/>
            <a:chExt cx="2614608" cy="256877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D7AECA-66FF-F74D-A726-D309607C019E}"/>
                </a:ext>
              </a:extLst>
            </p:cNvPr>
            <p:cNvSpPr txBox="1"/>
            <p:nvPr/>
          </p:nvSpPr>
          <p:spPr>
            <a:xfrm>
              <a:off x="616490" y="347359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0B29180-AE48-F745-BAA4-B55892B3A36D}"/>
                </a:ext>
              </a:extLst>
            </p:cNvPr>
            <p:cNvSpPr txBox="1"/>
            <p:nvPr/>
          </p:nvSpPr>
          <p:spPr>
            <a:xfrm>
              <a:off x="1017266" y="345729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2FF7CEA-6158-0F43-97F1-4E027C269A9D}"/>
                </a:ext>
              </a:extLst>
            </p:cNvPr>
            <p:cNvSpPr txBox="1"/>
            <p:nvPr/>
          </p:nvSpPr>
          <p:spPr>
            <a:xfrm>
              <a:off x="1508777" y="344129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50962FF-E6F2-2146-B3C8-29E4861C8DF5}"/>
                </a:ext>
              </a:extLst>
            </p:cNvPr>
            <p:cNvSpPr txBox="1"/>
            <p:nvPr/>
          </p:nvSpPr>
          <p:spPr>
            <a:xfrm>
              <a:off x="1897434" y="355868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6317E85-4C7B-494A-83C3-C3DE922AC37E}"/>
                </a:ext>
              </a:extLst>
            </p:cNvPr>
            <p:cNvSpPr txBox="1"/>
            <p:nvPr/>
          </p:nvSpPr>
          <p:spPr>
            <a:xfrm>
              <a:off x="2298692" y="33853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FF574DB-C4DE-9E4C-A09E-426A4BFD039E}"/>
                </a:ext>
              </a:extLst>
            </p:cNvPr>
            <p:cNvSpPr txBox="1"/>
            <p:nvPr/>
          </p:nvSpPr>
          <p:spPr>
            <a:xfrm>
              <a:off x="2642881" y="61671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5AE142B-B741-3047-9BD1-9C1D562897FC}"/>
                </a:ext>
              </a:extLst>
            </p:cNvPr>
            <p:cNvSpPr txBox="1"/>
            <p:nvPr/>
          </p:nvSpPr>
          <p:spPr>
            <a:xfrm>
              <a:off x="2660322" y="1061004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33999FE-C87D-314A-8DD0-A8AB343AE9BE}"/>
                </a:ext>
              </a:extLst>
            </p:cNvPr>
            <p:cNvSpPr txBox="1"/>
            <p:nvPr/>
          </p:nvSpPr>
          <p:spPr>
            <a:xfrm>
              <a:off x="2666300" y="1454891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6292964-79E7-9E44-9256-0124C22E2EE0}"/>
                </a:ext>
              </a:extLst>
            </p:cNvPr>
            <p:cNvSpPr txBox="1"/>
            <p:nvPr/>
          </p:nvSpPr>
          <p:spPr>
            <a:xfrm>
              <a:off x="2651240" y="1904066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7C85515-6547-B840-B6F6-BCBE9A2D243B}"/>
                </a:ext>
              </a:extLst>
            </p:cNvPr>
            <p:cNvSpPr txBox="1"/>
            <p:nvPr/>
          </p:nvSpPr>
          <p:spPr>
            <a:xfrm>
              <a:off x="2659537" y="2284529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770D2D7-13A1-B749-9C7E-76EDB1166121}"/>
                </a:ext>
              </a:extLst>
            </p:cNvPr>
            <p:cNvSpPr txBox="1"/>
            <p:nvPr/>
          </p:nvSpPr>
          <p:spPr>
            <a:xfrm>
              <a:off x="486075" y="2675824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68D4980-CD59-E345-83A8-7D458CEE8CB0}"/>
                </a:ext>
              </a:extLst>
            </p:cNvPr>
            <p:cNvSpPr txBox="1"/>
            <p:nvPr/>
          </p:nvSpPr>
          <p:spPr>
            <a:xfrm>
              <a:off x="864669" y="2683846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ADB4A43-E485-214F-95F5-9510DCED5A67}"/>
                </a:ext>
              </a:extLst>
            </p:cNvPr>
            <p:cNvSpPr txBox="1"/>
            <p:nvPr/>
          </p:nvSpPr>
          <p:spPr>
            <a:xfrm>
              <a:off x="1281764" y="2691867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457B2A6-FE9D-3742-92A4-E8255DCBC824}"/>
                </a:ext>
              </a:extLst>
            </p:cNvPr>
            <p:cNvSpPr txBox="1"/>
            <p:nvPr/>
          </p:nvSpPr>
          <p:spPr>
            <a:xfrm>
              <a:off x="1713297" y="2690262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34880EF-2B6C-B940-90F5-E385193380EC}"/>
                </a:ext>
              </a:extLst>
            </p:cNvPr>
            <p:cNvSpPr txBox="1"/>
            <p:nvPr/>
          </p:nvSpPr>
          <p:spPr>
            <a:xfrm>
              <a:off x="2130391" y="2688658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FB95AE5-0A7C-0A43-B037-63D9E8F3C9D2}"/>
                </a:ext>
              </a:extLst>
            </p:cNvPr>
            <p:cNvSpPr txBox="1"/>
            <p:nvPr/>
          </p:nvSpPr>
          <p:spPr>
            <a:xfrm>
              <a:off x="2590799" y="2691867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pic>
        <p:nvPicPr>
          <p:cNvPr id="105" name="Picture 104" descr="Chart, bar chart, histogram&#10;&#10;Description automatically generated">
            <a:extLst>
              <a:ext uri="{FF2B5EF4-FFF2-40B4-BE49-F238E27FC236}">
                <a16:creationId xmlns:a16="http://schemas.microsoft.com/office/drawing/2014/main" id="{83F13187-3C17-B64A-A91D-E63E4AE1D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8832" y="3428407"/>
            <a:ext cx="2902084" cy="2106058"/>
          </a:xfrm>
          <a:prstGeom prst="rect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90E4B44B-EA0B-3249-A657-81D9CACED077}"/>
              </a:ext>
            </a:extLst>
          </p:cNvPr>
          <p:cNvSpPr txBox="1"/>
          <p:nvPr/>
        </p:nvSpPr>
        <p:spPr>
          <a:xfrm>
            <a:off x="213422" y="303870"/>
            <a:ext cx="28565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3676E5F-D8A5-7248-948A-D2F0E78AC157}"/>
              </a:ext>
            </a:extLst>
          </p:cNvPr>
          <p:cNvSpPr txBox="1"/>
          <p:nvPr/>
        </p:nvSpPr>
        <p:spPr>
          <a:xfrm>
            <a:off x="3300388" y="344543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5B428F2-670B-1946-B803-D27D7AD8374B}"/>
              </a:ext>
            </a:extLst>
          </p:cNvPr>
          <p:cNvSpPr txBox="1"/>
          <p:nvPr/>
        </p:nvSpPr>
        <p:spPr>
          <a:xfrm>
            <a:off x="155719" y="2944958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C579A053-7090-9F48-A2B0-E980760E2969}"/>
              </a:ext>
            </a:extLst>
          </p:cNvPr>
          <p:cNvSpPr txBox="1"/>
          <p:nvPr/>
        </p:nvSpPr>
        <p:spPr>
          <a:xfrm>
            <a:off x="3100511" y="3204859"/>
            <a:ext cx="29046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78FB011-6430-B346-9780-606B17E32E79}"/>
              </a:ext>
            </a:extLst>
          </p:cNvPr>
          <p:cNvSpPr txBox="1"/>
          <p:nvPr/>
        </p:nvSpPr>
        <p:spPr>
          <a:xfrm>
            <a:off x="190979" y="6164615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88E3AB-CB54-9F47-A0F3-CB39489DA90F}"/>
              </a:ext>
            </a:extLst>
          </p:cNvPr>
          <p:cNvGrpSpPr/>
          <p:nvPr/>
        </p:nvGrpSpPr>
        <p:grpSpPr>
          <a:xfrm>
            <a:off x="422171" y="3288641"/>
            <a:ext cx="2417016" cy="1344661"/>
            <a:chOff x="422171" y="3110841"/>
            <a:chExt cx="2417016" cy="1344661"/>
          </a:xfrm>
        </p:grpSpPr>
        <p:pic>
          <p:nvPicPr>
            <p:cNvPr id="8" name="Picture 7" descr="Chart, line chart&#10;&#10;Description automatically generated">
              <a:extLst>
                <a:ext uri="{FF2B5EF4-FFF2-40B4-BE49-F238E27FC236}">
                  <a16:creationId xmlns:a16="http://schemas.microsoft.com/office/drawing/2014/main" id="{5BD96A6F-8BD2-AE4B-A158-26F2FD0F98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167" t="12256" r="3771" b="11796"/>
            <a:stretch/>
          </p:blipFill>
          <p:spPr>
            <a:xfrm>
              <a:off x="654628" y="3136788"/>
              <a:ext cx="2065027" cy="1133875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5F1AF58-F2E8-8543-80DB-ED561B69CC05}"/>
                </a:ext>
              </a:extLst>
            </p:cNvPr>
            <p:cNvSpPr txBox="1"/>
            <p:nvPr/>
          </p:nvSpPr>
          <p:spPr>
            <a:xfrm>
              <a:off x="535321" y="4224670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8E6DEE5-7715-8145-AD0C-237E8844C301}"/>
                </a:ext>
              </a:extLst>
            </p:cNvPr>
            <p:cNvSpPr txBox="1"/>
            <p:nvPr/>
          </p:nvSpPr>
          <p:spPr>
            <a:xfrm>
              <a:off x="2449337" y="4214835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53E6160-2041-BC40-BE77-A76B2768DDF2}"/>
                </a:ext>
              </a:extLst>
            </p:cNvPr>
            <p:cNvSpPr txBox="1"/>
            <p:nvPr/>
          </p:nvSpPr>
          <p:spPr>
            <a:xfrm>
              <a:off x="1488680" y="4213039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626E43-17FF-FE4F-A066-79985386A5F1}"/>
                </a:ext>
              </a:extLst>
            </p:cNvPr>
            <p:cNvSpPr txBox="1"/>
            <p:nvPr/>
          </p:nvSpPr>
          <p:spPr>
            <a:xfrm>
              <a:off x="2313904" y="3172496"/>
              <a:ext cx="352023" cy="49369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71" name="Picture 70" descr="Chart, line chart&#10;&#10;Description automatically generated">
              <a:extLst>
                <a:ext uri="{FF2B5EF4-FFF2-40B4-BE49-F238E27FC236}">
                  <a16:creationId xmlns:a16="http://schemas.microsoft.com/office/drawing/2014/main" id="{512CA342-B45D-F34A-A15E-F627160A16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9949" t="15678" r="12571" b="54272"/>
            <a:stretch/>
          </p:blipFill>
          <p:spPr>
            <a:xfrm>
              <a:off x="1948885" y="3181081"/>
              <a:ext cx="225729" cy="577346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C71065D-7417-1F44-B8B9-65320BB4D9BF}"/>
                </a:ext>
              </a:extLst>
            </p:cNvPr>
            <p:cNvSpPr txBox="1"/>
            <p:nvPr/>
          </p:nvSpPr>
          <p:spPr>
            <a:xfrm>
              <a:off x="2101585" y="3117464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3E87DB8-0970-9042-B14B-35513048D190}"/>
                </a:ext>
              </a:extLst>
            </p:cNvPr>
            <p:cNvSpPr txBox="1"/>
            <p:nvPr/>
          </p:nvSpPr>
          <p:spPr>
            <a:xfrm>
              <a:off x="2098342" y="3230953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85942EC-EB3E-AB45-945E-DE67706BACC8}"/>
                </a:ext>
              </a:extLst>
            </p:cNvPr>
            <p:cNvSpPr txBox="1"/>
            <p:nvPr/>
          </p:nvSpPr>
          <p:spPr>
            <a:xfrm>
              <a:off x="2108070" y="3363898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9288AC1-8389-1545-B7B5-941F560B6B27}"/>
                </a:ext>
              </a:extLst>
            </p:cNvPr>
            <p:cNvSpPr txBox="1"/>
            <p:nvPr/>
          </p:nvSpPr>
          <p:spPr>
            <a:xfrm>
              <a:off x="2114554" y="359736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5455D9D-25B2-3641-AA42-1561D681AC17}"/>
                </a:ext>
              </a:extLst>
            </p:cNvPr>
            <p:cNvSpPr txBox="1"/>
            <p:nvPr/>
          </p:nvSpPr>
          <p:spPr>
            <a:xfrm>
              <a:off x="2098342" y="3490358"/>
              <a:ext cx="3577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1786B3-CDE9-6B4F-9F96-CDB44D29E8D3}"/>
                </a:ext>
              </a:extLst>
            </p:cNvPr>
            <p:cNvSpPr txBox="1"/>
            <p:nvPr/>
          </p:nvSpPr>
          <p:spPr>
            <a:xfrm>
              <a:off x="425414" y="3879053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3BA4B2E-B660-7046-B6CE-10075D369048}"/>
                </a:ext>
              </a:extLst>
            </p:cNvPr>
            <p:cNvSpPr txBox="1"/>
            <p:nvPr/>
          </p:nvSpPr>
          <p:spPr>
            <a:xfrm>
              <a:off x="422171" y="3618689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137F45A-2E05-5D4E-87D9-8D6DDBC3A1A2}"/>
                </a:ext>
              </a:extLst>
            </p:cNvPr>
            <p:cNvSpPr txBox="1"/>
            <p:nvPr/>
          </p:nvSpPr>
          <p:spPr>
            <a:xfrm>
              <a:off x="431899" y="3360518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16E372B-E5B4-2A4A-8E07-CC03DE8351A6}"/>
                </a:ext>
              </a:extLst>
            </p:cNvPr>
            <p:cNvSpPr txBox="1"/>
            <p:nvPr/>
          </p:nvSpPr>
          <p:spPr>
            <a:xfrm>
              <a:off x="428656" y="3110841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F9BAC4-371F-D747-99F0-632BB795FA8F}"/>
              </a:ext>
            </a:extLst>
          </p:cNvPr>
          <p:cNvGrpSpPr/>
          <p:nvPr/>
        </p:nvGrpSpPr>
        <p:grpSpPr>
          <a:xfrm>
            <a:off x="367915" y="4769895"/>
            <a:ext cx="2522805" cy="1378769"/>
            <a:chOff x="367915" y="4592095"/>
            <a:chExt cx="2522805" cy="1378769"/>
          </a:xfrm>
        </p:grpSpPr>
        <p:pic>
          <p:nvPicPr>
            <p:cNvPr id="10" name="Picture 9" descr="Chart, line chart&#10;&#10;Description automatically generated">
              <a:extLst>
                <a:ext uri="{FF2B5EF4-FFF2-40B4-BE49-F238E27FC236}">
                  <a16:creationId xmlns:a16="http://schemas.microsoft.com/office/drawing/2014/main" id="{659E07BA-72DF-6846-9C30-7B81BC5803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1064" t="12396" r="3434" b="11983"/>
            <a:stretch/>
          </p:blipFill>
          <p:spPr>
            <a:xfrm>
              <a:off x="684434" y="4613563"/>
              <a:ext cx="2066544" cy="1163623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29428FF-5B6A-6748-A2A4-25C26C1A9E81}"/>
                </a:ext>
              </a:extLst>
            </p:cNvPr>
            <p:cNvSpPr txBox="1"/>
            <p:nvPr/>
          </p:nvSpPr>
          <p:spPr>
            <a:xfrm>
              <a:off x="2328929" y="4651420"/>
              <a:ext cx="352023" cy="49369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82" name="Picture 81" descr="Chart, line chart&#10;&#10;Description automatically generated">
              <a:extLst>
                <a:ext uri="{FF2B5EF4-FFF2-40B4-BE49-F238E27FC236}">
                  <a16:creationId xmlns:a16="http://schemas.microsoft.com/office/drawing/2014/main" id="{710FDAFE-5FB7-F348-BBE5-B634EEDA10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9949" t="15678" r="12571" b="54272"/>
            <a:stretch/>
          </p:blipFill>
          <p:spPr>
            <a:xfrm>
              <a:off x="1989668" y="4655712"/>
              <a:ext cx="225729" cy="577346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383D361-F8CB-8F4E-8182-B1CEFD76EF50}"/>
                </a:ext>
              </a:extLst>
            </p:cNvPr>
            <p:cNvSpPr txBox="1"/>
            <p:nvPr/>
          </p:nvSpPr>
          <p:spPr>
            <a:xfrm>
              <a:off x="2129489" y="4592095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8FF6C6A-891C-FE4E-9DBE-8104837029DA}"/>
                </a:ext>
              </a:extLst>
            </p:cNvPr>
            <p:cNvSpPr txBox="1"/>
            <p:nvPr/>
          </p:nvSpPr>
          <p:spPr>
            <a:xfrm>
              <a:off x="2126246" y="4705584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7B52CB4-4B62-2447-AFDD-EABA308ADA03}"/>
                </a:ext>
              </a:extLst>
            </p:cNvPr>
            <p:cNvSpPr txBox="1"/>
            <p:nvPr/>
          </p:nvSpPr>
          <p:spPr>
            <a:xfrm>
              <a:off x="2135974" y="4838529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393FA8A-4E9E-224A-B627-D754B13639B3}"/>
                </a:ext>
              </a:extLst>
            </p:cNvPr>
            <p:cNvSpPr txBox="1"/>
            <p:nvPr/>
          </p:nvSpPr>
          <p:spPr>
            <a:xfrm>
              <a:off x="2142458" y="507199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C93A971-8E0C-4E43-AE43-240D07FA75FD}"/>
                </a:ext>
              </a:extLst>
            </p:cNvPr>
            <p:cNvSpPr txBox="1"/>
            <p:nvPr/>
          </p:nvSpPr>
          <p:spPr>
            <a:xfrm>
              <a:off x="2126246" y="4964989"/>
              <a:ext cx="3577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CEF32F3-1820-5944-82D3-F376D39CEFD5}"/>
                </a:ext>
              </a:extLst>
            </p:cNvPr>
            <p:cNvSpPr txBox="1"/>
            <p:nvPr/>
          </p:nvSpPr>
          <p:spPr>
            <a:xfrm>
              <a:off x="565831" y="5734988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511914A-B252-694E-B928-976ED944FCA5}"/>
                </a:ext>
              </a:extLst>
            </p:cNvPr>
            <p:cNvSpPr txBox="1"/>
            <p:nvPr/>
          </p:nvSpPr>
          <p:spPr>
            <a:xfrm>
              <a:off x="2500870" y="5740032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65ABD0A-EAFF-FE45-90FC-711ED7CA540E}"/>
                </a:ext>
              </a:extLst>
            </p:cNvPr>
            <p:cNvSpPr txBox="1"/>
            <p:nvPr/>
          </p:nvSpPr>
          <p:spPr>
            <a:xfrm>
              <a:off x="1364293" y="5731692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ES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551D920-6642-6E45-B356-3BB8E0998627}"/>
                </a:ext>
              </a:extLst>
            </p:cNvPr>
            <p:cNvSpPr txBox="1"/>
            <p:nvPr/>
          </p:nvSpPr>
          <p:spPr>
            <a:xfrm>
              <a:off x="1786966" y="5726257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EE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181466-574C-8343-B2AE-6C7BB0CC3C72}"/>
                </a:ext>
              </a:extLst>
            </p:cNvPr>
            <p:cNvSpPr txBox="1"/>
            <p:nvPr/>
          </p:nvSpPr>
          <p:spPr>
            <a:xfrm>
              <a:off x="460214" y="4995954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2A0FCD4-89C8-3041-87F1-280153D7E400}"/>
                </a:ext>
              </a:extLst>
            </p:cNvPr>
            <p:cNvSpPr txBox="1"/>
            <p:nvPr/>
          </p:nvSpPr>
          <p:spPr>
            <a:xfrm>
              <a:off x="424179" y="5157851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397B93A-7B4B-5044-BB94-962691DF5E06}"/>
                </a:ext>
              </a:extLst>
            </p:cNvPr>
            <p:cNvSpPr txBox="1"/>
            <p:nvPr/>
          </p:nvSpPr>
          <p:spPr>
            <a:xfrm>
              <a:off x="513921" y="5330528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16ABBAC-09A2-214D-AA39-6C3175BD1013}"/>
                </a:ext>
              </a:extLst>
            </p:cNvPr>
            <p:cNvSpPr txBox="1"/>
            <p:nvPr/>
          </p:nvSpPr>
          <p:spPr>
            <a:xfrm>
              <a:off x="417785" y="5481741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8498885-29C0-7E42-8DD2-6FF36C1F418E}"/>
                </a:ext>
              </a:extLst>
            </p:cNvPr>
            <p:cNvSpPr txBox="1"/>
            <p:nvPr/>
          </p:nvSpPr>
          <p:spPr>
            <a:xfrm>
              <a:off x="367915" y="4830675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12.5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3D3DF86-3B16-0142-A317-574A15B7F2FF}"/>
                </a:ext>
              </a:extLst>
            </p:cNvPr>
            <p:cNvSpPr txBox="1"/>
            <p:nvPr/>
          </p:nvSpPr>
          <p:spPr>
            <a:xfrm>
              <a:off x="455920" y="4665396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41BBD2B9-083F-814B-9E99-0C6F89D1C998}"/>
              </a:ext>
            </a:extLst>
          </p:cNvPr>
          <p:cNvSpPr txBox="1"/>
          <p:nvPr/>
        </p:nvSpPr>
        <p:spPr>
          <a:xfrm rot="16200000">
            <a:off x="3035679" y="4209458"/>
            <a:ext cx="7745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FD5A1B-C14D-9F44-A60A-842A76DD2F86}"/>
              </a:ext>
            </a:extLst>
          </p:cNvPr>
          <p:cNvSpPr/>
          <p:nvPr/>
        </p:nvSpPr>
        <p:spPr>
          <a:xfrm>
            <a:off x="0" y="8843790"/>
            <a:ext cx="766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S3</a:t>
            </a:r>
            <a:endParaRPr lang="en-US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E581C6-5D6E-6946-B0A6-5B02D90A683B}"/>
              </a:ext>
            </a:extLst>
          </p:cNvPr>
          <p:cNvGrpSpPr/>
          <p:nvPr/>
        </p:nvGrpSpPr>
        <p:grpSpPr>
          <a:xfrm>
            <a:off x="134932" y="6761355"/>
            <a:ext cx="6643867" cy="2001786"/>
            <a:chOff x="134932" y="6761355"/>
            <a:chExt cx="6643867" cy="2001786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9764853-DFBF-E443-A28B-B642DAF74292}"/>
                </a:ext>
              </a:extLst>
            </p:cNvPr>
            <p:cNvSpPr txBox="1"/>
            <p:nvPr/>
          </p:nvSpPr>
          <p:spPr>
            <a:xfrm>
              <a:off x="297690" y="6825226"/>
              <a:ext cx="498855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2CDB30F-D1E5-8E45-BD40-8A25D00DDC72}"/>
                </a:ext>
              </a:extLst>
            </p:cNvPr>
            <p:cNvSpPr txBox="1"/>
            <p:nvPr/>
          </p:nvSpPr>
          <p:spPr>
            <a:xfrm>
              <a:off x="170782" y="8501531"/>
              <a:ext cx="599844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Genes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49579D7-8204-064D-B043-C5A731939ADB}"/>
                </a:ext>
              </a:extLst>
            </p:cNvPr>
            <p:cNvSpPr txBox="1"/>
            <p:nvPr/>
          </p:nvSpPr>
          <p:spPr>
            <a:xfrm>
              <a:off x="375254" y="7485507"/>
              <a:ext cx="420308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A02A406-C764-B248-A70F-A6C309B71F2D}"/>
                </a:ext>
              </a:extLst>
            </p:cNvPr>
            <p:cNvSpPr txBox="1"/>
            <p:nvPr/>
          </p:nvSpPr>
          <p:spPr>
            <a:xfrm>
              <a:off x="297692" y="7155612"/>
              <a:ext cx="498855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36C4CA3-467E-7F4D-B140-EA0F83442FAE}"/>
                </a:ext>
              </a:extLst>
            </p:cNvPr>
            <p:cNvSpPr txBox="1"/>
            <p:nvPr/>
          </p:nvSpPr>
          <p:spPr>
            <a:xfrm>
              <a:off x="379588" y="7815054"/>
              <a:ext cx="420308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6874287-8D06-F14C-9F1C-CFD53A84AB85}"/>
                </a:ext>
              </a:extLst>
            </p:cNvPr>
            <p:cNvSpPr txBox="1"/>
            <p:nvPr/>
          </p:nvSpPr>
          <p:spPr>
            <a:xfrm>
              <a:off x="455584" y="8157101"/>
              <a:ext cx="341760" cy="261610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536756DC-E977-4642-842D-D29E20909B1E}"/>
                </a:ext>
              </a:extLst>
            </p:cNvPr>
            <p:cNvSpPr txBox="1"/>
            <p:nvPr/>
          </p:nvSpPr>
          <p:spPr>
            <a:xfrm rot="16200000">
              <a:off x="-270147" y="7462312"/>
              <a:ext cx="1087157" cy="276999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Cell numbers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EB72440-11D6-8245-A949-2CA47856A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45" t="18519" b="5538"/>
            <a:stretch/>
          </p:blipFill>
          <p:spPr>
            <a:xfrm>
              <a:off x="737937" y="6761355"/>
              <a:ext cx="6040862" cy="1813685"/>
            </a:xfrm>
            <a:prstGeom prst="rect">
              <a:avLst/>
            </a:prstGeom>
          </p:spPr>
        </p:pic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27B4A9BB-6298-3441-AE76-113C1639B160}"/>
              </a:ext>
            </a:extLst>
          </p:cNvPr>
          <p:cNvSpPr txBox="1"/>
          <p:nvPr/>
        </p:nvSpPr>
        <p:spPr>
          <a:xfrm>
            <a:off x="3044825" y="2714625"/>
            <a:ext cx="32893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>
                <a:latin typeface="Arial" panose="020B0604020202020204" pitchFamily="34" charset="0"/>
                <a:cs typeface="Arial" panose="020B0604020202020204" pitchFamily="34" charset="0"/>
              </a:rPr>
              <a:t>80000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3BFAAC-B1C6-684D-A17D-2D955049E68E}"/>
              </a:ext>
            </a:extLst>
          </p:cNvPr>
          <p:cNvGrpSpPr/>
          <p:nvPr/>
        </p:nvGrpSpPr>
        <p:grpSpPr>
          <a:xfrm>
            <a:off x="3124200" y="584201"/>
            <a:ext cx="3733800" cy="2284312"/>
            <a:chOff x="3124200" y="584201"/>
            <a:chExt cx="3733800" cy="228431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CF0FD1-6D56-F140-9863-A45A59A0E0C6}"/>
                </a:ext>
              </a:extLst>
            </p:cNvPr>
            <p:cNvSpPr txBox="1"/>
            <p:nvPr/>
          </p:nvSpPr>
          <p:spPr>
            <a:xfrm>
              <a:off x="5701657" y="2535338"/>
              <a:ext cx="196306" cy="1311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8F92358-A2DE-5F4C-B02B-12C3CB31C3C9}"/>
                </a:ext>
              </a:extLst>
            </p:cNvPr>
            <p:cNvSpPr txBox="1"/>
            <p:nvPr/>
          </p:nvSpPr>
          <p:spPr>
            <a:xfrm>
              <a:off x="3751323" y="2544983"/>
              <a:ext cx="196306" cy="1311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55CBE6-0606-EA47-9E99-811ED95757BB}"/>
                </a:ext>
              </a:extLst>
            </p:cNvPr>
            <p:cNvSpPr txBox="1"/>
            <p:nvPr/>
          </p:nvSpPr>
          <p:spPr>
            <a:xfrm>
              <a:off x="3579632" y="992046"/>
              <a:ext cx="196306" cy="1311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7" name="Picture 6" descr="Chart, histogram&#10;&#10;Description automatically generated">
              <a:extLst>
                <a:ext uri="{FF2B5EF4-FFF2-40B4-BE49-F238E27FC236}">
                  <a16:creationId xmlns:a16="http://schemas.microsoft.com/office/drawing/2014/main" id="{D0B7881E-2FD8-214D-916B-551313827A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3972" b="4494"/>
            <a:stretch/>
          </p:blipFill>
          <p:spPr>
            <a:xfrm>
              <a:off x="4096512" y="584201"/>
              <a:ext cx="2761488" cy="2159000"/>
            </a:xfrm>
            <a:prstGeom prst="rect">
              <a:avLst/>
            </a:prstGeom>
          </p:spPr>
        </p:pic>
        <p:pic>
          <p:nvPicPr>
            <p:cNvPr id="99" name="Picture 98" descr="Chart, histogram&#10;&#10;Description automatically generated">
              <a:extLst>
                <a:ext uri="{FF2B5EF4-FFF2-40B4-BE49-F238E27FC236}">
                  <a16:creationId xmlns:a16="http://schemas.microsoft.com/office/drawing/2014/main" id="{C4050014-2BA0-B84E-8C14-D5E607D8BE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69665" r="77847" b="4549"/>
            <a:stretch/>
          </p:blipFill>
          <p:spPr>
            <a:xfrm>
              <a:off x="3124200" y="2155445"/>
              <a:ext cx="828861" cy="60045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A549EDD-A180-AE48-9E01-85DC4927E057}"/>
                </a:ext>
              </a:extLst>
            </p:cNvPr>
            <p:cNvSpPr txBox="1"/>
            <p:nvPr/>
          </p:nvSpPr>
          <p:spPr>
            <a:xfrm>
              <a:off x="3854450" y="2136775"/>
              <a:ext cx="32573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53D2A0B-1129-D44F-B8C5-631D403C3D11}"/>
                </a:ext>
              </a:extLst>
            </p:cNvPr>
            <p:cNvSpPr txBox="1"/>
            <p:nvPr/>
          </p:nvSpPr>
          <p:spPr>
            <a:xfrm>
              <a:off x="3860800" y="2263775"/>
              <a:ext cx="32573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E88AA5B-7BFF-044C-B4A5-BEEDF23EE908}"/>
                </a:ext>
              </a:extLst>
            </p:cNvPr>
            <p:cNvSpPr txBox="1"/>
            <p:nvPr/>
          </p:nvSpPr>
          <p:spPr>
            <a:xfrm>
              <a:off x="3889375" y="2368550"/>
              <a:ext cx="2904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12B2681-3E12-964A-9578-0621921D6721}"/>
                </a:ext>
              </a:extLst>
            </p:cNvPr>
            <p:cNvSpPr txBox="1"/>
            <p:nvPr/>
          </p:nvSpPr>
          <p:spPr>
            <a:xfrm>
              <a:off x="3886200" y="2486025"/>
              <a:ext cx="2904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92B84CC-CCD8-294E-8A09-836980464C29}"/>
                </a:ext>
              </a:extLst>
            </p:cNvPr>
            <p:cNvSpPr txBox="1"/>
            <p:nvPr/>
          </p:nvSpPr>
          <p:spPr>
            <a:xfrm>
              <a:off x="3924300" y="2587625"/>
              <a:ext cx="25519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738A889-C994-3746-A648-D5143C6DCA02}"/>
                </a:ext>
              </a:extLst>
            </p:cNvPr>
            <p:cNvSpPr txBox="1"/>
            <p:nvPr/>
          </p:nvSpPr>
          <p:spPr>
            <a:xfrm>
              <a:off x="3745865" y="1564640"/>
              <a:ext cx="4331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10000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AA62574-C4EA-4647-B3E2-C5E69658F1F1}"/>
                </a:ext>
              </a:extLst>
            </p:cNvPr>
            <p:cNvSpPr txBox="1"/>
            <p:nvPr/>
          </p:nvSpPr>
          <p:spPr>
            <a:xfrm>
              <a:off x="3747135" y="1094740"/>
              <a:ext cx="4331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20000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CF4E96C-8AFB-E448-A126-ED1085A8C964}"/>
                </a:ext>
              </a:extLst>
            </p:cNvPr>
            <p:cNvSpPr txBox="1"/>
            <p:nvPr/>
          </p:nvSpPr>
          <p:spPr>
            <a:xfrm>
              <a:off x="3747135" y="626110"/>
              <a:ext cx="4331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30000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13D322B-353E-124D-8B97-59B455A919A1}"/>
                </a:ext>
              </a:extLst>
            </p:cNvPr>
            <p:cNvSpPr txBox="1"/>
            <p:nvPr/>
          </p:nvSpPr>
          <p:spPr>
            <a:xfrm>
              <a:off x="3935730" y="2021205"/>
              <a:ext cx="2343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12A0EEE-7B7F-F444-8A16-531715AE99A6}"/>
                </a:ext>
              </a:extLst>
            </p:cNvPr>
            <p:cNvSpPr txBox="1"/>
            <p:nvPr/>
          </p:nvSpPr>
          <p:spPr>
            <a:xfrm rot="16200000">
              <a:off x="3150649" y="1251273"/>
              <a:ext cx="10679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No. of intersections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6AAE63-AE75-654F-AF43-D22BE5A77D51}"/>
                </a:ext>
              </a:extLst>
            </p:cNvPr>
            <p:cNvSpPr txBox="1"/>
            <p:nvPr/>
          </p:nvSpPr>
          <p:spPr>
            <a:xfrm>
              <a:off x="3803650" y="2708275"/>
              <a:ext cx="213520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0001874-9CA5-0343-99CA-392AB53194AE}"/>
                </a:ext>
              </a:extLst>
            </p:cNvPr>
            <p:cNvSpPr txBox="1"/>
            <p:nvPr/>
          </p:nvSpPr>
          <p:spPr>
            <a:xfrm>
              <a:off x="3581400" y="2714625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20000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7C3AD60-CEDA-BC49-99D8-E1ADB1602999}"/>
                </a:ext>
              </a:extLst>
            </p:cNvPr>
            <p:cNvSpPr txBox="1"/>
            <p:nvPr/>
          </p:nvSpPr>
          <p:spPr>
            <a:xfrm>
              <a:off x="3390900" y="2714625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40000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594F834F-DBC9-0740-ABF4-61A9A70B153C}"/>
                </a:ext>
              </a:extLst>
            </p:cNvPr>
            <p:cNvSpPr txBox="1"/>
            <p:nvPr/>
          </p:nvSpPr>
          <p:spPr>
            <a:xfrm>
              <a:off x="3216275" y="2714625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60000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2C4946-5A09-5D41-8E28-62B0B1A5D6C9}"/>
                </a:ext>
              </a:extLst>
            </p:cNvPr>
            <p:cNvSpPr txBox="1"/>
            <p:nvPr/>
          </p:nvSpPr>
          <p:spPr>
            <a:xfrm>
              <a:off x="6435726" y="2003425"/>
              <a:ext cx="372056" cy="716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2D51368-9231-6744-8FCE-5D1269BB4577}"/>
                </a:ext>
              </a:extLst>
            </p:cNvPr>
            <p:cNvSpPr txBox="1"/>
            <p:nvPr/>
          </p:nvSpPr>
          <p:spPr>
            <a:xfrm>
              <a:off x="6057901" y="1987550"/>
              <a:ext cx="372056" cy="716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0F440E7-8C72-1B4D-A403-275F3087004F}"/>
                </a:ext>
              </a:extLst>
            </p:cNvPr>
            <p:cNvSpPr txBox="1"/>
            <p:nvPr/>
          </p:nvSpPr>
          <p:spPr>
            <a:xfrm>
              <a:off x="5686426" y="1981200"/>
              <a:ext cx="372056" cy="716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DF26899-8582-2C40-9BC8-8E46C3C4F2C7}"/>
                </a:ext>
              </a:extLst>
            </p:cNvPr>
            <p:cNvSpPr txBox="1"/>
            <p:nvPr/>
          </p:nvSpPr>
          <p:spPr>
            <a:xfrm>
              <a:off x="5229225" y="1978025"/>
              <a:ext cx="464132" cy="620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9A3D8B3-73D2-BD4D-81CE-3F8A1AD86908}"/>
                </a:ext>
              </a:extLst>
            </p:cNvPr>
            <p:cNvSpPr txBox="1"/>
            <p:nvPr/>
          </p:nvSpPr>
          <p:spPr>
            <a:xfrm>
              <a:off x="4860926" y="1930400"/>
              <a:ext cx="372056" cy="716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610860F-318E-B648-B599-B72C0E5A012C}"/>
                </a:ext>
              </a:extLst>
            </p:cNvPr>
            <p:cNvSpPr txBox="1"/>
            <p:nvPr/>
          </p:nvSpPr>
          <p:spPr>
            <a:xfrm>
              <a:off x="4775199" y="1930400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50A5D47-02C0-6B4C-9A65-F30780DEBF1F}"/>
                </a:ext>
              </a:extLst>
            </p:cNvPr>
            <p:cNvSpPr txBox="1"/>
            <p:nvPr/>
          </p:nvSpPr>
          <p:spPr>
            <a:xfrm>
              <a:off x="4683124" y="1889125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F31D5A8-2772-F741-84B4-BD3F84BFFD7C}"/>
                </a:ext>
              </a:extLst>
            </p:cNvPr>
            <p:cNvSpPr txBox="1"/>
            <p:nvPr/>
          </p:nvSpPr>
          <p:spPr>
            <a:xfrm>
              <a:off x="4603749" y="1682750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0809C5EA-A05F-E146-8D27-3728FA70F458}"/>
                </a:ext>
              </a:extLst>
            </p:cNvPr>
            <p:cNvSpPr txBox="1"/>
            <p:nvPr/>
          </p:nvSpPr>
          <p:spPr>
            <a:xfrm>
              <a:off x="4514849" y="1638300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F53B9AFB-B2D0-AE4F-9940-98D654055B12}"/>
                </a:ext>
              </a:extLst>
            </p:cNvPr>
            <p:cNvSpPr txBox="1"/>
            <p:nvPr/>
          </p:nvSpPr>
          <p:spPr>
            <a:xfrm>
              <a:off x="4425949" y="1600200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8055190-5E6D-DC41-9C3F-52DAF73ACDE0}"/>
                </a:ext>
              </a:extLst>
            </p:cNvPr>
            <p:cNvSpPr txBox="1"/>
            <p:nvPr/>
          </p:nvSpPr>
          <p:spPr>
            <a:xfrm>
              <a:off x="4330699" y="923925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6B65CF0-00C3-3749-A463-2A63BB5334D3}"/>
                </a:ext>
              </a:extLst>
            </p:cNvPr>
            <p:cNvSpPr txBox="1"/>
            <p:nvPr/>
          </p:nvSpPr>
          <p:spPr>
            <a:xfrm>
              <a:off x="4251324" y="831850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8588430-C842-2C4A-B36B-C118128812EF}"/>
                </a:ext>
              </a:extLst>
            </p:cNvPr>
            <p:cNvSpPr txBox="1"/>
            <p:nvPr/>
          </p:nvSpPr>
          <p:spPr>
            <a:xfrm>
              <a:off x="4152899" y="749300"/>
              <a:ext cx="92657" cy="557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3162FD08-E980-AF41-AF76-B0C0737BFA4E}"/>
              </a:ext>
            </a:extLst>
          </p:cNvPr>
          <p:cNvSpPr txBox="1"/>
          <p:nvPr/>
        </p:nvSpPr>
        <p:spPr>
          <a:xfrm>
            <a:off x="4669649" y="8512951"/>
            <a:ext cx="5373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DNMT1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5CA20BC-BCDF-9144-8670-02D8FE7D5CD9}"/>
              </a:ext>
            </a:extLst>
          </p:cNvPr>
          <p:cNvSpPr txBox="1"/>
          <p:nvPr/>
        </p:nvSpPr>
        <p:spPr>
          <a:xfrm>
            <a:off x="2323817" y="8519037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EIF3G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A9A63C1-F59D-A240-AF6B-204450DC7458}"/>
              </a:ext>
            </a:extLst>
          </p:cNvPr>
          <p:cNvSpPr txBox="1"/>
          <p:nvPr/>
        </p:nvSpPr>
        <p:spPr>
          <a:xfrm>
            <a:off x="1827107" y="8523552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PPAN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0F0A874-D688-0C4C-9649-056CE6FBD050}"/>
              </a:ext>
            </a:extLst>
          </p:cNvPr>
          <p:cNvSpPr txBox="1"/>
          <p:nvPr/>
        </p:nvSpPr>
        <p:spPr>
          <a:xfrm>
            <a:off x="1175738" y="8528633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ANGPTL6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591C907-9ACC-C948-A2D1-42F754178591}"/>
              </a:ext>
            </a:extLst>
          </p:cNvPr>
          <p:cNvSpPr txBox="1"/>
          <p:nvPr/>
        </p:nvSpPr>
        <p:spPr>
          <a:xfrm>
            <a:off x="782320" y="8517908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SHFL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0F00F7C-49FB-0C4C-864C-550DB6ADDD6F}"/>
              </a:ext>
            </a:extLst>
          </p:cNvPr>
          <p:cNvSpPr txBox="1"/>
          <p:nvPr/>
        </p:nvSpPr>
        <p:spPr>
          <a:xfrm>
            <a:off x="643054" y="6573119"/>
            <a:ext cx="343729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chr19:10,079,614-10,204,206 bp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B186CF-FD76-4743-AEF7-BB8FD7ED6ACB}"/>
              </a:ext>
            </a:extLst>
          </p:cNvPr>
          <p:cNvSpPr txBox="1"/>
          <p:nvPr/>
        </p:nvSpPr>
        <p:spPr>
          <a:xfrm>
            <a:off x="739698" y="6765074"/>
            <a:ext cx="163551" cy="89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7FAEAB7-4552-BF4E-BBFB-E337A410F4EA}"/>
              </a:ext>
            </a:extLst>
          </p:cNvPr>
          <p:cNvSpPr txBox="1"/>
          <p:nvPr/>
        </p:nvSpPr>
        <p:spPr>
          <a:xfrm>
            <a:off x="743415" y="7088460"/>
            <a:ext cx="163551" cy="89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6C6D6931-D99A-B745-93BE-5D563A545679}"/>
              </a:ext>
            </a:extLst>
          </p:cNvPr>
          <p:cNvSpPr txBox="1"/>
          <p:nvPr/>
        </p:nvSpPr>
        <p:spPr>
          <a:xfrm>
            <a:off x="735980" y="7404411"/>
            <a:ext cx="163551" cy="89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D4ECCC4-AB70-4B4B-8C63-F0285D5854C2}"/>
              </a:ext>
            </a:extLst>
          </p:cNvPr>
          <p:cNvSpPr txBox="1"/>
          <p:nvPr/>
        </p:nvSpPr>
        <p:spPr>
          <a:xfrm>
            <a:off x="739697" y="7720362"/>
            <a:ext cx="163551" cy="89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A0C7D0F-1764-F948-9C55-E4C83E4C3FA4}"/>
              </a:ext>
            </a:extLst>
          </p:cNvPr>
          <p:cNvSpPr txBox="1"/>
          <p:nvPr/>
        </p:nvSpPr>
        <p:spPr>
          <a:xfrm>
            <a:off x="739697" y="8040030"/>
            <a:ext cx="163551" cy="89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0D2FD88-36CA-8C4B-8DD9-7378887935B6}"/>
              </a:ext>
            </a:extLst>
          </p:cNvPr>
          <p:cNvSpPr txBox="1"/>
          <p:nvPr/>
        </p:nvSpPr>
        <p:spPr>
          <a:xfrm>
            <a:off x="674330" y="6730045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0-30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1A3EB7B-30F9-DB45-8F0B-CF5D60615F9F}"/>
              </a:ext>
            </a:extLst>
          </p:cNvPr>
          <p:cNvSpPr txBox="1"/>
          <p:nvPr/>
        </p:nvSpPr>
        <p:spPr>
          <a:xfrm>
            <a:off x="674242" y="7039005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0-30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7CC15D5A-220C-5040-93C5-F160D0842A9F}"/>
              </a:ext>
            </a:extLst>
          </p:cNvPr>
          <p:cNvSpPr txBox="1"/>
          <p:nvPr/>
        </p:nvSpPr>
        <p:spPr>
          <a:xfrm>
            <a:off x="677870" y="7355575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0-30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2D9C18F-1360-0A4B-B3D7-A6AA522970E9}"/>
              </a:ext>
            </a:extLst>
          </p:cNvPr>
          <p:cNvSpPr txBox="1"/>
          <p:nvPr/>
        </p:nvSpPr>
        <p:spPr>
          <a:xfrm>
            <a:off x="674064" y="7668074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0-30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165664C-2015-0546-B5D0-8B7801C2DD26}"/>
              </a:ext>
            </a:extLst>
          </p:cNvPr>
          <p:cNvSpPr txBox="1"/>
          <p:nvPr/>
        </p:nvSpPr>
        <p:spPr>
          <a:xfrm>
            <a:off x="674151" y="7991990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0-30</a:t>
            </a:r>
          </a:p>
        </p:txBody>
      </p:sp>
    </p:spTree>
    <p:extLst>
      <p:ext uri="{BB962C8B-B14F-4D97-AF65-F5344CB8AC3E}">
        <p14:creationId xmlns:p14="http://schemas.microsoft.com/office/powerpoint/2010/main" val="311827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7FCB47-DBCB-3041-B1E3-68DE32D51A0C}"/>
              </a:ext>
            </a:extLst>
          </p:cNvPr>
          <p:cNvGrpSpPr/>
          <p:nvPr/>
        </p:nvGrpSpPr>
        <p:grpSpPr>
          <a:xfrm>
            <a:off x="0" y="255861"/>
            <a:ext cx="3298656" cy="2705405"/>
            <a:chOff x="0" y="208391"/>
            <a:chExt cx="3298656" cy="2705405"/>
          </a:xfrm>
        </p:grpSpPr>
        <p:pic>
          <p:nvPicPr>
            <p:cNvPr id="3" name="Picture 2" descr="Table&#10;&#10;Description automatically generated">
              <a:extLst>
                <a:ext uri="{FF2B5EF4-FFF2-40B4-BE49-F238E27FC236}">
                  <a16:creationId xmlns:a16="http://schemas.microsoft.com/office/drawing/2014/main" id="{6E8CD38E-7195-3047-B02B-DC43659236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170" r="26222" b="5429"/>
            <a:stretch/>
          </p:blipFill>
          <p:spPr>
            <a:xfrm>
              <a:off x="0" y="395591"/>
              <a:ext cx="3119336" cy="234760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9B83739-51E8-5042-BBBF-E93A42BAF6F6}"/>
                </a:ext>
              </a:extLst>
            </p:cNvPr>
            <p:cNvSpPr txBox="1"/>
            <p:nvPr/>
          </p:nvSpPr>
          <p:spPr>
            <a:xfrm rot="16200000">
              <a:off x="2942149" y="933495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B9AE64B-6EA4-D042-BD96-DE7D37661D6D}"/>
                </a:ext>
              </a:extLst>
            </p:cNvPr>
            <p:cNvSpPr txBox="1"/>
            <p:nvPr/>
          </p:nvSpPr>
          <p:spPr>
            <a:xfrm rot="16200000">
              <a:off x="2939915" y="1816117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B864B48-C3BD-CE4F-8939-5F67F003A0F6}"/>
                </a:ext>
              </a:extLst>
            </p:cNvPr>
            <p:cNvSpPr txBox="1"/>
            <p:nvPr/>
          </p:nvSpPr>
          <p:spPr>
            <a:xfrm rot="16200000">
              <a:off x="2972197" y="523564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054D8C-F145-264D-8316-48A548736452}"/>
                </a:ext>
              </a:extLst>
            </p:cNvPr>
            <p:cNvSpPr txBox="1"/>
            <p:nvPr/>
          </p:nvSpPr>
          <p:spPr>
            <a:xfrm>
              <a:off x="1610251" y="21422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011C80F-5C54-A140-A600-A56BB3DAC2AF}"/>
                </a:ext>
              </a:extLst>
            </p:cNvPr>
            <p:cNvSpPr txBox="1"/>
            <p:nvPr/>
          </p:nvSpPr>
          <p:spPr>
            <a:xfrm rot="16200000">
              <a:off x="3010819" y="222259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98393A2-371E-F343-89F4-B5187C136FD2}"/>
                </a:ext>
              </a:extLst>
            </p:cNvPr>
            <p:cNvSpPr txBox="1"/>
            <p:nvPr/>
          </p:nvSpPr>
          <p:spPr>
            <a:xfrm rot="16200000">
              <a:off x="2975368" y="1364105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74D2605-C954-F149-ABE4-4D677E32DFC4}"/>
                </a:ext>
              </a:extLst>
            </p:cNvPr>
            <p:cNvSpPr txBox="1"/>
            <p:nvPr/>
          </p:nvSpPr>
          <p:spPr>
            <a:xfrm>
              <a:off x="2112055" y="208391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3F51C89-D8BB-144D-B8F3-65ACA3CC4530}"/>
                </a:ext>
              </a:extLst>
            </p:cNvPr>
            <p:cNvSpPr txBox="1"/>
            <p:nvPr/>
          </p:nvSpPr>
          <p:spPr>
            <a:xfrm>
              <a:off x="1072203" y="215218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83EEECA-5016-6642-9116-93AEEE9496CF}"/>
                </a:ext>
              </a:extLst>
            </p:cNvPr>
            <p:cNvSpPr txBox="1"/>
            <p:nvPr/>
          </p:nvSpPr>
          <p:spPr>
            <a:xfrm>
              <a:off x="2654426" y="21350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B88B6F9-A2EC-184D-8592-CE8A2036C99A}"/>
                </a:ext>
              </a:extLst>
            </p:cNvPr>
            <p:cNvSpPr txBox="1"/>
            <p:nvPr/>
          </p:nvSpPr>
          <p:spPr>
            <a:xfrm>
              <a:off x="656725" y="213128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CB32FD-5DC3-DD47-96D9-413E4B46E2B4}"/>
                </a:ext>
              </a:extLst>
            </p:cNvPr>
            <p:cNvSpPr txBox="1"/>
            <p:nvPr/>
          </p:nvSpPr>
          <p:spPr>
            <a:xfrm>
              <a:off x="434194" y="268879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F6E3129-A2A6-7345-87D5-A67493F3E6D0}"/>
                </a:ext>
              </a:extLst>
            </p:cNvPr>
            <p:cNvSpPr txBox="1"/>
            <p:nvPr/>
          </p:nvSpPr>
          <p:spPr>
            <a:xfrm>
              <a:off x="910064" y="2690331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6753AC8-C851-F24E-A128-F983FCCF1184}"/>
                </a:ext>
              </a:extLst>
            </p:cNvPr>
            <p:cNvSpPr txBox="1"/>
            <p:nvPr/>
          </p:nvSpPr>
          <p:spPr>
            <a:xfrm>
              <a:off x="1417951" y="2698352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E9C6CDA-7BEF-B849-BAC1-2247A0345C11}"/>
                </a:ext>
              </a:extLst>
            </p:cNvPr>
            <p:cNvSpPr txBox="1"/>
            <p:nvPr/>
          </p:nvSpPr>
          <p:spPr>
            <a:xfrm>
              <a:off x="1927306" y="2696747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E046F45-0C09-984B-A63F-91FCB276D6E0}"/>
                </a:ext>
              </a:extLst>
            </p:cNvPr>
            <p:cNvSpPr txBox="1"/>
            <p:nvPr/>
          </p:nvSpPr>
          <p:spPr>
            <a:xfrm>
              <a:off x="2435191" y="2688658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AA373E1-FBFB-1C4B-BF3E-E3D31D665DCC}"/>
                </a:ext>
              </a:extLst>
            </p:cNvPr>
            <p:cNvSpPr txBox="1"/>
            <p:nvPr/>
          </p:nvSpPr>
          <p:spPr>
            <a:xfrm>
              <a:off x="2966935" y="2691867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43959F81-F38C-504D-B77E-74A385D9F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55" y="3517528"/>
            <a:ext cx="3505648" cy="2419923"/>
          </a:xfrm>
          <a:prstGeom prst="rect">
            <a:avLst/>
          </a:prstGeom>
        </p:spPr>
      </p:pic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7D4E9BF-A02B-344E-BF1E-37893E4A2268}"/>
              </a:ext>
            </a:extLst>
          </p:cNvPr>
          <p:cNvGrpSpPr/>
          <p:nvPr/>
        </p:nvGrpSpPr>
        <p:grpSpPr>
          <a:xfrm>
            <a:off x="3915002" y="4707743"/>
            <a:ext cx="2702654" cy="1470642"/>
            <a:chOff x="3845667" y="4181792"/>
            <a:chExt cx="2702654" cy="1470642"/>
          </a:xfrm>
        </p:grpSpPr>
        <p:pic>
          <p:nvPicPr>
            <p:cNvPr id="13" name="Picture 12" descr="Chart, line chart&#10;&#10;Description automatically generated">
              <a:extLst>
                <a:ext uri="{FF2B5EF4-FFF2-40B4-BE49-F238E27FC236}">
                  <a16:creationId xmlns:a16="http://schemas.microsoft.com/office/drawing/2014/main" id="{172844D5-47B6-0443-B132-2BF446F60F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080" t="12020" r="2797" b="11771"/>
            <a:stretch/>
          </p:blipFill>
          <p:spPr>
            <a:xfrm>
              <a:off x="4105072" y="4181792"/>
              <a:ext cx="2322398" cy="1278668"/>
            </a:xfrm>
            <a:prstGeom prst="rect">
              <a:avLst/>
            </a:prstGeom>
          </p:spPr>
        </p:pic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2FB5D91-F575-3E45-A4A6-031EE8845EA7}"/>
                </a:ext>
              </a:extLst>
            </p:cNvPr>
            <p:cNvSpPr txBox="1"/>
            <p:nvPr/>
          </p:nvSpPr>
          <p:spPr>
            <a:xfrm>
              <a:off x="5966298" y="4247744"/>
              <a:ext cx="376136" cy="5447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87" name="Picture 86" descr="Chart, line chart&#10;&#10;Description automatically generated">
              <a:extLst>
                <a:ext uri="{FF2B5EF4-FFF2-40B4-BE49-F238E27FC236}">
                  <a16:creationId xmlns:a16="http://schemas.microsoft.com/office/drawing/2014/main" id="{7E766C64-28F3-AC44-AAA1-A3B22FD388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0063" t="15607" r="12773" b="53665"/>
            <a:stretch/>
          </p:blipFill>
          <p:spPr>
            <a:xfrm>
              <a:off x="5701591" y="4254230"/>
              <a:ext cx="226058" cy="617312"/>
            </a:xfrm>
            <a:prstGeom prst="rect">
              <a:avLst/>
            </a:prstGeom>
          </p:spPr>
        </p:pic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5B12438-D992-1744-A6AB-2019FEA4BCCD}"/>
                </a:ext>
              </a:extLst>
            </p:cNvPr>
            <p:cNvSpPr txBox="1"/>
            <p:nvPr/>
          </p:nvSpPr>
          <p:spPr>
            <a:xfrm>
              <a:off x="5862536" y="4208834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7B890C1-B408-3D44-9CDB-B7DC6209B045}"/>
                </a:ext>
              </a:extLst>
            </p:cNvPr>
            <p:cNvSpPr txBox="1"/>
            <p:nvPr/>
          </p:nvSpPr>
          <p:spPr>
            <a:xfrm>
              <a:off x="5859293" y="4322323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C9C3A6F-50AA-ED4F-B3D5-1F1D94E8E698}"/>
                </a:ext>
              </a:extLst>
            </p:cNvPr>
            <p:cNvSpPr txBox="1"/>
            <p:nvPr/>
          </p:nvSpPr>
          <p:spPr>
            <a:xfrm>
              <a:off x="5869021" y="4455268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124EFEE-8C03-7248-806B-0D1F51C81531}"/>
                </a:ext>
              </a:extLst>
            </p:cNvPr>
            <p:cNvSpPr txBox="1"/>
            <p:nvPr/>
          </p:nvSpPr>
          <p:spPr>
            <a:xfrm>
              <a:off x="5865778" y="4568758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976A564-6A60-364C-BDF5-BA1703E9E817}"/>
                </a:ext>
              </a:extLst>
            </p:cNvPr>
            <p:cNvSpPr txBox="1"/>
            <p:nvPr/>
          </p:nvSpPr>
          <p:spPr>
            <a:xfrm>
              <a:off x="5875505" y="468873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1C52966-BA2C-6D45-897E-257D20A2AAE4}"/>
                </a:ext>
              </a:extLst>
            </p:cNvPr>
            <p:cNvSpPr txBox="1"/>
            <p:nvPr/>
          </p:nvSpPr>
          <p:spPr>
            <a:xfrm>
              <a:off x="3991612" y="5421602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B55C952-45E7-F747-AF81-C9A379469041}"/>
                </a:ext>
              </a:extLst>
            </p:cNvPr>
            <p:cNvSpPr txBox="1"/>
            <p:nvPr/>
          </p:nvSpPr>
          <p:spPr>
            <a:xfrm>
              <a:off x="6158471" y="5409474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2584FB30-57C7-9640-85D8-7B1712204ADB}"/>
                </a:ext>
              </a:extLst>
            </p:cNvPr>
            <p:cNvSpPr txBox="1"/>
            <p:nvPr/>
          </p:nvSpPr>
          <p:spPr>
            <a:xfrm>
              <a:off x="4905984" y="5418306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ES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1AD0EF05-6351-CB4A-91CC-C7F05CDCC4D6}"/>
                </a:ext>
              </a:extLst>
            </p:cNvPr>
            <p:cNvSpPr txBox="1"/>
            <p:nvPr/>
          </p:nvSpPr>
          <p:spPr>
            <a:xfrm>
              <a:off x="5337243" y="5408578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EE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DB012C6-2408-DB48-A088-A64ED04153CD}"/>
                </a:ext>
              </a:extLst>
            </p:cNvPr>
            <p:cNvSpPr txBox="1"/>
            <p:nvPr/>
          </p:nvSpPr>
          <p:spPr>
            <a:xfrm>
              <a:off x="3933216" y="5184843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A4FE638-FBB2-D242-AD09-74A1493FDB22}"/>
                </a:ext>
              </a:extLst>
            </p:cNvPr>
            <p:cNvSpPr txBox="1"/>
            <p:nvPr/>
          </p:nvSpPr>
          <p:spPr>
            <a:xfrm>
              <a:off x="3845667" y="4857345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B2E921A-65C3-D146-9B80-553856DBD153}"/>
                </a:ext>
              </a:extLst>
            </p:cNvPr>
            <p:cNvSpPr txBox="1"/>
            <p:nvPr/>
          </p:nvSpPr>
          <p:spPr>
            <a:xfrm>
              <a:off x="3939701" y="4536332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9BAEBEC4-9EDC-504E-8251-294E5A05E852}"/>
                </a:ext>
              </a:extLst>
            </p:cNvPr>
            <p:cNvSpPr txBox="1"/>
            <p:nvPr/>
          </p:nvSpPr>
          <p:spPr>
            <a:xfrm>
              <a:off x="3852152" y="4215319"/>
              <a:ext cx="344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DF07CA4-17C4-F941-9695-B5F5DF20AFD4}"/>
              </a:ext>
            </a:extLst>
          </p:cNvPr>
          <p:cNvGrpSpPr/>
          <p:nvPr/>
        </p:nvGrpSpPr>
        <p:grpSpPr>
          <a:xfrm>
            <a:off x="3879335" y="3110265"/>
            <a:ext cx="2696167" cy="1564417"/>
            <a:chOff x="3810000" y="2584314"/>
            <a:chExt cx="2696167" cy="1564417"/>
          </a:xfrm>
        </p:grpSpPr>
        <p:pic>
          <p:nvPicPr>
            <p:cNvPr id="4" name="Picture 3" descr="Chart, histogram&#10;&#10;Description automatically generated">
              <a:extLst>
                <a:ext uri="{FF2B5EF4-FFF2-40B4-BE49-F238E27FC236}">
                  <a16:creationId xmlns:a16="http://schemas.microsoft.com/office/drawing/2014/main" id="{A35DCC4F-B0B2-B84D-841F-0C1BF29FAB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0029" t="11212" r="3312" b="11658"/>
            <a:stretch/>
          </p:blipFill>
          <p:spPr>
            <a:xfrm>
              <a:off x="4092102" y="2662077"/>
              <a:ext cx="2294728" cy="1300324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6AD15D9-8D3B-EE47-805C-6252B7BFCB93}"/>
                </a:ext>
              </a:extLst>
            </p:cNvPr>
            <p:cNvSpPr txBox="1"/>
            <p:nvPr/>
          </p:nvSpPr>
          <p:spPr>
            <a:xfrm>
              <a:off x="5927387" y="2723745"/>
              <a:ext cx="395592" cy="5771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102" name="Picture 101" descr="Chart, line chart&#10;&#10;Description automatically generated">
              <a:extLst>
                <a:ext uri="{FF2B5EF4-FFF2-40B4-BE49-F238E27FC236}">
                  <a16:creationId xmlns:a16="http://schemas.microsoft.com/office/drawing/2014/main" id="{3E40DBF9-2E6C-5E4C-97AF-BA90486049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0063" t="15607" r="12773" b="53665"/>
            <a:stretch/>
          </p:blipFill>
          <p:spPr>
            <a:xfrm>
              <a:off x="5503796" y="2746442"/>
              <a:ext cx="226058" cy="617312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2348501-6EDE-1749-81BA-429B445E8CB8}"/>
                </a:ext>
              </a:extLst>
            </p:cNvPr>
            <p:cNvSpPr txBox="1"/>
            <p:nvPr/>
          </p:nvSpPr>
          <p:spPr>
            <a:xfrm>
              <a:off x="5664740" y="2701047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D62A783-338A-874B-9FAE-AFB66310B8E2}"/>
                </a:ext>
              </a:extLst>
            </p:cNvPr>
            <p:cNvSpPr txBox="1"/>
            <p:nvPr/>
          </p:nvSpPr>
          <p:spPr>
            <a:xfrm>
              <a:off x="5661497" y="2814536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26476C81-F8C7-9A4A-81F6-84524C4BE6BB}"/>
                </a:ext>
              </a:extLst>
            </p:cNvPr>
            <p:cNvSpPr txBox="1"/>
            <p:nvPr/>
          </p:nvSpPr>
          <p:spPr>
            <a:xfrm>
              <a:off x="5671225" y="2947481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8A7BA58-9396-5849-877A-DE21969554C6}"/>
                </a:ext>
              </a:extLst>
            </p:cNvPr>
            <p:cNvSpPr txBox="1"/>
            <p:nvPr/>
          </p:nvSpPr>
          <p:spPr>
            <a:xfrm>
              <a:off x="5677709" y="3180946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5B101191-F631-AB45-9792-C53F32E9E8E6}"/>
                </a:ext>
              </a:extLst>
            </p:cNvPr>
            <p:cNvSpPr txBox="1"/>
            <p:nvPr/>
          </p:nvSpPr>
          <p:spPr>
            <a:xfrm>
              <a:off x="5661497" y="3073941"/>
              <a:ext cx="3577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3A19875-C3F5-6C4E-85CB-11622BE1EAB9}"/>
                </a:ext>
              </a:extLst>
            </p:cNvPr>
            <p:cNvSpPr txBox="1"/>
            <p:nvPr/>
          </p:nvSpPr>
          <p:spPr>
            <a:xfrm>
              <a:off x="6116317" y="3901686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488105D-D8EE-4646-9933-A0DBDC6FF429}"/>
                </a:ext>
              </a:extLst>
            </p:cNvPr>
            <p:cNvSpPr txBox="1"/>
            <p:nvPr/>
          </p:nvSpPr>
          <p:spPr>
            <a:xfrm>
              <a:off x="5055141" y="3913762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770D88B8-2306-1B46-BBB2-C7ED6DCC97AB}"/>
                </a:ext>
              </a:extLst>
            </p:cNvPr>
            <p:cNvSpPr txBox="1"/>
            <p:nvPr/>
          </p:nvSpPr>
          <p:spPr>
            <a:xfrm>
              <a:off x="3992445" y="3917899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2564FA2-2836-DB4F-A2E8-B80109C80A43}"/>
                </a:ext>
              </a:extLst>
            </p:cNvPr>
            <p:cNvSpPr txBox="1"/>
            <p:nvPr/>
          </p:nvSpPr>
          <p:spPr>
            <a:xfrm>
              <a:off x="3936459" y="3813243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DAD6BD0-0C19-124C-9774-12087370E29E}"/>
                </a:ext>
              </a:extLst>
            </p:cNvPr>
            <p:cNvSpPr txBox="1"/>
            <p:nvPr/>
          </p:nvSpPr>
          <p:spPr>
            <a:xfrm>
              <a:off x="3868366" y="3557081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1ED79D33-0FD7-D144-B0D1-DB67CDBA5328}"/>
                </a:ext>
              </a:extLst>
            </p:cNvPr>
            <p:cNvSpPr txBox="1"/>
            <p:nvPr/>
          </p:nvSpPr>
          <p:spPr>
            <a:xfrm>
              <a:off x="3865123" y="3313889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8163624-EB38-C049-AA64-CF3898107ED7}"/>
                </a:ext>
              </a:extLst>
            </p:cNvPr>
            <p:cNvSpPr txBox="1"/>
            <p:nvPr/>
          </p:nvSpPr>
          <p:spPr>
            <a:xfrm>
              <a:off x="3874851" y="3077183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B69A6FB-C28B-E243-AB2B-4A6D01496D6B}"/>
                </a:ext>
              </a:extLst>
            </p:cNvPr>
            <p:cNvSpPr txBox="1"/>
            <p:nvPr/>
          </p:nvSpPr>
          <p:spPr>
            <a:xfrm>
              <a:off x="3871608" y="2827506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DC045FB-697A-9A46-A080-BEC82AC6A10E}"/>
                </a:ext>
              </a:extLst>
            </p:cNvPr>
            <p:cNvSpPr txBox="1"/>
            <p:nvPr/>
          </p:nvSpPr>
          <p:spPr>
            <a:xfrm>
              <a:off x="3810000" y="2584314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5BD3C53E-8C94-4E46-8F15-DD23D3483895}"/>
              </a:ext>
            </a:extLst>
          </p:cNvPr>
          <p:cNvSpPr txBox="1"/>
          <p:nvPr/>
        </p:nvSpPr>
        <p:spPr>
          <a:xfrm>
            <a:off x="200722" y="237040"/>
            <a:ext cx="28565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481444B-32ED-4446-B1F3-B36E3C960952}"/>
              </a:ext>
            </a:extLst>
          </p:cNvPr>
          <p:cNvSpPr txBox="1"/>
          <p:nvPr/>
        </p:nvSpPr>
        <p:spPr>
          <a:xfrm>
            <a:off x="3287688" y="277713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035D3AA4-C879-C441-9131-84056F30E0C2}"/>
              </a:ext>
            </a:extLst>
          </p:cNvPr>
          <p:cNvSpPr txBox="1"/>
          <p:nvPr/>
        </p:nvSpPr>
        <p:spPr>
          <a:xfrm>
            <a:off x="3828850" y="2858394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5367CDD-5EDE-624D-A57B-9A7369A79D72}"/>
              </a:ext>
            </a:extLst>
          </p:cNvPr>
          <p:cNvSpPr txBox="1"/>
          <p:nvPr/>
        </p:nvSpPr>
        <p:spPr>
          <a:xfrm>
            <a:off x="148911" y="3164257"/>
            <a:ext cx="29046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B4C6DEB-71B6-3843-A2B7-9A003EE74BC7}"/>
              </a:ext>
            </a:extLst>
          </p:cNvPr>
          <p:cNvSpPr txBox="1"/>
          <p:nvPr/>
        </p:nvSpPr>
        <p:spPr>
          <a:xfrm>
            <a:off x="204834" y="5930375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D6231CA-DACC-A246-A3FE-D4376AA6E3AE}"/>
              </a:ext>
            </a:extLst>
          </p:cNvPr>
          <p:cNvSpPr txBox="1"/>
          <p:nvPr/>
        </p:nvSpPr>
        <p:spPr>
          <a:xfrm rot="16200000">
            <a:off x="-145498" y="4379809"/>
            <a:ext cx="7745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C4773F-C3F6-F34A-902D-C128D25F330F}"/>
              </a:ext>
            </a:extLst>
          </p:cNvPr>
          <p:cNvSpPr/>
          <p:nvPr/>
        </p:nvSpPr>
        <p:spPr>
          <a:xfrm>
            <a:off x="0" y="8843790"/>
            <a:ext cx="766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S4</a:t>
            </a:r>
            <a:endParaRPr lang="en-US" b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194B7A3-DC1D-8B40-BAA4-6358AE9CE353}"/>
              </a:ext>
            </a:extLst>
          </p:cNvPr>
          <p:cNvGrpSpPr/>
          <p:nvPr/>
        </p:nvGrpSpPr>
        <p:grpSpPr>
          <a:xfrm>
            <a:off x="3388666" y="341595"/>
            <a:ext cx="3404218" cy="2338273"/>
            <a:chOff x="3388666" y="341595"/>
            <a:chExt cx="3404218" cy="23382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5348FF6-D736-7841-B646-AB778BFA6E73}"/>
                </a:ext>
              </a:extLst>
            </p:cNvPr>
            <p:cNvSpPr txBox="1"/>
            <p:nvPr/>
          </p:nvSpPr>
          <p:spPr>
            <a:xfrm>
              <a:off x="4165601" y="2299603"/>
              <a:ext cx="125306" cy="711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B626A3-CE21-124A-A9A5-25E7832841BF}"/>
                </a:ext>
              </a:extLst>
            </p:cNvPr>
            <p:cNvSpPr txBox="1"/>
            <p:nvPr/>
          </p:nvSpPr>
          <p:spPr>
            <a:xfrm>
              <a:off x="5936828" y="2296216"/>
              <a:ext cx="125306" cy="711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85" name="Picture 84" descr="Chart, histogram&#10;&#10;Description automatically generated">
              <a:extLst>
                <a:ext uri="{FF2B5EF4-FFF2-40B4-BE49-F238E27FC236}">
                  <a16:creationId xmlns:a16="http://schemas.microsoft.com/office/drawing/2014/main" id="{D97974F2-1E1C-EC47-8CCB-765E94F0EB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3858" b="4513"/>
            <a:stretch/>
          </p:blipFill>
          <p:spPr>
            <a:xfrm>
              <a:off x="4290650" y="341595"/>
              <a:ext cx="2502234" cy="2215415"/>
            </a:xfrm>
            <a:prstGeom prst="rect">
              <a:avLst/>
            </a:prstGeom>
          </p:spPr>
        </p:pic>
        <p:pic>
          <p:nvPicPr>
            <p:cNvPr id="76" name="Picture 75" descr="Chart, histogram&#10;&#10;Description automatically generated">
              <a:extLst>
                <a:ext uri="{FF2B5EF4-FFF2-40B4-BE49-F238E27FC236}">
                  <a16:creationId xmlns:a16="http://schemas.microsoft.com/office/drawing/2014/main" id="{18CB6686-3DED-5D42-B19C-544D7DB5E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68812" r="77546" b="4575"/>
            <a:stretch/>
          </p:blipFill>
          <p:spPr>
            <a:xfrm>
              <a:off x="3388666" y="1947832"/>
              <a:ext cx="784617" cy="621591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1F5484A-57A0-E04D-AD32-AB77F79AE4CE}"/>
                </a:ext>
              </a:extLst>
            </p:cNvPr>
            <p:cNvSpPr txBox="1"/>
            <p:nvPr/>
          </p:nvSpPr>
          <p:spPr>
            <a:xfrm>
              <a:off x="4069603" y="2405716"/>
              <a:ext cx="32573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D252522-D331-AD41-A432-320B795BADAB}"/>
                </a:ext>
              </a:extLst>
            </p:cNvPr>
            <p:cNvSpPr txBox="1"/>
            <p:nvPr/>
          </p:nvSpPr>
          <p:spPr>
            <a:xfrm>
              <a:off x="4055265" y="1936908"/>
              <a:ext cx="32573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0091F21-92B5-724C-BBAC-8CE74ABB7068}"/>
                </a:ext>
              </a:extLst>
            </p:cNvPr>
            <p:cNvSpPr txBox="1"/>
            <p:nvPr/>
          </p:nvSpPr>
          <p:spPr>
            <a:xfrm>
              <a:off x="4096252" y="2186497"/>
              <a:ext cx="2904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2A30BD0-1C4B-5C41-8E07-900FE661946D}"/>
                </a:ext>
              </a:extLst>
            </p:cNvPr>
            <p:cNvSpPr txBox="1"/>
            <p:nvPr/>
          </p:nvSpPr>
          <p:spPr>
            <a:xfrm>
              <a:off x="4093077" y="2308109"/>
              <a:ext cx="2904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4DC6B32-FDE1-0942-86D8-BFAE91ED7727}"/>
                </a:ext>
              </a:extLst>
            </p:cNvPr>
            <p:cNvSpPr txBox="1"/>
            <p:nvPr/>
          </p:nvSpPr>
          <p:spPr>
            <a:xfrm>
              <a:off x="4118765" y="2070430"/>
              <a:ext cx="25519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3D92C5-EB3F-194A-99E0-C9C29506C81E}"/>
                </a:ext>
              </a:extLst>
            </p:cNvPr>
            <p:cNvSpPr txBox="1"/>
            <p:nvPr/>
          </p:nvSpPr>
          <p:spPr>
            <a:xfrm>
              <a:off x="4137925" y="1839329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0823791-A16A-B145-84D2-07936DB1CFCF}"/>
                </a:ext>
              </a:extLst>
            </p:cNvPr>
            <p:cNvSpPr txBox="1"/>
            <p:nvPr/>
          </p:nvSpPr>
          <p:spPr>
            <a:xfrm>
              <a:off x="3970217" y="1404195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10000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A436557F-746E-9C4A-9ECC-415E43172432}"/>
                </a:ext>
              </a:extLst>
            </p:cNvPr>
            <p:cNvSpPr txBox="1"/>
            <p:nvPr/>
          </p:nvSpPr>
          <p:spPr>
            <a:xfrm>
              <a:off x="3972723" y="977337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20000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BBC37CA7-1D7F-5542-A789-8D4F95EA9D9C}"/>
                </a:ext>
              </a:extLst>
            </p:cNvPr>
            <p:cNvSpPr txBox="1"/>
            <p:nvPr/>
          </p:nvSpPr>
          <p:spPr>
            <a:xfrm>
              <a:off x="3973919" y="542204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30000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4353497-6AC9-8741-912F-1217CF6DDAA5}"/>
                </a:ext>
              </a:extLst>
            </p:cNvPr>
            <p:cNvSpPr txBox="1"/>
            <p:nvPr/>
          </p:nvSpPr>
          <p:spPr>
            <a:xfrm>
              <a:off x="4017567" y="2519774"/>
              <a:ext cx="213520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4BAD887-62A4-6846-B7E5-112FC84046FE}"/>
                </a:ext>
              </a:extLst>
            </p:cNvPr>
            <p:cNvSpPr txBox="1"/>
            <p:nvPr/>
          </p:nvSpPr>
          <p:spPr>
            <a:xfrm>
              <a:off x="3809999" y="2523222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20000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C5AF695-E406-3547-8C45-BD7A3B9CD96A}"/>
                </a:ext>
              </a:extLst>
            </p:cNvPr>
            <p:cNvSpPr txBox="1"/>
            <p:nvPr/>
          </p:nvSpPr>
          <p:spPr>
            <a:xfrm>
              <a:off x="3631394" y="2522532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40000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BC4E0093-DAB0-3149-8D99-CC4952A22B44}"/>
                </a:ext>
              </a:extLst>
            </p:cNvPr>
            <p:cNvSpPr txBox="1"/>
            <p:nvPr/>
          </p:nvSpPr>
          <p:spPr>
            <a:xfrm>
              <a:off x="3427964" y="2525980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60000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787FDA-8871-124E-ACF7-E2A07AD7D1AE}"/>
                </a:ext>
              </a:extLst>
            </p:cNvPr>
            <p:cNvSpPr txBox="1"/>
            <p:nvPr/>
          </p:nvSpPr>
          <p:spPr>
            <a:xfrm flipH="1">
              <a:off x="6261099" y="1781174"/>
              <a:ext cx="466725" cy="857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7785175-ED50-594F-842D-4B27EAB9FA5B}"/>
                </a:ext>
              </a:extLst>
            </p:cNvPr>
            <p:cNvSpPr txBox="1"/>
            <p:nvPr/>
          </p:nvSpPr>
          <p:spPr>
            <a:xfrm flipH="1">
              <a:off x="5861049" y="1765299"/>
              <a:ext cx="466725" cy="857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1B1A2C8-945D-A74F-A201-2C8D9FBF142E}"/>
                </a:ext>
              </a:extLst>
            </p:cNvPr>
            <p:cNvSpPr txBox="1"/>
            <p:nvPr/>
          </p:nvSpPr>
          <p:spPr>
            <a:xfrm flipH="1">
              <a:off x="5467349" y="1749424"/>
              <a:ext cx="466725" cy="857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B0814E2-6728-CB47-A27A-93195154F640}"/>
                </a:ext>
              </a:extLst>
            </p:cNvPr>
            <p:cNvSpPr txBox="1"/>
            <p:nvPr/>
          </p:nvSpPr>
          <p:spPr>
            <a:xfrm flipH="1">
              <a:off x="5229224" y="1727199"/>
              <a:ext cx="466725" cy="857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54943071-5DAD-2149-A670-1A81392DBFEB}"/>
                </a:ext>
              </a:extLst>
            </p:cNvPr>
            <p:cNvSpPr txBox="1"/>
            <p:nvPr/>
          </p:nvSpPr>
          <p:spPr>
            <a:xfrm flipH="1">
              <a:off x="4991099" y="1708149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7A96EB4-D606-2344-9596-4B830A91A820}"/>
                </a:ext>
              </a:extLst>
            </p:cNvPr>
            <p:cNvSpPr txBox="1"/>
            <p:nvPr/>
          </p:nvSpPr>
          <p:spPr>
            <a:xfrm flipH="1">
              <a:off x="4911724" y="1695449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D95E18A-6386-B443-ABB1-9129BD672219}"/>
                </a:ext>
              </a:extLst>
            </p:cNvPr>
            <p:cNvSpPr txBox="1"/>
            <p:nvPr/>
          </p:nvSpPr>
          <p:spPr>
            <a:xfrm flipH="1">
              <a:off x="4825999" y="1682749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E872A555-CBD3-A540-BC43-10E74319CFC3}"/>
                </a:ext>
              </a:extLst>
            </p:cNvPr>
            <p:cNvSpPr txBox="1"/>
            <p:nvPr/>
          </p:nvSpPr>
          <p:spPr>
            <a:xfrm flipH="1">
              <a:off x="4587874" y="1244599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442E3FFC-1F5A-754A-ABB5-85A26614A726}"/>
                </a:ext>
              </a:extLst>
            </p:cNvPr>
            <p:cNvSpPr txBox="1"/>
            <p:nvPr/>
          </p:nvSpPr>
          <p:spPr>
            <a:xfrm flipH="1">
              <a:off x="4740274" y="1279524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796D0AA-48B3-6243-A5FD-5DD4FD750217}"/>
                </a:ext>
              </a:extLst>
            </p:cNvPr>
            <p:cNvSpPr txBox="1"/>
            <p:nvPr/>
          </p:nvSpPr>
          <p:spPr>
            <a:xfrm flipH="1">
              <a:off x="4508499" y="1203324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29C424D5-FA30-8C45-BDB4-1A214813F9A6}"/>
                </a:ext>
              </a:extLst>
            </p:cNvPr>
            <p:cNvSpPr txBox="1"/>
            <p:nvPr/>
          </p:nvSpPr>
          <p:spPr>
            <a:xfrm flipH="1">
              <a:off x="4419599" y="1155699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7316F0D-868C-E649-AB94-9D3FDCE93153}"/>
                </a:ext>
              </a:extLst>
            </p:cNvPr>
            <p:cNvSpPr txBox="1"/>
            <p:nvPr/>
          </p:nvSpPr>
          <p:spPr>
            <a:xfrm flipH="1">
              <a:off x="4327524" y="488949"/>
              <a:ext cx="225426" cy="857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87AA34E-745A-F549-B454-E85D12D2C1D6}"/>
              </a:ext>
            </a:extLst>
          </p:cNvPr>
          <p:cNvSpPr txBox="1"/>
          <p:nvPr/>
        </p:nvSpPr>
        <p:spPr>
          <a:xfrm rot="16200000">
            <a:off x="3512727" y="1182917"/>
            <a:ext cx="95410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No. of intersections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E58FD02-8A88-CA4E-B4C0-834FC8BB647C}"/>
              </a:ext>
            </a:extLst>
          </p:cNvPr>
          <p:cNvGrpSpPr/>
          <p:nvPr/>
        </p:nvGrpSpPr>
        <p:grpSpPr>
          <a:xfrm>
            <a:off x="190642" y="6420719"/>
            <a:ext cx="6553248" cy="2175596"/>
            <a:chOff x="190642" y="6420719"/>
            <a:chExt cx="6553248" cy="217559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724C69-8396-4045-A967-15BD9ADA9FE6}"/>
                </a:ext>
              </a:extLst>
            </p:cNvPr>
            <p:cNvGrpSpPr/>
            <p:nvPr/>
          </p:nvGrpSpPr>
          <p:grpSpPr>
            <a:xfrm>
              <a:off x="190642" y="6605239"/>
              <a:ext cx="6553248" cy="1911381"/>
              <a:chOff x="190642" y="6605239"/>
              <a:chExt cx="6553248" cy="1911381"/>
            </a:xfrm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8890C2B9-3C08-4A41-8754-C8DA6C62EE16}"/>
                  </a:ext>
                </a:extLst>
              </p:cNvPr>
              <p:cNvGrpSpPr/>
              <p:nvPr/>
            </p:nvGrpSpPr>
            <p:grpSpPr>
              <a:xfrm>
                <a:off x="190642" y="6655208"/>
                <a:ext cx="700617" cy="1861412"/>
                <a:chOff x="370752" y="1366142"/>
                <a:chExt cx="700617" cy="1861412"/>
              </a:xfrm>
            </p:grpSpPr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CED479E5-874B-AE43-A7AA-350B9AE5A3A0}"/>
                    </a:ext>
                  </a:extLst>
                </p:cNvPr>
                <p:cNvSpPr txBox="1"/>
                <p:nvPr/>
              </p:nvSpPr>
              <p:spPr>
                <a:xfrm>
                  <a:off x="572513" y="1366142"/>
                  <a:ext cx="498855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5000</a:t>
                  </a: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816887BD-8A66-9041-AF45-12944C924FFE}"/>
                    </a:ext>
                  </a:extLst>
                </p:cNvPr>
                <p:cNvSpPr txBox="1"/>
                <p:nvPr/>
              </p:nvSpPr>
              <p:spPr>
                <a:xfrm>
                  <a:off x="465409" y="2965944"/>
                  <a:ext cx="599844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Genes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98501BB4-AB74-F448-80CC-72D936B6A838}"/>
                    </a:ext>
                  </a:extLst>
                </p:cNvPr>
                <p:cNvSpPr txBox="1"/>
                <p:nvPr/>
              </p:nvSpPr>
              <p:spPr>
                <a:xfrm>
                  <a:off x="572514" y="1682583"/>
                  <a:ext cx="498855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1000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72E80988-241D-224B-A078-EEFE4B17281B}"/>
                    </a:ext>
                  </a:extLst>
                </p:cNvPr>
                <p:cNvSpPr txBox="1"/>
                <p:nvPr/>
              </p:nvSpPr>
              <p:spPr>
                <a:xfrm>
                  <a:off x="643734" y="2001173"/>
                  <a:ext cx="420308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0D73F663-9B51-6047-ABC1-EC8B1147742E}"/>
                    </a:ext>
                  </a:extLst>
                </p:cNvPr>
                <p:cNvSpPr txBox="1"/>
                <p:nvPr/>
              </p:nvSpPr>
              <p:spPr>
                <a:xfrm>
                  <a:off x="638626" y="2313529"/>
                  <a:ext cx="420308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5B99F9DD-3B1C-D940-A15A-8F19AE2CF611}"/>
                    </a:ext>
                  </a:extLst>
                </p:cNvPr>
                <p:cNvSpPr txBox="1"/>
                <p:nvPr/>
              </p:nvSpPr>
              <p:spPr>
                <a:xfrm>
                  <a:off x="713073" y="2635604"/>
                  <a:ext cx="341760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18B15CC8-D6A7-5F4C-AA7A-A14D717B81D0}"/>
                    </a:ext>
                  </a:extLst>
                </p:cNvPr>
                <p:cNvSpPr txBox="1"/>
                <p:nvPr/>
              </p:nvSpPr>
              <p:spPr>
                <a:xfrm rot="16200000">
                  <a:off x="-34327" y="1959867"/>
                  <a:ext cx="1087157" cy="276999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Cell numbers</a:t>
                  </a:r>
                </a:p>
              </p:txBody>
            </p:sp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92B10733-8E5E-974C-B311-9E41727E5C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353" t="18516" b="5366"/>
              <a:stretch/>
            </p:blipFill>
            <p:spPr>
              <a:xfrm>
                <a:off x="827558" y="6605239"/>
                <a:ext cx="5916332" cy="1827561"/>
              </a:xfrm>
              <a:prstGeom prst="rect">
                <a:avLst/>
              </a:prstGeom>
            </p:spPr>
          </p:pic>
        </p:grp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C212D807-2F49-EE41-9EFE-2C0660380B43}"/>
                </a:ext>
              </a:extLst>
            </p:cNvPr>
            <p:cNvSpPr txBox="1"/>
            <p:nvPr/>
          </p:nvSpPr>
          <p:spPr>
            <a:xfrm>
              <a:off x="4654409" y="8380871"/>
              <a:ext cx="5373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DNMT1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34BB2E3F-2171-2242-A78B-53236B705B36}"/>
                </a:ext>
              </a:extLst>
            </p:cNvPr>
            <p:cNvSpPr txBox="1"/>
            <p:nvPr/>
          </p:nvSpPr>
          <p:spPr>
            <a:xfrm>
              <a:off x="2400017" y="8376797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EIF3G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004EBD5F-6D87-D04A-B69A-AE3CCA24092D}"/>
                </a:ext>
              </a:extLst>
            </p:cNvPr>
            <p:cNvSpPr txBox="1"/>
            <p:nvPr/>
          </p:nvSpPr>
          <p:spPr>
            <a:xfrm>
              <a:off x="1923627" y="8376232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PPAN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CFE2C06-E4D8-9A41-A5E8-7E0D1DC4DE34}"/>
                </a:ext>
              </a:extLst>
            </p:cNvPr>
            <p:cNvSpPr txBox="1"/>
            <p:nvPr/>
          </p:nvSpPr>
          <p:spPr>
            <a:xfrm>
              <a:off x="1297658" y="8376233"/>
              <a:ext cx="6543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ANGPTL6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0E6EC18-B07A-0F4B-B661-9696304188E7}"/>
                </a:ext>
              </a:extLst>
            </p:cNvPr>
            <p:cNvSpPr txBox="1"/>
            <p:nvPr/>
          </p:nvSpPr>
          <p:spPr>
            <a:xfrm>
              <a:off x="858520" y="8375668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SHFL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BA343C-A08C-264E-8D8B-BC5A31D58D9A}"/>
                </a:ext>
              </a:extLst>
            </p:cNvPr>
            <p:cNvSpPr txBox="1"/>
            <p:nvPr/>
          </p:nvSpPr>
          <p:spPr>
            <a:xfrm>
              <a:off x="828909" y="6605240"/>
              <a:ext cx="115228" cy="892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63A4EEB4-69CF-AB4B-AA91-AFBE1C1D5DF0}"/>
                </a:ext>
              </a:extLst>
            </p:cNvPr>
            <p:cNvSpPr txBox="1"/>
            <p:nvPr/>
          </p:nvSpPr>
          <p:spPr>
            <a:xfrm>
              <a:off x="821475" y="6932342"/>
              <a:ext cx="115228" cy="892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7523B1D-030C-7E40-8931-A3BFE64B04B2}"/>
                </a:ext>
              </a:extLst>
            </p:cNvPr>
            <p:cNvSpPr txBox="1"/>
            <p:nvPr/>
          </p:nvSpPr>
          <p:spPr>
            <a:xfrm>
              <a:off x="821475" y="7252011"/>
              <a:ext cx="115228" cy="892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9FF229D-06F4-1F43-9EB5-8A59CD9E0DB7}"/>
                </a:ext>
              </a:extLst>
            </p:cNvPr>
            <p:cNvSpPr txBox="1"/>
            <p:nvPr/>
          </p:nvSpPr>
          <p:spPr>
            <a:xfrm>
              <a:off x="821475" y="7575397"/>
              <a:ext cx="115228" cy="892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CC6035CF-FC01-D647-836C-FB1A103FE1B3}"/>
                </a:ext>
              </a:extLst>
            </p:cNvPr>
            <p:cNvSpPr txBox="1"/>
            <p:nvPr/>
          </p:nvSpPr>
          <p:spPr>
            <a:xfrm>
              <a:off x="821475" y="7883914"/>
              <a:ext cx="115228" cy="892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732D1D2F-4072-4F42-A42C-EFA4FD113344}"/>
                </a:ext>
              </a:extLst>
            </p:cNvPr>
            <p:cNvSpPr txBox="1"/>
            <p:nvPr/>
          </p:nvSpPr>
          <p:spPr>
            <a:xfrm>
              <a:off x="758283" y="6420719"/>
              <a:ext cx="343729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chr19:10,079,614-10,204,206 bp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EAA6BAE-8517-F740-8AA2-FDA3EC42A478}"/>
                </a:ext>
              </a:extLst>
            </p:cNvPr>
            <p:cNvSpPr txBox="1"/>
            <p:nvPr/>
          </p:nvSpPr>
          <p:spPr>
            <a:xfrm>
              <a:off x="756106" y="6581362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C13AEFA8-FBC4-0342-ADF0-0BFFAD48751F}"/>
                </a:ext>
              </a:extLst>
            </p:cNvPr>
            <p:cNvSpPr txBox="1"/>
            <p:nvPr/>
          </p:nvSpPr>
          <p:spPr>
            <a:xfrm>
              <a:off x="756018" y="6890322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2031D75C-EA0D-924F-927F-6E0F944A7A88}"/>
                </a:ext>
              </a:extLst>
            </p:cNvPr>
            <p:cNvSpPr txBox="1"/>
            <p:nvPr/>
          </p:nvSpPr>
          <p:spPr>
            <a:xfrm>
              <a:off x="759646" y="7206892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95C5201-DF13-5845-A4AE-BE9C6A911A9D}"/>
                </a:ext>
              </a:extLst>
            </p:cNvPr>
            <p:cNvSpPr txBox="1"/>
            <p:nvPr/>
          </p:nvSpPr>
          <p:spPr>
            <a:xfrm>
              <a:off x="752123" y="7519391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F49D8DD-C469-7B4A-88AC-568C9B3B4CAC}"/>
                </a:ext>
              </a:extLst>
            </p:cNvPr>
            <p:cNvSpPr txBox="1"/>
            <p:nvPr/>
          </p:nvSpPr>
          <p:spPr>
            <a:xfrm>
              <a:off x="755927" y="7843307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1461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5FD2EE6-7530-924E-A616-9D0DF074EBA7}"/>
              </a:ext>
            </a:extLst>
          </p:cNvPr>
          <p:cNvGrpSpPr/>
          <p:nvPr/>
        </p:nvGrpSpPr>
        <p:grpSpPr>
          <a:xfrm>
            <a:off x="19996" y="201128"/>
            <a:ext cx="3325948" cy="2935147"/>
            <a:chOff x="186812" y="186172"/>
            <a:chExt cx="3325948" cy="2935147"/>
          </a:xfrm>
        </p:grpSpPr>
        <p:pic>
          <p:nvPicPr>
            <p:cNvPr id="3" name="Picture 2" descr="Table&#10;&#10;Description automatically generated">
              <a:extLst>
                <a:ext uri="{FF2B5EF4-FFF2-40B4-BE49-F238E27FC236}">
                  <a16:creationId xmlns:a16="http://schemas.microsoft.com/office/drawing/2014/main" id="{DDCBA61E-8102-B842-BC8C-EC53D6152E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485" r="26451" b="5771"/>
            <a:stretch/>
          </p:blipFill>
          <p:spPr>
            <a:xfrm>
              <a:off x="186812" y="382621"/>
              <a:ext cx="2926039" cy="256810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F0D5DB1-DD50-0D46-BE03-24033737335B}"/>
                </a:ext>
              </a:extLst>
            </p:cNvPr>
            <p:cNvSpPr txBox="1"/>
            <p:nvPr/>
          </p:nvSpPr>
          <p:spPr>
            <a:xfrm>
              <a:off x="754402" y="189149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C605FE8-4007-8F44-8EDF-CC3848B7F2FE}"/>
                </a:ext>
              </a:extLst>
            </p:cNvPr>
            <p:cNvSpPr txBox="1"/>
            <p:nvPr/>
          </p:nvSpPr>
          <p:spPr>
            <a:xfrm>
              <a:off x="1161389" y="186172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44E0EC6-239E-5742-B2E3-50BC7F10AA77}"/>
                </a:ext>
              </a:extLst>
            </p:cNvPr>
            <p:cNvSpPr txBox="1"/>
            <p:nvPr/>
          </p:nvSpPr>
          <p:spPr>
            <a:xfrm>
              <a:off x="1704330" y="189444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638CF30-C7DD-5646-88C2-02C309242843}"/>
                </a:ext>
              </a:extLst>
            </p:cNvPr>
            <p:cNvSpPr txBox="1"/>
            <p:nvPr/>
          </p:nvSpPr>
          <p:spPr>
            <a:xfrm>
              <a:off x="2171818" y="187294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06CD19B-07C6-3D4F-8358-3D10C877B8C1}"/>
                </a:ext>
              </a:extLst>
            </p:cNvPr>
            <p:cNvSpPr txBox="1"/>
            <p:nvPr/>
          </p:nvSpPr>
          <p:spPr>
            <a:xfrm>
              <a:off x="2713308" y="19040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1D970CB-3579-3E4E-BA48-4754DBACE5AB}"/>
                </a:ext>
              </a:extLst>
            </p:cNvPr>
            <p:cNvSpPr txBox="1"/>
            <p:nvPr/>
          </p:nvSpPr>
          <p:spPr>
            <a:xfrm>
              <a:off x="3040191" y="49660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94D66B4-25FD-914F-A43E-BF68ACAEC665}"/>
                </a:ext>
              </a:extLst>
            </p:cNvPr>
            <p:cNvSpPr txBox="1"/>
            <p:nvPr/>
          </p:nvSpPr>
          <p:spPr>
            <a:xfrm>
              <a:off x="3023995" y="97987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6BAD89C-153F-E848-885F-BDE95F126A2B}"/>
                </a:ext>
              </a:extLst>
            </p:cNvPr>
            <p:cNvSpPr txBox="1"/>
            <p:nvPr/>
          </p:nvSpPr>
          <p:spPr>
            <a:xfrm>
              <a:off x="3036098" y="1455440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E51DFD5-E46E-1B4E-AD26-AC05E32BF67A}"/>
                </a:ext>
              </a:extLst>
            </p:cNvPr>
            <p:cNvSpPr txBox="1"/>
            <p:nvPr/>
          </p:nvSpPr>
          <p:spPr>
            <a:xfrm>
              <a:off x="3018451" y="1964183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F5C5D0D-DA6A-C04F-90AB-A7F0C750D8EB}"/>
                </a:ext>
              </a:extLst>
            </p:cNvPr>
            <p:cNvSpPr txBox="1"/>
            <p:nvPr/>
          </p:nvSpPr>
          <p:spPr>
            <a:xfrm>
              <a:off x="3045966" y="2440881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BB62EFC-6944-4C48-9261-E96985D977B4}"/>
                </a:ext>
              </a:extLst>
            </p:cNvPr>
            <p:cNvSpPr txBox="1"/>
            <p:nvPr/>
          </p:nvSpPr>
          <p:spPr>
            <a:xfrm>
              <a:off x="596322" y="2896318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953041E-34DD-8048-BAFA-5F71B5F114AB}"/>
                </a:ext>
              </a:extLst>
            </p:cNvPr>
            <p:cNvSpPr txBox="1"/>
            <p:nvPr/>
          </p:nvSpPr>
          <p:spPr>
            <a:xfrm>
              <a:off x="1026796" y="2904339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4A4133F-EA33-CC44-A559-D61876738CFE}"/>
                </a:ext>
              </a:extLst>
            </p:cNvPr>
            <p:cNvSpPr txBox="1"/>
            <p:nvPr/>
          </p:nvSpPr>
          <p:spPr>
            <a:xfrm>
              <a:off x="1502258" y="2905875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0254A6A-6B4F-3747-A7F3-387A1520ED5B}"/>
                </a:ext>
              </a:extLst>
            </p:cNvPr>
            <p:cNvSpPr txBox="1"/>
            <p:nvPr/>
          </p:nvSpPr>
          <p:spPr>
            <a:xfrm>
              <a:off x="1985672" y="2904270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33DFB31-E5FD-2A49-B7CE-54B289BEF9AD}"/>
                </a:ext>
              </a:extLst>
            </p:cNvPr>
            <p:cNvSpPr txBox="1"/>
            <p:nvPr/>
          </p:nvSpPr>
          <p:spPr>
            <a:xfrm>
              <a:off x="2474102" y="2902666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A33FC55-F3DD-A543-B0AE-F60FF0C84135}"/>
                </a:ext>
              </a:extLst>
            </p:cNvPr>
            <p:cNvSpPr txBox="1"/>
            <p:nvPr/>
          </p:nvSpPr>
          <p:spPr>
            <a:xfrm>
              <a:off x="2973420" y="290587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6351668-FCEF-5F41-AF47-8BB25EF0F6D0}"/>
              </a:ext>
            </a:extLst>
          </p:cNvPr>
          <p:cNvGrpSpPr/>
          <p:nvPr/>
        </p:nvGrpSpPr>
        <p:grpSpPr>
          <a:xfrm>
            <a:off x="3195416" y="3734439"/>
            <a:ext cx="3662584" cy="2365494"/>
            <a:chOff x="152340" y="6502400"/>
            <a:chExt cx="3272153" cy="2097741"/>
          </a:xfrm>
        </p:grpSpPr>
        <p:pic>
          <p:nvPicPr>
            <p:cNvPr id="14" name="Picture 13" descr="Chart, bar chart&#10;&#10;Description automatically generated">
              <a:extLst>
                <a:ext uri="{FF2B5EF4-FFF2-40B4-BE49-F238E27FC236}">
                  <a16:creationId xmlns:a16="http://schemas.microsoft.com/office/drawing/2014/main" id="{70209B1B-6DC2-9E49-A375-EF1493A12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6308" y="6502400"/>
              <a:ext cx="3098185" cy="20977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77697D-36E8-7242-8391-03A823219869}"/>
                </a:ext>
              </a:extLst>
            </p:cNvPr>
            <p:cNvSpPr txBox="1"/>
            <p:nvPr/>
          </p:nvSpPr>
          <p:spPr>
            <a:xfrm rot="16200000">
              <a:off x="-119530" y="7327152"/>
              <a:ext cx="77457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Percentage</a:t>
              </a: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50546416-E87F-6A44-BB76-29D420E46DD3}"/>
              </a:ext>
            </a:extLst>
          </p:cNvPr>
          <p:cNvSpPr txBox="1"/>
          <p:nvPr/>
        </p:nvSpPr>
        <p:spPr>
          <a:xfrm>
            <a:off x="200722" y="87140"/>
            <a:ext cx="28565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BD3881E-0506-C44B-B820-27BB727D9730}"/>
              </a:ext>
            </a:extLst>
          </p:cNvPr>
          <p:cNvSpPr txBox="1"/>
          <p:nvPr/>
        </p:nvSpPr>
        <p:spPr>
          <a:xfrm>
            <a:off x="3376588" y="77013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09AE5FE-63F1-F045-9335-7AF77255C3C6}"/>
              </a:ext>
            </a:extLst>
          </p:cNvPr>
          <p:cNvSpPr txBox="1"/>
          <p:nvPr/>
        </p:nvSpPr>
        <p:spPr>
          <a:xfrm>
            <a:off x="235877" y="3068154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472A6E4-F7E9-6B45-8DBC-EB321F71F258}"/>
              </a:ext>
            </a:extLst>
          </p:cNvPr>
          <p:cNvSpPr txBox="1"/>
          <p:nvPr/>
        </p:nvSpPr>
        <p:spPr>
          <a:xfrm>
            <a:off x="3286249" y="3288167"/>
            <a:ext cx="29046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5D02BFC-CB39-7046-9C0A-8CFFD2F4C02B}"/>
              </a:ext>
            </a:extLst>
          </p:cNvPr>
          <p:cNvSpPr txBox="1"/>
          <p:nvPr/>
        </p:nvSpPr>
        <p:spPr>
          <a:xfrm>
            <a:off x="228647" y="6042900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A0C85F5-06CB-5245-9DE8-39967BC614C8}"/>
              </a:ext>
            </a:extLst>
          </p:cNvPr>
          <p:cNvGrpSpPr/>
          <p:nvPr/>
        </p:nvGrpSpPr>
        <p:grpSpPr>
          <a:xfrm>
            <a:off x="351778" y="3331380"/>
            <a:ext cx="2671747" cy="2690833"/>
            <a:chOff x="366066" y="3102780"/>
            <a:chExt cx="2671747" cy="2690833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92F4735-2E30-B94A-9527-6128145B1F22}"/>
                </a:ext>
              </a:extLst>
            </p:cNvPr>
            <p:cNvSpPr txBox="1"/>
            <p:nvPr/>
          </p:nvSpPr>
          <p:spPr>
            <a:xfrm>
              <a:off x="573003" y="5562781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AD65F0C-C368-8B4E-B383-C02980D80C6F}"/>
                </a:ext>
              </a:extLst>
            </p:cNvPr>
            <p:cNvSpPr txBox="1"/>
            <p:nvPr/>
          </p:nvSpPr>
          <p:spPr>
            <a:xfrm>
              <a:off x="2647963" y="5536868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DDEF4B3-E86B-3343-AEA3-0F3F497D0B21}"/>
                </a:ext>
              </a:extLst>
            </p:cNvPr>
            <p:cNvSpPr txBox="1"/>
            <p:nvPr/>
          </p:nvSpPr>
          <p:spPr>
            <a:xfrm>
              <a:off x="1432236" y="5541105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ES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A011328-7EF7-8543-9EF2-D346B64F185C}"/>
                </a:ext>
              </a:extLst>
            </p:cNvPr>
            <p:cNvSpPr txBox="1"/>
            <p:nvPr/>
          </p:nvSpPr>
          <p:spPr>
            <a:xfrm>
              <a:off x="1868090" y="5535972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EE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EF4C7E8-682A-0A42-A087-38FDA728939E}"/>
                </a:ext>
              </a:extLst>
            </p:cNvPr>
            <p:cNvGrpSpPr/>
            <p:nvPr/>
          </p:nvGrpSpPr>
          <p:grpSpPr>
            <a:xfrm>
              <a:off x="366066" y="3102780"/>
              <a:ext cx="2652025" cy="2483236"/>
              <a:chOff x="366066" y="3179810"/>
              <a:chExt cx="2652025" cy="248323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8519ACA-964F-1C46-8739-07AF2669C256}"/>
                  </a:ext>
                </a:extLst>
              </p:cNvPr>
              <p:cNvGrpSpPr/>
              <p:nvPr/>
            </p:nvGrpSpPr>
            <p:grpSpPr>
              <a:xfrm>
                <a:off x="480751" y="3179810"/>
                <a:ext cx="2537340" cy="1281414"/>
                <a:chOff x="480751" y="3200592"/>
                <a:chExt cx="2537340" cy="1281414"/>
              </a:xfrm>
            </p:grpSpPr>
            <p:pic>
              <p:nvPicPr>
                <p:cNvPr id="5" name="Picture 4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FE1A6448-4599-6049-B7A5-9B0C2CFBBA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8143" t="12319" r="3614" b="11265"/>
                <a:stretch/>
              </p:blipFill>
              <p:spPr>
                <a:xfrm>
                  <a:off x="708396" y="3207026"/>
                  <a:ext cx="2187203" cy="1099931"/>
                </a:xfrm>
                <a:prstGeom prst="rect">
                  <a:avLst/>
                </a:prstGeom>
              </p:spPr>
            </p:pic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FE31CF6E-A0FA-E844-9073-5D4059A622AE}"/>
                    </a:ext>
                  </a:extLst>
                </p:cNvPr>
                <p:cNvSpPr txBox="1"/>
                <p:nvPr/>
              </p:nvSpPr>
              <p:spPr>
                <a:xfrm>
                  <a:off x="608208" y="4251174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-2Kb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68EFE711-7497-0949-AD1C-6095E0FF44EB}"/>
                    </a:ext>
                  </a:extLst>
                </p:cNvPr>
                <p:cNvSpPr txBox="1"/>
                <p:nvPr/>
              </p:nvSpPr>
              <p:spPr>
                <a:xfrm>
                  <a:off x="2628241" y="4241339"/>
                  <a:ext cx="38985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2Kb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A02912A-B2A0-B741-9311-FCB3347A4A08}"/>
                    </a:ext>
                  </a:extLst>
                </p:cNvPr>
                <p:cNvSpPr txBox="1"/>
                <p:nvPr/>
              </p:nvSpPr>
              <p:spPr>
                <a:xfrm>
                  <a:off x="1607949" y="4246169"/>
                  <a:ext cx="40908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TSS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A1D4F3D-FC5B-3F4E-8DCA-CA67A0EC231B}"/>
                    </a:ext>
                  </a:extLst>
                </p:cNvPr>
                <p:cNvSpPr txBox="1"/>
                <p:nvPr/>
              </p:nvSpPr>
              <p:spPr>
                <a:xfrm>
                  <a:off x="2451652" y="3246783"/>
                  <a:ext cx="391301" cy="469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  <p:pic>
              <p:nvPicPr>
                <p:cNvPr id="58" name="Picture 57" descr="Chart, line chart&#10;&#10;Description automatically generated">
                  <a:extLst>
                    <a:ext uri="{FF2B5EF4-FFF2-40B4-BE49-F238E27FC236}">
                      <a16:creationId xmlns:a16="http://schemas.microsoft.com/office/drawing/2014/main" id="{0FAD4D95-5836-4943-8297-9471760B7A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79949" t="15678" r="12571" b="54272"/>
                <a:stretch/>
              </p:blipFill>
              <p:spPr>
                <a:xfrm>
                  <a:off x="2102670" y="3264209"/>
                  <a:ext cx="225729" cy="577346"/>
                </a:xfrm>
                <a:prstGeom prst="rect">
                  <a:avLst/>
                </a:prstGeom>
              </p:spPr>
            </p:pic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3A82C143-49C7-0A48-9617-D8FCEED98E42}"/>
                    </a:ext>
                  </a:extLst>
                </p:cNvPr>
                <p:cNvSpPr txBox="1"/>
                <p:nvPr/>
              </p:nvSpPr>
              <p:spPr>
                <a:xfrm>
                  <a:off x="2255370" y="3200592"/>
                  <a:ext cx="41549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5000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46DDA6D6-6145-E246-8878-0A065D337318}"/>
                    </a:ext>
                  </a:extLst>
                </p:cNvPr>
                <p:cNvSpPr txBox="1"/>
                <p:nvPr/>
              </p:nvSpPr>
              <p:spPr>
                <a:xfrm>
                  <a:off x="2252127" y="3314081"/>
                  <a:ext cx="41549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1000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C9685509-FBF2-B649-901C-4BF138E70A6C}"/>
                    </a:ext>
                  </a:extLst>
                </p:cNvPr>
                <p:cNvSpPr txBox="1"/>
                <p:nvPr/>
              </p:nvSpPr>
              <p:spPr>
                <a:xfrm>
                  <a:off x="2261855" y="3447026"/>
                  <a:ext cx="35779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DE594175-3818-4C45-8C0B-318035E4C1B2}"/>
                    </a:ext>
                  </a:extLst>
                </p:cNvPr>
                <p:cNvSpPr txBox="1"/>
                <p:nvPr/>
              </p:nvSpPr>
              <p:spPr>
                <a:xfrm>
                  <a:off x="2268339" y="3680491"/>
                  <a:ext cx="30008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62BD602-C9BD-5046-8076-81B4D1375A41}"/>
                    </a:ext>
                  </a:extLst>
                </p:cNvPr>
                <p:cNvSpPr txBox="1"/>
                <p:nvPr/>
              </p:nvSpPr>
              <p:spPr>
                <a:xfrm>
                  <a:off x="2252127" y="3573486"/>
                  <a:ext cx="3577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D509D5D-29CA-8244-82D4-B81FF3F4757F}"/>
                    </a:ext>
                  </a:extLst>
                </p:cNvPr>
                <p:cNvSpPr txBox="1"/>
                <p:nvPr/>
              </p:nvSpPr>
              <p:spPr>
                <a:xfrm>
                  <a:off x="540327" y="4010890"/>
                  <a:ext cx="24878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590DCB9D-374C-4848-8DF2-04676C703E14}"/>
                    </a:ext>
                  </a:extLst>
                </p:cNvPr>
                <p:cNvSpPr txBox="1"/>
                <p:nvPr/>
              </p:nvSpPr>
              <p:spPr>
                <a:xfrm>
                  <a:off x="543098" y="3847406"/>
                  <a:ext cx="24878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6E39CF89-8542-934F-AB04-4417339BA6FA}"/>
                    </a:ext>
                  </a:extLst>
                </p:cNvPr>
                <p:cNvSpPr txBox="1"/>
                <p:nvPr/>
              </p:nvSpPr>
              <p:spPr>
                <a:xfrm>
                  <a:off x="545868" y="3688079"/>
                  <a:ext cx="24878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E7FF6069-53A9-D14A-953E-62096677F306}"/>
                    </a:ext>
                  </a:extLst>
                </p:cNvPr>
                <p:cNvSpPr txBox="1"/>
                <p:nvPr/>
              </p:nvSpPr>
              <p:spPr>
                <a:xfrm>
                  <a:off x="544482" y="3524595"/>
                  <a:ext cx="24878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C4E8206-5C25-564E-800E-44D25E2E41E3}"/>
                    </a:ext>
                  </a:extLst>
                </p:cNvPr>
                <p:cNvSpPr txBox="1"/>
                <p:nvPr/>
              </p:nvSpPr>
              <p:spPr>
                <a:xfrm>
                  <a:off x="480751" y="3361111"/>
                  <a:ext cx="31290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410E26C1-E15A-F943-85F5-9BABC4692FC6}"/>
                    </a:ext>
                  </a:extLst>
                </p:cNvPr>
                <p:cNvSpPr txBox="1"/>
                <p:nvPr/>
              </p:nvSpPr>
              <p:spPr>
                <a:xfrm>
                  <a:off x="483522" y="3201784"/>
                  <a:ext cx="31290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</p:txBody>
            </p:sp>
          </p:grpSp>
          <p:pic>
            <p:nvPicPr>
              <p:cNvPr id="13" name="Picture 12" descr="Chart, line chart&#10;&#10;Description automatically generated">
                <a:extLst>
                  <a:ext uri="{FF2B5EF4-FFF2-40B4-BE49-F238E27FC236}">
                    <a16:creationId xmlns:a16="http://schemas.microsoft.com/office/drawing/2014/main" id="{B1022E0A-27DB-CC4A-B030-7496278AF7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1064" t="11984" r="3434" b="11570"/>
              <a:stretch/>
            </p:blipFill>
            <p:spPr>
              <a:xfrm>
                <a:off x="685800" y="4509655"/>
                <a:ext cx="2223655" cy="1153391"/>
              </a:xfrm>
              <a:prstGeom prst="rect">
                <a:avLst/>
              </a:prstGeom>
            </p:spPr>
          </p:pic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F40E278-41F7-9D42-BFB5-915DFA44F704}"/>
                  </a:ext>
                </a:extLst>
              </p:cNvPr>
              <p:cNvSpPr txBox="1"/>
              <p:nvPr/>
            </p:nvSpPr>
            <p:spPr>
              <a:xfrm>
                <a:off x="2452418" y="4573094"/>
                <a:ext cx="391301" cy="4690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pic>
            <p:nvPicPr>
              <p:cNvPr id="78" name="Picture 77" descr="Chart, line chart&#10;&#10;Description automatically generated">
                <a:extLst>
                  <a:ext uri="{FF2B5EF4-FFF2-40B4-BE49-F238E27FC236}">
                    <a16:creationId xmlns:a16="http://schemas.microsoft.com/office/drawing/2014/main" id="{2871AEBD-6B4C-9547-854A-C27D0BAE07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79949" t="15678" r="12571" b="54272"/>
              <a:stretch/>
            </p:blipFill>
            <p:spPr>
              <a:xfrm>
                <a:off x="2117220" y="4595116"/>
                <a:ext cx="225729" cy="577346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E140661-4FB6-824F-8028-50BDC579F6DF}"/>
                  </a:ext>
                </a:extLst>
              </p:cNvPr>
              <p:cNvSpPr txBox="1"/>
              <p:nvPr/>
            </p:nvSpPr>
            <p:spPr>
              <a:xfrm>
                <a:off x="2269920" y="4531499"/>
                <a:ext cx="4154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5000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E6040AE-FB78-C24A-AFD7-657736F99964}"/>
                  </a:ext>
                </a:extLst>
              </p:cNvPr>
              <p:cNvSpPr txBox="1"/>
              <p:nvPr/>
            </p:nvSpPr>
            <p:spPr>
              <a:xfrm>
                <a:off x="2266677" y="4644988"/>
                <a:ext cx="4154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1000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6205528-5253-AF4C-8F6A-892D22FE90B6}"/>
                  </a:ext>
                </a:extLst>
              </p:cNvPr>
              <p:cNvSpPr txBox="1"/>
              <p:nvPr/>
            </p:nvSpPr>
            <p:spPr>
              <a:xfrm>
                <a:off x="2276405" y="4777933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6C3F2A5-B539-5541-BC26-B6E62AFE2C35}"/>
                  </a:ext>
                </a:extLst>
              </p:cNvPr>
              <p:cNvSpPr txBox="1"/>
              <p:nvPr/>
            </p:nvSpPr>
            <p:spPr>
              <a:xfrm>
                <a:off x="2282889" y="501139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3BF50FC5-61CB-4742-B765-ACDD9CFCE355}"/>
                  </a:ext>
                </a:extLst>
              </p:cNvPr>
              <p:cNvSpPr txBox="1"/>
              <p:nvPr/>
            </p:nvSpPr>
            <p:spPr>
              <a:xfrm>
                <a:off x="2266677" y="4904393"/>
                <a:ext cx="3577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3222EF8-A125-3A45-9EF5-73853C37B569}"/>
                  </a:ext>
                </a:extLst>
              </p:cNvPr>
              <p:cNvSpPr txBox="1"/>
              <p:nvPr/>
            </p:nvSpPr>
            <p:spPr>
              <a:xfrm>
                <a:off x="367597" y="5431260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0.75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C0D8DF5-0071-0849-BFB4-4D9A4CE8BB90}"/>
                  </a:ext>
                </a:extLst>
              </p:cNvPr>
              <p:cNvSpPr txBox="1"/>
              <p:nvPr/>
            </p:nvSpPr>
            <p:spPr>
              <a:xfrm>
                <a:off x="515402" y="5252822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43136F1-1DAA-5743-9976-AD2AF930326D}"/>
                  </a:ext>
                </a:extLst>
              </p:cNvPr>
              <p:cNvSpPr txBox="1"/>
              <p:nvPr/>
            </p:nvSpPr>
            <p:spPr>
              <a:xfrm>
                <a:off x="373724" y="5092764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1.25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8052AE3-DCC0-C540-B9C2-F06EDA1917C8}"/>
                  </a:ext>
                </a:extLst>
              </p:cNvPr>
              <p:cNvSpPr txBox="1"/>
              <p:nvPr/>
            </p:nvSpPr>
            <p:spPr>
              <a:xfrm>
                <a:off x="374489" y="4914326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1.50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529224F-B973-5447-AD75-F54BCE0EF547}"/>
                  </a:ext>
                </a:extLst>
              </p:cNvPr>
              <p:cNvSpPr txBox="1"/>
              <p:nvPr/>
            </p:nvSpPr>
            <p:spPr>
              <a:xfrm>
                <a:off x="366066" y="4745078"/>
                <a:ext cx="4090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1.75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E1960670-49D7-3D46-A09A-C12E5946977F}"/>
                  </a:ext>
                </a:extLst>
              </p:cNvPr>
              <p:cNvSpPr txBox="1"/>
              <p:nvPr/>
            </p:nvSpPr>
            <p:spPr>
              <a:xfrm>
                <a:off x="527656" y="4566640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14B2C31-4322-3D44-B043-FDBD7BFEF7EF}"/>
              </a:ext>
            </a:extLst>
          </p:cNvPr>
          <p:cNvSpPr/>
          <p:nvPr/>
        </p:nvSpPr>
        <p:spPr>
          <a:xfrm>
            <a:off x="0" y="8843790"/>
            <a:ext cx="766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S5</a:t>
            </a:r>
            <a:endParaRPr lang="en-US" b="1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C35DFA-6F6D-B446-B155-EEE669005470}"/>
              </a:ext>
            </a:extLst>
          </p:cNvPr>
          <p:cNvGrpSpPr/>
          <p:nvPr/>
        </p:nvGrpSpPr>
        <p:grpSpPr>
          <a:xfrm>
            <a:off x="3349625" y="408790"/>
            <a:ext cx="3451896" cy="2319437"/>
            <a:chOff x="3349625" y="408790"/>
            <a:chExt cx="3451896" cy="2319437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326AB1B-F51F-984F-8F2D-AEB672CBC1DF}"/>
                </a:ext>
              </a:extLst>
            </p:cNvPr>
            <p:cNvSpPr txBox="1"/>
            <p:nvPr/>
          </p:nvSpPr>
          <p:spPr>
            <a:xfrm>
              <a:off x="3349625" y="2508250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30000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F5DB934-65EE-A945-B13B-6ADF7B6FF639}"/>
                </a:ext>
              </a:extLst>
            </p:cNvPr>
            <p:cNvGrpSpPr/>
            <p:nvPr/>
          </p:nvGrpSpPr>
          <p:grpSpPr>
            <a:xfrm>
              <a:off x="3419246" y="408790"/>
              <a:ext cx="3382275" cy="2319437"/>
              <a:chOff x="3419246" y="408790"/>
              <a:chExt cx="3382275" cy="2319437"/>
            </a:xfrm>
          </p:grpSpPr>
          <p:pic>
            <p:nvPicPr>
              <p:cNvPr id="47" name="Picture 46" descr="Chart, histogram&#10;&#10;Description automatically generated">
                <a:extLst>
                  <a:ext uri="{FF2B5EF4-FFF2-40B4-BE49-F238E27FC236}">
                    <a16:creationId xmlns:a16="http://schemas.microsoft.com/office/drawing/2014/main" id="{EF3F98B8-5866-804B-9743-A0BF6F47BE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23939" b="4409"/>
              <a:stretch/>
            </p:blipFill>
            <p:spPr>
              <a:xfrm>
                <a:off x="4281351" y="408790"/>
                <a:ext cx="2520170" cy="2128670"/>
              </a:xfrm>
              <a:prstGeom prst="rect">
                <a:avLst/>
              </a:prstGeom>
            </p:spPr>
          </p:pic>
          <p:pic>
            <p:nvPicPr>
              <p:cNvPr id="84" name="Picture 83" descr="Chart, histogram&#10;&#10;Description automatically generated">
                <a:extLst>
                  <a:ext uri="{FF2B5EF4-FFF2-40B4-BE49-F238E27FC236}">
                    <a16:creationId xmlns:a16="http://schemas.microsoft.com/office/drawing/2014/main" id="{374E146C-2AFA-384C-ACB6-BDE7D15131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t="69527" r="77754" b="4522"/>
              <a:stretch/>
            </p:blipFill>
            <p:spPr>
              <a:xfrm>
                <a:off x="3419246" y="1949450"/>
                <a:ext cx="752704" cy="606425"/>
              </a:xfrm>
              <a:prstGeom prst="rect">
                <a:avLst/>
              </a:prstGeom>
            </p:spPr>
          </p:pic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338B31C-A8E8-6E46-AC01-3A93D4472BE6}"/>
                  </a:ext>
                </a:extLst>
              </p:cNvPr>
              <p:cNvSpPr txBox="1"/>
              <p:nvPr/>
            </p:nvSpPr>
            <p:spPr>
              <a:xfrm>
                <a:off x="4053728" y="2050116"/>
                <a:ext cx="325730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1000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87E5D2A-C05F-3640-AC96-E604BCAFAD85}"/>
                  </a:ext>
                </a:extLst>
              </p:cNvPr>
              <p:cNvSpPr txBox="1"/>
              <p:nvPr/>
            </p:nvSpPr>
            <p:spPr>
              <a:xfrm>
                <a:off x="4055265" y="2171858"/>
                <a:ext cx="325730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5000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20A67E3A-5D56-8744-8EBD-2C515CF1AE69}"/>
                  </a:ext>
                </a:extLst>
              </p:cNvPr>
              <p:cNvSpPr txBox="1"/>
              <p:nvPr/>
            </p:nvSpPr>
            <p:spPr>
              <a:xfrm>
                <a:off x="4086727" y="2386522"/>
                <a:ext cx="2904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4B0B185-9FA0-864D-BC48-B9F4C57EA48A}"/>
                  </a:ext>
                </a:extLst>
              </p:cNvPr>
              <p:cNvSpPr txBox="1"/>
              <p:nvPr/>
            </p:nvSpPr>
            <p:spPr>
              <a:xfrm>
                <a:off x="4083552" y="2282709"/>
                <a:ext cx="2904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0EFCCBC8-1AF8-8B47-AE70-DF7C9AC18E0F}"/>
                  </a:ext>
                </a:extLst>
              </p:cNvPr>
              <p:cNvSpPr txBox="1"/>
              <p:nvPr/>
            </p:nvSpPr>
            <p:spPr>
              <a:xfrm>
                <a:off x="4115590" y="1937080"/>
                <a:ext cx="25519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35F1D3-9DE1-CA4A-9750-233C947906F5}"/>
                  </a:ext>
                </a:extLst>
              </p:cNvPr>
              <p:cNvSpPr txBox="1"/>
              <p:nvPr/>
            </p:nvSpPr>
            <p:spPr>
              <a:xfrm>
                <a:off x="4022725" y="2508250"/>
                <a:ext cx="21352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40D2C53F-D53A-F842-8482-A824032152E8}"/>
                  </a:ext>
                </a:extLst>
              </p:cNvPr>
              <p:cNvSpPr txBox="1"/>
              <p:nvPr/>
            </p:nvSpPr>
            <p:spPr>
              <a:xfrm>
                <a:off x="3762375" y="2508250"/>
                <a:ext cx="328936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latin typeface="Arial" panose="020B0604020202020204" pitchFamily="34" charset="0"/>
                    <a:cs typeface="Arial" panose="020B0604020202020204" pitchFamily="34" charset="0"/>
                  </a:rPr>
                  <a:t>10000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382CC593-1311-0840-A8E8-9F5CB857BD00}"/>
                  </a:ext>
                </a:extLst>
              </p:cNvPr>
              <p:cNvSpPr txBox="1"/>
              <p:nvPr/>
            </p:nvSpPr>
            <p:spPr>
              <a:xfrm>
                <a:off x="3549650" y="2508250"/>
                <a:ext cx="328936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latin typeface="Arial" panose="020B0604020202020204" pitchFamily="34" charset="0"/>
                    <a:cs typeface="Arial" panose="020B0604020202020204" pitchFamily="34" charset="0"/>
                  </a:rPr>
                  <a:t>20000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AA72E96-31B2-744E-91E6-0F43A5C9FECE}"/>
                  </a:ext>
                </a:extLst>
              </p:cNvPr>
              <p:cNvSpPr txBox="1"/>
              <p:nvPr/>
            </p:nvSpPr>
            <p:spPr>
              <a:xfrm>
                <a:off x="6435725" y="1771650"/>
                <a:ext cx="314325" cy="1016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1E60146-24DE-2C49-A154-175A759432AE}"/>
                  </a:ext>
                </a:extLst>
              </p:cNvPr>
              <p:cNvSpPr txBox="1"/>
              <p:nvPr/>
            </p:nvSpPr>
            <p:spPr>
              <a:xfrm>
                <a:off x="4991100" y="1692275"/>
                <a:ext cx="71120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D63D0562-AAF3-B040-9BC3-AE3DEED19373}"/>
                  </a:ext>
                </a:extLst>
              </p:cNvPr>
              <p:cNvSpPr txBox="1"/>
              <p:nvPr/>
            </p:nvSpPr>
            <p:spPr>
              <a:xfrm>
                <a:off x="5622925" y="1701800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43FB438-8DBE-4549-87A1-E891BDDC9762}"/>
                  </a:ext>
                </a:extLst>
              </p:cNvPr>
              <p:cNvSpPr txBox="1"/>
              <p:nvPr/>
            </p:nvSpPr>
            <p:spPr>
              <a:xfrm>
                <a:off x="5794375" y="1727200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6E654885-1FB0-AE48-8142-E92A6D2218C5}"/>
                  </a:ext>
                </a:extLst>
              </p:cNvPr>
              <p:cNvSpPr txBox="1"/>
              <p:nvPr/>
            </p:nvSpPr>
            <p:spPr>
              <a:xfrm>
                <a:off x="5956300" y="1724025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2FF8412C-1AFB-184A-B1C9-CE11408BD2A0}"/>
                  </a:ext>
                </a:extLst>
              </p:cNvPr>
              <p:cNvSpPr txBox="1"/>
              <p:nvPr/>
            </p:nvSpPr>
            <p:spPr>
              <a:xfrm>
                <a:off x="6115050" y="1736725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25670F17-73F8-8F49-9994-6B74D623B50D}"/>
                  </a:ext>
                </a:extLst>
              </p:cNvPr>
              <p:cNvSpPr txBox="1"/>
              <p:nvPr/>
            </p:nvSpPr>
            <p:spPr>
              <a:xfrm>
                <a:off x="6280150" y="1743075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A13E93A8-7584-5041-B967-67CFDAC0E99D}"/>
                  </a:ext>
                </a:extLst>
              </p:cNvPr>
              <p:cNvSpPr txBox="1"/>
              <p:nvPr/>
            </p:nvSpPr>
            <p:spPr>
              <a:xfrm>
                <a:off x="4905375" y="1663700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2237368-E36B-7A41-9344-F0A5921BE6E0}"/>
                  </a:ext>
                </a:extLst>
              </p:cNvPr>
              <p:cNvSpPr txBox="1"/>
              <p:nvPr/>
            </p:nvSpPr>
            <p:spPr>
              <a:xfrm>
                <a:off x="4819650" y="1612900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CDE74E84-233B-4149-ABDA-FF7F796494BF}"/>
                  </a:ext>
                </a:extLst>
              </p:cNvPr>
              <p:cNvSpPr txBox="1"/>
              <p:nvPr/>
            </p:nvSpPr>
            <p:spPr>
              <a:xfrm>
                <a:off x="4740275" y="1355725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764FFFA-D25C-D54E-8FE7-856B82DFFDAA}"/>
                  </a:ext>
                </a:extLst>
              </p:cNvPr>
              <p:cNvSpPr txBox="1"/>
              <p:nvPr/>
            </p:nvSpPr>
            <p:spPr>
              <a:xfrm>
                <a:off x="4664075" y="819150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09C7DE14-7BBC-4D43-B3C2-86DD8DCBE6F3}"/>
                  </a:ext>
                </a:extLst>
              </p:cNvPr>
              <p:cNvSpPr txBox="1"/>
              <p:nvPr/>
            </p:nvSpPr>
            <p:spPr>
              <a:xfrm>
                <a:off x="4578350" y="682625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9C66C47A-2F51-7F49-8EE2-8A51C5EB4AC4}"/>
                  </a:ext>
                </a:extLst>
              </p:cNvPr>
              <p:cNvSpPr txBox="1"/>
              <p:nvPr/>
            </p:nvSpPr>
            <p:spPr>
              <a:xfrm>
                <a:off x="4419600" y="593725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B0135AD2-8012-ED47-9000-BCFBAB84F777}"/>
                  </a:ext>
                </a:extLst>
              </p:cNvPr>
              <p:cNvSpPr txBox="1"/>
              <p:nvPr/>
            </p:nvSpPr>
            <p:spPr>
              <a:xfrm>
                <a:off x="4330700" y="514350"/>
                <a:ext cx="171450" cy="1143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050194C-4BDB-0045-AA9D-70BB7F58BE06}"/>
                  </a:ext>
                </a:extLst>
              </p:cNvPr>
              <p:cNvSpPr txBox="1"/>
              <p:nvPr/>
            </p:nvSpPr>
            <p:spPr>
              <a:xfrm>
                <a:off x="4130804" y="1844122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62A84CE9-1A84-C94F-9E11-5D65B4F9C0D7}"/>
                  </a:ext>
                </a:extLst>
              </p:cNvPr>
              <p:cNvSpPr txBox="1"/>
              <p:nvPr/>
            </p:nvSpPr>
            <p:spPr>
              <a:xfrm>
                <a:off x="4014358" y="1298470"/>
                <a:ext cx="35779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5000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6D3CFAD1-D012-8845-B544-AC195CC30754}"/>
                  </a:ext>
                </a:extLst>
              </p:cNvPr>
              <p:cNvSpPr txBox="1"/>
              <p:nvPr/>
            </p:nvSpPr>
            <p:spPr>
              <a:xfrm>
                <a:off x="3971497" y="756613"/>
                <a:ext cx="40107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10000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DFD1354-7446-9C4E-92F2-550E131700EA}"/>
                  </a:ext>
                </a:extLst>
              </p:cNvPr>
              <p:cNvSpPr txBox="1"/>
              <p:nvPr/>
            </p:nvSpPr>
            <p:spPr>
              <a:xfrm>
                <a:off x="3587507" y="2574339"/>
                <a:ext cx="367408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dirty="0">
                    <a:latin typeface="Arial" panose="020B0604020202020204" pitchFamily="34" charset="0"/>
                    <a:cs typeface="Arial" panose="020B0604020202020204" pitchFamily="34" charset="0"/>
                  </a:rPr>
                  <a:t>Set size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FBBE469-B156-D145-9617-1752A25B2DD4}"/>
                  </a:ext>
                </a:extLst>
              </p:cNvPr>
              <p:cNvSpPr txBox="1"/>
              <p:nvPr/>
            </p:nvSpPr>
            <p:spPr>
              <a:xfrm rot="16200000">
                <a:off x="3472861" y="1108505"/>
                <a:ext cx="954107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No. of intersections</a:t>
                </a: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6BD8E5-1DBF-1C4F-B055-DD341CC29607}"/>
              </a:ext>
            </a:extLst>
          </p:cNvPr>
          <p:cNvGrpSpPr/>
          <p:nvPr/>
        </p:nvGrpSpPr>
        <p:grpSpPr>
          <a:xfrm>
            <a:off x="133855" y="6482399"/>
            <a:ext cx="6535280" cy="2116510"/>
            <a:chOff x="133855" y="6353811"/>
            <a:chExt cx="6535280" cy="2116510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7B5212-E937-9746-A13B-F2134D053B79}"/>
                </a:ext>
              </a:extLst>
            </p:cNvPr>
            <p:cNvGrpSpPr/>
            <p:nvPr/>
          </p:nvGrpSpPr>
          <p:grpSpPr>
            <a:xfrm>
              <a:off x="133855" y="6534615"/>
              <a:ext cx="6535280" cy="1854538"/>
              <a:chOff x="133855" y="6331415"/>
              <a:chExt cx="6535280" cy="1854538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33D6F416-D2C9-794B-A1F1-B4C9FDF54D01}"/>
                  </a:ext>
                </a:extLst>
              </p:cNvPr>
              <p:cNvGrpSpPr/>
              <p:nvPr/>
            </p:nvGrpSpPr>
            <p:grpSpPr>
              <a:xfrm>
                <a:off x="133855" y="6375929"/>
                <a:ext cx="701660" cy="1810024"/>
                <a:chOff x="720556" y="1471175"/>
                <a:chExt cx="701660" cy="1810024"/>
              </a:xfrm>
            </p:grpSpPr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4D885287-2519-2D47-9722-B121046F3E26}"/>
                    </a:ext>
                  </a:extLst>
                </p:cNvPr>
                <p:cNvSpPr txBox="1"/>
                <p:nvPr/>
              </p:nvSpPr>
              <p:spPr>
                <a:xfrm>
                  <a:off x="923361" y="1471175"/>
                  <a:ext cx="498855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5000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7282F905-715E-E549-90D0-E3752E9BEEA8}"/>
                    </a:ext>
                  </a:extLst>
                </p:cNvPr>
                <p:cNvSpPr txBox="1"/>
                <p:nvPr/>
              </p:nvSpPr>
              <p:spPr>
                <a:xfrm>
                  <a:off x="807056" y="3019589"/>
                  <a:ext cx="599844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Genes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C879365E-E7F4-AC42-B6AB-490FF4EB76F8}"/>
                    </a:ext>
                  </a:extLst>
                </p:cNvPr>
                <p:cNvSpPr txBox="1"/>
                <p:nvPr/>
              </p:nvSpPr>
              <p:spPr>
                <a:xfrm>
                  <a:off x="922318" y="1809470"/>
                  <a:ext cx="498855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1000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13899FD7-1140-BB46-A45F-218527C0F465}"/>
                    </a:ext>
                  </a:extLst>
                </p:cNvPr>
                <p:cNvSpPr txBox="1"/>
                <p:nvPr/>
              </p:nvSpPr>
              <p:spPr>
                <a:xfrm>
                  <a:off x="993228" y="2113856"/>
                  <a:ext cx="420308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28F8AFFA-7144-A44C-B598-0A453CF392B8}"/>
                    </a:ext>
                  </a:extLst>
                </p:cNvPr>
                <p:cNvSpPr txBox="1"/>
                <p:nvPr/>
              </p:nvSpPr>
              <p:spPr>
                <a:xfrm>
                  <a:off x="987090" y="2414005"/>
                  <a:ext cx="420308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FDABE141-189E-6643-87C5-221009E7F8ED}"/>
                    </a:ext>
                  </a:extLst>
                </p:cNvPr>
                <p:cNvSpPr txBox="1"/>
                <p:nvPr/>
              </p:nvSpPr>
              <p:spPr>
                <a:xfrm>
                  <a:off x="1057693" y="2708474"/>
                  <a:ext cx="341760" cy="261610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2FBB1513-FC87-8149-B93F-EC25240CE78E}"/>
                    </a:ext>
                  </a:extLst>
                </p:cNvPr>
                <p:cNvSpPr txBox="1"/>
                <p:nvPr/>
              </p:nvSpPr>
              <p:spPr>
                <a:xfrm rot="16200000">
                  <a:off x="315477" y="2180795"/>
                  <a:ext cx="1087157" cy="276999"/>
                </a:xfrm>
                <a:prstGeom prst="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Cell numbers</a:t>
                  </a:r>
                </a:p>
              </p:txBody>
            </p:sp>
          </p:grp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450BFD06-56B2-584C-8688-80CFC538D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316" t="18283" b="5329"/>
              <a:stretch/>
            </p:blipFill>
            <p:spPr>
              <a:xfrm>
                <a:off x="759041" y="6331415"/>
                <a:ext cx="5910094" cy="1766106"/>
              </a:xfrm>
              <a:prstGeom prst="rect">
                <a:avLst/>
              </a:prstGeom>
            </p:spPr>
          </p:pic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1BE5950-0515-7443-A640-8C87E1445330}"/>
                </a:ext>
              </a:extLst>
            </p:cNvPr>
            <p:cNvSpPr txBox="1"/>
            <p:nvPr/>
          </p:nvSpPr>
          <p:spPr>
            <a:xfrm>
              <a:off x="4618849" y="8248791"/>
              <a:ext cx="5373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DNMT1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29C0BB29-0A98-D349-B505-69745D166889}"/>
                </a:ext>
              </a:extLst>
            </p:cNvPr>
            <p:cNvSpPr txBox="1"/>
            <p:nvPr/>
          </p:nvSpPr>
          <p:spPr>
            <a:xfrm>
              <a:off x="2364457" y="8254877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EIF3G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6D06FFD-456D-FF43-A619-D6A845C20124}"/>
                </a:ext>
              </a:extLst>
            </p:cNvPr>
            <p:cNvSpPr txBox="1"/>
            <p:nvPr/>
          </p:nvSpPr>
          <p:spPr>
            <a:xfrm>
              <a:off x="1827107" y="8233992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PPAN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423E94F-44CC-7A45-A4E9-A6B1316ABE75}"/>
                </a:ext>
              </a:extLst>
            </p:cNvPr>
            <p:cNvSpPr txBox="1"/>
            <p:nvPr/>
          </p:nvSpPr>
          <p:spPr>
            <a:xfrm>
              <a:off x="1221458" y="8239073"/>
              <a:ext cx="6543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ANGPTL6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2E2E4A4-2206-1A4B-88A0-C8E12E480453}"/>
                </a:ext>
              </a:extLst>
            </p:cNvPr>
            <p:cNvSpPr txBox="1"/>
            <p:nvPr/>
          </p:nvSpPr>
          <p:spPr>
            <a:xfrm>
              <a:off x="797560" y="8233428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SHFL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91002E-5C2A-A345-BFAB-0F2C89673E1B}"/>
                </a:ext>
              </a:extLst>
            </p:cNvPr>
            <p:cNvSpPr txBox="1"/>
            <p:nvPr/>
          </p:nvSpPr>
          <p:spPr>
            <a:xfrm>
              <a:off x="754566" y="6538332"/>
              <a:ext cx="163551" cy="81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6364A0D-C141-074F-92A7-6781C4144979}"/>
                </a:ext>
              </a:extLst>
            </p:cNvPr>
            <p:cNvSpPr txBox="1"/>
            <p:nvPr/>
          </p:nvSpPr>
          <p:spPr>
            <a:xfrm>
              <a:off x="758283" y="6854283"/>
              <a:ext cx="163551" cy="81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42B56E59-0E01-B84B-81F5-996E09C2720A}"/>
                </a:ext>
              </a:extLst>
            </p:cNvPr>
            <p:cNvSpPr txBox="1"/>
            <p:nvPr/>
          </p:nvSpPr>
          <p:spPr>
            <a:xfrm>
              <a:off x="739697" y="7166517"/>
              <a:ext cx="163551" cy="81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B4CFFBBB-D60B-B94E-923D-0A1DF19D130F}"/>
                </a:ext>
              </a:extLst>
            </p:cNvPr>
            <p:cNvSpPr txBox="1"/>
            <p:nvPr/>
          </p:nvSpPr>
          <p:spPr>
            <a:xfrm>
              <a:off x="750848" y="7475034"/>
              <a:ext cx="163551" cy="81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248A0A3-8130-E94E-8E00-17C1E6CC7CF0}"/>
                </a:ext>
              </a:extLst>
            </p:cNvPr>
            <p:cNvSpPr txBox="1"/>
            <p:nvPr/>
          </p:nvSpPr>
          <p:spPr>
            <a:xfrm>
              <a:off x="750848" y="7776117"/>
              <a:ext cx="163551" cy="81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4E84D67-3600-D144-BBB7-88C9EA21AD3A}"/>
                </a:ext>
              </a:extLst>
            </p:cNvPr>
            <p:cNvSpPr txBox="1"/>
            <p:nvPr/>
          </p:nvSpPr>
          <p:spPr>
            <a:xfrm>
              <a:off x="698810" y="6353811"/>
              <a:ext cx="343729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chr19:10,079,614-10,204,206 bp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006BD313-D7F3-6D4C-8C5E-36AEB690314F}"/>
                </a:ext>
              </a:extLst>
            </p:cNvPr>
            <p:cNvSpPr txBox="1"/>
            <p:nvPr/>
          </p:nvSpPr>
          <p:spPr>
            <a:xfrm>
              <a:off x="681764" y="6492152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719AC12-4288-074E-B871-9EA19BDF63CF}"/>
                </a:ext>
              </a:extLst>
            </p:cNvPr>
            <p:cNvSpPr txBox="1"/>
            <p:nvPr/>
          </p:nvSpPr>
          <p:spPr>
            <a:xfrm>
              <a:off x="685394" y="6812263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D8CBC27-E894-4F43-88DB-3BD05D8EB70D}"/>
                </a:ext>
              </a:extLst>
            </p:cNvPr>
            <p:cNvSpPr txBox="1"/>
            <p:nvPr/>
          </p:nvSpPr>
          <p:spPr>
            <a:xfrm>
              <a:off x="689021" y="7121399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D7BB688-A8B9-3C40-9223-83135E3F87E0}"/>
                </a:ext>
              </a:extLst>
            </p:cNvPr>
            <p:cNvSpPr txBox="1"/>
            <p:nvPr/>
          </p:nvSpPr>
          <p:spPr>
            <a:xfrm>
              <a:off x="685216" y="7422747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FA795D9-72EE-3545-AE9A-EA4BA47B1994}"/>
                </a:ext>
              </a:extLst>
            </p:cNvPr>
            <p:cNvSpPr txBox="1"/>
            <p:nvPr/>
          </p:nvSpPr>
          <p:spPr>
            <a:xfrm>
              <a:off x="685303" y="7742946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8718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F1B3D41-76C5-7545-B9D0-8AA1ADB8D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394" y="1803201"/>
            <a:ext cx="5141212" cy="24824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216AE4-071B-384B-B581-667A7F8700C0}"/>
              </a:ext>
            </a:extLst>
          </p:cNvPr>
          <p:cNvSpPr txBox="1"/>
          <p:nvPr/>
        </p:nvSpPr>
        <p:spPr>
          <a:xfrm>
            <a:off x="0" y="8729663"/>
            <a:ext cx="76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Figure S6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5ECED9-C025-F34B-8C65-4FCAC4E9ABB9}"/>
              </a:ext>
            </a:extLst>
          </p:cNvPr>
          <p:cNvSpPr txBox="1"/>
          <p:nvPr/>
        </p:nvSpPr>
        <p:spPr>
          <a:xfrm rot="16200000">
            <a:off x="304923" y="2723573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</a:p>
        </p:txBody>
      </p:sp>
    </p:spTree>
    <p:extLst>
      <p:ext uri="{BB962C8B-B14F-4D97-AF65-F5344CB8AC3E}">
        <p14:creationId xmlns:p14="http://schemas.microsoft.com/office/powerpoint/2010/main" val="200882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E22C5B4-0A97-C642-A815-4C9705C141D1}"/>
              </a:ext>
            </a:extLst>
          </p:cNvPr>
          <p:cNvSpPr txBox="1"/>
          <p:nvPr/>
        </p:nvSpPr>
        <p:spPr>
          <a:xfrm rot="16200000">
            <a:off x="416065" y="391002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HCT116 One-pot </a:t>
            </a:r>
          </a:p>
          <a:p>
            <a:r>
              <a:rPr lang="en-US" sz="700" dirty="0" err="1">
                <a:latin typeface="Arial" panose="020B0604020202020204" pitchFamily="34" charset="0"/>
                <a:cs typeface="Arial" panose="020B0604020202020204" pitchFamily="34" charset="0"/>
              </a:rPr>
              <a:t>UniNicE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-seq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E0A9D8-F8F2-F948-BC4A-3065FD98FEEF}"/>
              </a:ext>
            </a:extLst>
          </p:cNvPr>
          <p:cNvSpPr txBox="1"/>
          <p:nvPr/>
        </p:nvSpPr>
        <p:spPr>
          <a:xfrm rot="16200000">
            <a:off x="1982041" y="469571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HeLa One-pot </a:t>
            </a:r>
          </a:p>
          <a:p>
            <a:r>
              <a:rPr lang="en-US" sz="700" dirty="0" err="1">
                <a:latin typeface="Arial" panose="020B0604020202020204" pitchFamily="34" charset="0"/>
                <a:cs typeface="Arial" panose="020B0604020202020204" pitchFamily="34" charset="0"/>
              </a:rPr>
              <a:t>UniNicE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-seq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F4AA94-39AE-1142-BBEE-02E5700BB119}"/>
              </a:ext>
            </a:extLst>
          </p:cNvPr>
          <p:cNvSpPr txBox="1"/>
          <p:nvPr/>
        </p:nvSpPr>
        <p:spPr>
          <a:xfrm rot="16200000">
            <a:off x="3040661" y="422804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HEK293 One-pot </a:t>
            </a:r>
          </a:p>
          <a:p>
            <a:r>
              <a:rPr lang="en-US" sz="700" dirty="0" err="1">
                <a:latin typeface="Arial" panose="020B0604020202020204" pitchFamily="34" charset="0"/>
                <a:cs typeface="Arial" panose="020B0604020202020204" pitchFamily="34" charset="0"/>
              </a:rPr>
              <a:t>UniNicE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-seq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E501F7-97B9-1045-B6D1-CFA8D0A0B047}"/>
              </a:ext>
            </a:extLst>
          </p:cNvPr>
          <p:cNvSpPr txBox="1"/>
          <p:nvPr/>
        </p:nvSpPr>
        <p:spPr>
          <a:xfrm rot="16200000">
            <a:off x="4078049" y="385140"/>
            <a:ext cx="95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GM12878 One-pot </a:t>
            </a:r>
          </a:p>
          <a:p>
            <a:r>
              <a:rPr lang="en-US" sz="700" dirty="0" err="1">
                <a:latin typeface="Arial" panose="020B0604020202020204" pitchFamily="34" charset="0"/>
                <a:cs typeface="Arial" panose="020B0604020202020204" pitchFamily="34" charset="0"/>
              </a:rPr>
              <a:t>UniNicE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-seq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7F3B7F-AF78-2E4A-909E-BBDA9C8E2FA9}"/>
              </a:ext>
            </a:extLst>
          </p:cNvPr>
          <p:cNvSpPr txBox="1"/>
          <p:nvPr/>
        </p:nvSpPr>
        <p:spPr>
          <a:xfrm rot="16200000">
            <a:off x="1544343" y="440502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HCT116 </a:t>
            </a:r>
          </a:p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Omni ATAC-seq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929A30-0348-5B4B-904B-69232C2A0FC3}"/>
              </a:ext>
            </a:extLst>
          </p:cNvPr>
          <p:cNvSpPr txBox="1"/>
          <p:nvPr/>
        </p:nvSpPr>
        <p:spPr>
          <a:xfrm rot="16200000">
            <a:off x="3800500" y="434661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HEK293 </a:t>
            </a:r>
          </a:p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Omni ATAC-seq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3629B1-BC45-E841-8BA2-C7898E243B8D}"/>
              </a:ext>
            </a:extLst>
          </p:cNvPr>
          <p:cNvSpPr txBox="1"/>
          <p:nvPr/>
        </p:nvSpPr>
        <p:spPr>
          <a:xfrm rot="16200000">
            <a:off x="4925331" y="436392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GM12878</a:t>
            </a:r>
          </a:p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Omni ATAC-seq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1B357E-1062-4149-943A-4620FFE011B1}"/>
              </a:ext>
            </a:extLst>
          </p:cNvPr>
          <p:cNvSpPr txBox="1"/>
          <p:nvPr/>
        </p:nvSpPr>
        <p:spPr>
          <a:xfrm>
            <a:off x="0" y="8729663"/>
            <a:ext cx="76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Figure S7</a:t>
            </a:r>
            <a:endParaRPr lang="en-US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3A6BC4-9502-C748-AF27-6FBE1A0DF06C}"/>
              </a:ext>
            </a:extLst>
          </p:cNvPr>
          <p:cNvGrpSpPr/>
          <p:nvPr/>
        </p:nvGrpSpPr>
        <p:grpSpPr>
          <a:xfrm>
            <a:off x="643789" y="385996"/>
            <a:ext cx="5430152" cy="8376796"/>
            <a:chOff x="643789" y="385996"/>
            <a:chExt cx="5430152" cy="837679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8C47F15-340E-B441-9CFD-45E31FE11FC7}"/>
                </a:ext>
              </a:extLst>
            </p:cNvPr>
            <p:cNvGrpSpPr/>
            <p:nvPr/>
          </p:nvGrpSpPr>
          <p:grpSpPr>
            <a:xfrm>
              <a:off x="643789" y="385996"/>
              <a:ext cx="5233136" cy="8376796"/>
              <a:chOff x="643789" y="385996"/>
              <a:chExt cx="5233136" cy="8376796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4D1717-0DA5-2548-BBD3-EAD07ADA8E79}"/>
                  </a:ext>
                </a:extLst>
              </p:cNvPr>
              <p:cNvSpPr txBox="1"/>
              <p:nvPr/>
            </p:nvSpPr>
            <p:spPr>
              <a:xfrm rot="16200000">
                <a:off x="1305267" y="548638"/>
                <a:ext cx="5966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HCT116 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CF4A9F-6737-004D-948F-AE4CE9F550EF}"/>
                  </a:ext>
                </a:extLst>
              </p:cNvPr>
              <p:cNvSpPr txBox="1"/>
              <p:nvPr/>
            </p:nvSpPr>
            <p:spPr>
              <a:xfrm rot="16200000">
                <a:off x="966109" y="570089"/>
                <a:ext cx="5421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HCT116 </a:t>
                </a:r>
              </a:p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DNaseq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546313-4E0D-1743-9C6F-520D7C5F449D}"/>
                  </a:ext>
                </a:extLst>
              </p:cNvPr>
              <p:cNvSpPr txBox="1"/>
              <p:nvPr/>
            </p:nvSpPr>
            <p:spPr>
              <a:xfrm rot="16200000">
                <a:off x="2403485" y="603885"/>
                <a:ext cx="5068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HeLa </a:t>
                </a:r>
              </a:p>
              <a:p>
                <a:r>
                  <a:rPr lang="en-US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DNaseq</a:t>
                </a:r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6098946-DF33-364B-9205-DC0A8A4E1079}"/>
                  </a:ext>
                </a:extLst>
              </p:cNvPr>
              <p:cNvSpPr txBox="1"/>
              <p:nvPr/>
            </p:nvSpPr>
            <p:spPr>
              <a:xfrm rot="16200000">
                <a:off x="2773151" y="568216"/>
                <a:ext cx="5966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HeLa 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35FE8C-7A6C-AF4C-AD36-A488B37A8D00}"/>
                  </a:ext>
                </a:extLst>
              </p:cNvPr>
              <p:cNvSpPr txBox="1"/>
              <p:nvPr/>
            </p:nvSpPr>
            <p:spPr>
              <a:xfrm rot="16200000">
                <a:off x="3517316" y="569463"/>
                <a:ext cx="5966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HEK293 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1BC5CB7-EC85-FA4D-8F91-9F8E9A964012}"/>
                  </a:ext>
                </a:extLst>
              </p:cNvPr>
              <p:cNvSpPr txBox="1"/>
              <p:nvPr/>
            </p:nvSpPr>
            <p:spPr>
              <a:xfrm rot="16200000">
                <a:off x="4692118" y="530426"/>
                <a:ext cx="5966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GM12878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pic>
            <p:nvPicPr>
              <p:cNvPr id="5" name="Picture 4" descr="A screenshot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2B868CCE-9632-AD4A-9C82-96F7ED1ACD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3108"/>
              <a:stretch/>
            </p:blipFill>
            <p:spPr>
              <a:xfrm rot="16200000">
                <a:off x="2387045" y="-765243"/>
                <a:ext cx="1753034" cy="5188627"/>
              </a:xfrm>
              <a:prstGeom prst="rect">
                <a:avLst/>
              </a:prstGeom>
            </p:spPr>
          </p:pic>
          <p:pic>
            <p:nvPicPr>
              <p:cNvPr id="11" name="Picture 10" descr="Chart&#10;&#10;Description automatically generated">
                <a:extLst>
                  <a:ext uri="{FF2B5EF4-FFF2-40B4-BE49-F238E27FC236}">
                    <a16:creationId xmlns:a16="http://schemas.microsoft.com/office/drawing/2014/main" id="{D2B3EE52-D9E6-324C-B924-B77F31DE09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393" b="2960"/>
              <a:stretch/>
            </p:blipFill>
            <p:spPr>
              <a:xfrm rot="16200000">
                <a:off x="2426612" y="1086948"/>
                <a:ext cx="1684590" cy="5177937"/>
              </a:xfrm>
              <a:prstGeom prst="rect">
                <a:avLst/>
              </a:prstGeom>
            </p:spPr>
          </p:pic>
          <p:pic>
            <p:nvPicPr>
              <p:cNvPr id="14" name="Picture 13" descr="Timeline&#10;&#10;Description automatically generated">
                <a:extLst>
                  <a:ext uri="{FF2B5EF4-FFF2-40B4-BE49-F238E27FC236}">
                    <a16:creationId xmlns:a16="http://schemas.microsoft.com/office/drawing/2014/main" id="{73F75DC0-41E2-0B4B-8532-8B7773F4D4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3034"/>
              <a:stretch/>
            </p:blipFill>
            <p:spPr>
              <a:xfrm rot="16200000">
                <a:off x="2276773" y="3076672"/>
                <a:ext cx="1951293" cy="5217261"/>
              </a:xfrm>
              <a:prstGeom prst="rect">
                <a:avLst/>
              </a:prstGeom>
            </p:spPr>
          </p:pic>
          <p:pic>
            <p:nvPicPr>
              <p:cNvPr id="41" name="Picture 40" descr="Chart&#10;&#10;Description automatically generated">
                <a:extLst>
                  <a:ext uri="{FF2B5EF4-FFF2-40B4-BE49-F238E27FC236}">
                    <a16:creationId xmlns:a16="http://schemas.microsoft.com/office/drawing/2014/main" id="{9066F9FE-AB23-6347-9E47-66F262F5D8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b="2540"/>
              <a:stretch/>
            </p:blipFill>
            <p:spPr>
              <a:xfrm rot="16200000">
                <a:off x="2353986" y="5117069"/>
                <a:ext cx="1843030" cy="5202849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26A6B56-BDEC-9F4C-A543-E15FC4BF9EB2}"/>
                  </a:ext>
                </a:extLst>
              </p:cNvPr>
              <p:cNvSpPr txBox="1"/>
              <p:nvPr/>
            </p:nvSpPr>
            <p:spPr>
              <a:xfrm rot="16200000">
                <a:off x="1377965" y="1364515"/>
                <a:ext cx="256216" cy="1640542"/>
              </a:xfrm>
              <a:prstGeom prst="rect">
                <a:avLst/>
              </a:prstGeom>
              <a:solidFill>
                <a:srgbClr val="D240E9">
                  <a:alpha val="1954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E58BB0A-0CE8-B047-B451-83BD129E22E6}"/>
                  </a:ext>
                </a:extLst>
              </p:cNvPr>
              <p:cNvSpPr txBox="1"/>
              <p:nvPr/>
            </p:nvSpPr>
            <p:spPr>
              <a:xfrm rot="16200000">
                <a:off x="2652606" y="2598817"/>
                <a:ext cx="283194" cy="1242700"/>
              </a:xfrm>
              <a:prstGeom prst="rect">
                <a:avLst/>
              </a:prstGeom>
              <a:solidFill>
                <a:srgbClr val="D240E9">
                  <a:alpha val="1954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CB34CE-2DD3-F24B-ABC3-1570A424B2DE}"/>
                  </a:ext>
                </a:extLst>
              </p:cNvPr>
              <p:cNvSpPr txBox="1"/>
              <p:nvPr/>
            </p:nvSpPr>
            <p:spPr>
              <a:xfrm rot="16200000">
                <a:off x="3731944" y="5197671"/>
                <a:ext cx="314198" cy="1177657"/>
              </a:xfrm>
              <a:prstGeom prst="rect">
                <a:avLst/>
              </a:prstGeom>
              <a:solidFill>
                <a:srgbClr val="D240E9">
                  <a:alpha val="1954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189CE6D-78BA-1B48-9A99-678AD86F1B32}"/>
                  </a:ext>
                </a:extLst>
              </p:cNvPr>
              <p:cNvSpPr txBox="1"/>
              <p:nvPr/>
            </p:nvSpPr>
            <p:spPr>
              <a:xfrm rot="16200000">
                <a:off x="4885919" y="7413964"/>
                <a:ext cx="263731" cy="1152388"/>
              </a:xfrm>
              <a:prstGeom prst="rect">
                <a:avLst/>
              </a:prstGeom>
              <a:solidFill>
                <a:srgbClr val="D240E9">
                  <a:alpha val="1954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35093B7-ED02-8E44-A746-2903122A6982}"/>
                  </a:ext>
                </a:extLst>
              </p:cNvPr>
              <p:cNvSpPr txBox="1"/>
              <p:nvPr/>
            </p:nvSpPr>
            <p:spPr>
              <a:xfrm rot="16200000">
                <a:off x="2995165" y="6162266"/>
                <a:ext cx="314529" cy="4886524"/>
              </a:xfrm>
              <a:prstGeom prst="rect">
                <a:avLst/>
              </a:prstGeom>
              <a:solidFill>
                <a:srgbClr val="D240E9">
                  <a:alpha val="1954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AF105FA-5819-7948-B944-3863D61683BA}"/>
                  </a:ext>
                </a:extLst>
              </p:cNvPr>
              <p:cNvSpPr txBox="1"/>
              <p:nvPr/>
            </p:nvSpPr>
            <p:spPr>
              <a:xfrm rot="16200000">
                <a:off x="4850061" y="7727728"/>
                <a:ext cx="263731" cy="1152388"/>
              </a:xfrm>
              <a:prstGeom prst="rect">
                <a:avLst/>
              </a:prstGeom>
              <a:solidFill>
                <a:srgbClr val="D240E9">
                  <a:alpha val="1954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DE88990-4D80-F143-B035-6F4B6ED690F7}"/>
                </a:ext>
              </a:extLst>
            </p:cNvPr>
            <p:cNvSpPr txBox="1"/>
            <p:nvPr/>
          </p:nvSpPr>
          <p:spPr>
            <a:xfrm rot="16200000">
              <a:off x="5673726" y="1495425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TTLL10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50E674D-1A62-C446-95FC-39CEB4693EDA}"/>
                </a:ext>
              </a:extLst>
            </p:cNvPr>
            <p:cNvSpPr txBox="1"/>
            <p:nvPr/>
          </p:nvSpPr>
          <p:spPr>
            <a:xfrm rot="16200000">
              <a:off x="5640033" y="200660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MIR200B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E4715D2-08B9-1E4B-B579-9192ED9D006A}"/>
                </a:ext>
              </a:extLst>
            </p:cNvPr>
            <p:cNvSpPr txBox="1"/>
            <p:nvPr/>
          </p:nvSpPr>
          <p:spPr>
            <a:xfrm rot="16200000">
              <a:off x="5669594" y="3422650"/>
              <a:ext cx="5741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NBPF19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32460B2-DE5E-6747-82C2-6F0903144BBE}"/>
                </a:ext>
              </a:extLst>
            </p:cNvPr>
            <p:cNvSpPr txBox="1"/>
            <p:nvPr/>
          </p:nvSpPr>
          <p:spPr>
            <a:xfrm rot="16200000">
              <a:off x="5550973" y="4133850"/>
              <a:ext cx="8114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NOTCH2NLC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08F594-2BBD-FD46-A883-D613A92830EF}"/>
                </a:ext>
              </a:extLst>
            </p:cNvPr>
            <p:cNvSpPr txBox="1"/>
            <p:nvPr/>
          </p:nvSpPr>
          <p:spPr>
            <a:xfrm rot="16200000">
              <a:off x="5733654" y="5006975"/>
              <a:ext cx="45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BRD4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76B5AEE-6C07-0343-B4E7-64BC64249F11}"/>
                </a:ext>
              </a:extLst>
            </p:cNvPr>
            <p:cNvSpPr txBox="1"/>
            <p:nvPr/>
          </p:nvSpPr>
          <p:spPr>
            <a:xfrm rot="16200000">
              <a:off x="5701594" y="5568950"/>
              <a:ext cx="5229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EPHX3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682AE20-A811-E846-BF27-556A311C3CB6}"/>
                </a:ext>
              </a:extLst>
            </p:cNvPr>
            <p:cNvSpPr txBox="1"/>
            <p:nvPr/>
          </p:nvSpPr>
          <p:spPr>
            <a:xfrm rot="16200000">
              <a:off x="5663091" y="6121400"/>
              <a:ext cx="6062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NOTCH3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520BE7E-438E-9248-8D54-169F91DFEB10}"/>
                </a:ext>
              </a:extLst>
            </p:cNvPr>
            <p:cNvSpPr txBox="1"/>
            <p:nvPr/>
          </p:nvSpPr>
          <p:spPr>
            <a:xfrm rot="16200000">
              <a:off x="5696785" y="6877050"/>
              <a:ext cx="5325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TMED1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4762D16-2AF8-964C-A2AD-A1DFB74CF1C5}"/>
                </a:ext>
              </a:extLst>
            </p:cNvPr>
            <p:cNvSpPr txBox="1"/>
            <p:nvPr/>
          </p:nvSpPr>
          <p:spPr>
            <a:xfrm rot="16200000">
              <a:off x="5722464" y="7673975"/>
              <a:ext cx="47481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DNM2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339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637862A-E4F8-4E4F-8A81-D6FB273F8568}"/>
              </a:ext>
            </a:extLst>
          </p:cNvPr>
          <p:cNvGrpSpPr/>
          <p:nvPr/>
        </p:nvGrpSpPr>
        <p:grpSpPr>
          <a:xfrm>
            <a:off x="107573" y="1430327"/>
            <a:ext cx="6642854" cy="4638623"/>
            <a:chOff x="287718" y="2473377"/>
            <a:chExt cx="5983057" cy="3926135"/>
          </a:xfrm>
        </p:grpSpPr>
        <p:pic>
          <p:nvPicPr>
            <p:cNvPr id="7" name="Picture 6" descr="Background pattern&#10;&#10;Description automatically generated with medium confidence">
              <a:extLst>
                <a:ext uri="{FF2B5EF4-FFF2-40B4-BE49-F238E27FC236}">
                  <a16:creationId xmlns:a16="http://schemas.microsoft.com/office/drawing/2014/main" id="{E34507F8-5AAC-994E-9BDF-50E6095C9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718" y="2484455"/>
              <a:ext cx="1466132" cy="3915057"/>
            </a:xfrm>
            <a:prstGeom prst="rect">
              <a:avLst/>
            </a:prstGeom>
          </p:spPr>
        </p:pic>
        <p:pic>
          <p:nvPicPr>
            <p:cNvPr id="9" name="Picture 8" descr="Background pattern&#10;&#10;Description automatically generated with medium confidence">
              <a:extLst>
                <a:ext uri="{FF2B5EF4-FFF2-40B4-BE49-F238E27FC236}">
                  <a16:creationId xmlns:a16="http://schemas.microsoft.com/office/drawing/2014/main" id="{DFEBD340-F99C-C245-A365-A9D71BD62D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6820" y="2499446"/>
              <a:ext cx="1460051" cy="3865286"/>
            </a:xfrm>
            <a:prstGeom prst="rect">
              <a:avLst/>
            </a:prstGeom>
          </p:spPr>
        </p:pic>
        <p:pic>
          <p:nvPicPr>
            <p:cNvPr id="11" name="Picture 10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8BC4C956-F1F3-7741-972B-DD1A4F048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8077" y="2533334"/>
              <a:ext cx="1442698" cy="3852476"/>
            </a:xfrm>
            <a:prstGeom prst="rect">
              <a:avLst/>
            </a:prstGeom>
          </p:spPr>
        </p:pic>
        <p:pic>
          <p:nvPicPr>
            <p:cNvPr id="15" name="Picture 14" descr="Background pattern&#10;&#10;Description automatically generated">
              <a:extLst>
                <a:ext uri="{FF2B5EF4-FFF2-40B4-BE49-F238E27FC236}">
                  <a16:creationId xmlns:a16="http://schemas.microsoft.com/office/drawing/2014/main" id="{9E84CDF4-C3D3-8E45-A14C-D22BBB814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6794" y="2473377"/>
              <a:ext cx="1461062" cy="3901516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F216AE4-071B-384B-B581-667A7F8700C0}"/>
              </a:ext>
            </a:extLst>
          </p:cNvPr>
          <p:cNvSpPr txBox="1"/>
          <p:nvPr/>
        </p:nvSpPr>
        <p:spPr>
          <a:xfrm>
            <a:off x="0" y="8729663"/>
            <a:ext cx="76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Figure S8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7882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6FE1A688-20A6-2F44-8B8D-6C9252D1EC5C}"/>
              </a:ext>
            </a:extLst>
          </p:cNvPr>
          <p:cNvSpPr txBox="1"/>
          <p:nvPr/>
        </p:nvSpPr>
        <p:spPr>
          <a:xfrm>
            <a:off x="0" y="8867001"/>
            <a:ext cx="6644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1CEEC3-F0A7-0D49-A14A-CC0916755C8A}"/>
              </a:ext>
            </a:extLst>
          </p:cNvPr>
          <p:cNvSpPr txBox="1"/>
          <p:nvPr/>
        </p:nvSpPr>
        <p:spPr>
          <a:xfrm>
            <a:off x="3857626" y="114300"/>
            <a:ext cx="2792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550EB-0EB8-F040-AD11-55DAEB425E95}"/>
              </a:ext>
            </a:extLst>
          </p:cNvPr>
          <p:cNvSpPr txBox="1"/>
          <p:nvPr/>
        </p:nvSpPr>
        <p:spPr>
          <a:xfrm>
            <a:off x="100013" y="2414588"/>
            <a:ext cx="27764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8137F5-A72A-3645-98F6-46F6B568F1DC}"/>
              </a:ext>
            </a:extLst>
          </p:cNvPr>
          <p:cNvSpPr txBox="1"/>
          <p:nvPr/>
        </p:nvSpPr>
        <p:spPr>
          <a:xfrm>
            <a:off x="3278188" y="2847975"/>
            <a:ext cx="29046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1A8DBD-F0A4-874E-B2C9-575128792D31}"/>
              </a:ext>
            </a:extLst>
          </p:cNvPr>
          <p:cNvSpPr txBox="1"/>
          <p:nvPr/>
        </p:nvSpPr>
        <p:spPr>
          <a:xfrm>
            <a:off x="314325" y="6443663"/>
            <a:ext cx="26962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CEEF5D-A643-F545-B161-C0ED3CD964BF}"/>
              </a:ext>
            </a:extLst>
          </p:cNvPr>
          <p:cNvGrpSpPr/>
          <p:nvPr/>
        </p:nvGrpSpPr>
        <p:grpSpPr>
          <a:xfrm>
            <a:off x="219148" y="2599148"/>
            <a:ext cx="3015890" cy="1658692"/>
            <a:chOff x="219148" y="2599148"/>
            <a:chExt cx="3015890" cy="1658692"/>
          </a:xfrm>
        </p:grpSpPr>
        <p:pic>
          <p:nvPicPr>
            <p:cNvPr id="9" name="Picture 8" descr="Chart, histogram&#10;&#10;Description automatically generated">
              <a:extLst>
                <a:ext uri="{FF2B5EF4-FFF2-40B4-BE49-F238E27FC236}">
                  <a16:creationId xmlns:a16="http://schemas.microsoft.com/office/drawing/2014/main" id="{8626D864-5888-174B-93EC-577569CC0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091" t="12122" r="3054" b="11763"/>
            <a:stretch/>
          </p:blipFill>
          <p:spPr>
            <a:xfrm>
              <a:off x="445121" y="2599148"/>
              <a:ext cx="2701904" cy="147357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A9142B-CB16-114B-A6F6-9E6D22114EA4}"/>
                </a:ext>
              </a:extLst>
            </p:cNvPr>
            <p:cNvSpPr txBox="1"/>
            <p:nvPr/>
          </p:nvSpPr>
          <p:spPr>
            <a:xfrm>
              <a:off x="2204552" y="2653822"/>
              <a:ext cx="857645" cy="554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55" name="Picture 54" descr="Chart, histogram&#10;&#10;Description automatically generated">
              <a:extLst>
                <a:ext uri="{FF2B5EF4-FFF2-40B4-BE49-F238E27FC236}">
                  <a16:creationId xmlns:a16="http://schemas.microsoft.com/office/drawing/2014/main" id="{F78601EB-3C8F-704F-8E89-E1C0F3634B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6309" t="16151" r="26519" b="60759"/>
            <a:stretch/>
          </p:blipFill>
          <p:spPr>
            <a:xfrm>
              <a:off x="1989390" y="2679048"/>
              <a:ext cx="111883" cy="707148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34DC51B-DE2F-EC48-92B8-FB842022C851}"/>
                </a:ext>
              </a:extLst>
            </p:cNvPr>
            <p:cNvSpPr txBox="1"/>
            <p:nvPr/>
          </p:nvSpPr>
          <p:spPr>
            <a:xfrm>
              <a:off x="2028678" y="2637450"/>
              <a:ext cx="9156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25 cells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1765FD6-5A92-BC41-9141-BC266CF7BB27}"/>
                </a:ext>
              </a:extLst>
            </p:cNvPr>
            <p:cNvSpPr txBox="1"/>
            <p:nvPr/>
          </p:nvSpPr>
          <p:spPr>
            <a:xfrm>
              <a:off x="2038329" y="3049807"/>
              <a:ext cx="5405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ATAC-seq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03D8B4A-E930-A541-9642-200EF575CC65}"/>
                </a:ext>
              </a:extLst>
            </p:cNvPr>
            <p:cNvSpPr txBox="1"/>
            <p:nvPr/>
          </p:nvSpPr>
          <p:spPr>
            <a:xfrm>
              <a:off x="2045685" y="3223258"/>
              <a:ext cx="7457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Omni ATAC-seq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2DD3A49-9A06-0F4F-A0D7-B144B99B1F89}"/>
                </a:ext>
              </a:extLst>
            </p:cNvPr>
            <p:cNvSpPr txBox="1"/>
            <p:nvPr/>
          </p:nvSpPr>
          <p:spPr>
            <a:xfrm>
              <a:off x="2845188" y="4027008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262CE22-5263-1A4C-96C9-D4B7E0272E3E}"/>
                </a:ext>
              </a:extLst>
            </p:cNvPr>
            <p:cNvSpPr txBox="1"/>
            <p:nvPr/>
          </p:nvSpPr>
          <p:spPr>
            <a:xfrm>
              <a:off x="1609334" y="4026802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TSS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D928E91-4615-1448-A9D7-5C4FA9393361}"/>
                </a:ext>
              </a:extLst>
            </p:cNvPr>
            <p:cNvSpPr txBox="1"/>
            <p:nvPr/>
          </p:nvSpPr>
          <p:spPr>
            <a:xfrm>
              <a:off x="335111" y="4018326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B5208D-2101-B44F-8E68-CB197A1FD541}"/>
                </a:ext>
              </a:extLst>
            </p:cNvPr>
            <p:cNvSpPr txBox="1"/>
            <p:nvPr/>
          </p:nvSpPr>
          <p:spPr>
            <a:xfrm>
              <a:off x="281159" y="3870921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959C179-A7BE-314C-93E9-C639714D533D}"/>
                </a:ext>
              </a:extLst>
            </p:cNvPr>
            <p:cNvSpPr txBox="1"/>
            <p:nvPr/>
          </p:nvSpPr>
          <p:spPr>
            <a:xfrm>
              <a:off x="219148" y="3575580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533EA5A-9706-5642-8E48-6D80CD3BEA6D}"/>
                </a:ext>
              </a:extLst>
            </p:cNvPr>
            <p:cNvSpPr txBox="1"/>
            <p:nvPr/>
          </p:nvSpPr>
          <p:spPr>
            <a:xfrm>
              <a:off x="226505" y="3273933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EEA11EC-1FDF-E44D-B378-B2F44B85C1C8}"/>
                </a:ext>
              </a:extLst>
            </p:cNvPr>
            <p:cNvSpPr txBox="1"/>
            <p:nvPr/>
          </p:nvSpPr>
          <p:spPr>
            <a:xfrm>
              <a:off x="221250" y="2978592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D393EA7-DBF6-014A-A20D-C0A419326B19}"/>
                </a:ext>
              </a:extLst>
            </p:cNvPr>
            <p:cNvSpPr txBox="1"/>
            <p:nvPr/>
          </p:nvSpPr>
          <p:spPr>
            <a:xfrm>
              <a:off x="228607" y="2695864"/>
              <a:ext cx="3129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A10D8DD-ECF8-BA41-95B9-C1C0F86109F6}"/>
                </a:ext>
              </a:extLst>
            </p:cNvPr>
            <p:cNvSpPr txBox="1"/>
            <p:nvPr/>
          </p:nvSpPr>
          <p:spPr>
            <a:xfrm>
              <a:off x="2028678" y="2845268"/>
              <a:ext cx="9156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500 cells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E5CF47E-EE29-2944-9DA7-7BE11DF4FD42}"/>
              </a:ext>
            </a:extLst>
          </p:cNvPr>
          <p:cNvGrpSpPr/>
          <p:nvPr/>
        </p:nvGrpSpPr>
        <p:grpSpPr>
          <a:xfrm>
            <a:off x="183345" y="4421199"/>
            <a:ext cx="3082609" cy="1831749"/>
            <a:chOff x="183345" y="4421199"/>
            <a:chExt cx="3082609" cy="1831749"/>
          </a:xfrm>
        </p:grpSpPr>
        <p:pic>
          <p:nvPicPr>
            <p:cNvPr id="13" name="Picture 12" descr="Chart, histogram&#10;&#10;Description automatically generated">
              <a:extLst>
                <a:ext uri="{FF2B5EF4-FFF2-40B4-BE49-F238E27FC236}">
                  <a16:creationId xmlns:a16="http://schemas.microsoft.com/office/drawing/2014/main" id="{C5D747A4-4690-F540-8D82-9D75AB395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487" t="11616" r="3377" b="11717"/>
            <a:stretch/>
          </p:blipFill>
          <p:spPr>
            <a:xfrm>
              <a:off x="484428" y="4421199"/>
              <a:ext cx="2675127" cy="1647221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4F7020D-057D-BB41-99F1-43EADE52B269}"/>
                </a:ext>
              </a:extLst>
            </p:cNvPr>
            <p:cNvSpPr txBox="1"/>
            <p:nvPr/>
          </p:nvSpPr>
          <p:spPr>
            <a:xfrm>
              <a:off x="2162930" y="4461387"/>
              <a:ext cx="907044" cy="5728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69" name="Picture 68" descr="Chart, histogram&#10;&#10;Description automatically generated">
              <a:extLst>
                <a:ext uri="{FF2B5EF4-FFF2-40B4-BE49-F238E27FC236}">
                  <a16:creationId xmlns:a16="http://schemas.microsoft.com/office/drawing/2014/main" id="{A87E95F5-73A3-B847-A979-B85E776FB3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6309" t="16151" r="26519" b="60759"/>
            <a:stretch/>
          </p:blipFill>
          <p:spPr>
            <a:xfrm>
              <a:off x="2200017" y="4499226"/>
              <a:ext cx="146019" cy="707148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034D6F3-92E7-C440-B2DD-1B93D8794FD9}"/>
                </a:ext>
              </a:extLst>
            </p:cNvPr>
            <p:cNvSpPr txBox="1"/>
            <p:nvPr/>
          </p:nvSpPr>
          <p:spPr>
            <a:xfrm>
              <a:off x="387629" y="6022116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-2Kb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C46C761-F3F9-3B4C-9366-979DB4E83879}"/>
                </a:ext>
              </a:extLst>
            </p:cNvPr>
            <p:cNvSpPr txBox="1"/>
            <p:nvPr/>
          </p:nvSpPr>
          <p:spPr>
            <a:xfrm>
              <a:off x="2876104" y="6016294"/>
              <a:ext cx="3898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921F31C7-A214-994D-868B-62B82CA00270}"/>
                </a:ext>
              </a:extLst>
            </p:cNvPr>
            <p:cNvSpPr txBox="1"/>
            <p:nvPr/>
          </p:nvSpPr>
          <p:spPr>
            <a:xfrm>
              <a:off x="1415513" y="6018820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932672A-1C7F-4540-9A6A-F0AA1D1BEC3C}"/>
                </a:ext>
              </a:extLst>
            </p:cNvPr>
            <p:cNvSpPr txBox="1"/>
            <p:nvPr/>
          </p:nvSpPr>
          <p:spPr>
            <a:xfrm>
              <a:off x="1922446" y="6015398"/>
              <a:ext cx="3385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EE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505046C-4ABB-3E48-A059-75CF53E44908}"/>
                </a:ext>
              </a:extLst>
            </p:cNvPr>
            <p:cNvSpPr txBox="1"/>
            <p:nvPr/>
          </p:nvSpPr>
          <p:spPr>
            <a:xfrm>
              <a:off x="328265" y="590657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D2851826-D759-1947-8628-ECAAC17ED9CB}"/>
                </a:ext>
              </a:extLst>
            </p:cNvPr>
            <p:cNvSpPr txBox="1"/>
            <p:nvPr/>
          </p:nvSpPr>
          <p:spPr>
            <a:xfrm>
              <a:off x="226372" y="5677872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BF04C4C-0767-3442-AF36-100E147B5289}"/>
                </a:ext>
              </a:extLst>
            </p:cNvPr>
            <p:cNvSpPr txBox="1"/>
            <p:nvPr/>
          </p:nvSpPr>
          <p:spPr>
            <a:xfrm>
              <a:off x="307920" y="5444048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BE31FA1-71CB-E24C-AD40-996F482ADBBB}"/>
                </a:ext>
              </a:extLst>
            </p:cNvPr>
            <p:cNvSpPr txBox="1"/>
            <p:nvPr/>
          </p:nvSpPr>
          <p:spPr>
            <a:xfrm>
              <a:off x="233982" y="5232127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7.5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C677F88-4E5C-A445-AB10-6E6C6B701950}"/>
                </a:ext>
              </a:extLst>
            </p:cNvPr>
            <p:cNvSpPr txBox="1"/>
            <p:nvPr/>
          </p:nvSpPr>
          <p:spPr>
            <a:xfrm>
              <a:off x="263027" y="500280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826300B4-CA9C-F845-8A8D-9F1FEE254DC4}"/>
                </a:ext>
              </a:extLst>
            </p:cNvPr>
            <p:cNvSpPr txBox="1"/>
            <p:nvPr/>
          </p:nvSpPr>
          <p:spPr>
            <a:xfrm>
              <a:off x="183345" y="4787312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12.5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043F5DE-60D2-9845-AE0F-7A992632B8A1}"/>
                </a:ext>
              </a:extLst>
            </p:cNvPr>
            <p:cNvSpPr txBox="1"/>
            <p:nvPr/>
          </p:nvSpPr>
          <p:spPr>
            <a:xfrm>
              <a:off x="265822" y="455768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863D708-0C0D-8A45-AD19-16C37FA6BD01}"/>
                </a:ext>
              </a:extLst>
            </p:cNvPr>
            <p:cNvSpPr txBox="1"/>
            <p:nvPr/>
          </p:nvSpPr>
          <p:spPr>
            <a:xfrm>
              <a:off x="2287296" y="4457013"/>
              <a:ext cx="9156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25 cells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79F5386-393B-FB44-8B3B-46D21C53BBCF}"/>
                </a:ext>
              </a:extLst>
            </p:cNvPr>
            <p:cNvSpPr txBox="1"/>
            <p:nvPr/>
          </p:nvSpPr>
          <p:spPr>
            <a:xfrm>
              <a:off x="2296947" y="4869370"/>
              <a:ext cx="5405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ATAC-seq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9FC64E0-80D8-DF40-AFAE-4CCD0609C203}"/>
                </a:ext>
              </a:extLst>
            </p:cNvPr>
            <p:cNvSpPr txBox="1"/>
            <p:nvPr/>
          </p:nvSpPr>
          <p:spPr>
            <a:xfrm>
              <a:off x="2304303" y="5042821"/>
              <a:ext cx="7457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Omni ATAC-seq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32CEF3D-5560-454C-96B2-4484ADA63159}"/>
                </a:ext>
              </a:extLst>
            </p:cNvPr>
            <p:cNvSpPr txBox="1"/>
            <p:nvPr/>
          </p:nvSpPr>
          <p:spPr>
            <a:xfrm>
              <a:off x="2287296" y="4664831"/>
              <a:ext cx="9156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500 cells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2CB4EF1-8BDC-1C42-8E21-0FB09374F584}"/>
              </a:ext>
            </a:extLst>
          </p:cNvPr>
          <p:cNvGrpSpPr/>
          <p:nvPr/>
        </p:nvGrpSpPr>
        <p:grpSpPr>
          <a:xfrm>
            <a:off x="3979753" y="385710"/>
            <a:ext cx="2498788" cy="1903187"/>
            <a:chOff x="3979753" y="385710"/>
            <a:chExt cx="2498788" cy="190318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0B36FCF-B4F9-574B-BC2D-9099D058FA9B}"/>
                </a:ext>
              </a:extLst>
            </p:cNvPr>
            <p:cNvGrpSpPr/>
            <p:nvPr/>
          </p:nvGrpSpPr>
          <p:grpSpPr>
            <a:xfrm>
              <a:off x="3979753" y="385710"/>
              <a:ext cx="2498788" cy="1714972"/>
              <a:chOff x="458304" y="2629688"/>
              <a:chExt cx="2498788" cy="1714972"/>
            </a:xfrm>
          </p:grpSpPr>
          <p:pic>
            <p:nvPicPr>
              <p:cNvPr id="7" name="Picture 6" descr="Chart, bar chart&#10;&#10;Description automatically generated">
                <a:extLst>
                  <a:ext uri="{FF2B5EF4-FFF2-40B4-BE49-F238E27FC236}">
                    <a16:creationId xmlns:a16="http://schemas.microsoft.com/office/drawing/2014/main" id="{EC41F9D7-4F71-F04F-8A3E-E14595920B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0348" t="10416" r="6042" b="14677"/>
              <a:stretch/>
            </p:blipFill>
            <p:spPr>
              <a:xfrm>
                <a:off x="744132" y="2684993"/>
                <a:ext cx="2113368" cy="152124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C22CDD6-565D-A44B-ADC1-0152CC76E198}"/>
                  </a:ext>
                </a:extLst>
              </p:cNvPr>
              <p:cNvSpPr txBox="1"/>
              <p:nvPr/>
            </p:nvSpPr>
            <p:spPr>
              <a:xfrm>
                <a:off x="1794116" y="4152637"/>
                <a:ext cx="54053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ATAC-seq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50369EE-7C38-DF4D-B0AD-3FE7ED1B1C5B}"/>
                  </a:ext>
                </a:extLst>
              </p:cNvPr>
              <p:cNvSpPr txBox="1"/>
              <p:nvPr/>
            </p:nvSpPr>
            <p:spPr>
              <a:xfrm>
                <a:off x="2211375" y="4159994"/>
                <a:ext cx="74571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Omni ATAC-seq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85AFF2-444C-0A4C-B533-98EA0417F7B8}"/>
                  </a:ext>
                </a:extLst>
              </p:cNvPr>
              <p:cNvSpPr txBox="1"/>
              <p:nvPr/>
            </p:nvSpPr>
            <p:spPr>
              <a:xfrm>
                <a:off x="586477" y="4073809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58EFEF2-C85E-0047-9E87-6B4054270EEA}"/>
                  </a:ext>
                </a:extLst>
              </p:cNvPr>
              <p:cNvSpPr txBox="1"/>
              <p:nvPr/>
            </p:nvSpPr>
            <p:spPr>
              <a:xfrm>
                <a:off x="587528" y="3841530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192CFF-D611-F64F-B0B5-AE9AC38B9E94}"/>
                  </a:ext>
                </a:extLst>
              </p:cNvPr>
              <p:cNvSpPr txBox="1"/>
              <p:nvPr/>
            </p:nvSpPr>
            <p:spPr>
              <a:xfrm>
                <a:off x="538130" y="3584027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9410C42-E105-9441-8BBF-A7D346D15F66}"/>
                  </a:ext>
                </a:extLst>
              </p:cNvPr>
              <p:cNvSpPr txBox="1"/>
              <p:nvPr/>
            </p:nvSpPr>
            <p:spPr>
              <a:xfrm>
                <a:off x="532874" y="3351749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1F8CF93-9A08-D744-9B63-67883421756A}"/>
                  </a:ext>
                </a:extLst>
              </p:cNvPr>
              <p:cNvSpPr txBox="1"/>
              <p:nvPr/>
            </p:nvSpPr>
            <p:spPr>
              <a:xfrm>
                <a:off x="540231" y="310685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D2E4F8C-277C-BF48-9E62-5E945E69D87B}"/>
                  </a:ext>
                </a:extLst>
              </p:cNvPr>
              <p:cNvSpPr txBox="1"/>
              <p:nvPr/>
            </p:nvSpPr>
            <p:spPr>
              <a:xfrm>
                <a:off x="534976" y="2861967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0AE31AF-F105-9D43-AB42-D6829C228127}"/>
                  </a:ext>
                </a:extLst>
              </p:cNvPr>
              <p:cNvSpPr txBox="1"/>
              <p:nvPr/>
            </p:nvSpPr>
            <p:spPr>
              <a:xfrm>
                <a:off x="536027" y="262968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DDE8C2-CCE7-D846-A699-C25BDFF93F7A}"/>
                  </a:ext>
                </a:extLst>
              </p:cNvPr>
              <p:cNvSpPr txBox="1"/>
              <p:nvPr/>
            </p:nvSpPr>
            <p:spPr>
              <a:xfrm rot="16200000">
                <a:off x="353147" y="3254002"/>
                <a:ext cx="4411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FRiP</a:t>
                </a:r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8EBDD78-7090-E748-9FB9-D88B55122EF1}"/>
                </a:ext>
              </a:extLst>
            </p:cNvPr>
            <p:cNvSpPr txBox="1"/>
            <p:nvPr/>
          </p:nvSpPr>
          <p:spPr>
            <a:xfrm>
              <a:off x="4316683" y="1911544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</a:p>
            <a:p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25 cells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CB47571-A5DD-2A4F-BC66-7D93ED4C875D}"/>
                </a:ext>
              </a:extLst>
            </p:cNvPr>
            <p:cNvSpPr txBox="1"/>
            <p:nvPr/>
          </p:nvSpPr>
          <p:spPr>
            <a:xfrm>
              <a:off x="4854094" y="1919565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</a:p>
            <a:p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500 cells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26C0906-CE06-FF49-B73E-269AA70D3743}"/>
              </a:ext>
            </a:extLst>
          </p:cNvPr>
          <p:cNvGrpSpPr/>
          <p:nvPr/>
        </p:nvGrpSpPr>
        <p:grpSpPr>
          <a:xfrm>
            <a:off x="-44027" y="157163"/>
            <a:ext cx="3822651" cy="2116778"/>
            <a:chOff x="-44027" y="157163"/>
            <a:chExt cx="3822651" cy="2116778"/>
          </a:xfrm>
        </p:grpSpPr>
        <p:pic>
          <p:nvPicPr>
            <p:cNvPr id="27" name="Picture 26" descr="Chart, bar chart&#10;&#10;Description automatically generated">
              <a:extLst>
                <a:ext uri="{FF2B5EF4-FFF2-40B4-BE49-F238E27FC236}">
                  <a16:creationId xmlns:a16="http://schemas.microsoft.com/office/drawing/2014/main" id="{3D742423-24AB-614E-B36F-1D2C1F564D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7173" b="4726"/>
            <a:stretch/>
          </p:blipFill>
          <p:spPr>
            <a:xfrm>
              <a:off x="1178559" y="196662"/>
              <a:ext cx="2600065" cy="194371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EC6B096-08C9-924D-8460-C5673DE30A4D}"/>
                </a:ext>
              </a:extLst>
            </p:cNvPr>
            <p:cNvSpPr txBox="1"/>
            <p:nvPr/>
          </p:nvSpPr>
          <p:spPr>
            <a:xfrm>
              <a:off x="128588" y="157163"/>
              <a:ext cx="285656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pic>
          <p:nvPicPr>
            <p:cNvPr id="78" name="Picture 77" descr="Chart, bar chart&#10;&#10;Description automatically generated">
              <a:extLst>
                <a:ext uri="{FF2B5EF4-FFF2-40B4-BE49-F238E27FC236}">
                  <a16:creationId xmlns:a16="http://schemas.microsoft.com/office/drawing/2014/main" id="{2D0C0FB6-90DB-1C49-A68D-F9211CDAB3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" t="69940" r="78018" b="4693"/>
            <a:stretch/>
          </p:blipFill>
          <p:spPr>
            <a:xfrm>
              <a:off x="31896" y="1617594"/>
              <a:ext cx="841864" cy="53971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5E5670-AEDE-EF40-898E-342ACB4EC3B0}"/>
                </a:ext>
              </a:extLst>
            </p:cNvPr>
            <p:cNvSpPr txBox="1"/>
            <p:nvPr/>
          </p:nvSpPr>
          <p:spPr>
            <a:xfrm>
              <a:off x="748453" y="1547707"/>
              <a:ext cx="5565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One-Pot</a:t>
              </a:r>
            </a:p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UniNicE-seq_25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8D1D0BD-907C-5F4D-A235-D4E06EA5D381}"/>
                </a:ext>
              </a:extLst>
            </p:cNvPr>
            <p:cNvSpPr txBox="1"/>
            <p:nvPr/>
          </p:nvSpPr>
          <p:spPr>
            <a:xfrm>
              <a:off x="755227" y="1828801"/>
              <a:ext cx="4700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One-Pot</a:t>
              </a:r>
            </a:p>
            <a:p>
              <a:r>
                <a:rPr lang="en-US" sz="4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5CEFF3C-8FE0-A942-B56D-FCDC9131AF42}"/>
                </a:ext>
              </a:extLst>
            </p:cNvPr>
            <p:cNvSpPr txBox="1"/>
            <p:nvPr/>
          </p:nvSpPr>
          <p:spPr>
            <a:xfrm>
              <a:off x="758614" y="1733973"/>
              <a:ext cx="421910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ATAC-seq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1F4271C-C099-E94A-A432-594C8EAF1CD8}"/>
                </a:ext>
              </a:extLst>
            </p:cNvPr>
            <p:cNvSpPr txBox="1"/>
            <p:nvPr/>
          </p:nvSpPr>
          <p:spPr>
            <a:xfrm>
              <a:off x="745067" y="2008293"/>
              <a:ext cx="559769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Omni ATAC-seq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2B775D-64EE-D24D-AEDB-5B2C8695BE98}"/>
                </a:ext>
              </a:extLst>
            </p:cNvPr>
            <p:cNvSpPr txBox="1"/>
            <p:nvPr/>
          </p:nvSpPr>
          <p:spPr>
            <a:xfrm>
              <a:off x="724746" y="2113279"/>
              <a:ext cx="213520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ABDD9CF-1D67-A04B-949E-BBD5F0025887}"/>
                </a:ext>
              </a:extLst>
            </p:cNvPr>
            <p:cNvSpPr txBox="1"/>
            <p:nvPr/>
          </p:nvSpPr>
          <p:spPr>
            <a:xfrm>
              <a:off x="443653" y="2116666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20000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FFEE903-89DD-D94E-84CD-631260290FEF}"/>
                </a:ext>
              </a:extLst>
            </p:cNvPr>
            <p:cNvSpPr txBox="1"/>
            <p:nvPr/>
          </p:nvSpPr>
          <p:spPr>
            <a:xfrm>
              <a:off x="199813" y="2120053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40000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C76BC62-583D-5242-9094-64233C85F025}"/>
                </a:ext>
              </a:extLst>
            </p:cNvPr>
            <p:cNvSpPr txBox="1"/>
            <p:nvPr/>
          </p:nvSpPr>
          <p:spPr>
            <a:xfrm>
              <a:off x="-44027" y="2116666"/>
              <a:ext cx="32893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latin typeface="Arial" panose="020B0604020202020204" pitchFamily="34" charset="0"/>
                  <a:cs typeface="Arial" panose="020B0604020202020204" pitchFamily="34" charset="0"/>
                </a:rPr>
                <a:t>60000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BC4D8DE-EFFC-8D44-9182-DAAD0DAA3A3E}"/>
                </a:ext>
              </a:extLst>
            </p:cNvPr>
            <p:cNvSpPr txBox="1"/>
            <p:nvPr/>
          </p:nvSpPr>
          <p:spPr>
            <a:xfrm>
              <a:off x="1021080" y="149013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F7A27CE-74FD-2D42-97EB-C8036F468C3B}"/>
                </a:ext>
              </a:extLst>
            </p:cNvPr>
            <p:cNvSpPr txBox="1"/>
            <p:nvPr/>
          </p:nvSpPr>
          <p:spPr>
            <a:xfrm>
              <a:off x="902547" y="1187026"/>
              <a:ext cx="3577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FFFE5BB-B25F-E349-9ADF-21951D923607}"/>
                </a:ext>
              </a:extLst>
            </p:cNvPr>
            <p:cNvSpPr txBox="1"/>
            <p:nvPr/>
          </p:nvSpPr>
          <p:spPr>
            <a:xfrm>
              <a:off x="858521" y="870373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10000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812EF53-1559-F846-90B4-41F084FABB4C}"/>
                </a:ext>
              </a:extLst>
            </p:cNvPr>
            <p:cNvSpPr txBox="1"/>
            <p:nvPr/>
          </p:nvSpPr>
          <p:spPr>
            <a:xfrm>
              <a:off x="858521" y="553720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15000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01C12AE-578D-F844-BA8E-69294910888B}"/>
                </a:ext>
              </a:extLst>
            </p:cNvPr>
            <p:cNvSpPr txBox="1"/>
            <p:nvPr/>
          </p:nvSpPr>
          <p:spPr>
            <a:xfrm>
              <a:off x="858521" y="243840"/>
              <a:ext cx="4010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20000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067A37-C324-8A43-9CFC-FFF22ADEAF8C}"/>
                </a:ext>
              </a:extLst>
            </p:cNvPr>
            <p:cNvSpPr txBox="1"/>
            <p:nvPr/>
          </p:nvSpPr>
          <p:spPr>
            <a:xfrm rot="16200000">
              <a:off x="380640" y="826199"/>
              <a:ext cx="96051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No. of Intersections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2464AB-5E13-1643-BF73-45C87268E9CD}"/>
                </a:ext>
              </a:extLst>
            </p:cNvPr>
            <p:cNvSpPr txBox="1"/>
            <p:nvPr/>
          </p:nvSpPr>
          <p:spPr>
            <a:xfrm>
              <a:off x="3366347" y="1456266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A7DC146-4117-8D4B-AC3D-2A5248B238CF}"/>
                </a:ext>
              </a:extLst>
            </p:cNvPr>
            <p:cNvSpPr txBox="1"/>
            <p:nvPr/>
          </p:nvSpPr>
          <p:spPr>
            <a:xfrm>
              <a:off x="2739813" y="1378372"/>
              <a:ext cx="416559" cy="778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4994E630-297F-4D41-8F4B-9B67FC08562B}"/>
                </a:ext>
              </a:extLst>
            </p:cNvPr>
            <p:cNvSpPr txBox="1"/>
            <p:nvPr/>
          </p:nvSpPr>
          <p:spPr>
            <a:xfrm>
              <a:off x="3193627" y="1429173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8B1FDA77-77CC-754F-9BAD-E67325F2F337}"/>
                </a:ext>
              </a:extLst>
            </p:cNvPr>
            <p:cNvSpPr txBox="1"/>
            <p:nvPr/>
          </p:nvSpPr>
          <p:spPr>
            <a:xfrm>
              <a:off x="2550160" y="1273387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E87B8052-88FE-CC42-B601-C86EB735D272}"/>
                </a:ext>
              </a:extLst>
            </p:cNvPr>
            <p:cNvSpPr txBox="1"/>
            <p:nvPr/>
          </p:nvSpPr>
          <p:spPr>
            <a:xfrm>
              <a:off x="2414694" y="1209040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FD07520-E744-6C4F-82F3-82BD524E425B}"/>
                </a:ext>
              </a:extLst>
            </p:cNvPr>
            <p:cNvSpPr txBox="1"/>
            <p:nvPr/>
          </p:nvSpPr>
          <p:spPr>
            <a:xfrm>
              <a:off x="2245361" y="1195493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D1174D6-4074-B542-A91D-274298A955C4}"/>
                </a:ext>
              </a:extLst>
            </p:cNvPr>
            <p:cNvSpPr txBox="1"/>
            <p:nvPr/>
          </p:nvSpPr>
          <p:spPr>
            <a:xfrm>
              <a:off x="2086187" y="1131147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9A49332-34C3-0B40-9BD7-F17EDC33FC6B}"/>
                </a:ext>
              </a:extLst>
            </p:cNvPr>
            <p:cNvSpPr txBox="1"/>
            <p:nvPr/>
          </p:nvSpPr>
          <p:spPr>
            <a:xfrm>
              <a:off x="1916854" y="1093893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BFDF4DD-EF5D-9A4B-9FB8-D41106C33501}"/>
                </a:ext>
              </a:extLst>
            </p:cNvPr>
            <p:cNvSpPr txBox="1"/>
            <p:nvPr/>
          </p:nvSpPr>
          <p:spPr>
            <a:xfrm>
              <a:off x="1622214" y="1056640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790354C-E09B-234E-AE6B-4AE6D180B6B4}"/>
                </a:ext>
              </a:extLst>
            </p:cNvPr>
            <p:cNvSpPr txBox="1"/>
            <p:nvPr/>
          </p:nvSpPr>
          <p:spPr>
            <a:xfrm>
              <a:off x="1422401" y="670560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4AC5DA7-C28A-F74E-A652-4E73CE7018F1}"/>
                </a:ext>
              </a:extLst>
            </p:cNvPr>
            <p:cNvSpPr txBox="1"/>
            <p:nvPr/>
          </p:nvSpPr>
          <p:spPr>
            <a:xfrm>
              <a:off x="1290321" y="335280"/>
              <a:ext cx="294639" cy="57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09A4BBA-9B73-A746-9AB9-00F3CC27FBDE}"/>
              </a:ext>
            </a:extLst>
          </p:cNvPr>
          <p:cNvGrpSpPr/>
          <p:nvPr/>
        </p:nvGrpSpPr>
        <p:grpSpPr>
          <a:xfrm>
            <a:off x="3335208" y="3364795"/>
            <a:ext cx="3522792" cy="2185106"/>
            <a:chOff x="3335208" y="3364795"/>
            <a:chExt cx="3522792" cy="2185106"/>
          </a:xfrm>
        </p:grpSpPr>
        <p:pic>
          <p:nvPicPr>
            <p:cNvPr id="107" name="Picture 106" descr="Chart, bar chart&#10;&#10;Description automatically generated">
              <a:extLst>
                <a:ext uri="{FF2B5EF4-FFF2-40B4-BE49-F238E27FC236}">
                  <a16:creationId xmlns:a16="http://schemas.microsoft.com/office/drawing/2014/main" id="{6D79FF4E-E85E-7349-9D79-544337050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17600" y="3364795"/>
              <a:ext cx="3320976" cy="218510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667CEC6-2949-824B-BD84-EDA94C5F2D0A}"/>
                </a:ext>
              </a:extLst>
            </p:cNvPr>
            <p:cNvSpPr txBox="1"/>
            <p:nvPr/>
          </p:nvSpPr>
          <p:spPr>
            <a:xfrm>
              <a:off x="4568253" y="3455232"/>
              <a:ext cx="2289747" cy="17696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112" name="Picture 111" descr="Chart, bar chart&#10;&#10;Description automatically generated">
              <a:extLst>
                <a:ext uri="{FF2B5EF4-FFF2-40B4-BE49-F238E27FC236}">
                  <a16:creationId xmlns:a16="http://schemas.microsoft.com/office/drawing/2014/main" id="{2945C982-0CDF-6E44-95DB-4A5B655453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7784" t="6190" r="60810" b="91674"/>
            <a:stretch/>
          </p:blipFill>
          <p:spPr>
            <a:xfrm>
              <a:off x="4849317" y="3488503"/>
              <a:ext cx="119921" cy="119920"/>
            </a:xfrm>
            <a:prstGeom prst="rect">
              <a:avLst/>
            </a:prstGeom>
          </p:spPr>
        </p:pic>
        <p:pic>
          <p:nvPicPr>
            <p:cNvPr id="113" name="Picture 112" descr="Chart, bar chart&#10;&#10;Description automatically generated">
              <a:extLst>
                <a:ext uri="{FF2B5EF4-FFF2-40B4-BE49-F238E27FC236}">
                  <a16:creationId xmlns:a16="http://schemas.microsoft.com/office/drawing/2014/main" id="{63F005AF-9A2D-114C-876C-0517CE7A68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2792" t="6190" r="45732" b="91621"/>
            <a:stretch/>
          </p:blipFill>
          <p:spPr>
            <a:xfrm>
              <a:off x="4845503" y="3606480"/>
              <a:ext cx="118044" cy="118576"/>
            </a:xfrm>
            <a:prstGeom prst="rect">
              <a:avLst/>
            </a:prstGeom>
          </p:spPr>
        </p:pic>
        <p:pic>
          <p:nvPicPr>
            <p:cNvPr id="114" name="Picture 113" descr="Chart, bar chart&#10;&#10;Description automatically generated">
              <a:extLst>
                <a:ext uri="{FF2B5EF4-FFF2-40B4-BE49-F238E27FC236}">
                  <a16:creationId xmlns:a16="http://schemas.microsoft.com/office/drawing/2014/main" id="{0EBDF3A2-11C0-BF43-85AB-D6D784CF5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9067" t="6244" r="29527" b="91621"/>
            <a:stretch/>
          </p:blipFill>
          <p:spPr>
            <a:xfrm>
              <a:off x="4853244" y="3721391"/>
              <a:ext cx="118663" cy="118663"/>
            </a:xfrm>
            <a:prstGeom prst="rect">
              <a:avLst/>
            </a:prstGeom>
          </p:spPr>
        </p:pic>
        <p:pic>
          <p:nvPicPr>
            <p:cNvPr id="115" name="Picture 114" descr="Chart, bar chart&#10;&#10;Description automatically generated">
              <a:extLst>
                <a:ext uri="{FF2B5EF4-FFF2-40B4-BE49-F238E27FC236}">
                  <a16:creationId xmlns:a16="http://schemas.microsoft.com/office/drawing/2014/main" id="{309603E5-43B7-1049-919E-937730B9E3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689" t="6244" r="16870" b="91621"/>
            <a:stretch/>
          </p:blipFill>
          <p:spPr>
            <a:xfrm>
              <a:off x="4849591" y="3833482"/>
              <a:ext cx="126541" cy="126331"/>
            </a:xfrm>
            <a:prstGeom prst="rect">
              <a:avLst/>
            </a:prstGeom>
          </p:spPr>
        </p:pic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98AC745-643A-8D40-AA50-0719CEA715B0}"/>
                </a:ext>
              </a:extLst>
            </p:cNvPr>
            <p:cNvSpPr txBox="1"/>
            <p:nvPr/>
          </p:nvSpPr>
          <p:spPr>
            <a:xfrm>
              <a:off x="4883056" y="3460659"/>
              <a:ext cx="12218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 25 cells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83738DA-2C4F-3C44-BD48-E4209F57C347}"/>
                </a:ext>
              </a:extLst>
            </p:cNvPr>
            <p:cNvSpPr txBox="1"/>
            <p:nvPr/>
          </p:nvSpPr>
          <p:spPr>
            <a:xfrm>
              <a:off x="4886222" y="3572171"/>
              <a:ext cx="12426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One-pot </a:t>
              </a:r>
              <a:r>
                <a:rPr lang="en-US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-seq 500 cells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4AE53937-72BB-5049-A675-4840ECD27518}"/>
                </a:ext>
              </a:extLst>
            </p:cNvPr>
            <p:cNvSpPr txBox="1"/>
            <p:nvPr/>
          </p:nvSpPr>
          <p:spPr>
            <a:xfrm>
              <a:off x="4897190" y="3687982"/>
              <a:ext cx="54053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ATAC-seq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624E447-3FAA-3541-A2A3-B9D8F06080F2}"/>
                </a:ext>
              </a:extLst>
            </p:cNvPr>
            <p:cNvSpPr txBox="1"/>
            <p:nvPr/>
          </p:nvSpPr>
          <p:spPr>
            <a:xfrm>
              <a:off x="4900464" y="3800201"/>
              <a:ext cx="74571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Omni ATAC-seq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69E670-900B-A342-BD95-0F77807A3C4F}"/>
                </a:ext>
              </a:extLst>
            </p:cNvPr>
            <p:cNvSpPr txBox="1"/>
            <p:nvPr/>
          </p:nvSpPr>
          <p:spPr>
            <a:xfrm rot="16200000">
              <a:off x="3086101" y="4229100"/>
              <a:ext cx="7136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Percentage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4D7F1B-B3E8-4042-84F7-23D4C2776EF5}"/>
              </a:ext>
            </a:extLst>
          </p:cNvPr>
          <p:cNvGrpSpPr/>
          <p:nvPr/>
        </p:nvGrpSpPr>
        <p:grpSpPr>
          <a:xfrm>
            <a:off x="171488" y="6729412"/>
            <a:ext cx="6634965" cy="2062849"/>
            <a:chOff x="171488" y="6729412"/>
            <a:chExt cx="6634965" cy="2062849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51A2B5B-6764-8948-8300-F3E997A555EC}"/>
                </a:ext>
              </a:extLst>
            </p:cNvPr>
            <p:cNvSpPr txBox="1"/>
            <p:nvPr/>
          </p:nvSpPr>
          <p:spPr>
            <a:xfrm>
              <a:off x="339936" y="7263135"/>
              <a:ext cx="755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One-pot</a:t>
              </a:r>
            </a:p>
            <a:p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UniNicE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-seq</a:t>
              </a:r>
            </a:p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500 cells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67BA549-A601-3640-944A-D912B017CFE7}"/>
                </a:ext>
              </a:extLst>
            </p:cNvPr>
            <p:cNvGrpSpPr/>
            <p:nvPr/>
          </p:nvGrpSpPr>
          <p:grpSpPr>
            <a:xfrm>
              <a:off x="171488" y="6890692"/>
              <a:ext cx="6634965" cy="1901569"/>
              <a:chOff x="171488" y="6890692"/>
              <a:chExt cx="6634965" cy="1901569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F188C144-F668-044D-82CB-3F3ED6D1DEDE}"/>
                  </a:ext>
                </a:extLst>
              </p:cNvPr>
              <p:cNvGrpSpPr/>
              <p:nvPr/>
            </p:nvGrpSpPr>
            <p:grpSpPr>
              <a:xfrm>
                <a:off x="171488" y="6890692"/>
                <a:ext cx="6634965" cy="1722536"/>
                <a:chOff x="171488" y="6890692"/>
                <a:chExt cx="6634965" cy="1722536"/>
              </a:xfrm>
            </p:grpSpPr>
            <p:pic>
              <p:nvPicPr>
                <p:cNvPr id="15" name="Picture 14" descr="Graphical user interface, application, table, Excel&#10;&#10;Description automatically generated">
                  <a:extLst>
                    <a:ext uri="{FF2B5EF4-FFF2-40B4-BE49-F238E27FC236}">
                      <a16:creationId xmlns:a16="http://schemas.microsoft.com/office/drawing/2014/main" id="{85DE7CBB-538B-D74F-B12E-0304DCEAF6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t="19159" b="4330"/>
                <a:stretch/>
              </p:blipFill>
              <p:spPr>
                <a:xfrm>
                  <a:off x="1027953" y="6924675"/>
                  <a:ext cx="5778500" cy="1688553"/>
                </a:xfrm>
                <a:prstGeom prst="rect">
                  <a:avLst/>
                </a:prstGeom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1690247-C90B-5343-8360-49CE63A5E382}"/>
                    </a:ext>
                  </a:extLst>
                </p:cNvPr>
                <p:cNvSpPr txBox="1"/>
                <p:nvPr/>
              </p:nvSpPr>
              <p:spPr>
                <a:xfrm>
                  <a:off x="358680" y="6890692"/>
                  <a:ext cx="75533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One-pot</a:t>
                  </a:r>
                </a:p>
                <a:p>
                  <a:r>
                    <a:rPr lang="en-US" sz="8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UniNicE</a:t>
                  </a:r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-seq</a:t>
                  </a:r>
                </a:p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 cells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2220203-6899-9B40-BEFB-51F3B6B608E6}"/>
                    </a:ext>
                  </a:extLst>
                </p:cNvPr>
                <p:cNvSpPr txBox="1"/>
                <p:nvPr/>
              </p:nvSpPr>
              <p:spPr>
                <a:xfrm>
                  <a:off x="432657" y="7760585"/>
                  <a:ext cx="65915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ATAC-seq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8845062-3802-9D4E-A21C-025614B27814}"/>
                    </a:ext>
                  </a:extLst>
                </p:cNvPr>
                <p:cNvSpPr txBox="1"/>
                <p:nvPr/>
              </p:nvSpPr>
              <p:spPr>
                <a:xfrm>
                  <a:off x="171488" y="8107162"/>
                  <a:ext cx="93326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Omni ATAC-seq</a:t>
                  </a: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F22550C-FB9C-AE45-9EA0-259CB276A778}"/>
                  </a:ext>
                </a:extLst>
              </p:cNvPr>
              <p:cNvSpPr txBox="1"/>
              <p:nvPr/>
            </p:nvSpPr>
            <p:spPr>
              <a:xfrm>
                <a:off x="1082565" y="8581696"/>
                <a:ext cx="48763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FCHO1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470B26EB-D597-614B-AAFD-A576EF4D4D8F}"/>
                  </a:ext>
                </a:extLst>
              </p:cNvPr>
              <p:cNvSpPr txBox="1"/>
              <p:nvPr/>
            </p:nvSpPr>
            <p:spPr>
              <a:xfrm>
                <a:off x="1555531" y="8576441"/>
                <a:ext cx="39786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JAK3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17591858-F71C-7E4E-9261-EBCFE2AFCFF9}"/>
                  </a:ext>
                </a:extLst>
              </p:cNvPr>
              <p:cNvSpPr txBox="1"/>
              <p:nvPr/>
            </p:nvSpPr>
            <p:spPr>
              <a:xfrm>
                <a:off x="1813035" y="8576441"/>
                <a:ext cx="51648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SLC5A5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886B044C-FF2E-014F-8A48-2F95C903B2FB}"/>
                  </a:ext>
                </a:extLst>
              </p:cNvPr>
              <p:cNvSpPr txBox="1"/>
              <p:nvPr/>
            </p:nvSpPr>
            <p:spPr>
              <a:xfrm>
                <a:off x="2201918" y="8576441"/>
                <a:ext cx="59022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CCDC124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EE264FDC-F66D-234F-9CE5-22CBA5AA690D}"/>
                  </a:ext>
                </a:extLst>
              </p:cNvPr>
              <p:cNvSpPr txBox="1"/>
              <p:nvPr/>
            </p:nvSpPr>
            <p:spPr>
              <a:xfrm>
                <a:off x="2653863" y="8581696"/>
                <a:ext cx="55015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ARRDC2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E8C8136B-934A-974C-90B1-1A048D81482C}"/>
                  </a:ext>
                </a:extLst>
              </p:cNvPr>
              <p:cNvSpPr txBox="1"/>
              <p:nvPr/>
            </p:nvSpPr>
            <p:spPr>
              <a:xfrm>
                <a:off x="3252952" y="8581696"/>
                <a:ext cx="48282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MAST3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73B84486-7D44-6A40-BF03-4C2101662C60}"/>
                  </a:ext>
                </a:extLst>
              </p:cNvPr>
              <p:cNvSpPr txBox="1"/>
              <p:nvPr/>
            </p:nvSpPr>
            <p:spPr>
              <a:xfrm>
                <a:off x="3610304" y="8581696"/>
                <a:ext cx="492443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PIK3R2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42910A6A-5ECF-1A4A-8B32-B557DBF60ECF}"/>
                  </a:ext>
                </a:extLst>
              </p:cNvPr>
              <p:cNvSpPr txBox="1"/>
              <p:nvPr/>
            </p:nvSpPr>
            <p:spPr>
              <a:xfrm>
                <a:off x="4020207" y="8592206"/>
                <a:ext cx="66717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LOC729966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6658BAB9-5164-074F-9AD4-0DF277B806C3}"/>
                  </a:ext>
                </a:extLst>
              </p:cNvPr>
              <p:cNvSpPr txBox="1"/>
              <p:nvPr/>
            </p:nvSpPr>
            <p:spPr>
              <a:xfrm>
                <a:off x="4529959" y="8592206"/>
                <a:ext cx="41870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LSM4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D99126FE-B005-4B4F-AD77-B6FA21DB2249}"/>
                  </a:ext>
                </a:extLst>
              </p:cNvPr>
              <p:cNvSpPr txBox="1"/>
              <p:nvPr/>
            </p:nvSpPr>
            <p:spPr>
              <a:xfrm>
                <a:off x="5218387" y="8586950"/>
                <a:ext cx="47160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SSBP4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87DD41DC-0FC2-BB4D-8AAC-93A47F9BE125}"/>
                  </a:ext>
                </a:extLst>
              </p:cNvPr>
              <p:cNvSpPr txBox="1"/>
              <p:nvPr/>
            </p:nvSpPr>
            <p:spPr>
              <a:xfrm>
                <a:off x="5602014" y="8586950"/>
                <a:ext cx="34336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ELL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78EC87AE-9DA0-9F42-87EC-A83B67744347}"/>
                  </a:ext>
                </a:extLst>
              </p:cNvPr>
              <p:cNvSpPr txBox="1"/>
              <p:nvPr/>
            </p:nvSpPr>
            <p:spPr>
              <a:xfrm>
                <a:off x="5796455" y="8586950"/>
                <a:ext cx="46679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FKBP8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D63E26B3-A7A1-334A-A7BA-5DE966C34397}"/>
                  </a:ext>
                </a:extLst>
              </p:cNvPr>
              <p:cNvSpPr txBox="1"/>
              <p:nvPr/>
            </p:nvSpPr>
            <p:spPr>
              <a:xfrm>
                <a:off x="6106511" y="8581695"/>
                <a:ext cx="41710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KXD1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5D80BC3-A1EC-524E-8B64-A889EC8E7746}"/>
                </a:ext>
              </a:extLst>
            </p:cNvPr>
            <p:cNvSpPr txBox="1"/>
            <p:nvPr/>
          </p:nvSpPr>
          <p:spPr>
            <a:xfrm>
              <a:off x="1023938" y="6919913"/>
              <a:ext cx="133350" cy="714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BDD8BD5-2394-7448-9325-0C2C783F2051}"/>
                </a:ext>
              </a:extLst>
            </p:cNvPr>
            <p:cNvSpPr txBox="1"/>
            <p:nvPr/>
          </p:nvSpPr>
          <p:spPr>
            <a:xfrm>
              <a:off x="1033463" y="7267575"/>
              <a:ext cx="133350" cy="714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90B1122-848B-D44E-BD2B-6FAE5E772F58}"/>
                </a:ext>
              </a:extLst>
            </p:cNvPr>
            <p:cNvSpPr txBox="1"/>
            <p:nvPr/>
          </p:nvSpPr>
          <p:spPr>
            <a:xfrm>
              <a:off x="1033463" y="7643813"/>
              <a:ext cx="133350" cy="714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B802916-1D88-794E-8BCC-62BEC2269704}"/>
                </a:ext>
              </a:extLst>
            </p:cNvPr>
            <p:cNvSpPr txBox="1"/>
            <p:nvPr/>
          </p:nvSpPr>
          <p:spPr>
            <a:xfrm>
              <a:off x="1038225" y="8001000"/>
              <a:ext cx="133350" cy="714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572AF81-21E8-6945-9ADD-2CD73E0C5C86}"/>
                </a:ext>
              </a:extLst>
            </p:cNvPr>
            <p:cNvSpPr txBox="1"/>
            <p:nvPr/>
          </p:nvSpPr>
          <p:spPr>
            <a:xfrm>
              <a:off x="961159" y="6872287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0-40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DB2E77D-DA3F-3240-B093-936C38218A5C}"/>
                </a:ext>
              </a:extLst>
            </p:cNvPr>
            <p:cNvSpPr txBox="1"/>
            <p:nvPr/>
          </p:nvSpPr>
          <p:spPr>
            <a:xfrm>
              <a:off x="947738" y="7234237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0-40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2F96FBED-B808-6F40-A155-A334FEFA6958}"/>
                </a:ext>
              </a:extLst>
            </p:cNvPr>
            <p:cNvSpPr txBox="1"/>
            <p:nvPr/>
          </p:nvSpPr>
          <p:spPr>
            <a:xfrm>
              <a:off x="957263" y="7591425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0-40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B2CFC99-BEF1-0B43-9419-F6FE0CE62266}"/>
                </a:ext>
              </a:extLst>
            </p:cNvPr>
            <p:cNvSpPr txBox="1"/>
            <p:nvPr/>
          </p:nvSpPr>
          <p:spPr>
            <a:xfrm>
              <a:off x="981076" y="6729412"/>
              <a:ext cx="16882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chr19:17,703,243-18,671,479 bp</a:t>
              </a:r>
            </a:p>
          </p:txBody>
        </p:sp>
      </p:grpSp>
      <p:sp>
        <p:nvSpPr>
          <p:cNvPr id="138" name="TextBox 137">
            <a:extLst>
              <a:ext uri="{FF2B5EF4-FFF2-40B4-BE49-F238E27FC236}">
                <a16:creationId xmlns:a16="http://schemas.microsoft.com/office/drawing/2014/main" id="{373933EC-DF76-8F46-96FE-C7FF94A04139}"/>
              </a:ext>
            </a:extLst>
          </p:cNvPr>
          <p:cNvSpPr txBox="1"/>
          <p:nvPr/>
        </p:nvSpPr>
        <p:spPr>
          <a:xfrm>
            <a:off x="964190" y="7962035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0-40</a:t>
            </a:r>
          </a:p>
        </p:txBody>
      </p:sp>
    </p:spTree>
    <p:extLst>
      <p:ext uri="{BB962C8B-B14F-4D97-AF65-F5344CB8AC3E}">
        <p14:creationId xmlns:p14="http://schemas.microsoft.com/office/powerpoint/2010/main" val="2218746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96708</TotalTime>
  <Words>847</Words>
  <Application>Microsoft Macintosh PowerPoint</Application>
  <PresentationFormat>Letter Paper (8.5x11 in)</PresentationFormat>
  <Paragraphs>668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Chin, Hang-Gyeong</dc:creator>
  <cp:lastModifiedBy>Udayakumaran Nair Sunitha Kumary, Vishnu</cp:lastModifiedBy>
  <cp:revision>562</cp:revision>
  <cp:lastPrinted>2021-10-13T16:41:45Z</cp:lastPrinted>
  <dcterms:created xsi:type="dcterms:W3CDTF">2018-04-17T19:40:35Z</dcterms:created>
  <dcterms:modified xsi:type="dcterms:W3CDTF">2021-10-22T16:08:30Z</dcterms:modified>
</cp:coreProperties>
</file>