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55"/>
  </p:normalViewPr>
  <p:slideViewPr>
    <p:cSldViewPr snapToGrid="0" snapToObjects="1">
      <p:cViewPr varScale="1">
        <p:scale>
          <a:sx n="105" d="100"/>
          <a:sy n="105" d="100"/>
        </p:scale>
        <p:origin x="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88EA2-239E-C54E-8A26-FEAD7DE71F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F90B87-FF45-7044-960D-016FBBE75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C65D0-6049-4F46-A6A7-0C860BB40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F555A-27C7-884D-AAA2-D6BFAF94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B6811-B137-F44B-AD0E-DCFD2C08A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8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30B36-9DEA-024E-B1FA-AEAF12502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1E2519-5B6F-C549-B529-4B491E00F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ADE3D-3A03-F140-B302-52CD48682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2AE42-3C02-884F-A0F8-817A45E19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319F5-09E7-7B46-977B-CB626DAE7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7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EC3E37-1B49-E94E-96E1-A4A1C3DB0D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04ED80-7144-3A43-BBC9-AF8B8AF853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39D78-40CD-B345-9725-36BF4C69C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3F675-D984-E64F-BE45-92A1AFFBB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785601-0331-DF41-BE69-5B72279B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910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EADFC-688E-9746-9568-60E545D50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551884-3230-9F42-8580-66FEA5AE0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8B4E6-0971-4D4D-B2B7-F2F446ED5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24684-54D5-B74B-BC22-F933F1329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3DEDF-7011-DB4E-8CC7-7D60C9755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90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4EE16-89B6-5847-9BB2-1B112E112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3F2E9-5709-524A-B5C7-00971C88B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7ADA5-B050-9F49-B576-171219232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A9858-58E6-8C42-9079-5B51CDB0E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F894D-8843-F44B-BDF0-7EBF08DC0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2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B0A0E-6347-AB41-84D9-76ED10D14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CB63F-6031-F442-97E6-6291685162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29188-D34F-3B4E-87FF-BD083EA388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B4790E-93D0-8F44-A2CB-FE1041D49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127BB-8884-0744-A613-2A84597D6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75CBE-9072-5144-9BCD-41725F879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6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3FB97-5818-F945-8CCF-6B5BCD8D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D4F325-2553-9C44-A73E-EE4CBB6A7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90C7E-C155-4549-BB89-737C913E26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55E82-88F1-DA4A-B13D-2206B0F252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CF309B-A9DD-C944-BD10-8C6B6C559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834129-65CA-3746-B51F-C8E16196E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C9F746-6301-1641-A8A8-D24874C7F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5FCFCF-CEE2-B74C-8E4A-8B2419F61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91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0795D-DE80-D941-9884-B6DFFAB29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4B2068-F9A8-3440-B3EA-A0D7D41D7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1BCD8-E45F-0946-9FA5-D7386F854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F37643-300D-B84D-A61C-6006DE1A7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70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192E97-EF65-9F48-BD27-928B6D1E7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374629-17BC-1E4B-8347-5C322A6AB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2CBA1-B36D-C846-9B04-5BF5CFDB0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0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1DDCBE-ACA1-984E-8DF4-2677C94AA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6FEDB-249D-2944-A3D9-4911C9FB7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21424-DA7B-7A44-8ED1-058EEED03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317E5C-B9C0-1F43-8F8D-15E274306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B2A99B-94D2-9942-856D-D0C647BF5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9A15B1-87E0-7D43-9BFE-81C6D131C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894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C1130-CB02-0240-ADF4-F3B973679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C50556-18F3-C244-B19E-4F5749B740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08E101-77B7-CC43-9B3D-E37875450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CDD59-5721-9B43-AF2C-E24FB1338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F5DAB-7450-CD43-956C-1565F9F97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D5160B-8F8F-BB45-952A-C3748E72C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4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8AA61C-D69F-634F-B941-18E7978CF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D25AC-A6A7-1A4A-9A13-2318E0CCA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8EC39-DAE1-334D-B42B-C689F4D9F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3443E-07BE-A745-877E-43926F86F89C}" type="datetimeFigureOut">
              <a:rPr lang="en-US" smtClean="0"/>
              <a:t>9/27/21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0BE77-20C7-144B-A9CB-CF8C49357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E4669-E27F-E748-A997-7700FC015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447DF-F71B-7242-ABD4-B8751A5ED0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22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25661"/>
          <a:stretch/>
        </p:blipFill>
        <p:spPr>
          <a:xfrm>
            <a:off x="2085955" y="2057400"/>
            <a:ext cx="3461405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240" y="2057400"/>
            <a:ext cx="4656221" cy="27432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8954E0-D314-9A4D-837F-2F6A7BB2A1B1}"/>
              </a:ext>
            </a:extLst>
          </p:cNvPr>
          <p:cNvSpPr txBox="1"/>
          <p:nvPr/>
        </p:nvSpPr>
        <p:spPr>
          <a:xfrm>
            <a:off x="2255520" y="20574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394E69-BFE8-D04E-BDE4-C3C44D3ED9E9}"/>
              </a:ext>
            </a:extLst>
          </p:cNvPr>
          <p:cNvSpPr txBox="1"/>
          <p:nvPr/>
        </p:nvSpPr>
        <p:spPr>
          <a:xfrm>
            <a:off x="5910693" y="20574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77ECCB-4EE2-6149-89E7-D2618ACD8CCB}"/>
              </a:ext>
            </a:extLst>
          </p:cNvPr>
          <p:cNvSpPr txBox="1"/>
          <p:nvPr/>
        </p:nvSpPr>
        <p:spPr>
          <a:xfrm>
            <a:off x="11040403" y="6457890"/>
            <a:ext cx="1151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Figure S1</a:t>
            </a:r>
          </a:p>
        </p:txBody>
      </p:sp>
    </p:spTree>
    <p:extLst>
      <p:ext uri="{BB962C8B-B14F-4D97-AF65-F5344CB8AC3E}">
        <p14:creationId xmlns:p14="http://schemas.microsoft.com/office/powerpoint/2010/main" val="3760610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Quincy Hathaway</dc:creator>
  <cp:lastModifiedBy>Quincy Hathaway</cp:lastModifiedBy>
  <cp:revision>2</cp:revision>
  <dcterms:created xsi:type="dcterms:W3CDTF">2021-09-27T20:32:46Z</dcterms:created>
  <dcterms:modified xsi:type="dcterms:W3CDTF">2021-09-27T20:41:35Z</dcterms:modified>
</cp:coreProperties>
</file>