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5853"/>
  </p:normalViewPr>
  <p:slideViewPr>
    <p:cSldViewPr snapToGrid="0" snapToObjects="1">
      <p:cViewPr varScale="1">
        <p:scale>
          <a:sx n="105" d="100"/>
          <a:sy n="105" d="100"/>
        </p:scale>
        <p:origin x="74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2A43E8-3B15-E744-AA90-C99ED55AD4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8EA4A7-A62E-BE4B-A439-D42990EE20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0F51DA-0C6B-A240-9422-19B48A382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D2D9B-16B3-0740-A860-C4A351E4AFAF}" type="datetimeFigureOut">
              <a:rPr lang="en-US" smtClean="0"/>
              <a:t>9/27/21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6152A1-C337-674B-9633-C16A9C89B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DA2ABB-5D20-1C48-8E05-9267DECA3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C09CF-6591-A641-8025-790F52A409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9371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5DC10C-65E5-E445-B639-226F23FCD9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8031EF3-60D2-DD47-9D14-54444FE79F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D3857E-F766-D44A-B228-86209BBBD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D2D9B-16B3-0740-A860-C4A351E4AFAF}" type="datetimeFigureOut">
              <a:rPr lang="en-US" smtClean="0"/>
              <a:t>9/27/21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91DDD5-0B64-B646-A7FC-DCA9C4278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8D940C-4D9A-134A-8361-28CEFFFD0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C09CF-6591-A641-8025-790F52A409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966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7C6115C-BB2D-4C44-BF9E-EFEA056586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C5E1CB-F4A8-C14D-9B77-FFDE947170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C96C69-7EE3-8E41-A232-A046336840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D2D9B-16B3-0740-A860-C4A351E4AFAF}" type="datetimeFigureOut">
              <a:rPr lang="en-US" smtClean="0"/>
              <a:t>9/27/21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CE6036-9EA7-224C-80B3-DA05579AA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5C56E8-0BCE-324B-AD74-710B15DBB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C09CF-6591-A641-8025-790F52A409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611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A0A6D8-3BC3-E54A-97F1-B4146135C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32EB7-3415-004B-B39A-EA6F9D6F14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7EEF49-48D1-0744-951B-D2EBFC13B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D2D9B-16B3-0740-A860-C4A351E4AFAF}" type="datetimeFigureOut">
              <a:rPr lang="en-US" smtClean="0"/>
              <a:t>9/27/21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3FA29D-9EA9-1E4B-977F-CEC5AA7FE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96C0DF-177D-FB40-8C55-41C18A4CE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C09CF-6591-A641-8025-790F52A409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253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34B125-B02B-DE4C-9275-14FFE0E0C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87D786-FD3B-784D-BF64-61F98361C4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AA4A7F-445B-A14C-871C-E7167C6D2E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D2D9B-16B3-0740-A860-C4A351E4AFAF}" type="datetimeFigureOut">
              <a:rPr lang="en-US" smtClean="0"/>
              <a:t>9/27/21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377548-F29C-5843-8714-D676C7C52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F19003-C800-154E-8EF2-B33DE19D5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C09CF-6591-A641-8025-790F52A409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344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656015-2E00-0A48-8E92-769884C34F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6F3B8F-A986-3547-9DAC-7211BF99C3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5A7A51-7D69-B74F-A3D4-D747B838D4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668DA7-8031-9E47-8F54-74AA68B5E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D2D9B-16B3-0740-A860-C4A351E4AFAF}" type="datetimeFigureOut">
              <a:rPr lang="en-US" smtClean="0"/>
              <a:t>9/27/21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E8E82A-AB6A-C64C-9CA5-4B5D88A3C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F53C7A-78D2-934B-8EEE-ACD6A421C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C09CF-6591-A641-8025-790F52A409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58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09409E-DD44-1F41-95D1-07864F59D2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7EC271-7D08-344C-B9BE-7A63AF15D7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E2F6BE-965D-2C4E-B44D-A8804B5B46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DBE8FA1-731E-FF42-9D52-439CDB4A06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A74EC7-8603-3B43-A22C-BCED52BA87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4972CCD-8E1E-4343-A8B9-4361A9CC31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D2D9B-16B3-0740-A860-C4A351E4AFAF}" type="datetimeFigureOut">
              <a:rPr lang="en-US" smtClean="0"/>
              <a:t>9/27/21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4629EFC-220F-8949-8E50-2E2086CE46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75FB5F-6396-DA49-AD7F-D46A987A6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C09CF-6591-A641-8025-790F52A409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426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F630F4-3E04-E646-9432-9CE845D981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57AD39-A9FB-7548-A6BF-C1DF5CDC0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D2D9B-16B3-0740-A860-C4A351E4AFAF}" type="datetimeFigureOut">
              <a:rPr lang="en-US" smtClean="0"/>
              <a:t>9/27/21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959558-5A36-CB45-8CFD-7053763CF7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82ABCB-3F18-B846-97FC-9E16764EB5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C09CF-6591-A641-8025-790F52A409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744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83696B0-FADF-0D45-8B1B-01E32047F6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D2D9B-16B3-0740-A860-C4A351E4AFAF}" type="datetimeFigureOut">
              <a:rPr lang="en-US" smtClean="0"/>
              <a:t>9/27/21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4A76EA-CFB2-464D-8503-18BE1CCE74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553ADE-073F-3E41-A61A-963BB3365C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C09CF-6591-A641-8025-790F52A409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886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403064-EF56-2C4A-BA5C-85C6180BC2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62F7FE-7B6B-344A-A10B-AD3C0F6F04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4D5AD3-EFFC-374B-9C8F-F42A8EF992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D4D623-C283-FA4A-8827-E7CAA76719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D2D9B-16B3-0740-A860-C4A351E4AFAF}" type="datetimeFigureOut">
              <a:rPr lang="en-US" smtClean="0"/>
              <a:t>9/27/21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6B86EA-F39D-384F-821E-C7E68E248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557718-0A17-1145-A9C6-6CEBF25F4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C09CF-6591-A641-8025-790F52A409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520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8DA75-67B2-894E-85F6-0633645C72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AF00CFD-5CEF-454F-AAB3-9D44FDE11B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B249A6-3612-DC40-99B5-E48C496680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3076B7-EE14-2049-B13A-665408B68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D2D9B-16B3-0740-A860-C4A351E4AFAF}" type="datetimeFigureOut">
              <a:rPr lang="en-US" smtClean="0"/>
              <a:t>9/27/21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547E31-5A89-AD47-B9D3-7E8988AA7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A7D7E9-592E-C64F-A6D7-A712FA0A0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C09CF-6591-A641-8025-790F52A409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830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E4899CE-AC30-3E41-9D4E-44B9C21E1F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8013FE-5E8A-0C4C-82C6-F5808C16D9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FA2E37-4171-7B41-9246-EBDFF38C50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9D2D9B-16B3-0740-A860-C4A351E4AFAF}" type="datetimeFigureOut">
              <a:rPr lang="en-US" smtClean="0"/>
              <a:t>9/27/21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328DA8-5B41-0D4B-BC35-9745E6C7EE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D64545-1CE4-0147-AF57-A2085B23B7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EC09CF-6591-A641-8025-790F52A409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486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 screenshot of a map&#10;&#10;Description automatically generated">
            <a:extLst>
              <a:ext uri="{FF2B5EF4-FFF2-40B4-BE49-F238E27FC236}">
                <a16:creationId xmlns:a16="http://schemas.microsoft.com/office/drawing/2014/main" id="{CC5351CB-6BC1-E94E-BAED-EF0CBE97B07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806" t="29514" r="925" b="19444"/>
          <a:stretch/>
        </p:blipFill>
        <p:spPr>
          <a:xfrm>
            <a:off x="777222" y="295672"/>
            <a:ext cx="5029200" cy="1960987"/>
          </a:xfrm>
          <a:prstGeom prst="rect">
            <a:avLst/>
          </a:prstGeom>
        </p:spPr>
      </p:pic>
      <p:pic>
        <p:nvPicPr>
          <p:cNvPr id="17" name="Picture 16" descr="A screenshot of a map&#10;&#10;Description automatically generated">
            <a:extLst>
              <a:ext uri="{FF2B5EF4-FFF2-40B4-BE49-F238E27FC236}">
                <a16:creationId xmlns:a16="http://schemas.microsoft.com/office/drawing/2014/main" id="{E6F8B77E-2306-2D48-ACD4-7966CC558A3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039" t="28820" r="1693" b="20139"/>
          <a:stretch/>
        </p:blipFill>
        <p:spPr>
          <a:xfrm>
            <a:off x="6569919" y="295672"/>
            <a:ext cx="5029200" cy="1960987"/>
          </a:xfrm>
          <a:prstGeom prst="rect">
            <a:avLst/>
          </a:prstGeom>
        </p:spPr>
      </p:pic>
      <p:pic>
        <p:nvPicPr>
          <p:cNvPr id="19" name="Picture 18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400A52C6-5666-4E4E-9627-C3C3C4EEE06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556" t="28222" r="1333" b="19778"/>
          <a:stretch/>
        </p:blipFill>
        <p:spPr>
          <a:xfrm>
            <a:off x="777222" y="2355585"/>
            <a:ext cx="5029200" cy="2001416"/>
          </a:xfrm>
          <a:prstGeom prst="rect">
            <a:avLst/>
          </a:prstGeom>
        </p:spPr>
      </p:pic>
      <p:pic>
        <p:nvPicPr>
          <p:cNvPr id="21" name="Picture 20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261B567E-D389-2743-A8B3-1868722CED7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806" t="28543" r="1379" b="19556"/>
          <a:stretch/>
        </p:blipFill>
        <p:spPr>
          <a:xfrm>
            <a:off x="6569919" y="2352579"/>
            <a:ext cx="5029200" cy="2004422"/>
          </a:xfrm>
          <a:prstGeom prst="rect">
            <a:avLst/>
          </a:prstGeom>
        </p:spPr>
      </p:pic>
      <p:pic>
        <p:nvPicPr>
          <p:cNvPr id="23" name="Picture 22" descr="A screenshot of a cell phone&#10;&#10;Description automatically generated">
            <a:extLst>
              <a:ext uri="{FF2B5EF4-FFF2-40B4-BE49-F238E27FC236}">
                <a16:creationId xmlns:a16="http://schemas.microsoft.com/office/drawing/2014/main" id="{20D6E1CB-5BE6-B748-8C34-2765A9E0633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1778" t="28617" r="1407" b="19827"/>
          <a:stretch/>
        </p:blipFill>
        <p:spPr>
          <a:xfrm>
            <a:off x="777222" y="4406464"/>
            <a:ext cx="5029200" cy="1991083"/>
          </a:xfrm>
          <a:prstGeom prst="rect">
            <a:avLst/>
          </a:prstGeom>
        </p:spPr>
      </p:pic>
      <p:pic>
        <p:nvPicPr>
          <p:cNvPr id="25" name="Picture 24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1B2E4EC5-9506-9A46-A60B-F629BAB04ED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1778" t="28007" r="1407" b="19778"/>
          <a:stretch/>
        </p:blipFill>
        <p:spPr>
          <a:xfrm>
            <a:off x="6569919" y="4357001"/>
            <a:ext cx="5029200" cy="2016566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A7FCBF14-C4FC-F641-8B73-E28ADB5865E9}"/>
              </a:ext>
            </a:extLst>
          </p:cNvPr>
          <p:cNvSpPr txBox="1"/>
          <p:nvPr/>
        </p:nvSpPr>
        <p:spPr>
          <a:xfrm>
            <a:off x="777222" y="6324021"/>
            <a:ext cx="50369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-10                     -5                     0                       5                     10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D9BE441-40D8-F141-BCDD-6EB3DEC09E41}"/>
              </a:ext>
            </a:extLst>
          </p:cNvPr>
          <p:cNvSpPr txBox="1"/>
          <p:nvPr/>
        </p:nvSpPr>
        <p:spPr>
          <a:xfrm>
            <a:off x="2490481" y="6496473"/>
            <a:ext cx="1849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Log</a:t>
            </a:r>
            <a:r>
              <a:rPr lang="en-US" baseline="-25000" dirty="0"/>
              <a:t>2</a:t>
            </a:r>
            <a:r>
              <a:rPr lang="en-US" dirty="0"/>
              <a:t> Fold Change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8E96FE5-622A-314E-AE6B-18200E541B64}"/>
              </a:ext>
            </a:extLst>
          </p:cNvPr>
          <p:cNvSpPr txBox="1"/>
          <p:nvPr/>
        </p:nvSpPr>
        <p:spPr>
          <a:xfrm>
            <a:off x="389764" y="195425"/>
            <a:ext cx="444417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/>
              <a:t>10</a:t>
            </a:r>
          </a:p>
          <a:p>
            <a:pPr algn="r"/>
            <a:endParaRPr lang="en-US" sz="1200" dirty="0"/>
          </a:p>
          <a:p>
            <a:pPr algn="r"/>
            <a:r>
              <a:rPr lang="en-US" sz="1600" dirty="0"/>
              <a:t>7.5</a:t>
            </a:r>
          </a:p>
          <a:p>
            <a:pPr algn="r"/>
            <a:endParaRPr lang="en-US" sz="1200" dirty="0"/>
          </a:p>
          <a:p>
            <a:pPr algn="r"/>
            <a:r>
              <a:rPr lang="en-US" sz="1600" dirty="0"/>
              <a:t>5.0</a:t>
            </a:r>
          </a:p>
          <a:p>
            <a:pPr algn="r"/>
            <a:endParaRPr lang="en-US" sz="1200" dirty="0"/>
          </a:p>
          <a:p>
            <a:pPr algn="r"/>
            <a:r>
              <a:rPr lang="en-US" sz="1600" dirty="0"/>
              <a:t>2.5</a:t>
            </a:r>
          </a:p>
          <a:p>
            <a:pPr algn="r"/>
            <a:endParaRPr lang="en-US" sz="1200" dirty="0"/>
          </a:p>
          <a:p>
            <a:pPr algn="r"/>
            <a:r>
              <a:rPr lang="en-US" sz="1600" dirty="0"/>
              <a:t>0.0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5FBF045-4410-5749-BBE3-FEEBC5C690EC}"/>
              </a:ext>
            </a:extLst>
          </p:cNvPr>
          <p:cNvSpPr txBox="1"/>
          <p:nvPr/>
        </p:nvSpPr>
        <p:spPr>
          <a:xfrm>
            <a:off x="384397" y="2300944"/>
            <a:ext cx="444417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/>
              <a:t>10</a:t>
            </a:r>
          </a:p>
          <a:p>
            <a:pPr algn="r"/>
            <a:endParaRPr lang="en-US" sz="1200" dirty="0"/>
          </a:p>
          <a:p>
            <a:pPr algn="r"/>
            <a:r>
              <a:rPr lang="en-US" sz="1600" dirty="0"/>
              <a:t>7.5</a:t>
            </a:r>
          </a:p>
          <a:p>
            <a:pPr algn="r"/>
            <a:endParaRPr lang="en-US" sz="1200" dirty="0"/>
          </a:p>
          <a:p>
            <a:pPr algn="r"/>
            <a:r>
              <a:rPr lang="en-US" sz="1600" dirty="0"/>
              <a:t>5.0</a:t>
            </a:r>
          </a:p>
          <a:p>
            <a:pPr algn="r"/>
            <a:endParaRPr lang="en-US" sz="1200" dirty="0"/>
          </a:p>
          <a:p>
            <a:pPr algn="r"/>
            <a:r>
              <a:rPr lang="en-US" sz="1600" dirty="0"/>
              <a:t>2.5</a:t>
            </a:r>
          </a:p>
          <a:p>
            <a:pPr algn="r"/>
            <a:endParaRPr lang="en-US" sz="1200" dirty="0"/>
          </a:p>
          <a:p>
            <a:pPr algn="r"/>
            <a:r>
              <a:rPr lang="en-US" sz="1600" dirty="0"/>
              <a:t>0.0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F5092C8-ED5D-1447-8244-E6A5A61BEB4C}"/>
              </a:ext>
            </a:extLst>
          </p:cNvPr>
          <p:cNvSpPr txBox="1"/>
          <p:nvPr/>
        </p:nvSpPr>
        <p:spPr>
          <a:xfrm>
            <a:off x="384397" y="4358253"/>
            <a:ext cx="444417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/>
              <a:t>10</a:t>
            </a:r>
          </a:p>
          <a:p>
            <a:pPr algn="r"/>
            <a:endParaRPr lang="en-US" sz="1200" dirty="0"/>
          </a:p>
          <a:p>
            <a:pPr algn="r"/>
            <a:r>
              <a:rPr lang="en-US" sz="1600" dirty="0"/>
              <a:t>7.5</a:t>
            </a:r>
          </a:p>
          <a:p>
            <a:pPr algn="r"/>
            <a:endParaRPr lang="en-US" sz="1200" dirty="0"/>
          </a:p>
          <a:p>
            <a:pPr algn="r"/>
            <a:r>
              <a:rPr lang="en-US" sz="1600" dirty="0"/>
              <a:t>5.0</a:t>
            </a:r>
          </a:p>
          <a:p>
            <a:pPr algn="r"/>
            <a:endParaRPr lang="en-US" sz="1200" dirty="0"/>
          </a:p>
          <a:p>
            <a:pPr algn="r"/>
            <a:r>
              <a:rPr lang="en-US" sz="1600" dirty="0"/>
              <a:t>2.5</a:t>
            </a:r>
          </a:p>
          <a:p>
            <a:pPr algn="r"/>
            <a:endParaRPr lang="en-US" sz="1200" dirty="0"/>
          </a:p>
          <a:p>
            <a:pPr algn="r"/>
            <a:r>
              <a:rPr lang="en-US" sz="1600" dirty="0"/>
              <a:t>0.0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17AD6B1-17A9-B14F-B5C0-56E75274C97F}"/>
              </a:ext>
            </a:extLst>
          </p:cNvPr>
          <p:cNvSpPr txBox="1"/>
          <p:nvPr/>
        </p:nvSpPr>
        <p:spPr>
          <a:xfrm>
            <a:off x="6577675" y="6324021"/>
            <a:ext cx="50369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-10                     -5                     0                       5                     10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56F8028-43BD-AC43-9840-2145FE6F20A5}"/>
              </a:ext>
            </a:extLst>
          </p:cNvPr>
          <p:cNvSpPr txBox="1"/>
          <p:nvPr/>
        </p:nvSpPr>
        <p:spPr>
          <a:xfrm>
            <a:off x="8290934" y="6496473"/>
            <a:ext cx="1849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Log</a:t>
            </a:r>
            <a:r>
              <a:rPr lang="en-US" baseline="-25000" dirty="0"/>
              <a:t>2</a:t>
            </a:r>
            <a:r>
              <a:rPr lang="en-US" dirty="0"/>
              <a:t> Fold Change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0E53EA6-8C01-C342-A8DD-FC5A37ED177F}"/>
              </a:ext>
            </a:extLst>
          </p:cNvPr>
          <p:cNvSpPr txBox="1"/>
          <p:nvPr/>
        </p:nvSpPr>
        <p:spPr>
          <a:xfrm>
            <a:off x="6174341" y="195425"/>
            <a:ext cx="444417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/>
              <a:t>10</a:t>
            </a:r>
          </a:p>
          <a:p>
            <a:pPr algn="r"/>
            <a:endParaRPr lang="en-US" sz="1200" dirty="0"/>
          </a:p>
          <a:p>
            <a:pPr algn="r"/>
            <a:r>
              <a:rPr lang="en-US" sz="1600" dirty="0"/>
              <a:t>7.5</a:t>
            </a:r>
          </a:p>
          <a:p>
            <a:pPr algn="r"/>
            <a:endParaRPr lang="en-US" sz="1200" dirty="0"/>
          </a:p>
          <a:p>
            <a:pPr algn="r"/>
            <a:r>
              <a:rPr lang="en-US" sz="1600" dirty="0"/>
              <a:t>5.0</a:t>
            </a:r>
          </a:p>
          <a:p>
            <a:pPr algn="r"/>
            <a:endParaRPr lang="en-US" sz="1200" dirty="0"/>
          </a:p>
          <a:p>
            <a:pPr algn="r"/>
            <a:r>
              <a:rPr lang="en-US" sz="1600" dirty="0"/>
              <a:t>2.5</a:t>
            </a:r>
          </a:p>
          <a:p>
            <a:pPr algn="r"/>
            <a:endParaRPr lang="en-US" sz="1200" dirty="0"/>
          </a:p>
          <a:p>
            <a:pPr algn="r"/>
            <a:r>
              <a:rPr lang="en-US" sz="1600" dirty="0"/>
              <a:t>0.0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F50D85E-F6A2-6B44-B624-FE987F7D149C}"/>
              </a:ext>
            </a:extLst>
          </p:cNvPr>
          <p:cNvSpPr txBox="1"/>
          <p:nvPr/>
        </p:nvSpPr>
        <p:spPr>
          <a:xfrm>
            <a:off x="6168974" y="2300944"/>
            <a:ext cx="444417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/>
              <a:t>10</a:t>
            </a:r>
          </a:p>
          <a:p>
            <a:pPr algn="r"/>
            <a:endParaRPr lang="en-US" sz="1200" dirty="0"/>
          </a:p>
          <a:p>
            <a:pPr algn="r"/>
            <a:r>
              <a:rPr lang="en-US" sz="1600" dirty="0"/>
              <a:t>7.5</a:t>
            </a:r>
          </a:p>
          <a:p>
            <a:pPr algn="r"/>
            <a:endParaRPr lang="en-US" sz="1200" dirty="0"/>
          </a:p>
          <a:p>
            <a:pPr algn="r"/>
            <a:r>
              <a:rPr lang="en-US" sz="1600" dirty="0"/>
              <a:t>5.0</a:t>
            </a:r>
          </a:p>
          <a:p>
            <a:pPr algn="r"/>
            <a:endParaRPr lang="en-US" sz="1200" dirty="0"/>
          </a:p>
          <a:p>
            <a:pPr algn="r"/>
            <a:r>
              <a:rPr lang="en-US" sz="1600" dirty="0"/>
              <a:t>2.5</a:t>
            </a:r>
          </a:p>
          <a:p>
            <a:pPr algn="r"/>
            <a:endParaRPr lang="en-US" sz="1200" dirty="0"/>
          </a:p>
          <a:p>
            <a:pPr algn="r"/>
            <a:r>
              <a:rPr lang="en-US" sz="1600" dirty="0"/>
              <a:t>0.0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61FF2B9-3F2F-554C-93EA-F6CBB7E812FD}"/>
              </a:ext>
            </a:extLst>
          </p:cNvPr>
          <p:cNvSpPr txBox="1"/>
          <p:nvPr/>
        </p:nvSpPr>
        <p:spPr>
          <a:xfrm>
            <a:off x="6168974" y="4358253"/>
            <a:ext cx="444417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/>
              <a:t>10</a:t>
            </a:r>
          </a:p>
          <a:p>
            <a:pPr algn="r"/>
            <a:endParaRPr lang="en-US" sz="1200" dirty="0"/>
          </a:p>
          <a:p>
            <a:pPr algn="r"/>
            <a:r>
              <a:rPr lang="en-US" sz="1600" dirty="0"/>
              <a:t>7.5</a:t>
            </a:r>
          </a:p>
          <a:p>
            <a:pPr algn="r"/>
            <a:endParaRPr lang="en-US" sz="1200" dirty="0"/>
          </a:p>
          <a:p>
            <a:pPr algn="r"/>
            <a:r>
              <a:rPr lang="en-US" sz="1600" dirty="0"/>
              <a:t>5.0</a:t>
            </a:r>
          </a:p>
          <a:p>
            <a:pPr algn="r"/>
            <a:endParaRPr lang="en-US" sz="1200" dirty="0"/>
          </a:p>
          <a:p>
            <a:pPr algn="r"/>
            <a:r>
              <a:rPr lang="en-US" sz="1600" dirty="0"/>
              <a:t>2.5</a:t>
            </a:r>
          </a:p>
          <a:p>
            <a:pPr algn="r"/>
            <a:endParaRPr lang="en-US" sz="1200" dirty="0"/>
          </a:p>
          <a:p>
            <a:pPr algn="r"/>
            <a:r>
              <a:rPr lang="en-US" sz="1600" dirty="0"/>
              <a:t>0.0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02D9182-92F1-7241-BD18-D2284B83E3B6}"/>
              </a:ext>
            </a:extLst>
          </p:cNvPr>
          <p:cNvSpPr txBox="1"/>
          <p:nvPr/>
        </p:nvSpPr>
        <p:spPr>
          <a:xfrm>
            <a:off x="2566783" y="-9328"/>
            <a:ext cx="1450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Exposure – 1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31C6308-F000-2843-99FC-96F2930A9B05}"/>
              </a:ext>
            </a:extLst>
          </p:cNvPr>
          <p:cNvSpPr txBox="1"/>
          <p:nvPr/>
        </p:nvSpPr>
        <p:spPr>
          <a:xfrm>
            <a:off x="8490860" y="-13811"/>
            <a:ext cx="1397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Exposure – 4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8F294F0-A058-AE48-9CE2-B957F041A74E}"/>
              </a:ext>
            </a:extLst>
          </p:cNvPr>
          <p:cNvSpPr txBox="1"/>
          <p:nvPr/>
        </p:nvSpPr>
        <p:spPr>
          <a:xfrm rot="16200000">
            <a:off x="-232283" y="1091498"/>
            <a:ext cx="912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-Log</a:t>
            </a:r>
            <a:r>
              <a:rPr lang="en-US" baseline="-25000" dirty="0"/>
              <a:t>10</a:t>
            </a:r>
            <a:r>
              <a:rPr lang="en-US" dirty="0"/>
              <a:t> P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081452A-2484-B548-8772-86D691E13FF0}"/>
              </a:ext>
            </a:extLst>
          </p:cNvPr>
          <p:cNvSpPr txBox="1"/>
          <p:nvPr/>
        </p:nvSpPr>
        <p:spPr>
          <a:xfrm rot="16200000">
            <a:off x="-232284" y="3172467"/>
            <a:ext cx="912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-Log</a:t>
            </a:r>
            <a:r>
              <a:rPr lang="en-US" baseline="-25000" dirty="0"/>
              <a:t>10</a:t>
            </a:r>
            <a:r>
              <a:rPr lang="en-US" dirty="0"/>
              <a:t> P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C9D6B4E-53D9-6C4A-B490-4DFA981C9391}"/>
              </a:ext>
            </a:extLst>
          </p:cNvPr>
          <p:cNvSpPr txBox="1"/>
          <p:nvPr/>
        </p:nvSpPr>
        <p:spPr>
          <a:xfrm rot="16200000">
            <a:off x="-232285" y="5217339"/>
            <a:ext cx="912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-Log</a:t>
            </a:r>
            <a:r>
              <a:rPr lang="en-US" baseline="-25000" dirty="0"/>
              <a:t>10</a:t>
            </a:r>
            <a:r>
              <a:rPr lang="en-US" dirty="0"/>
              <a:t> P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1C7AE2E-7A71-3E4F-AD94-596A77FEFC21}"/>
              </a:ext>
            </a:extLst>
          </p:cNvPr>
          <p:cNvSpPr txBox="1"/>
          <p:nvPr/>
        </p:nvSpPr>
        <p:spPr>
          <a:xfrm>
            <a:off x="5102978" y="481395"/>
            <a:ext cx="4058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CB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BB0BEF9-42B7-6B41-BC05-630629F3F39B}"/>
              </a:ext>
            </a:extLst>
          </p:cNvPr>
          <p:cNvSpPr txBox="1"/>
          <p:nvPr/>
        </p:nvSpPr>
        <p:spPr>
          <a:xfrm>
            <a:off x="10943642" y="483072"/>
            <a:ext cx="4058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CB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7444F62-BCD3-A14E-94C7-8750521D3A93}"/>
              </a:ext>
            </a:extLst>
          </p:cNvPr>
          <p:cNvSpPr txBox="1"/>
          <p:nvPr/>
        </p:nvSpPr>
        <p:spPr>
          <a:xfrm>
            <a:off x="5115802" y="2900918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O</a:t>
            </a:r>
            <a:r>
              <a:rPr lang="en-US" sz="1600" b="1" baseline="-25000" dirty="0"/>
              <a:t>3</a:t>
            </a:r>
            <a:endParaRPr lang="en-US" sz="1600" b="1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35DB86D-4FE6-CB48-AB6D-D6AA9EC41134}"/>
              </a:ext>
            </a:extLst>
          </p:cNvPr>
          <p:cNvSpPr txBox="1"/>
          <p:nvPr/>
        </p:nvSpPr>
        <p:spPr>
          <a:xfrm>
            <a:off x="11021722" y="2993441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O</a:t>
            </a:r>
            <a:r>
              <a:rPr lang="en-US" sz="1600" b="1" baseline="-25000" dirty="0"/>
              <a:t>3</a:t>
            </a:r>
            <a:endParaRPr lang="en-US" sz="1600" b="1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7A43844-9870-BF4F-B5CA-FE41F8438AC6}"/>
              </a:ext>
            </a:extLst>
          </p:cNvPr>
          <p:cNvSpPr txBox="1"/>
          <p:nvPr/>
        </p:nvSpPr>
        <p:spPr>
          <a:xfrm>
            <a:off x="10806585" y="4719711"/>
            <a:ext cx="7200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CB+O</a:t>
            </a:r>
            <a:r>
              <a:rPr lang="en-US" sz="1600" b="1" baseline="-25000" dirty="0"/>
              <a:t>3</a:t>
            </a:r>
            <a:endParaRPr lang="en-US" sz="1600" b="1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E6D7E70-80D7-3C42-A16F-30C790225124}"/>
              </a:ext>
            </a:extLst>
          </p:cNvPr>
          <p:cNvSpPr txBox="1"/>
          <p:nvPr/>
        </p:nvSpPr>
        <p:spPr>
          <a:xfrm>
            <a:off x="4965921" y="4718034"/>
            <a:ext cx="7200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CB+O</a:t>
            </a:r>
            <a:r>
              <a:rPr lang="en-US" sz="1600" b="1" baseline="-25000" dirty="0"/>
              <a:t>3</a:t>
            </a:r>
            <a:endParaRPr lang="en-US" sz="1600" b="1" dirty="0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4FAFE850-3AE8-5347-8E3C-EC28916E65FC}"/>
              </a:ext>
            </a:extLst>
          </p:cNvPr>
          <p:cNvSpPr/>
          <p:nvPr/>
        </p:nvSpPr>
        <p:spPr>
          <a:xfrm>
            <a:off x="921685" y="406834"/>
            <a:ext cx="182880" cy="182880"/>
          </a:xfrm>
          <a:prstGeom prst="ellipse">
            <a:avLst/>
          </a:prstGeom>
          <a:solidFill>
            <a:srgbClr val="436AE2"/>
          </a:solidFill>
          <a:ln>
            <a:solidFill>
              <a:srgbClr val="436A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31F0AFFD-2A25-7347-BBC6-85267BC6BEDD}"/>
              </a:ext>
            </a:extLst>
          </p:cNvPr>
          <p:cNvSpPr/>
          <p:nvPr/>
        </p:nvSpPr>
        <p:spPr>
          <a:xfrm>
            <a:off x="1465111" y="411471"/>
            <a:ext cx="182880" cy="182880"/>
          </a:xfrm>
          <a:prstGeom prst="ellipse">
            <a:avLst/>
          </a:prstGeom>
          <a:solidFill>
            <a:srgbClr val="F56464"/>
          </a:solidFill>
          <a:ln>
            <a:solidFill>
              <a:srgbClr val="F564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D13420E-9E64-A945-BEF6-34942D4FFC04}"/>
              </a:ext>
            </a:extLst>
          </p:cNvPr>
          <p:cNvSpPr txBox="1"/>
          <p:nvPr/>
        </p:nvSpPr>
        <p:spPr>
          <a:xfrm>
            <a:off x="1087622" y="357227"/>
            <a:ext cx="280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P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70DA4C6-AAD0-3244-B738-68B3A2297B47}"/>
              </a:ext>
            </a:extLst>
          </p:cNvPr>
          <p:cNvSpPr txBox="1"/>
          <p:nvPr/>
        </p:nvSpPr>
        <p:spPr>
          <a:xfrm>
            <a:off x="1623315" y="357227"/>
            <a:ext cx="10200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P &amp; Log</a:t>
            </a:r>
            <a:r>
              <a:rPr lang="en-US" sz="1400" b="1" baseline="-25000" dirty="0"/>
              <a:t>2</a:t>
            </a:r>
            <a:r>
              <a:rPr lang="en-US" sz="1400" b="1" dirty="0"/>
              <a:t> FC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C7BBC778-EBC6-FA46-B408-DE5FEF51D715}"/>
              </a:ext>
            </a:extLst>
          </p:cNvPr>
          <p:cNvSpPr/>
          <p:nvPr/>
        </p:nvSpPr>
        <p:spPr>
          <a:xfrm>
            <a:off x="921685" y="2452452"/>
            <a:ext cx="182880" cy="182880"/>
          </a:xfrm>
          <a:prstGeom prst="ellipse">
            <a:avLst/>
          </a:prstGeom>
          <a:solidFill>
            <a:srgbClr val="436AE2"/>
          </a:solidFill>
          <a:ln>
            <a:solidFill>
              <a:srgbClr val="436A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077F5F59-D792-3F4F-B550-062F06A6874B}"/>
              </a:ext>
            </a:extLst>
          </p:cNvPr>
          <p:cNvSpPr/>
          <p:nvPr/>
        </p:nvSpPr>
        <p:spPr>
          <a:xfrm>
            <a:off x="1465111" y="2457089"/>
            <a:ext cx="182880" cy="182880"/>
          </a:xfrm>
          <a:prstGeom prst="ellipse">
            <a:avLst/>
          </a:prstGeom>
          <a:solidFill>
            <a:srgbClr val="F56464"/>
          </a:solidFill>
          <a:ln>
            <a:solidFill>
              <a:srgbClr val="F564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35C2FEC-E066-0F42-9A81-4E9C83BC643E}"/>
              </a:ext>
            </a:extLst>
          </p:cNvPr>
          <p:cNvSpPr txBox="1"/>
          <p:nvPr/>
        </p:nvSpPr>
        <p:spPr>
          <a:xfrm>
            <a:off x="1087622" y="2402845"/>
            <a:ext cx="280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P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EE87F42-4348-8349-A795-215BA6433F01}"/>
              </a:ext>
            </a:extLst>
          </p:cNvPr>
          <p:cNvSpPr txBox="1"/>
          <p:nvPr/>
        </p:nvSpPr>
        <p:spPr>
          <a:xfrm>
            <a:off x="1623315" y="2402845"/>
            <a:ext cx="10200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P &amp; Log</a:t>
            </a:r>
            <a:r>
              <a:rPr lang="en-US" sz="1400" b="1" baseline="-25000" dirty="0"/>
              <a:t>2</a:t>
            </a:r>
            <a:r>
              <a:rPr lang="en-US" sz="1400" b="1" dirty="0"/>
              <a:t> FC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A38B46B3-D7E1-594B-8D33-20C5C87F5BD7}"/>
              </a:ext>
            </a:extLst>
          </p:cNvPr>
          <p:cNvSpPr/>
          <p:nvPr/>
        </p:nvSpPr>
        <p:spPr>
          <a:xfrm>
            <a:off x="916318" y="4498070"/>
            <a:ext cx="182880" cy="182880"/>
          </a:xfrm>
          <a:prstGeom prst="ellipse">
            <a:avLst/>
          </a:prstGeom>
          <a:solidFill>
            <a:srgbClr val="436AE2"/>
          </a:solidFill>
          <a:ln>
            <a:solidFill>
              <a:srgbClr val="436A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1CF29076-7DB0-5D42-A226-3744B857A310}"/>
              </a:ext>
            </a:extLst>
          </p:cNvPr>
          <p:cNvSpPr/>
          <p:nvPr/>
        </p:nvSpPr>
        <p:spPr>
          <a:xfrm>
            <a:off x="1459744" y="4502707"/>
            <a:ext cx="182880" cy="182880"/>
          </a:xfrm>
          <a:prstGeom prst="ellipse">
            <a:avLst/>
          </a:prstGeom>
          <a:solidFill>
            <a:srgbClr val="F56464"/>
          </a:solidFill>
          <a:ln>
            <a:solidFill>
              <a:srgbClr val="F564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4A374CF-1657-664C-BE84-B1DC37373B1E}"/>
              </a:ext>
            </a:extLst>
          </p:cNvPr>
          <p:cNvSpPr txBox="1"/>
          <p:nvPr/>
        </p:nvSpPr>
        <p:spPr>
          <a:xfrm>
            <a:off x="1082255" y="4448463"/>
            <a:ext cx="280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P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E8956CBD-1841-2344-9C71-F1865D77C16C}"/>
              </a:ext>
            </a:extLst>
          </p:cNvPr>
          <p:cNvSpPr txBox="1"/>
          <p:nvPr/>
        </p:nvSpPr>
        <p:spPr>
          <a:xfrm>
            <a:off x="1617948" y="4448463"/>
            <a:ext cx="10200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P &amp; Log</a:t>
            </a:r>
            <a:r>
              <a:rPr lang="en-US" sz="1400" b="1" baseline="-25000" dirty="0"/>
              <a:t>2</a:t>
            </a:r>
            <a:r>
              <a:rPr lang="en-US" sz="1400" b="1" dirty="0"/>
              <a:t> FC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3C3848AB-12C6-6A46-9BCA-5CC89FC08446}"/>
              </a:ext>
            </a:extLst>
          </p:cNvPr>
          <p:cNvSpPr/>
          <p:nvPr/>
        </p:nvSpPr>
        <p:spPr>
          <a:xfrm>
            <a:off x="6792193" y="408068"/>
            <a:ext cx="182880" cy="182880"/>
          </a:xfrm>
          <a:prstGeom prst="ellipse">
            <a:avLst/>
          </a:prstGeom>
          <a:solidFill>
            <a:srgbClr val="436AE2"/>
          </a:solidFill>
          <a:ln>
            <a:solidFill>
              <a:srgbClr val="436A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198DCB61-C240-A247-A819-F6F21E4E2FAD}"/>
              </a:ext>
            </a:extLst>
          </p:cNvPr>
          <p:cNvSpPr/>
          <p:nvPr/>
        </p:nvSpPr>
        <p:spPr>
          <a:xfrm>
            <a:off x="7335619" y="412705"/>
            <a:ext cx="182880" cy="182880"/>
          </a:xfrm>
          <a:prstGeom prst="ellipse">
            <a:avLst/>
          </a:prstGeom>
          <a:solidFill>
            <a:srgbClr val="F56464"/>
          </a:solidFill>
          <a:ln>
            <a:solidFill>
              <a:srgbClr val="F564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F6535A5-9B47-064D-AAB2-83853754922A}"/>
              </a:ext>
            </a:extLst>
          </p:cNvPr>
          <p:cNvSpPr txBox="1"/>
          <p:nvPr/>
        </p:nvSpPr>
        <p:spPr>
          <a:xfrm>
            <a:off x="6958130" y="358461"/>
            <a:ext cx="280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P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D2A3C79-B868-B84C-B056-BA8764FD021B}"/>
              </a:ext>
            </a:extLst>
          </p:cNvPr>
          <p:cNvSpPr txBox="1"/>
          <p:nvPr/>
        </p:nvSpPr>
        <p:spPr>
          <a:xfrm>
            <a:off x="7493823" y="358461"/>
            <a:ext cx="10200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P &amp; Log</a:t>
            </a:r>
            <a:r>
              <a:rPr lang="en-US" sz="1400" b="1" baseline="-25000" dirty="0"/>
              <a:t>2</a:t>
            </a:r>
            <a:r>
              <a:rPr lang="en-US" sz="1400" b="1" dirty="0"/>
              <a:t> FC</a:t>
            </a: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173F895B-C424-7146-BC38-1F3522DF56A1}"/>
              </a:ext>
            </a:extLst>
          </p:cNvPr>
          <p:cNvSpPr/>
          <p:nvPr/>
        </p:nvSpPr>
        <p:spPr>
          <a:xfrm>
            <a:off x="6792193" y="2452452"/>
            <a:ext cx="182880" cy="182880"/>
          </a:xfrm>
          <a:prstGeom prst="ellipse">
            <a:avLst/>
          </a:prstGeom>
          <a:solidFill>
            <a:srgbClr val="436AE2"/>
          </a:solidFill>
          <a:ln>
            <a:solidFill>
              <a:srgbClr val="436A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52203AFF-225E-4B4D-BBFE-D2FA19C1C3D1}"/>
              </a:ext>
            </a:extLst>
          </p:cNvPr>
          <p:cNvSpPr/>
          <p:nvPr/>
        </p:nvSpPr>
        <p:spPr>
          <a:xfrm>
            <a:off x="7335619" y="2457089"/>
            <a:ext cx="182880" cy="182880"/>
          </a:xfrm>
          <a:prstGeom prst="ellipse">
            <a:avLst/>
          </a:prstGeom>
          <a:solidFill>
            <a:srgbClr val="F56464"/>
          </a:solidFill>
          <a:ln>
            <a:solidFill>
              <a:srgbClr val="F564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995642B-321B-C34E-8ADF-E73EF52F41C7}"/>
              </a:ext>
            </a:extLst>
          </p:cNvPr>
          <p:cNvSpPr txBox="1"/>
          <p:nvPr/>
        </p:nvSpPr>
        <p:spPr>
          <a:xfrm>
            <a:off x="6958130" y="2402845"/>
            <a:ext cx="280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P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A2595A8-A5F3-AE4C-AD98-EC46F96C4EFA}"/>
              </a:ext>
            </a:extLst>
          </p:cNvPr>
          <p:cNvSpPr txBox="1"/>
          <p:nvPr/>
        </p:nvSpPr>
        <p:spPr>
          <a:xfrm>
            <a:off x="7493823" y="2402845"/>
            <a:ext cx="10200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P &amp; Log</a:t>
            </a:r>
            <a:r>
              <a:rPr lang="en-US" sz="1400" b="1" baseline="-25000" dirty="0"/>
              <a:t>2</a:t>
            </a:r>
            <a:r>
              <a:rPr lang="en-US" sz="1400" b="1" dirty="0"/>
              <a:t> FC</a:t>
            </a: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E0B59EAE-90BE-D94E-B8F5-5E1BCF8C3063}"/>
              </a:ext>
            </a:extLst>
          </p:cNvPr>
          <p:cNvSpPr/>
          <p:nvPr/>
        </p:nvSpPr>
        <p:spPr>
          <a:xfrm>
            <a:off x="6792193" y="4498070"/>
            <a:ext cx="182880" cy="182880"/>
          </a:xfrm>
          <a:prstGeom prst="ellipse">
            <a:avLst/>
          </a:prstGeom>
          <a:solidFill>
            <a:srgbClr val="436AE2"/>
          </a:solidFill>
          <a:ln>
            <a:solidFill>
              <a:srgbClr val="436A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D0CD584A-3067-0444-AF07-A1763F6401B7}"/>
              </a:ext>
            </a:extLst>
          </p:cNvPr>
          <p:cNvSpPr/>
          <p:nvPr/>
        </p:nvSpPr>
        <p:spPr>
          <a:xfrm>
            <a:off x="7335619" y="4502707"/>
            <a:ext cx="182880" cy="182880"/>
          </a:xfrm>
          <a:prstGeom prst="ellipse">
            <a:avLst/>
          </a:prstGeom>
          <a:solidFill>
            <a:srgbClr val="F56464"/>
          </a:solidFill>
          <a:ln>
            <a:solidFill>
              <a:srgbClr val="F564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0EB2F091-BF4C-FF4A-80FC-1F43049E0B60}"/>
              </a:ext>
            </a:extLst>
          </p:cNvPr>
          <p:cNvSpPr txBox="1"/>
          <p:nvPr/>
        </p:nvSpPr>
        <p:spPr>
          <a:xfrm>
            <a:off x="6958130" y="4448463"/>
            <a:ext cx="280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P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38738103-08D0-6949-B463-83D46D1A93B6}"/>
              </a:ext>
            </a:extLst>
          </p:cNvPr>
          <p:cNvSpPr txBox="1"/>
          <p:nvPr/>
        </p:nvSpPr>
        <p:spPr>
          <a:xfrm>
            <a:off x="7493823" y="4448463"/>
            <a:ext cx="10200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P &amp; Log</a:t>
            </a:r>
            <a:r>
              <a:rPr lang="en-US" sz="1400" b="1" baseline="-25000" dirty="0"/>
              <a:t>2</a:t>
            </a:r>
            <a:r>
              <a:rPr lang="en-US" sz="1400" b="1" dirty="0"/>
              <a:t> FC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C77D23B-67CA-1E40-B549-2A6F3435387D}"/>
              </a:ext>
            </a:extLst>
          </p:cNvPr>
          <p:cNvSpPr txBox="1"/>
          <p:nvPr/>
        </p:nvSpPr>
        <p:spPr>
          <a:xfrm>
            <a:off x="11040403" y="-14551"/>
            <a:ext cx="11515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Figure S3</a:t>
            </a:r>
          </a:p>
        </p:txBody>
      </p:sp>
    </p:spTree>
    <p:extLst>
      <p:ext uri="{BB962C8B-B14F-4D97-AF65-F5344CB8AC3E}">
        <p14:creationId xmlns:p14="http://schemas.microsoft.com/office/powerpoint/2010/main" val="31793199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107</Words>
  <Application>Microsoft Macintosh PowerPoint</Application>
  <PresentationFormat>Widescreen</PresentationFormat>
  <Paragraphs>82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Quincy Hathaway</dc:creator>
  <cp:lastModifiedBy>Quincy Hathaway</cp:lastModifiedBy>
  <cp:revision>3</cp:revision>
  <dcterms:created xsi:type="dcterms:W3CDTF">2021-04-12T18:49:16Z</dcterms:created>
  <dcterms:modified xsi:type="dcterms:W3CDTF">2021-09-27T20:42:19Z</dcterms:modified>
</cp:coreProperties>
</file>