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C7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55"/>
  </p:normalViewPr>
  <p:slideViewPr>
    <p:cSldViewPr snapToGrid="0" snapToObjects="1">
      <p:cViewPr varScale="1">
        <p:scale>
          <a:sx n="105" d="100"/>
          <a:sy n="105" d="100"/>
        </p:scale>
        <p:origin x="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37B92-D1B2-E54F-A39C-C808C741A4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E67147-52D3-534C-9728-6D09FC4011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AA4B7-C47D-764A-9709-BD0096217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1EBB9-732B-6F40-B2E3-56FF2E6D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358FA5-1B88-924D-BDFB-57D014D32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F546E-FD60-BD46-959E-CBCBB8C2B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673C26-B4A7-D749-B6D6-D8A1CF5746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36917-904D-7546-BCAC-18F46BF8F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C88B8-D5A8-CB41-A1E1-86E2BE7DB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AE45E-C7AD-DB4D-8B01-5385D9C1D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44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8CFFDD-A6E3-9F4C-B425-FA82BFC31F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AD7719-DA60-7647-A971-7C78F0B45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FE9E8-4B85-FA4B-A2AF-7F2D4863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C53187-64F4-F042-8FB1-DDA7C45CD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73C532-859D-5C45-98C5-6FE737880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1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F7778-B702-994C-A20B-B6D2CC607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29DBB-4666-CC42-B0FC-5577B598C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202BE-4A1C-D84B-B583-84E4E676C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7A403-AB70-384F-BE92-62A5D1370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8CEF6-5A7E-844E-BC50-F2EA734B5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7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225C8-1A99-D147-BC45-51CD6A945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0C899-A7FD-EA4E-9143-2285371DF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CFCEB-9610-2E48-B848-09A2802D8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26180-F603-FC40-99D4-DBE50863D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0CC79-90C3-6342-92BA-6B1816D6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164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02C05-FBDD-D746-8DCB-957B575F1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525C4-39BF-994C-B7A0-4134CE45BB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24224B-ADE0-354C-8A6C-07C6D02DC1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61F424-0009-4742-82F0-8182E73D9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78FEA6-7FB7-D64A-B08A-45F0FBB00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3EE224-FD22-3740-92D7-2B4A1412D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8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3453-3042-6248-A55F-33D4B3199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FE6A9-E2B3-4042-8BE0-F538F8CD56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34BEC7-7237-AD4C-ABDD-F5A785FF09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16DE98-594D-7C49-83DD-CE8FA5027D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4FED16-2719-B94C-9D28-79B848E1AE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C739D3-4F62-6D44-85E8-D39AC72B4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C8DFD5-24FA-0F4D-97B9-50A0BEC57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E0FDC2-A4E3-F644-A742-14925A25D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F5E40-8E86-964F-9AF3-7FB4F82D9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70BACC-79E9-A045-A740-AC87D93F7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89534F-6E3B-D444-A12B-5C4666C39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5ED838-01F2-6548-83B0-6DF8530F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4335C4-D14B-CB40-A243-6BEC7BD5C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7FB0AF-C783-B34D-8032-290CDF52C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F5C3C-36FC-8549-812F-F808747CF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1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29856-A1CA-5E42-87FC-E1011581F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C48B7-9768-7342-AEDD-33204EC1B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605E1-6859-C14B-851F-929872F1E5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C594B4-ACB4-9442-90DE-69E3C3200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4E6424-4EED-834F-BB3A-A86D372E6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1773A6-D22A-BB42-835D-49077A250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17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08EB6-A3BE-D144-8531-2F07BDAF3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76EA59-4F2C-F747-96A8-FAA85196C0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C3F72-4362-4F41-8AB3-7A3637BD0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EC075-0475-B945-A075-B7856ACD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BF1F6-700A-3545-BA57-B9ADB8905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E0CB8C-0B39-AD4D-A521-959C6E252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90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7C052B-6C91-264E-8182-4206886E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21CB93-51D2-5B46-8E1E-37CF0BB7C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52F96-2454-5B41-8485-164B359A0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5DD28-DE96-C24B-990D-383E662EF2E0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7D741-8F20-2542-BC92-4FC71E29F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E3297-BB0A-9A4B-AC74-8A24906F4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47C02-A659-5E4A-90C1-E3CE6C100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38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D09C60-79D4-F14D-9665-B3B690658487}"/>
              </a:ext>
            </a:extLst>
          </p:cNvPr>
          <p:cNvSpPr txBox="1"/>
          <p:nvPr/>
        </p:nvSpPr>
        <p:spPr>
          <a:xfrm>
            <a:off x="11040403" y="6473502"/>
            <a:ext cx="1151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Figure S5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2D4F99F-66D2-284B-9880-45F59C5CD3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64" t="12121" b="18706"/>
          <a:stretch/>
        </p:blipFill>
        <p:spPr>
          <a:xfrm>
            <a:off x="175445" y="539495"/>
            <a:ext cx="8511901" cy="57790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0BFC04-51EC-2B41-BFA7-C08E9529EDA7}"/>
              </a:ext>
            </a:extLst>
          </p:cNvPr>
          <p:cNvSpPr txBox="1"/>
          <p:nvPr/>
        </p:nvSpPr>
        <p:spPr>
          <a:xfrm>
            <a:off x="1889760" y="625226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CB –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B0C5AB-8CAB-EF4E-8AF8-87B676451768}"/>
              </a:ext>
            </a:extLst>
          </p:cNvPr>
          <p:cNvSpPr txBox="1"/>
          <p:nvPr/>
        </p:nvSpPr>
        <p:spPr>
          <a:xfrm>
            <a:off x="6096000" y="175734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CB –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E35C3E-573D-B840-A5CA-51BDF518B5D7}"/>
              </a:ext>
            </a:extLst>
          </p:cNvPr>
          <p:cNvSpPr txBox="1"/>
          <p:nvPr/>
        </p:nvSpPr>
        <p:spPr>
          <a:xfrm>
            <a:off x="1350189" y="903469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CB-O</a:t>
            </a:r>
            <a:r>
              <a:rPr lang="en-US" b="1" baseline="-25000" dirty="0"/>
              <a:t>3</a:t>
            </a:r>
            <a:r>
              <a:rPr lang="en-US" b="1" dirty="0"/>
              <a:t> – 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C82647-5049-0843-BF46-B9A4071B6F82}"/>
              </a:ext>
            </a:extLst>
          </p:cNvPr>
          <p:cNvSpPr txBox="1"/>
          <p:nvPr/>
        </p:nvSpPr>
        <p:spPr>
          <a:xfrm>
            <a:off x="3246424" y="685200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CB-O</a:t>
            </a:r>
            <a:r>
              <a:rPr lang="en-US" b="1" baseline="-25000" dirty="0"/>
              <a:t>3</a:t>
            </a:r>
            <a:r>
              <a:rPr lang="en-US" b="1" dirty="0"/>
              <a:t> –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D66D99-FD25-A94E-BC1A-7C3DC07D8127}"/>
              </a:ext>
            </a:extLst>
          </p:cNvPr>
          <p:cNvSpPr txBox="1"/>
          <p:nvPr/>
        </p:nvSpPr>
        <p:spPr>
          <a:xfrm>
            <a:off x="2867955" y="141829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</a:t>
            </a:r>
            <a:r>
              <a:rPr lang="en-US" b="1" baseline="-25000" dirty="0"/>
              <a:t>3</a:t>
            </a:r>
            <a:r>
              <a:rPr lang="en-US" b="1" dirty="0"/>
              <a:t> –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D0FA0C-4416-0442-A2A9-E8A2BC6D58BE}"/>
              </a:ext>
            </a:extLst>
          </p:cNvPr>
          <p:cNvSpPr txBox="1"/>
          <p:nvPr/>
        </p:nvSpPr>
        <p:spPr>
          <a:xfrm>
            <a:off x="175445" y="21559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</a:t>
            </a:r>
            <a:r>
              <a:rPr lang="en-US" b="1" baseline="-25000" dirty="0"/>
              <a:t>3</a:t>
            </a:r>
            <a:r>
              <a:rPr lang="en-US" b="1" dirty="0"/>
              <a:t> – 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F74AEB-93C2-9649-A696-622A4343E763}"/>
              </a:ext>
            </a:extLst>
          </p:cNvPr>
          <p:cNvSpPr txBox="1"/>
          <p:nvPr/>
        </p:nvSpPr>
        <p:spPr>
          <a:xfrm>
            <a:off x="192369" y="28509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BE9CC9-C52B-174C-8DFB-43F18F07481D}"/>
              </a:ext>
            </a:extLst>
          </p:cNvPr>
          <p:cNvSpPr txBox="1"/>
          <p:nvPr/>
        </p:nvSpPr>
        <p:spPr>
          <a:xfrm>
            <a:off x="8802031" y="195585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DA65F934-CC60-DF42-9C48-1DAD707DB3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112871"/>
              </p:ext>
            </p:extLst>
          </p:nvPr>
        </p:nvGraphicFramePr>
        <p:xfrm>
          <a:off x="8987338" y="2456851"/>
          <a:ext cx="3029216" cy="2060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8454">
                  <a:extLst>
                    <a:ext uri="{9D8B030D-6E8A-4147-A177-3AD203B41FA5}">
                      <a16:colId xmlns:a16="http://schemas.microsoft.com/office/drawing/2014/main" val="2164773493"/>
                    </a:ext>
                  </a:extLst>
                </a:gridCol>
                <a:gridCol w="907534">
                  <a:extLst>
                    <a:ext uri="{9D8B030D-6E8A-4147-A177-3AD203B41FA5}">
                      <a16:colId xmlns:a16="http://schemas.microsoft.com/office/drawing/2014/main" val="1933478024"/>
                    </a:ext>
                  </a:extLst>
                </a:gridCol>
                <a:gridCol w="665234">
                  <a:extLst>
                    <a:ext uri="{9D8B030D-6E8A-4147-A177-3AD203B41FA5}">
                      <a16:colId xmlns:a16="http://schemas.microsoft.com/office/drawing/2014/main" val="2117229396"/>
                    </a:ext>
                  </a:extLst>
                </a:gridCol>
                <a:gridCol w="677994">
                  <a:extLst>
                    <a:ext uri="{9D8B030D-6E8A-4147-A177-3AD203B41FA5}">
                      <a16:colId xmlns:a16="http://schemas.microsoft.com/office/drawing/2014/main" val="20914288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ID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7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Term Description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7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Up Regulated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7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Down Regulated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7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73277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n-lt"/>
                        </a:rPr>
                        <a:t>mmu04110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7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Cell cycle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Rb1, Rbl2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Ccnd3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709013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n-lt"/>
                        </a:rPr>
                        <a:t>mmu04213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7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n-lt"/>
                        </a:rPr>
                        <a:t>Longevity regulating pathway - multiple species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Akt3 Prkaa1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0551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n-lt"/>
                        </a:rPr>
                        <a:t>mmu03040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7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n-lt"/>
                        </a:rPr>
                        <a:t>Spliceosome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+mn-lt"/>
                        </a:rPr>
                        <a:t>Snrpb</a:t>
                      </a:r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 U2af2 Srsf3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254656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FA90A1D8-A63A-2C4E-AB4D-813653853DC1}"/>
              </a:ext>
            </a:extLst>
          </p:cNvPr>
          <p:cNvSpPr txBox="1"/>
          <p:nvPr/>
        </p:nvSpPr>
        <p:spPr>
          <a:xfrm>
            <a:off x="4817674" y="342862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794896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51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Quincy Hathaway</dc:creator>
  <cp:lastModifiedBy>Quincy Hathaway</cp:lastModifiedBy>
  <cp:revision>10</cp:revision>
  <dcterms:created xsi:type="dcterms:W3CDTF">2021-09-27T18:19:07Z</dcterms:created>
  <dcterms:modified xsi:type="dcterms:W3CDTF">2021-09-27T21:13:15Z</dcterms:modified>
</cp:coreProperties>
</file>