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755"/>
  </p:normalViewPr>
  <p:slideViewPr>
    <p:cSldViewPr snapToGrid="0" snapToObjects="1">
      <p:cViewPr varScale="1">
        <p:scale>
          <a:sx n="105" d="100"/>
          <a:sy n="105" d="100"/>
        </p:scale>
        <p:origin x="74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22065-DDFC-0E4E-AF3B-F5E36B97B5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3C96F9-C53A-704B-A05C-D45A65CC7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AF099B-7C3E-9748-BF4F-8B61F213C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60E71-FD78-3947-A076-6DBF782DEC38}" type="datetimeFigureOut">
              <a:rPr lang="en-US" smtClean="0"/>
              <a:t>9/29/21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42AAB9-94BA-7145-8A5F-F903BBA97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844E6F-DAC9-D742-A093-4B7879347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58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EB264-0960-5043-9745-D15495D5E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B22A2B-8FAD-454E-A66C-CA094AEB04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BE5507-CF3A-AE4B-BDF3-35155C447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60E71-FD78-3947-A076-6DBF782DEC38}" type="datetimeFigureOut">
              <a:rPr lang="en-US" smtClean="0"/>
              <a:t>9/29/21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0B2480-796B-4349-A5AA-D5535E6F6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0150D-201F-DB4A-9F26-16FF532BF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682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FEF3B7-9C67-7F40-9EFC-E98511B9D3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3ABB96-B5CA-B44D-9F15-0E2EBE76EB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B494D0-F07D-CE40-A8A3-F3356BFBE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60E71-FD78-3947-A076-6DBF782DEC38}" type="datetimeFigureOut">
              <a:rPr lang="en-US" smtClean="0"/>
              <a:t>9/29/21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7EA55-CD89-7244-8A8B-C76C75988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D721F6-2C11-754B-99DE-7BEB20844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850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654BA-1CE9-A843-9252-61729328D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C2FC81-C053-A846-9998-D8675BE1F6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D5DB73-E8F2-8343-9DF9-87A32AA29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60E71-FD78-3947-A076-6DBF782DEC38}" type="datetimeFigureOut">
              <a:rPr lang="en-US" smtClean="0"/>
              <a:t>9/29/21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659AD9-CFBF-0F45-A591-188E25A84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4BEEBA-32E7-E341-A613-A70D7B052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12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5BDE3-2073-DA4D-B46D-84E0D092C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75B80-EBD9-094C-9FA3-432C6D39E1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6BDF52-CF43-A24E-820A-8B49C0D30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60E71-FD78-3947-A076-6DBF782DEC38}" type="datetimeFigureOut">
              <a:rPr lang="en-US" smtClean="0"/>
              <a:t>9/29/21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7CD3F-50CB-F246-8518-58DACD2C8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01A707-27DD-9A4E-B03B-4A674CED9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386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C82E9-574E-D548-9447-E4884B2A8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599829-9FFD-7C4E-AA18-835801ED61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529438-B4D2-8A44-B10D-B8A29AAA02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B2C0D3-A633-5042-986C-6994DD1CB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60E71-FD78-3947-A076-6DBF782DEC38}" type="datetimeFigureOut">
              <a:rPr lang="en-US" smtClean="0"/>
              <a:t>9/29/21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FF7468-A45B-E842-9655-8AEC273C9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CFD42A-E9F0-E841-9B45-9A7D15C7C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204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94C0B-F0D9-C844-91F7-7F87B7782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FAA962-8A35-1045-BB48-51EE9F355A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DB6992-D883-8E49-B069-FC67ADCF92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34175E-998F-0744-A177-42CC7ADBF0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875A7F-9D56-204D-B26B-01CFF20675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7DD2CA-D8BF-114E-B6B6-A2FB28A69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60E71-FD78-3947-A076-6DBF782DEC38}" type="datetimeFigureOut">
              <a:rPr lang="en-US" smtClean="0"/>
              <a:t>9/29/21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AD9D3D-6A31-5F4C-B927-0168F2F31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2F8979-0663-1C4F-87F2-E1CFBAF34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689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27A26-646B-D246-ACFF-BE55B3115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FAB3E7-B670-2440-BD46-4012F7F5A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60E71-FD78-3947-A076-6DBF782DEC38}" type="datetimeFigureOut">
              <a:rPr lang="en-US" smtClean="0"/>
              <a:t>9/29/21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FA975E-9BC9-4141-B12B-0AC8E4DD7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A4BF9F-9DC5-1F4A-80AD-33D09ABD5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5D5CAC-5936-0240-89A2-2180F3404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60E71-FD78-3947-A076-6DBF782DEC38}" type="datetimeFigureOut">
              <a:rPr lang="en-US" smtClean="0"/>
              <a:t>9/29/21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8FBBD3-6B9D-CC41-A49A-5CF5F2B3C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8D9594-E279-D04B-BB28-C8867E635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856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C4691-7BD5-C745-B21B-8137DBC08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AA912-4321-C945-99BD-2C986861B7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89B7A0-28E1-4C48-B7C3-3BC8F50A4F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0B512E-357E-5343-BD3C-14776E53E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60E71-FD78-3947-A076-6DBF782DEC38}" type="datetimeFigureOut">
              <a:rPr lang="en-US" smtClean="0"/>
              <a:t>9/29/21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5F92AF-B70F-F548-B0B8-5A53888E0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C1011E-40C2-DB49-830F-3C35B1BF3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160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23EE9-9F76-3C4A-A3E3-56B11B325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EBBB2D-4949-D042-B402-576EE232C0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60444-9D75-3649-ABF4-1B73D3B0A7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03BEA9-8A4A-7246-8224-CC6F84477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60E71-FD78-3947-A076-6DBF782DEC38}" type="datetimeFigureOut">
              <a:rPr lang="en-US" smtClean="0"/>
              <a:t>9/29/21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1A4791-5114-6941-964B-BD80350D2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ED735D-50B2-DA41-8019-0956CAE0C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81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81C010-4BD4-9C44-99FF-47111D6BD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A0AFF6-3222-6442-B65E-812CA108F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5908F-E637-7C48-95ED-ED51EEDA6B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60E71-FD78-3947-A076-6DBF782DEC38}" type="datetimeFigureOut">
              <a:rPr lang="en-US" smtClean="0"/>
              <a:t>9/29/21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61517-CBF0-CC4A-8AC2-D28B169E2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464338-A87B-D844-911B-016BFE79EF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F7A96-9975-E747-AA34-2600B0E6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3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jpg"/><Relationship Id="rId7" Type="http://schemas.openxmlformats.org/officeDocument/2006/relationships/image" Target="../media/image6.tif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B09F13E-8579-0E44-A911-1FE2BED02B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6" t="12937" r="14704" b="11235"/>
          <a:stretch/>
        </p:blipFill>
        <p:spPr>
          <a:xfrm>
            <a:off x="6313901" y="4856920"/>
            <a:ext cx="1971926" cy="18543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643FE8-8666-0E47-A744-5045EA025895}"/>
              </a:ext>
            </a:extLst>
          </p:cNvPr>
          <p:cNvSpPr txBox="1"/>
          <p:nvPr/>
        </p:nvSpPr>
        <p:spPr>
          <a:xfrm>
            <a:off x="6921379" y="4657276"/>
            <a:ext cx="12018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CV – ATP5A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D3A4C1-2759-B045-9300-737A4E5B32E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2" t="11898" r="13973" b="11347"/>
          <a:stretch/>
        </p:blipFill>
        <p:spPr>
          <a:xfrm>
            <a:off x="5141979" y="2800493"/>
            <a:ext cx="1908041" cy="18567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50EFA7E-4CBB-1E44-9D6C-275961A17FDA}"/>
              </a:ext>
            </a:extLst>
          </p:cNvPr>
          <p:cNvSpPr txBox="1"/>
          <p:nvPr/>
        </p:nvSpPr>
        <p:spPr>
          <a:xfrm>
            <a:off x="5719696" y="2554928"/>
            <a:ext cx="11224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CII – SDHA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22ABC0-7E54-1949-800B-E3EB4D3F736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0" t="14690" r="13577" b="11237"/>
          <a:stretch/>
        </p:blipFill>
        <p:spPr>
          <a:xfrm>
            <a:off x="2866767" y="2800494"/>
            <a:ext cx="1991911" cy="18567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71C90A5-C730-6746-86A5-9121874CB592}"/>
              </a:ext>
            </a:extLst>
          </p:cNvPr>
          <p:cNvSpPr txBox="1"/>
          <p:nvPr/>
        </p:nvSpPr>
        <p:spPr>
          <a:xfrm>
            <a:off x="3502612" y="2554929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CI – NDUF9A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F52E4D-FDB3-8A45-B623-10FDA607117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8" t="14499" r="13379" b="9826"/>
          <a:stretch/>
        </p:blipFill>
        <p:spPr>
          <a:xfrm>
            <a:off x="7332078" y="2804126"/>
            <a:ext cx="1907499" cy="1828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31DC203-3904-FE49-A1FE-5E1F38668FEC}"/>
              </a:ext>
            </a:extLst>
          </p:cNvPr>
          <p:cNvSpPr txBox="1"/>
          <p:nvPr/>
        </p:nvSpPr>
        <p:spPr>
          <a:xfrm>
            <a:off x="7755869" y="2554928"/>
            <a:ext cx="1420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CIII – UQCRC2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0079634-8BFF-8B44-85BF-F22242D9ADF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5" t="11676" r="14003" b="11137"/>
          <a:stretch/>
        </p:blipFill>
        <p:spPr>
          <a:xfrm>
            <a:off x="4012530" y="4869800"/>
            <a:ext cx="1868244" cy="18288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BF12ACF-29BB-6B4B-BE90-44BAD5B5114F}"/>
              </a:ext>
            </a:extLst>
          </p:cNvPr>
          <p:cNvSpPr txBox="1"/>
          <p:nvPr/>
        </p:nvSpPr>
        <p:spPr>
          <a:xfrm>
            <a:off x="4520655" y="4657278"/>
            <a:ext cx="12426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CIV – COXIV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0FB9DD-0B97-334D-A6CB-887C0189581D}"/>
              </a:ext>
            </a:extLst>
          </p:cNvPr>
          <p:cNvSpPr txBox="1"/>
          <p:nvPr/>
        </p:nvSpPr>
        <p:spPr>
          <a:xfrm>
            <a:off x="2840524" y="2477657"/>
            <a:ext cx="339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3CE6EE-C8A5-EE40-831C-76ABC0605C30}"/>
              </a:ext>
            </a:extLst>
          </p:cNvPr>
          <p:cNvSpPr txBox="1"/>
          <p:nvPr/>
        </p:nvSpPr>
        <p:spPr>
          <a:xfrm>
            <a:off x="5116170" y="2477656"/>
            <a:ext cx="339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4EDF8B-A83E-964A-BBBC-D8CB1CD5C275}"/>
              </a:ext>
            </a:extLst>
          </p:cNvPr>
          <p:cNvSpPr txBox="1"/>
          <p:nvPr/>
        </p:nvSpPr>
        <p:spPr>
          <a:xfrm>
            <a:off x="7302730" y="2482668"/>
            <a:ext cx="339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61AA4D-8B86-F74C-87D4-46759753BD6F}"/>
              </a:ext>
            </a:extLst>
          </p:cNvPr>
          <p:cNvSpPr txBox="1"/>
          <p:nvPr/>
        </p:nvSpPr>
        <p:spPr>
          <a:xfrm>
            <a:off x="3798455" y="4762440"/>
            <a:ext cx="339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BC178B8-4C62-F54E-9613-F8143FC00F1C}"/>
              </a:ext>
            </a:extLst>
          </p:cNvPr>
          <p:cNvSpPr txBox="1"/>
          <p:nvPr/>
        </p:nvSpPr>
        <p:spPr>
          <a:xfrm>
            <a:off x="6194938" y="4766599"/>
            <a:ext cx="339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5E7A653-2AE4-C44A-83C0-8EF31982BD34}"/>
              </a:ext>
            </a:extLst>
          </p:cNvPr>
          <p:cNvSpPr txBox="1"/>
          <p:nvPr/>
        </p:nvSpPr>
        <p:spPr>
          <a:xfrm>
            <a:off x="4679705" y="203770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Sham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C58762-1AE2-FF4D-9B0F-10EF0529486C}"/>
              </a:ext>
            </a:extLst>
          </p:cNvPr>
          <p:cNvSpPr txBox="1"/>
          <p:nvPr/>
        </p:nvSpPr>
        <p:spPr>
          <a:xfrm>
            <a:off x="5555575" y="195030"/>
            <a:ext cx="652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CB+O</a:t>
            </a:r>
            <a:r>
              <a:rPr lang="en-US" sz="1400" b="1" baseline="-25000" dirty="0"/>
              <a:t>3</a:t>
            </a:r>
            <a:endParaRPr lang="en-US" sz="14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9B406CB-2A23-9E4D-B019-0E0F72DA22B6}"/>
              </a:ext>
            </a:extLst>
          </p:cNvPr>
          <p:cNvSpPr txBox="1"/>
          <p:nvPr/>
        </p:nvSpPr>
        <p:spPr>
          <a:xfrm>
            <a:off x="6471298" y="18406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O</a:t>
            </a:r>
            <a:r>
              <a:rPr lang="en-US" sz="1400" b="1" baseline="-25000" dirty="0"/>
              <a:t>3</a:t>
            </a:r>
            <a:endParaRPr lang="en-US" sz="14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676455-87F5-724F-895B-B329FCB0D751}"/>
              </a:ext>
            </a:extLst>
          </p:cNvPr>
          <p:cNvSpPr txBox="1"/>
          <p:nvPr/>
        </p:nvSpPr>
        <p:spPr>
          <a:xfrm>
            <a:off x="7122007" y="200055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54B202-C8E3-4946-BEED-568EC5FEB9D5}"/>
              </a:ext>
            </a:extLst>
          </p:cNvPr>
          <p:cNvSpPr txBox="1"/>
          <p:nvPr/>
        </p:nvSpPr>
        <p:spPr>
          <a:xfrm>
            <a:off x="7703269" y="190968"/>
            <a:ext cx="599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Day 4</a:t>
            </a:r>
          </a:p>
        </p:txBody>
      </p: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796E89C0-9CBA-5B4E-B6E5-60284F5701D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7776" t="39585" r="13060" b="21461"/>
          <a:stretch/>
        </p:blipFill>
        <p:spPr>
          <a:xfrm>
            <a:off x="4524308" y="573421"/>
            <a:ext cx="3240896" cy="13628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Picture 22" descr="A picture containing text, document&#10;&#10;Description automatically generated">
            <a:extLst>
              <a:ext uri="{FF2B5EF4-FFF2-40B4-BE49-F238E27FC236}">
                <a16:creationId xmlns:a16="http://schemas.microsoft.com/office/drawing/2014/main" id="{AB07CAC1-FE61-C247-B374-11FAA7F1963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7983" t="69058" r="12853" b="25833"/>
          <a:stretch/>
        </p:blipFill>
        <p:spPr>
          <a:xfrm>
            <a:off x="4524306" y="2025797"/>
            <a:ext cx="3240897" cy="17872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4" name="Left Bracket 23">
            <a:extLst>
              <a:ext uri="{FF2B5EF4-FFF2-40B4-BE49-F238E27FC236}">
                <a16:creationId xmlns:a16="http://schemas.microsoft.com/office/drawing/2014/main" id="{0D6103F1-843A-CB41-8B87-41D23EA3FA65}"/>
              </a:ext>
            </a:extLst>
          </p:cNvPr>
          <p:cNvSpPr/>
          <p:nvPr/>
        </p:nvSpPr>
        <p:spPr>
          <a:xfrm rot="5400000">
            <a:off x="4938630" y="62828"/>
            <a:ext cx="91440" cy="868680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 Bracket 24">
            <a:extLst>
              <a:ext uri="{FF2B5EF4-FFF2-40B4-BE49-F238E27FC236}">
                <a16:creationId xmlns:a16="http://schemas.microsoft.com/office/drawing/2014/main" id="{E8DDC52D-FF61-7E4C-BEA3-B860B17CA769}"/>
              </a:ext>
            </a:extLst>
          </p:cNvPr>
          <p:cNvSpPr/>
          <p:nvPr/>
        </p:nvSpPr>
        <p:spPr>
          <a:xfrm rot="5400000">
            <a:off x="5836227" y="64405"/>
            <a:ext cx="91440" cy="868680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 Bracket 25">
            <a:extLst>
              <a:ext uri="{FF2B5EF4-FFF2-40B4-BE49-F238E27FC236}">
                <a16:creationId xmlns:a16="http://schemas.microsoft.com/office/drawing/2014/main" id="{408C5FFB-6484-5C4C-A572-51C2F21AF1F1}"/>
              </a:ext>
            </a:extLst>
          </p:cNvPr>
          <p:cNvSpPr/>
          <p:nvPr/>
        </p:nvSpPr>
        <p:spPr>
          <a:xfrm rot="5400000">
            <a:off x="6610380" y="183934"/>
            <a:ext cx="91440" cy="621792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 Bracket 26">
            <a:extLst>
              <a:ext uri="{FF2B5EF4-FFF2-40B4-BE49-F238E27FC236}">
                <a16:creationId xmlns:a16="http://schemas.microsoft.com/office/drawing/2014/main" id="{CEDBE196-3D3E-1849-8C18-CA798E73F484}"/>
              </a:ext>
            </a:extLst>
          </p:cNvPr>
          <p:cNvSpPr/>
          <p:nvPr/>
        </p:nvSpPr>
        <p:spPr>
          <a:xfrm rot="5400000">
            <a:off x="7271073" y="183934"/>
            <a:ext cx="91440" cy="621792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95D20F6-6859-2E49-B91E-C307958F5E9E}"/>
              </a:ext>
            </a:extLst>
          </p:cNvPr>
          <p:cNvSpPr txBox="1"/>
          <p:nvPr/>
        </p:nvSpPr>
        <p:spPr>
          <a:xfrm>
            <a:off x="7716572" y="524362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70 </a:t>
            </a:r>
            <a:r>
              <a:rPr lang="en-US" sz="1200" b="1" dirty="0" err="1"/>
              <a:t>kDa</a:t>
            </a:r>
            <a:endParaRPr lang="en-US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57FC38-34CA-4E45-9EA3-8F449A777AFA}"/>
              </a:ext>
            </a:extLst>
          </p:cNvPr>
          <p:cNvSpPr txBox="1"/>
          <p:nvPr/>
        </p:nvSpPr>
        <p:spPr>
          <a:xfrm>
            <a:off x="7716572" y="803720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55 </a:t>
            </a:r>
            <a:r>
              <a:rPr lang="en-US" sz="1200" b="1" dirty="0" err="1"/>
              <a:t>kDa</a:t>
            </a:r>
            <a:endParaRPr lang="en-US" sz="12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AAA8057-B039-0040-B154-52E5E7F4E180}"/>
              </a:ext>
            </a:extLst>
          </p:cNvPr>
          <p:cNvSpPr txBox="1"/>
          <p:nvPr/>
        </p:nvSpPr>
        <p:spPr>
          <a:xfrm>
            <a:off x="7716572" y="1033563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50 </a:t>
            </a:r>
            <a:r>
              <a:rPr lang="en-US" sz="1200" b="1" dirty="0" err="1"/>
              <a:t>kDa</a:t>
            </a:r>
            <a:endParaRPr lang="en-US" sz="1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4FCE00B-F7C4-4248-8632-9D3BC9C16F53}"/>
              </a:ext>
            </a:extLst>
          </p:cNvPr>
          <p:cNvSpPr txBox="1"/>
          <p:nvPr/>
        </p:nvSpPr>
        <p:spPr>
          <a:xfrm>
            <a:off x="7716572" y="1377239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36 </a:t>
            </a:r>
            <a:r>
              <a:rPr lang="en-US" sz="1200" b="1" dirty="0" err="1"/>
              <a:t>kDa</a:t>
            </a:r>
            <a:endParaRPr lang="en-US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4DF1085-D8AB-7947-8433-4241909605AA}"/>
              </a:ext>
            </a:extLst>
          </p:cNvPr>
          <p:cNvSpPr txBox="1"/>
          <p:nvPr/>
        </p:nvSpPr>
        <p:spPr>
          <a:xfrm>
            <a:off x="7716572" y="1720898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17 </a:t>
            </a:r>
            <a:r>
              <a:rPr lang="en-US" sz="1200" b="1" dirty="0" err="1"/>
              <a:t>kDa</a:t>
            </a:r>
            <a:endParaRPr lang="en-US" sz="12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959CB4-2897-2E40-892E-2407CD0739D0}"/>
              </a:ext>
            </a:extLst>
          </p:cNvPr>
          <p:cNvSpPr txBox="1"/>
          <p:nvPr/>
        </p:nvSpPr>
        <p:spPr>
          <a:xfrm>
            <a:off x="7716572" y="2000340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32 </a:t>
            </a:r>
            <a:r>
              <a:rPr lang="en-US" sz="1200" b="1" dirty="0" err="1"/>
              <a:t>kDa</a:t>
            </a:r>
            <a:endParaRPr lang="en-US" sz="12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FEFAAC7-CB0C-A74E-A425-F4FA6659B751}"/>
              </a:ext>
            </a:extLst>
          </p:cNvPr>
          <p:cNvSpPr txBox="1"/>
          <p:nvPr/>
        </p:nvSpPr>
        <p:spPr>
          <a:xfrm>
            <a:off x="3717863" y="520894"/>
            <a:ext cx="8274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/>
              <a:t>CII - SDHA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C33B6C3-6609-2B40-A7AC-93E82F73E493}"/>
              </a:ext>
            </a:extLst>
          </p:cNvPr>
          <p:cNvSpPr txBox="1"/>
          <p:nvPr/>
        </p:nvSpPr>
        <p:spPr>
          <a:xfrm>
            <a:off x="3659386" y="801169"/>
            <a:ext cx="885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/>
              <a:t>CV - ATP5A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C6523B4-1DC5-104E-9E62-D99239CB8D0F}"/>
              </a:ext>
            </a:extLst>
          </p:cNvPr>
          <p:cNvSpPr txBox="1"/>
          <p:nvPr/>
        </p:nvSpPr>
        <p:spPr>
          <a:xfrm>
            <a:off x="3578402" y="1373077"/>
            <a:ext cx="9669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/>
              <a:t>CI - NDUF9A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3D5DC75-8175-EE4B-9F5A-138F93A66A82}"/>
              </a:ext>
            </a:extLst>
          </p:cNvPr>
          <p:cNvSpPr txBox="1"/>
          <p:nvPr/>
        </p:nvSpPr>
        <p:spPr>
          <a:xfrm>
            <a:off x="3631301" y="1715102"/>
            <a:ext cx="9140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/>
              <a:t>CIV - COXIV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47798B3-0B0A-CA4D-B35E-6AFFAFB930EE}"/>
              </a:ext>
            </a:extLst>
          </p:cNvPr>
          <p:cNvSpPr txBox="1"/>
          <p:nvPr/>
        </p:nvSpPr>
        <p:spPr>
          <a:xfrm>
            <a:off x="4002172" y="1995010"/>
            <a:ext cx="543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/>
              <a:t>VDAC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2BB703F-0511-D94F-8578-607838549695}"/>
              </a:ext>
            </a:extLst>
          </p:cNvPr>
          <p:cNvSpPr txBox="1"/>
          <p:nvPr/>
        </p:nvSpPr>
        <p:spPr>
          <a:xfrm>
            <a:off x="4309041" y="0"/>
            <a:ext cx="339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084679B-04D1-4F47-A671-0DDB4F37986E}"/>
              </a:ext>
            </a:extLst>
          </p:cNvPr>
          <p:cNvSpPr txBox="1"/>
          <p:nvPr/>
        </p:nvSpPr>
        <p:spPr>
          <a:xfrm>
            <a:off x="3502612" y="1075838"/>
            <a:ext cx="10427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/>
              <a:t>CIII - UQCRC2</a:t>
            </a:r>
          </a:p>
        </p:txBody>
      </p:sp>
    </p:spTree>
    <p:extLst>
      <p:ext uri="{BB962C8B-B14F-4D97-AF65-F5344CB8AC3E}">
        <p14:creationId xmlns:p14="http://schemas.microsoft.com/office/powerpoint/2010/main" val="1496988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57</Words>
  <Application>Microsoft Macintosh PowerPoint</Application>
  <PresentationFormat>Widescreen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Quincy Hathaway</dc:creator>
  <cp:lastModifiedBy>Quincy Hathaway</cp:lastModifiedBy>
  <cp:revision>1</cp:revision>
  <dcterms:created xsi:type="dcterms:W3CDTF">2021-09-29T11:09:31Z</dcterms:created>
  <dcterms:modified xsi:type="dcterms:W3CDTF">2021-09-29T11:11:52Z</dcterms:modified>
</cp:coreProperties>
</file>