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55"/>
  </p:normalViewPr>
  <p:slideViewPr>
    <p:cSldViewPr snapToGrid="0" snapToObjects="1">
      <p:cViewPr varScale="1">
        <p:scale>
          <a:sx n="63" d="100"/>
          <a:sy n="63" d="100"/>
        </p:scale>
        <p:origin x="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2065-DDFC-0E4E-AF3B-F5E36B97B5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3C96F9-C53A-704B-A05C-D45A65CC7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F099B-7C3E-9748-BF4F-8B61F213C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2AAB9-94BA-7145-8A5F-F903BBA97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44E6F-DAC9-D742-A093-4B7879347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58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EB264-0960-5043-9745-D15495D5E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B22A2B-8FAD-454E-A66C-CA094AEB04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E5507-CF3A-AE4B-BDF3-35155C447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B2480-796B-4349-A5AA-D5535E6F6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0150D-201F-DB4A-9F26-16FF532BF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682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FEF3B7-9C67-7F40-9EFC-E98511B9D3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3ABB96-B5CA-B44D-9F15-0E2EBE76E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494D0-F07D-CE40-A8A3-F3356BFBE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7EA55-CD89-7244-8A8B-C76C75988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721F6-2C11-754B-99DE-7BEB2084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50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654BA-1CE9-A843-9252-61729328D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2FC81-C053-A846-9998-D8675BE1F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5DB73-E8F2-8343-9DF9-87A32AA29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59AD9-CFBF-0F45-A591-188E25A84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BEEBA-32E7-E341-A613-A70D7B052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12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5BDE3-2073-DA4D-B46D-84E0D092C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75B80-EBD9-094C-9FA3-432C6D39E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BDF52-CF43-A24E-820A-8B49C0D3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7CD3F-50CB-F246-8518-58DACD2C8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1A707-27DD-9A4E-B03B-4A674CED9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8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C82E9-574E-D548-9447-E4884B2A8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99829-9FFD-7C4E-AA18-835801ED61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29438-B4D2-8A44-B10D-B8A29AAA0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B2C0D3-A633-5042-986C-6994DD1CB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FF7468-A45B-E842-9655-8AEC273C9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CFD42A-E9F0-E841-9B45-9A7D15C7C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04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94C0B-F0D9-C844-91F7-7F87B7782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FAA962-8A35-1045-BB48-51EE9F355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DB6992-D883-8E49-B069-FC67ADCF92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34175E-998F-0744-A177-42CC7ADBF0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75A7F-9D56-204D-B26B-01CFF20675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7DD2CA-D8BF-114E-B6B6-A2FB28A69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AD9D3D-6A31-5F4C-B927-0168F2F31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2F8979-0663-1C4F-87F2-E1CFBAF3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89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27A26-646B-D246-ACFF-BE55B3115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FAB3E7-B670-2440-BD46-4012F7F5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A975E-9BC9-4141-B12B-0AC8E4DD7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A4BF9F-9DC5-1F4A-80AD-33D09ABD5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5D5CAC-5936-0240-89A2-2180F3404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8FBBD3-6B9D-CC41-A49A-5CF5F2B3C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D9594-E279-D04B-BB28-C8867E63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5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C4691-7BD5-C745-B21B-8137DBC0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AA912-4321-C945-99BD-2C986861B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89B7A0-28E1-4C48-B7C3-3BC8F50A4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B512E-357E-5343-BD3C-14776E53E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5F92AF-B70F-F548-B0B8-5A53888E0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1011E-40C2-DB49-830F-3C35B1BF3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60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23EE9-9F76-3C4A-A3E3-56B11B325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EBBB2D-4949-D042-B402-576EE232C0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60444-9D75-3649-ABF4-1B73D3B0A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03BEA9-8A4A-7246-8224-CC6F84477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1A4791-5114-6941-964B-BD80350D2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ED735D-50B2-DA41-8019-0956CAE0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81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81C010-4BD4-9C44-99FF-47111D6BD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A0AFF6-3222-6442-B65E-812CA108F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5908F-E637-7C48-95ED-ED51EEDA6B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60E71-FD78-3947-A076-6DBF782DEC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61517-CBF0-CC4A-8AC2-D28B169E2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64338-A87B-D844-911B-016BFE79EF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3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B2BB703F-0511-D94F-8578-607838549695}"/>
              </a:ext>
            </a:extLst>
          </p:cNvPr>
          <p:cNvSpPr txBox="1"/>
          <p:nvPr/>
        </p:nvSpPr>
        <p:spPr>
          <a:xfrm>
            <a:off x="10281920" y="217230"/>
            <a:ext cx="1717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S7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FEACF8-6883-4989-BFF1-884A73340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194" y="1213158"/>
            <a:ext cx="8658225" cy="419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988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Quincy Hathaway</dc:creator>
  <cp:lastModifiedBy>Hussain, Salik</cp:lastModifiedBy>
  <cp:revision>3</cp:revision>
  <dcterms:created xsi:type="dcterms:W3CDTF">2021-09-29T11:09:31Z</dcterms:created>
  <dcterms:modified xsi:type="dcterms:W3CDTF">2021-10-15T20:44:45Z</dcterms:modified>
</cp:coreProperties>
</file>