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272E7A-C785-4E13-A01E-2A5298E2CC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67A5893-E1D1-4FB7-BA1C-A1642DEEF8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518133C-ACD7-40E3-867B-5C6982A39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EC24D-7631-4DBC-9A12-3B73DA65678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089A43-726D-4DE8-87DA-A80E20486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17FDE9-0ADB-424E-B39B-3E167FB83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96D7-E332-4980-B0F1-EE553228C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857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85BE2D-4E13-49E0-ADA7-873815AC3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099A563-14D0-4405-937E-25CCC028F3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C7838B-7499-48E0-BF8B-B45D7872D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EC24D-7631-4DBC-9A12-3B73DA65678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2EB422-0D87-46A5-8DDE-06CAA70DD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02A28DB-957B-4B14-81DB-9C05684C3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96D7-E332-4980-B0F1-EE553228C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0242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AF1038C-0D01-49BF-BAEA-68A957C692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214CF1A-5CA8-4332-B88F-29E50BD105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4A0276-22BD-4140-A856-06B46F33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EC24D-7631-4DBC-9A12-3B73DA65678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068EBB-4DD3-4CBA-BE35-88A2E124F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21A0E9-67DA-4FF9-94B0-7D1122C5E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96D7-E332-4980-B0F1-EE553228C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880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67976F-E238-4D10-84DB-5FCEA4469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BCE267-93C3-4AC5-B575-B04A756AA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EEBFB5-FE99-4A72-859A-D21485FD5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EC24D-7631-4DBC-9A12-3B73DA65678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997F77-21D0-4C20-B8B7-E16692F4A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1BCD4C-672A-44E5-8FE6-FAD97840F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96D7-E332-4980-B0F1-EE553228C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404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AB5A62-8AFB-4686-A737-0A64A1C48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4149EAC-67EA-45EC-AF71-90A18A332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D7ADDF-8F87-4ECE-8027-7C532F512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EC24D-7631-4DBC-9A12-3B73DA65678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899EB6-132D-49F5-977D-A74D4B8F4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58187F-0F18-4FC2-834A-6BDEE9788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96D7-E332-4980-B0F1-EE553228C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349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5EB959-8BCF-4C9D-9B5C-88277EEE5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BD10F1-9288-4CDC-8CD6-F9849F79CC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CA0CA96-78CC-471F-8EA3-2693D8F3FE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94BF30-DC6B-4C1E-88F8-816274D57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EC24D-7631-4DBC-9A12-3B73DA65678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26F3D69-DE0B-4F32-AAA0-0FCB6569B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482912-8E30-4EDD-B0F5-713690F64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96D7-E332-4980-B0F1-EE553228C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989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D8011A-469D-4669-9AF1-26EB5E9A7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D8EE6AA-AECD-4F1A-BA5D-EC73BDF157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884E28-180C-4E3C-B5BE-9D6008B335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CC0E083-F119-4CE0-817B-E286A4AAD5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621CAB3-49CC-4827-AF3B-E3AF3D653B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5DF8C76-31F4-4675-94F1-AC0A0E4B9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EC24D-7631-4DBC-9A12-3B73DA65678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87566E6-9C59-4964-B3F4-D8E221511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6BC416D-B300-44D7-A62C-B67F79F2D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96D7-E332-4980-B0F1-EE553228C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4666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3CF3F5-A9CD-4A6A-A4F7-A83627F6A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453E24C-8A8D-4EF6-AE15-F554F8A88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EC24D-7631-4DBC-9A12-3B73DA65678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1C237D8-4456-4D44-A89A-27AF06289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B24B62A-93E8-47C8-B502-8877F7AF9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96D7-E332-4980-B0F1-EE553228C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693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D8523F6-5BA6-4B05-B4F5-18CAD4BE2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EC24D-7631-4DBC-9A12-3B73DA65678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E4C02DB-F899-48C1-892B-E066B2C8E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905DEA1-6DE1-47EA-BA78-E7D3C87B3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96D7-E332-4980-B0F1-EE553228C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66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64E17F-C79E-4381-A927-81B7D6F18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1E264B-711B-4A8F-9104-B1167D79CE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B61AA99-11E5-40D3-9876-8C52810153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4D72F7-69E5-4291-8386-66F1DE6F5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EC24D-7631-4DBC-9A12-3B73DA65678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7796408-51A6-47D5-8388-780CE4841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E1D852-32D1-4DA8-9B0F-370A39FC1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96D7-E332-4980-B0F1-EE553228C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309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D9D262-4711-4133-8029-DF49327B4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78ABDF5-9F9E-49AE-A40F-DF0A65965D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CEA3CB7-0C52-44D1-BB09-A95A65BC45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F20209-6B62-4851-A355-40D3F21D4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EC24D-7631-4DBC-9A12-3B73DA65678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B07892-EFC9-4E78-B9E9-7013841EE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0F1BB3-78A9-4F1F-B333-2BB2F0A3D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96D7-E332-4980-B0F1-EE553228C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956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93D9EEE-FC09-4C91-9BD4-1C4E450D4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F4AADF-9678-47FF-87A4-091A5C2C42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6D4BD7-180F-48C3-A613-9017FC427F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EC24D-7631-4DBC-9A12-3B73DA65678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EC2B2A-BC1B-481A-A8FC-77AB9613B0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EC5D3A-194D-4356-82DF-2D830082C6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A96D7-E332-4980-B0F1-EE553228C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54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電子機器, リモコン, 猫, 操作 が含まれている画像&#10;&#10;自動的に生成された説明">
            <a:extLst>
              <a:ext uri="{FF2B5EF4-FFF2-40B4-BE49-F238E27FC236}">
                <a16:creationId xmlns:a16="http://schemas.microsoft.com/office/drawing/2014/main" id="{CE8E7617-6178-4F9C-8A11-CBDBB90CF3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6" t="30243" r="27150" b="18710"/>
          <a:stretch/>
        </p:blipFill>
        <p:spPr>
          <a:xfrm>
            <a:off x="2428240" y="1595120"/>
            <a:ext cx="2570480" cy="3098800"/>
          </a:xfrm>
          <a:prstGeom prst="rect">
            <a:avLst/>
          </a:prstGeom>
        </p:spPr>
      </p:pic>
      <p:pic>
        <p:nvPicPr>
          <p:cNvPr id="7" name="図 6" descr="白い背景に黒い文字が書かれている&#10;&#10;中程度の精度で自動的に生成された説明">
            <a:extLst>
              <a:ext uri="{FF2B5EF4-FFF2-40B4-BE49-F238E27FC236}">
                <a16:creationId xmlns:a16="http://schemas.microsoft.com/office/drawing/2014/main" id="{592344DD-8A9D-407C-98F2-4A5E2B3929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7" t="25827" r="24048" b="27299"/>
          <a:stretch/>
        </p:blipFill>
        <p:spPr>
          <a:xfrm>
            <a:off x="4998720" y="1686560"/>
            <a:ext cx="2570480" cy="272288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BB68104-7F0F-4DF6-8CD8-D1DD636E712A}"/>
              </a:ext>
            </a:extLst>
          </p:cNvPr>
          <p:cNvSpPr txBox="1"/>
          <p:nvPr/>
        </p:nvSpPr>
        <p:spPr>
          <a:xfrm>
            <a:off x="2939871" y="4267945"/>
            <a:ext cx="154721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</a:t>
            </a:r>
          </a:p>
          <a:p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ischemic </a:t>
            </a:r>
          </a:p>
          <a:p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stroke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FA6E022-3D67-46E1-9FD4-5A5E9C040707}"/>
              </a:ext>
            </a:extLst>
          </p:cNvPr>
          <p:cNvSpPr txBox="1"/>
          <p:nvPr/>
        </p:nvSpPr>
        <p:spPr>
          <a:xfrm>
            <a:off x="5643400" y="4290070"/>
            <a:ext cx="1281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四角形: 1 つの角を切り取り 1 つの角を丸める 1">
            <a:extLst>
              <a:ext uri="{FF2B5EF4-FFF2-40B4-BE49-F238E27FC236}">
                <a16:creationId xmlns:a16="http://schemas.microsoft.com/office/drawing/2014/main" id="{551EED4B-755C-4E1F-ADFE-4F253ADB4F15}"/>
              </a:ext>
            </a:extLst>
          </p:cNvPr>
          <p:cNvSpPr/>
          <p:nvPr/>
        </p:nvSpPr>
        <p:spPr>
          <a:xfrm>
            <a:off x="8185305" y="1917064"/>
            <a:ext cx="2054070" cy="2198688"/>
          </a:xfrm>
          <a:prstGeom prst="snipRoundRect">
            <a:avLst>
              <a:gd name="adj1" fmla="val 229"/>
              <a:gd name="adj2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4773F3-1528-4C8A-9D4F-5737569A6DFF}"/>
              </a:ext>
            </a:extLst>
          </p:cNvPr>
          <p:cNvSpPr/>
          <p:nvPr/>
        </p:nvSpPr>
        <p:spPr>
          <a:xfrm>
            <a:off x="8296274" y="2302669"/>
            <a:ext cx="800100" cy="2873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endParaRPr kumimoji="1" lang="ja-JP" alt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F7321F6-6DCC-4CEE-8F47-6C3C67C006C0}"/>
              </a:ext>
            </a:extLst>
          </p:cNvPr>
          <p:cNvSpPr/>
          <p:nvPr/>
        </p:nvSpPr>
        <p:spPr>
          <a:xfrm>
            <a:off x="8296274" y="2760663"/>
            <a:ext cx="800100" cy="2873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CD81</a:t>
            </a:r>
            <a:endParaRPr kumimoji="1" lang="ja-JP" alt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942B108-76CE-4E57-9766-B6911A322216}"/>
              </a:ext>
            </a:extLst>
          </p:cNvPr>
          <p:cNvSpPr/>
          <p:nvPr/>
        </p:nvSpPr>
        <p:spPr>
          <a:xfrm>
            <a:off x="8296273" y="3219927"/>
            <a:ext cx="800101" cy="314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TSG101</a:t>
            </a:r>
            <a:endParaRPr kumimoji="1" lang="ja-JP" alt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173CA10-A4DD-4DEA-8BE4-72695962F594}"/>
              </a:ext>
            </a:extLst>
          </p:cNvPr>
          <p:cNvSpPr/>
          <p:nvPr/>
        </p:nvSpPr>
        <p:spPr>
          <a:xfrm>
            <a:off x="8311993" y="3706177"/>
            <a:ext cx="784381" cy="314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CANX</a:t>
            </a:r>
            <a:endParaRPr kumimoji="1" lang="ja-JP" alt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3C63DAF-D42E-4B20-BE1F-A38C2139260D}"/>
              </a:ext>
            </a:extLst>
          </p:cNvPr>
          <p:cNvSpPr/>
          <p:nvPr/>
        </p:nvSpPr>
        <p:spPr>
          <a:xfrm>
            <a:off x="9297035" y="2311400"/>
            <a:ext cx="800100" cy="2873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PC</a:t>
            </a:r>
            <a:endParaRPr kumimoji="1" lang="ja-JP" alt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E5D7601-4719-41BC-B803-9FB516F929D7}"/>
              </a:ext>
            </a:extLst>
          </p:cNvPr>
          <p:cNvSpPr/>
          <p:nvPr/>
        </p:nvSpPr>
        <p:spPr>
          <a:xfrm>
            <a:off x="9297035" y="2760662"/>
            <a:ext cx="800100" cy="2873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L1CAM</a:t>
            </a:r>
            <a:endParaRPr kumimoji="1" lang="ja-JP" alt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68405D3-8A68-4D5B-9BF7-146F36660BCC}"/>
              </a:ext>
            </a:extLst>
          </p:cNvPr>
          <p:cNvSpPr/>
          <p:nvPr/>
        </p:nvSpPr>
        <p:spPr>
          <a:xfrm>
            <a:off x="9297035" y="3238498"/>
            <a:ext cx="800100" cy="2873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ENO2</a:t>
            </a:r>
            <a:endParaRPr kumimoji="1" lang="ja-JP" alt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F8B1ED3-4607-4B59-B3C5-8CA4D4B4ECD2}"/>
              </a:ext>
            </a:extLst>
          </p:cNvPr>
          <p:cNvSpPr/>
          <p:nvPr/>
        </p:nvSpPr>
        <p:spPr>
          <a:xfrm>
            <a:off x="9297035" y="3716334"/>
            <a:ext cx="800100" cy="2873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MAPT</a:t>
            </a:r>
            <a:endParaRPr kumimoji="1" lang="ja-JP" alt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FE698FD-4DC0-45D7-B3C9-69FE4A859814}"/>
              </a:ext>
            </a:extLst>
          </p:cNvPr>
          <p:cNvSpPr txBox="1"/>
          <p:nvPr/>
        </p:nvSpPr>
        <p:spPr>
          <a:xfrm>
            <a:off x="8080831" y="4211001"/>
            <a:ext cx="389882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NC, negative control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CANX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Calnexin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PC, positive control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L1CAM, L1 transmembrane protein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ENO2, Enolase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MAPT, Total tau protein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90620DD-9DB0-4822-BEC3-7DE79AAA7CFD}"/>
              </a:ext>
            </a:extLst>
          </p:cNvPr>
          <p:cNvSpPr txBox="1"/>
          <p:nvPr/>
        </p:nvSpPr>
        <p:spPr>
          <a:xfrm>
            <a:off x="2428240" y="856010"/>
            <a:ext cx="4708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information file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632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40</Words>
  <Application>Microsoft Office PowerPoint</Application>
  <PresentationFormat>ワイド画面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三瀧 真悟</dc:creator>
  <cp:lastModifiedBy>三瀧 真悟</cp:lastModifiedBy>
  <cp:revision>4</cp:revision>
  <dcterms:created xsi:type="dcterms:W3CDTF">2021-11-18T23:22:21Z</dcterms:created>
  <dcterms:modified xsi:type="dcterms:W3CDTF">2021-11-19T03:53:59Z</dcterms:modified>
</cp:coreProperties>
</file>