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8" r:id="rId5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8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63" d="100"/>
          <a:sy n="63" d="100"/>
        </p:scale>
        <p:origin x="2429" y="82"/>
      </p:cViewPr>
      <p:guideLst>
        <p:guide orient="horz" pos="2880"/>
        <p:guide pos="218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DA212-6FB3-4DF7-A45A-1F569CC39453}" type="datetimeFigureOut">
              <a:rPr kumimoji="1" lang="ja-JP" altLang="en-US" smtClean="0"/>
              <a:t>2021/8/5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EA9FA-3FE4-42B8-89CC-CDB361105D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06514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DA212-6FB3-4DF7-A45A-1F569CC39453}" type="datetimeFigureOut">
              <a:rPr kumimoji="1" lang="ja-JP" altLang="en-US" smtClean="0"/>
              <a:t>2021/8/5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EA9FA-3FE4-42B8-89CC-CDB361105D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0666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DA212-6FB3-4DF7-A45A-1F569CC39453}" type="datetimeFigureOut">
              <a:rPr kumimoji="1" lang="ja-JP" altLang="en-US" smtClean="0"/>
              <a:t>2021/8/5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EA9FA-3FE4-42B8-89CC-CDB361105D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6440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DA212-6FB3-4DF7-A45A-1F569CC39453}" type="datetimeFigureOut">
              <a:rPr kumimoji="1" lang="ja-JP" altLang="en-US" smtClean="0"/>
              <a:t>2021/8/5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EA9FA-3FE4-42B8-89CC-CDB361105D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06607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DA212-6FB3-4DF7-A45A-1F569CC39453}" type="datetimeFigureOut">
              <a:rPr kumimoji="1" lang="ja-JP" altLang="en-US" smtClean="0"/>
              <a:t>2021/8/5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EA9FA-3FE4-42B8-89CC-CDB361105D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04578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DA212-6FB3-4DF7-A45A-1F569CC39453}" type="datetimeFigureOut">
              <a:rPr kumimoji="1" lang="ja-JP" altLang="en-US" smtClean="0"/>
              <a:t>2021/8/5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EA9FA-3FE4-42B8-89CC-CDB361105D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9299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DA212-6FB3-4DF7-A45A-1F569CC39453}" type="datetimeFigureOut">
              <a:rPr kumimoji="1" lang="ja-JP" altLang="en-US" smtClean="0"/>
              <a:t>2021/8/5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EA9FA-3FE4-42B8-89CC-CDB361105D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7906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DA212-6FB3-4DF7-A45A-1F569CC39453}" type="datetimeFigureOut">
              <a:rPr kumimoji="1" lang="ja-JP" altLang="en-US" smtClean="0"/>
              <a:t>2021/8/5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EA9FA-3FE4-42B8-89CC-CDB361105D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90940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DA212-6FB3-4DF7-A45A-1F569CC39453}" type="datetimeFigureOut">
              <a:rPr kumimoji="1" lang="ja-JP" altLang="en-US" smtClean="0"/>
              <a:t>2021/8/5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EA9FA-3FE4-42B8-89CC-CDB361105D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56819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DA212-6FB3-4DF7-A45A-1F569CC39453}" type="datetimeFigureOut">
              <a:rPr kumimoji="1" lang="ja-JP" altLang="en-US" smtClean="0"/>
              <a:t>2021/8/5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EA9FA-3FE4-42B8-89CC-CDB361105D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28193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DA212-6FB3-4DF7-A45A-1F569CC39453}" type="datetimeFigureOut">
              <a:rPr kumimoji="1" lang="ja-JP" altLang="en-US" smtClean="0"/>
              <a:t>2021/8/5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EA9FA-3FE4-42B8-89CC-CDB361105D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7899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FDA212-6FB3-4DF7-A45A-1F569CC39453}" type="datetimeFigureOut">
              <a:rPr kumimoji="1" lang="ja-JP" altLang="en-US" smtClean="0"/>
              <a:t>2021/8/5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4EA9FA-3FE4-42B8-89CC-CDB361105D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115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F9887A4-7B6E-4E2C-A58D-32FC0AEB8DCB}"/>
              </a:ext>
            </a:extLst>
          </p:cNvPr>
          <p:cNvSpPr txBox="1"/>
          <p:nvPr/>
        </p:nvSpPr>
        <p:spPr>
          <a:xfrm>
            <a:off x="697440" y="3910613"/>
            <a:ext cx="55361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Supplementary Figure 3. Flow cytometry gating strategy for hepatic immune cells. </a:t>
            </a:r>
            <a:r>
              <a:rPr lang="en-US" dirty="0"/>
              <a:t>Shown is the complete flow </a:t>
            </a:r>
            <a:r>
              <a:rPr lang="en-US" dirty="0" err="1"/>
              <a:t>cytometric</a:t>
            </a:r>
            <a:r>
              <a:rPr lang="en-US" dirty="0"/>
              <a:t> gating strategy for </a:t>
            </a:r>
            <a:r>
              <a:rPr lang="en-US" dirty="0" err="1"/>
              <a:t>immunophenotyping</a:t>
            </a:r>
            <a:r>
              <a:rPr lang="en-US" dirty="0"/>
              <a:t> and sorting of hepatic </a:t>
            </a:r>
            <a:r>
              <a:rPr lang="en-US" dirty="0" err="1"/>
              <a:t>MDSC</a:t>
            </a:r>
            <a:r>
              <a:rPr lang="en-US" dirty="0"/>
              <a:t>, DC, and T cells.</a:t>
            </a:r>
            <a:endParaRPr lang="en-CA" dirty="0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FBC6A352-9445-4CB5-A8EB-7981D685A7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994" y="996005"/>
            <a:ext cx="5430662" cy="2927078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8550CD5B-A0C2-4AA8-93A1-FFABC4A79259}"/>
              </a:ext>
            </a:extLst>
          </p:cNvPr>
          <p:cNvSpPr txBox="1"/>
          <p:nvPr/>
        </p:nvSpPr>
        <p:spPr>
          <a:xfrm>
            <a:off x="432608" y="719006"/>
            <a:ext cx="2279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kumimoji="1"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98828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5116313756F6E4DAED61E8095B5BE1C" ma:contentTypeVersion="15" ma:contentTypeDescription="Create a new document." ma:contentTypeScope="" ma:versionID="288a2c6e29f03524c804febd2830dd22">
  <xsd:schema xmlns:xsd="http://www.w3.org/2001/XMLSchema" xmlns:xs="http://www.w3.org/2001/XMLSchema" xmlns:p="http://schemas.microsoft.com/office/2006/metadata/properties" xmlns:ns3="fd007631-6f0b-421d-a5ae-1d0eab9d7130" xmlns:ns4="616cede0-f4f8-4733-8d1d-6f924ea1e549" targetNamespace="http://schemas.microsoft.com/office/2006/metadata/properties" ma:root="true" ma:fieldsID="ff085be8ada72bad9ef883140485c3f1" ns3:_="" ns4:_="">
    <xsd:import namespace="fd007631-6f0b-421d-a5ae-1d0eab9d7130"/>
    <xsd:import namespace="616cede0-f4f8-4733-8d1d-6f924ea1e549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3:LastSharedByTime" minOccurs="0"/>
                <xsd:element ref="ns3:LastSharedByUser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OCR" minOccurs="0"/>
                <xsd:element ref="ns4:MediaServiceEventHashCode" minOccurs="0"/>
                <xsd:element ref="ns4:MediaServiceGenerationTime" minOccurs="0"/>
                <xsd:element ref="ns4:MediaServiceAutoKeyPoints" minOccurs="0"/>
                <xsd:element ref="ns4:MediaServiceKeyPoints" minOccurs="0"/>
                <xsd:element ref="ns4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d007631-6f0b-421d-a5ae-1d0eab9d713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description="" ma:hidden="true" ma:internalName="SharingHintHash" ma:readOnly="true">
      <xsd:simpleType>
        <xsd:restriction base="dms:Text"/>
      </xsd:simpleType>
    </xsd:element>
    <xsd:element name="LastSharedByTime" ma:index="11" nillable="true" ma:displayName="Last Shared By Time" ma:description="" ma:internalName="LastSharedByTime" ma:readOnly="true">
      <xsd:simpleType>
        <xsd:restriction base="dms:DateTime"/>
      </xsd:simpleType>
    </xsd:element>
    <xsd:element name="LastSharedByUser" ma:index="12" nillable="true" ma:displayName="Last Shared By User" ma:description="" ma:internalName="LastSharedByUse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16cede0-f4f8-4733-8d1d-6f924ea1e54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3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4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MediaServiceAutoTags" ma:internalName="MediaServiceAutoTags" ma:readOnly="true">
      <xsd:simpleType>
        <xsd:restriction base="dms:Text"/>
      </xsd:simpleType>
    </xsd:element>
    <xsd:element name="MediaServiceOCR" ma:index="17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2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22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CF84635-DAF2-437D-9B19-E57139DB1D90}">
  <ds:schemaRefs>
    <ds:schemaRef ds:uri="http://schemas.microsoft.com/office/2006/documentManagement/types"/>
    <ds:schemaRef ds:uri="http://purl.org/dc/terms/"/>
    <ds:schemaRef ds:uri="http://purl.org/dc/dcmitype/"/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fd007631-6f0b-421d-a5ae-1d0eab9d7130"/>
    <ds:schemaRef ds:uri="http://schemas.microsoft.com/office/infopath/2007/PartnerControls"/>
    <ds:schemaRef ds:uri="616cede0-f4f8-4733-8d1d-6f924ea1e549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CA040347-2A24-449D-91A8-7493DC276DD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FFB0FD3-B626-4DC6-AAFC-377D212AF0D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d007631-6f0b-421d-a5ae-1d0eab9d7130"/>
    <ds:schemaRef ds:uri="616cede0-f4f8-4733-8d1d-6f924ea1e54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191</TotalTime>
  <Words>36</Words>
  <Application>Microsoft Office PowerPoint</Application>
  <PresentationFormat>Letter Paper (8.5x11 in)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Masakazu Hashimoto</dc:creator>
  <cp:lastModifiedBy>Penina Brodt</cp:lastModifiedBy>
  <cp:revision>14</cp:revision>
  <dcterms:created xsi:type="dcterms:W3CDTF">2020-01-17T13:47:14Z</dcterms:created>
  <dcterms:modified xsi:type="dcterms:W3CDTF">2021-08-05T13:49:57Z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0x01010005116313756F6E4DAED61E8095B5BE1C</vt:lpwstr>
  </property>
</Properties>
</file>