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80" d="100"/>
          <a:sy n="80" d="100"/>
        </p:scale>
        <p:origin x="29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0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5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7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4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1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1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5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6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DEE50-F8D6-4010-8A4A-D26EF0D18515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C120-6426-44BF-89EC-2A3521363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1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5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video" Target="../media/media6.mp4"/><Relationship Id="rId17" Type="http://schemas.openxmlformats.org/officeDocument/2006/relationships/image" Target="../media/image4.png"/><Relationship Id="rId2" Type="http://schemas.openxmlformats.org/officeDocument/2006/relationships/video" Target="../media/media1.mp4"/><Relationship Id="rId16" Type="http://schemas.openxmlformats.org/officeDocument/2006/relationships/image" Target="../media/image3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microsoft.com/office/2007/relationships/media" Target="../media/media6.mp4"/><Relationship Id="rId5" Type="http://schemas.microsoft.com/office/2007/relationships/media" Target="../media/media3.mp4"/><Relationship Id="rId15" Type="http://schemas.openxmlformats.org/officeDocument/2006/relationships/image" Target="../media/image2.png"/><Relationship Id="rId10" Type="http://schemas.openxmlformats.org/officeDocument/2006/relationships/video" Target="../media/media5.mp4"/><Relationship Id="rId19" Type="http://schemas.openxmlformats.org/officeDocument/2006/relationships/image" Target="../media/image6.png"/><Relationship Id="rId4" Type="http://schemas.openxmlformats.org/officeDocument/2006/relationships/video" Target="../media/media2.mp4"/><Relationship Id="rId9" Type="http://schemas.microsoft.com/office/2007/relationships/media" Target="../media/media5.mp4"/><Relationship Id="rId1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10.mp4"/><Relationship Id="rId13" Type="http://schemas.openxmlformats.org/officeDocument/2006/relationships/image" Target="../media/image10.png"/><Relationship Id="rId3" Type="http://schemas.microsoft.com/office/2007/relationships/media" Target="../media/media8.mp4"/><Relationship Id="rId7" Type="http://schemas.microsoft.com/office/2007/relationships/media" Target="../media/media10.mp4"/><Relationship Id="rId12" Type="http://schemas.openxmlformats.org/officeDocument/2006/relationships/image" Target="../media/image9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video" Target="../media/media9.mp4"/><Relationship Id="rId11" Type="http://schemas.openxmlformats.org/officeDocument/2006/relationships/image" Target="../media/image8.png"/><Relationship Id="rId5" Type="http://schemas.microsoft.com/office/2007/relationships/media" Target="../media/media9.mp4"/><Relationship Id="rId10" Type="http://schemas.openxmlformats.org/officeDocument/2006/relationships/image" Target="../media/image7.png"/><Relationship Id="rId4" Type="http://schemas.openxmlformats.org/officeDocument/2006/relationships/video" Target="../media/media8.mp4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ideo" Target="../media/media14.mp4"/><Relationship Id="rId13" Type="http://schemas.openxmlformats.org/officeDocument/2006/relationships/image" Target="../media/image14.png"/><Relationship Id="rId3" Type="http://schemas.microsoft.com/office/2007/relationships/media" Target="../media/media12.mp4"/><Relationship Id="rId7" Type="http://schemas.microsoft.com/office/2007/relationships/media" Target="../media/media14.mp4"/><Relationship Id="rId12" Type="http://schemas.openxmlformats.org/officeDocument/2006/relationships/image" Target="../media/image13.png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6" Type="http://schemas.openxmlformats.org/officeDocument/2006/relationships/video" Target="../media/media13.mp4"/><Relationship Id="rId11" Type="http://schemas.openxmlformats.org/officeDocument/2006/relationships/image" Target="../media/image12.png"/><Relationship Id="rId5" Type="http://schemas.microsoft.com/office/2007/relationships/media" Target="../media/media13.mp4"/><Relationship Id="rId10" Type="http://schemas.openxmlformats.org/officeDocument/2006/relationships/image" Target="../media/image11.png"/><Relationship Id="rId4" Type="http://schemas.openxmlformats.org/officeDocument/2006/relationships/video" Target="../media/media12.mp4"/><Relationship Id="rId9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85010" y="963143"/>
            <a:ext cx="6752987" cy="7868035"/>
            <a:chOff x="1413910" y="2123195"/>
            <a:chExt cx="4356280" cy="4900905"/>
          </a:xfrm>
        </p:grpSpPr>
        <p:sp>
          <p:nvSpPr>
            <p:cNvPr id="2" name="TextBox 1"/>
            <p:cNvSpPr txBox="1"/>
            <p:nvPr/>
          </p:nvSpPr>
          <p:spPr>
            <a:xfrm>
              <a:off x="2266859" y="2123195"/>
              <a:ext cx="3503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Doc: Murine Organoid Videos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KC_Gem only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14"/>
            <a:stretch>
              <a:fillRect/>
            </a:stretch>
          </p:blipFill>
          <p:spPr>
            <a:xfrm>
              <a:off x="1702278" y="4226807"/>
              <a:ext cx="1678336" cy="1311106"/>
            </a:xfrm>
            <a:prstGeom prst="rect">
              <a:avLst/>
            </a:prstGeom>
          </p:spPr>
        </p:pic>
        <p:pic>
          <p:nvPicPr>
            <p:cNvPr id="4" name="KC_untreated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15"/>
            <a:stretch>
              <a:fillRect/>
            </a:stretch>
          </p:blipFill>
          <p:spPr>
            <a:xfrm>
              <a:off x="1702277" y="2826509"/>
              <a:ext cx="1675585" cy="1289714"/>
            </a:xfrm>
            <a:prstGeom prst="rect">
              <a:avLst/>
            </a:prstGeom>
          </p:spPr>
        </p:pic>
        <p:pic>
          <p:nvPicPr>
            <p:cNvPr id="5" name="KC_Gem+CB839">
              <a:hlinkClick r:id="" action="ppaction://media"/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1702277" y="5715144"/>
              <a:ext cx="1675585" cy="130895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66859" y="2577425"/>
              <a:ext cx="546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KC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flipH="1">
              <a:off x="4141425" y="2577425"/>
              <a:ext cx="7233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KCM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KCM_untreated">
              <a:hlinkClick r:id="" action="ppaction://media"/>
            </p:cNvPr>
            <p:cNvPicPr>
              <a:picLocks noChangeAspect="1"/>
            </p:cNvPicPr>
            <p:nvPr>
              <a:videoFile r:link="rId8"/>
              <p:extLst>
                <p:ext uri="{DAA4B4D4-6D71-4841-9C94-3DE7FCFB9230}">
                  <p14:media xmlns:p14="http://schemas.microsoft.com/office/powerpoint/2010/main" r:embed="rId7"/>
                </p:ext>
              </p:extLst>
            </p:nvPr>
          </p:nvPicPr>
          <p:blipFill>
            <a:blip r:embed="rId17"/>
            <a:stretch>
              <a:fillRect/>
            </a:stretch>
          </p:blipFill>
          <p:spPr>
            <a:xfrm>
              <a:off x="3492112" y="2826509"/>
              <a:ext cx="1677542" cy="1289714"/>
            </a:xfrm>
            <a:prstGeom prst="rect">
              <a:avLst/>
            </a:prstGeom>
          </p:spPr>
        </p:pic>
        <p:pic>
          <p:nvPicPr>
            <p:cNvPr id="9" name="KCM_Gem only">
              <a:hlinkClick r:id="" action="ppaction://media"/>
            </p:cNvPr>
            <p:cNvPicPr>
              <a:picLocks noChangeAspect="1"/>
            </p:cNvPicPr>
            <p:nvPr>
              <a:videoFile r:link="rId10"/>
              <p:extLst>
                <p:ext uri="{DAA4B4D4-6D71-4841-9C94-3DE7FCFB9230}">
                  <p14:media xmlns:p14="http://schemas.microsoft.com/office/powerpoint/2010/main" r:embed="rId9"/>
                </p:ext>
              </p:extLst>
            </p:nvPr>
          </p:nvPicPr>
          <p:blipFill>
            <a:blip r:embed="rId18"/>
            <a:stretch>
              <a:fillRect/>
            </a:stretch>
          </p:blipFill>
          <p:spPr>
            <a:xfrm>
              <a:off x="3492113" y="4226807"/>
              <a:ext cx="1678336" cy="1311106"/>
            </a:xfrm>
            <a:prstGeom prst="rect">
              <a:avLst/>
            </a:prstGeom>
          </p:spPr>
        </p:pic>
        <p:pic>
          <p:nvPicPr>
            <p:cNvPr id="10" name="KCM_Gem+CB839">
              <a:hlinkClick r:id="" action="ppaction://media"/>
            </p:cNvPr>
            <p:cNvPicPr>
              <a:picLocks noChangeAspect="1"/>
            </p:cNvPicPr>
            <p:nvPr>
              <a:videoFile r:link="rId12"/>
              <p:extLst>
                <p:ext uri="{DAA4B4D4-6D71-4841-9C94-3DE7FCFB9230}">
                  <p14:media xmlns:p14="http://schemas.microsoft.com/office/powerpoint/2010/main" r:embed="rId11"/>
                </p:ext>
              </p:extLst>
            </p:nvPr>
          </p:nvPicPr>
          <p:blipFill>
            <a:blip r:embed="rId19"/>
            <a:stretch>
              <a:fillRect/>
            </a:stretch>
          </p:blipFill>
          <p:spPr>
            <a:xfrm>
              <a:off x="3492113" y="5715143"/>
              <a:ext cx="1675585" cy="130895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1123854" y="3214070"/>
              <a:ext cx="8579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1293364" y="4743860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Gem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277885" y="6148860"/>
              <a:ext cx="826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Gem+ CB839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871371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36884" y="1027183"/>
            <a:ext cx="6858000" cy="6480522"/>
            <a:chOff x="1424458" y="2319682"/>
            <a:chExt cx="4213294" cy="3932728"/>
          </a:xfrm>
        </p:grpSpPr>
        <p:grpSp>
          <p:nvGrpSpPr>
            <p:cNvPr id="12" name="Group 11"/>
            <p:cNvGrpSpPr/>
            <p:nvPr/>
          </p:nvGrpSpPr>
          <p:grpSpPr>
            <a:xfrm>
              <a:off x="1424458" y="2950303"/>
              <a:ext cx="3689717" cy="3302107"/>
              <a:chOff x="-134633" y="1011651"/>
              <a:chExt cx="6559497" cy="587041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77922" y="1393707"/>
                <a:ext cx="5946942" cy="5488356"/>
                <a:chOff x="971216" y="599623"/>
                <a:chExt cx="3850953" cy="3677122"/>
              </a:xfrm>
            </p:grpSpPr>
            <p:pic>
              <p:nvPicPr>
                <p:cNvPr id="2" name="5AC high low gem_D6_1">
                  <a:hlinkClick r:id="" action="ppaction://media"/>
                </p:cNvPr>
                <p:cNvPicPr>
                  <a:picLocks noChangeAspect="1"/>
                </p:cNvPicPr>
                <p:nvPr>
                  <a:videoFile r:link="rId2"/>
                  <p:extLst>
                    <p:ext uri="{DAA4B4D4-6D71-4841-9C94-3DE7FCFB9230}">
                      <p14:media xmlns:p14="http://schemas.microsoft.com/office/powerpoint/2010/main" r:embed="rId1"/>
                    </p:ext>
                  </p:extLst>
                </p:nvPr>
              </p:nvPicPr>
              <p:blipFill>
                <a:blip r:embed="rId10">
                  <a:lum bright="10000"/>
                </a:blip>
                <a:stretch>
                  <a:fillRect/>
                </a:stretch>
              </p:blipFill>
              <p:spPr>
                <a:xfrm>
                  <a:off x="2968242" y="599623"/>
                  <a:ext cx="1853927" cy="1727328"/>
                </a:xfrm>
                <a:prstGeom prst="rect">
                  <a:avLst/>
                </a:prstGeom>
              </p:spPr>
            </p:pic>
            <p:pic>
              <p:nvPicPr>
                <p:cNvPr id="3" name="5AC high low gem_D8_1">
                  <a:hlinkClick r:id="" action="ppaction://media"/>
                </p:cNvPr>
                <p:cNvPicPr>
                  <a:picLocks noChangeAspect="1"/>
                </p:cNvPicPr>
                <p:nvPr>
                  <a:videoFile r:link="rId4"/>
                  <p:extLst>
                    <p:ext uri="{DAA4B4D4-6D71-4841-9C94-3DE7FCFB9230}">
                      <p14:media xmlns:p14="http://schemas.microsoft.com/office/powerpoint/2010/main" r:embed="rId3"/>
                    </p:ext>
                  </p:extLst>
                </p:nvPr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71216" y="599624"/>
                  <a:ext cx="1853927" cy="1727328"/>
                </a:xfrm>
                <a:prstGeom prst="rect">
                  <a:avLst/>
                </a:prstGeom>
              </p:spPr>
            </p:pic>
            <p:pic>
              <p:nvPicPr>
                <p:cNvPr id="4" name="5AC high low gem_E7_1">
                  <a:hlinkClick r:id="" action="ppaction://media"/>
                </p:cNvPr>
                <p:cNvPicPr>
                  <a:picLocks noChangeAspect="1"/>
                </p:cNvPicPr>
                <p:nvPr>
                  <a:videoFile r:link="rId6"/>
                  <p:extLst>
                    <p:ext uri="{DAA4B4D4-6D71-4841-9C94-3DE7FCFB9230}">
                      <p14:media xmlns:p14="http://schemas.microsoft.com/office/powerpoint/2010/main" r:embed="rId5"/>
                    </p:ext>
                  </p:extLst>
                </p:nvPr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96343" y="2572828"/>
                  <a:ext cx="1828800" cy="1703917"/>
                </a:xfrm>
                <a:prstGeom prst="rect">
                  <a:avLst/>
                </a:prstGeom>
              </p:spPr>
            </p:pic>
            <p:pic>
              <p:nvPicPr>
                <p:cNvPr id="5" name="5AC high low gem_E6_1">
                  <a:hlinkClick r:id="" action="ppaction://media"/>
                </p:cNvPr>
                <p:cNvPicPr>
                  <a:picLocks noChangeAspect="1"/>
                </p:cNvPicPr>
                <p:nvPr>
                  <a:videoFile r:link="rId8"/>
                  <p:extLst>
                    <p:ext uri="{DAA4B4D4-6D71-4841-9C94-3DE7FCFB9230}">
                      <p14:media xmlns:p14="http://schemas.microsoft.com/office/powerpoint/2010/main" r:embed="rId7"/>
                    </p:ext>
                  </p:extLst>
                </p:nvPr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993369" y="2566906"/>
                  <a:ext cx="1828800" cy="1703917"/>
                </a:xfrm>
                <a:prstGeom prst="rect">
                  <a:avLst/>
                </a:prstGeom>
              </p:spPr>
            </p:pic>
          </p:grpSp>
          <p:sp>
            <p:nvSpPr>
              <p:cNvPr id="7" name="TextBox 6"/>
              <p:cNvSpPr txBox="1"/>
              <p:nvPr/>
            </p:nvSpPr>
            <p:spPr>
              <a:xfrm>
                <a:off x="1498963" y="1011651"/>
                <a:ext cx="1525203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734691" y="1026720"/>
                <a:ext cx="9210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-464069" y="2085749"/>
                <a:ext cx="1479609" cy="82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</a:p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MUC5AC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-463575" y="5191251"/>
                <a:ext cx="1479609" cy="82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</a:p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MUC5AC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118391" y="2319682"/>
              <a:ext cx="3519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Doc: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uman Organoid Videos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578714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4221" y="1003446"/>
            <a:ext cx="7664117" cy="7129901"/>
            <a:chOff x="1484714" y="2510311"/>
            <a:chExt cx="4403965" cy="3931961"/>
          </a:xfrm>
        </p:grpSpPr>
        <p:sp>
          <p:nvSpPr>
            <p:cNvPr id="3" name="TextBox 2"/>
            <p:cNvSpPr txBox="1"/>
            <p:nvPr/>
          </p:nvSpPr>
          <p:spPr>
            <a:xfrm>
              <a:off x="2369318" y="2510311"/>
              <a:ext cx="3519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Doc: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uman Organoid Videos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484714" y="3104696"/>
              <a:ext cx="3588854" cy="3337576"/>
              <a:chOff x="-27507" y="1286124"/>
              <a:chExt cx="6380181" cy="593346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29983" y="1286124"/>
                <a:ext cx="5922691" cy="5547812"/>
                <a:chOff x="4265744" y="1934559"/>
                <a:chExt cx="2274593" cy="2031984"/>
              </a:xfrm>
            </p:grpSpPr>
            <p:pic>
              <p:nvPicPr>
                <p:cNvPr id="4" name="human organoid data_D3_1">
                  <a:hlinkClick r:id="" action="ppaction://media"/>
                </p:cNvPr>
                <p:cNvPicPr>
                  <a:picLocks noChangeAspect="1"/>
                </p:cNvPicPr>
                <p:nvPr>
                  <a:videoFile r:link="rId2"/>
                  <p:extLst>
                    <p:ext uri="{DAA4B4D4-6D71-4841-9C94-3DE7FCFB9230}">
                      <p14:media xmlns:p14="http://schemas.microsoft.com/office/powerpoint/2010/main" r:embed="rId1"/>
                    </p:ext>
                  </p:extLst>
                </p:nvPr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410168" y="2051053"/>
                  <a:ext cx="1123775" cy="877886"/>
                </a:xfrm>
                <a:prstGeom prst="rect">
                  <a:avLst/>
                </a:prstGeom>
              </p:spPr>
            </p:pic>
            <p:pic>
              <p:nvPicPr>
                <p:cNvPr id="5" name="human organoid data_A3_1">
                  <a:hlinkClick r:id="" action="ppaction://media"/>
                </p:cNvPr>
                <p:cNvPicPr>
                  <a:picLocks noChangeAspect="1"/>
                </p:cNvPicPr>
                <p:nvPr>
                  <a:videoFile r:link="rId4"/>
                  <p:extLst>
                    <p:ext uri="{DAA4B4D4-6D71-4841-9C94-3DE7FCFB9230}">
                      <p14:media xmlns:p14="http://schemas.microsoft.com/office/powerpoint/2010/main" r:embed="rId3"/>
                    </p:ext>
                  </p:extLst>
                </p:nvPr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72138" y="2051053"/>
                  <a:ext cx="1123775" cy="877886"/>
                </a:xfrm>
                <a:prstGeom prst="rect">
                  <a:avLst/>
                </a:prstGeom>
              </p:spPr>
            </p:pic>
            <p:pic>
              <p:nvPicPr>
                <p:cNvPr id="6" name="human organoid data_C3_1">
                  <a:hlinkClick r:id="" action="ppaction://media"/>
                </p:cNvPr>
                <p:cNvPicPr>
                  <a:picLocks noChangeAspect="1"/>
                </p:cNvPicPr>
                <p:nvPr>
                  <a:videoFile r:link="rId6"/>
                  <p:extLst>
                    <p:ext uri="{DAA4B4D4-6D71-4841-9C94-3DE7FCFB9230}">
                      <p14:media xmlns:p14="http://schemas.microsoft.com/office/powerpoint/2010/main" r:embed="rId5"/>
                    </p:ext>
                  </p:extLst>
                </p:nvPr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265744" y="3083662"/>
                  <a:ext cx="1130169" cy="882881"/>
                </a:xfrm>
                <a:prstGeom prst="rect">
                  <a:avLst/>
                </a:prstGeom>
              </p:spPr>
            </p:pic>
            <p:pic>
              <p:nvPicPr>
                <p:cNvPr id="7" name="human organoid data_B3_1">
                  <a:hlinkClick r:id="" action="ppaction://media"/>
                </p:cNvPr>
                <p:cNvPicPr>
                  <a:picLocks noChangeAspect="1"/>
                </p:cNvPicPr>
                <p:nvPr>
                  <a:videoFile r:link="rId8"/>
                  <p:extLst>
                    <p:ext uri="{DAA4B4D4-6D71-4841-9C94-3DE7FCFB9230}">
                      <p14:media xmlns:p14="http://schemas.microsoft.com/office/powerpoint/2010/main" r:embed="rId7"/>
                    </p:ext>
                  </p:extLst>
                </p:nvPr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410168" y="3088657"/>
                  <a:ext cx="1130169" cy="877886"/>
                </a:xfrm>
                <a:prstGeom prst="rect">
                  <a:avLst/>
                </a:prstGeom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4558091" y="1934559"/>
                  <a:ext cx="585750" cy="1803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Untreated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800763" y="1940079"/>
                  <a:ext cx="353727" cy="1803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Gem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4272138" y="2960459"/>
                  <a:ext cx="1008818" cy="1803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Gem+</a:t>
                  </a:r>
                  <a:r>
                    <a:rPr lang="el-GR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-cat </a:t>
                  </a:r>
                  <a:r>
                    <a:rPr lang="en-US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467646" y="2972163"/>
                  <a:ext cx="1008818" cy="1803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Gem+CB-839</a:t>
                  </a: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 rot="16200000">
                <a:off x="-834132" y="3987859"/>
                <a:ext cx="2105692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High MUC5AC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>
                <a:off x="334525" y="1458870"/>
                <a:ext cx="0" cy="5760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34128" y="1460223"/>
                <a:ext cx="35167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34128" y="7219592"/>
                <a:ext cx="35167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64391366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40</Words>
  <Application>Microsoft Office PowerPoint</Application>
  <PresentationFormat>A4 Paper (210x297 mm)</PresentationFormat>
  <Paragraphs>19</Paragraphs>
  <Slides>3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Ganguly, Koelina</dc:creator>
  <cp:lastModifiedBy>Ganguly, Koelina</cp:lastModifiedBy>
  <cp:revision>1</cp:revision>
  <dcterms:created xsi:type="dcterms:W3CDTF">2021-01-31T22:57:53Z</dcterms:created>
  <dcterms:modified xsi:type="dcterms:W3CDTF">2021-01-31T23:01:07Z</dcterms:modified>
</cp:coreProperties>
</file>