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75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17" autoAdjust="0"/>
  </p:normalViewPr>
  <p:slideViewPr>
    <p:cSldViewPr snapToGrid="0">
      <p:cViewPr varScale="1">
        <p:scale>
          <a:sx n="51" d="100"/>
          <a:sy n="51" d="100"/>
        </p:scale>
        <p:origin x="24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D9CF3-7579-427A-B785-66C5B090BD4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024EE-7366-4FAE-991E-660E062CB7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987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D24AA-35E5-4B45-B437-11C367BEB7F6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BB05E-C495-4063-B1A4-440FCDCFC0E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.emf"/><Relationship Id="rId18" Type="http://schemas.openxmlformats.org/officeDocument/2006/relationships/oleObject" Target="../embeddings/oleObject4.bin"/><Relationship Id="rId3" Type="http://schemas.openxmlformats.org/officeDocument/2006/relationships/image" Target="../media/image6.png"/><Relationship Id="rId21" Type="http://schemas.openxmlformats.org/officeDocument/2006/relationships/image" Target="../media/image5.emf"/><Relationship Id="rId7" Type="http://schemas.openxmlformats.org/officeDocument/2006/relationships/image" Target="../media/image10.png"/><Relationship Id="rId12" Type="http://schemas.openxmlformats.org/officeDocument/2006/relationships/oleObject" Target="../embeddings/oleObject1.bin"/><Relationship Id="rId17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3.bin"/><Relationship Id="rId20" Type="http://schemas.openxmlformats.org/officeDocument/2006/relationships/oleObject" Target="../embeddings/oleObject5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5" Type="http://schemas.openxmlformats.org/officeDocument/2006/relationships/image" Target="../media/image2.emf"/><Relationship Id="rId10" Type="http://schemas.openxmlformats.org/officeDocument/2006/relationships/image" Target="../media/image13.png"/><Relationship Id="rId19" Type="http://schemas.openxmlformats.org/officeDocument/2006/relationships/image" Target="../media/image4.emf"/><Relationship Id="rId4" Type="http://schemas.openxmlformats.org/officeDocument/2006/relationships/image" Target="../media/image7.png"/><Relationship Id="rId9" Type="http://schemas.openxmlformats.org/officeDocument/2006/relationships/image" Target="../media/image12.png"/><Relationship Id="rId1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0" y="3773"/>
            <a:ext cx="235204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</a:t>
            </a:r>
            <a:r>
              <a:rPr lang="en-US" altLang="zh-CN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igure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7"/>
          <p:cNvSpPr txBox="1"/>
          <p:nvPr/>
        </p:nvSpPr>
        <p:spPr>
          <a:xfrm>
            <a:off x="90737" y="460173"/>
            <a:ext cx="382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endParaRPr lang="zh-CN" alt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文本框 7"/>
          <p:cNvSpPr txBox="1"/>
          <p:nvPr/>
        </p:nvSpPr>
        <p:spPr>
          <a:xfrm>
            <a:off x="102167" y="2675688"/>
            <a:ext cx="3860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573405" y="264160"/>
            <a:ext cx="4121150" cy="2343541"/>
            <a:chOff x="228" y="931"/>
            <a:chExt cx="5474" cy="3198"/>
          </a:xfrm>
        </p:grpSpPr>
        <p:grpSp>
          <p:nvGrpSpPr>
            <p:cNvPr id="7" name="Graphic 71"/>
            <p:cNvGrpSpPr/>
            <p:nvPr/>
          </p:nvGrpSpPr>
          <p:grpSpPr>
            <a:xfrm>
              <a:off x="2127" y="1295"/>
              <a:ext cx="2563" cy="1374"/>
              <a:chOff x="6193707" y="898723"/>
              <a:chExt cx="3894930" cy="2077258"/>
            </a:xfrm>
            <a:noFill/>
          </p:grpSpPr>
          <p:pic>
            <p:nvPicPr>
              <p:cNvPr id="155" name="Picture 7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93707" y="899155"/>
                <a:ext cx="3894859" cy="2076803"/>
              </a:xfrm>
              <a:custGeom>
                <a:avLst/>
                <a:gdLst>
                  <a:gd name="connsiteX0" fmla="*/ -54 w 3894859"/>
                  <a:gd name="connsiteY0" fmla="*/ -111 h 2076803"/>
                  <a:gd name="connsiteX1" fmla="*/ 3894805 w 3894859"/>
                  <a:gd name="connsiteY1" fmla="*/ -111 h 2076803"/>
                  <a:gd name="connsiteX2" fmla="*/ 3894805 w 3894859"/>
                  <a:gd name="connsiteY2" fmla="*/ 2076693 h 2076803"/>
                  <a:gd name="connsiteX3" fmla="*/ -54 w 3894859"/>
                  <a:gd name="connsiteY3" fmla="*/ 2076693 h 2076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94859" h="2076803">
                    <a:moveTo>
                      <a:pt x="-54" y="-111"/>
                    </a:moveTo>
                    <a:lnTo>
                      <a:pt x="3894805" y="-111"/>
                    </a:lnTo>
                    <a:lnTo>
                      <a:pt x="3894805" y="2076693"/>
                    </a:lnTo>
                    <a:lnTo>
                      <a:pt x="-54" y="2076693"/>
                    </a:lnTo>
                    <a:close/>
                  </a:path>
                </a:pathLst>
              </a:custGeom>
            </p:spPr>
          </p:pic>
          <p:sp>
            <p:nvSpPr>
              <p:cNvPr id="156" name="Freeform: Shape 75"/>
              <p:cNvSpPr/>
              <p:nvPr/>
            </p:nvSpPr>
            <p:spPr>
              <a:xfrm>
                <a:off x="6193779" y="898723"/>
                <a:ext cx="3894858" cy="2077258"/>
              </a:xfrm>
              <a:custGeom>
                <a:avLst/>
                <a:gdLst>
                  <a:gd name="connsiteX0" fmla="*/ 0 w 3894858"/>
                  <a:gd name="connsiteY0" fmla="*/ 0 h 2077258"/>
                  <a:gd name="connsiteX1" fmla="*/ 3894859 w 3894858"/>
                  <a:gd name="connsiteY1" fmla="*/ 0 h 2077258"/>
                  <a:gd name="connsiteX2" fmla="*/ 3894859 w 3894858"/>
                  <a:gd name="connsiteY2" fmla="*/ 2077258 h 2077258"/>
                  <a:gd name="connsiteX3" fmla="*/ 0 w 3894858"/>
                  <a:gd name="connsiteY3" fmla="*/ 2077258 h 2077258"/>
                  <a:gd name="connsiteX4" fmla="*/ 0 w 3894858"/>
                  <a:gd name="connsiteY4" fmla="*/ 0 h 20772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94858" h="2077258">
                    <a:moveTo>
                      <a:pt x="0" y="0"/>
                    </a:moveTo>
                    <a:lnTo>
                      <a:pt x="3894859" y="0"/>
                    </a:lnTo>
                    <a:lnTo>
                      <a:pt x="3894859" y="2077258"/>
                    </a:lnTo>
                    <a:lnTo>
                      <a:pt x="0" y="20772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pic>
          <p:nvPicPr>
            <p:cNvPr id="113" name="Picture 7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92" y="1308"/>
              <a:ext cx="628" cy="442"/>
            </a:xfrm>
            <a:custGeom>
              <a:avLst/>
              <a:gdLst>
                <a:gd name="connsiteX0" fmla="*/ 60 w 953908"/>
                <a:gd name="connsiteY0" fmla="*/ -125 h 668072"/>
                <a:gd name="connsiteX1" fmla="*/ 953969 w 953908"/>
                <a:gd name="connsiteY1" fmla="*/ -125 h 668072"/>
                <a:gd name="connsiteX2" fmla="*/ 953969 w 953908"/>
                <a:gd name="connsiteY2" fmla="*/ 667948 h 668072"/>
                <a:gd name="connsiteX3" fmla="*/ 60 w 953908"/>
                <a:gd name="connsiteY3" fmla="*/ 667948 h 668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3908" h="668072">
                  <a:moveTo>
                    <a:pt x="60" y="-125"/>
                  </a:moveTo>
                  <a:lnTo>
                    <a:pt x="953969" y="-125"/>
                  </a:lnTo>
                  <a:lnTo>
                    <a:pt x="953969" y="667948"/>
                  </a:lnTo>
                  <a:lnTo>
                    <a:pt x="60" y="667948"/>
                  </a:lnTo>
                  <a:close/>
                </a:path>
              </a:pathLst>
            </a:custGeom>
          </p:spPr>
        </p:pic>
        <p:sp>
          <p:nvSpPr>
            <p:cNvPr id="114" name="Freeform: Shape 77"/>
            <p:cNvSpPr/>
            <p:nvPr/>
          </p:nvSpPr>
          <p:spPr>
            <a:xfrm>
              <a:off x="4692" y="1301"/>
              <a:ext cx="628" cy="457"/>
            </a:xfrm>
            <a:custGeom>
              <a:avLst/>
              <a:gdLst>
                <a:gd name="connsiteX0" fmla="*/ 0 w 954240"/>
                <a:gd name="connsiteY0" fmla="*/ 0 h 690976"/>
                <a:gd name="connsiteX1" fmla="*/ 954240 w 954240"/>
                <a:gd name="connsiteY1" fmla="*/ 0 h 690976"/>
                <a:gd name="connsiteX2" fmla="*/ 954240 w 954240"/>
                <a:gd name="connsiteY2" fmla="*/ 690977 h 690976"/>
                <a:gd name="connsiteX3" fmla="*/ 0 w 954240"/>
                <a:gd name="connsiteY3" fmla="*/ 690977 h 690976"/>
                <a:gd name="connsiteX4" fmla="*/ 0 w 954240"/>
                <a:gd name="connsiteY4" fmla="*/ 0 h 690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4240" h="690976">
                  <a:moveTo>
                    <a:pt x="0" y="0"/>
                  </a:moveTo>
                  <a:lnTo>
                    <a:pt x="954240" y="0"/>
                  </a:lnTo>
                  <a:lnTo>
                    <a:pt x="954240" y="690977"/>
                  </a:lnTo>
                  <a:lnTo>
                    <a:pt x="0" y="690977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21619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grpSp>
          <p:nvGrpSpPr>
            <p:cNvPr id="115" name="Graphic 71"/>
            <p:cNvGrpSpPr/>
            <p:nvPr/>
          </p:nvGrpSpPr>
          <p:grpSpPr>
            <a:xfrm>
              <a:off x="4692" y="1761"/>
              <a:ext cx="628" cy="457"/>
              <a:chOff x="10091884" y="1604421"/>
              <a:chExt cx="954240" cy="690681"/>
            </a:xfrm>
            <a:noFill/>
          </p:grpSpPr>
          <p:pic>
            <p:nvPicPr>
              <p:cNvPr id="153" name="Picture 7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0091992" y="1604421"/>
                <a:ext cx="953739" cy="690255"/>
              </a:xfrm>
              <a:custGeom>
                <a:avLst/>
                <a:gdLst>
                  <a:gd name="connsiteX0" fmla="*/ 14 w 953739"/>
                  <a:gd name="connsiteY0" fmla="*/ -111 h 690255"/>
                  <a:gd name="connsiteX1" fmla="*/ 953753 w 953739"/>
                  <a:gd name="connsiteY1" fmla="*/ -111 h 690255"/>
                  <a:gd name="connsiteX2" fmla="*/ 953753 w 953739"/>
                  <a:gd name="connsiteY2" fmla="*/ 690145 h 690255"/>
                  <a:gd name="connsiteX3" fmla="*/ 14 w 953739"/>
                  <a:gd name="connsiteY3" fmla="*/ 690145 h 690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3739" h="690255">
                    <a:moveTo>
                      <a:pt x="14" y="-111"/>
                    </a:moveTo>
                    <a:lnTo>
                      <a:pt x="953753" y="-111"/>
                    </a:lnTo>
                    <a:lnTo>
                      <a:pt x="953753" y="690145"/>
                    </a:lnTo>
                    <a:lnTo>
                      <a:pt x="14" y="690145"/>
                    </a:lnTo>
                    <a:close/>
                  </a:path>
                </a:pathLst>
              </a:custGeom>
            </p:spPr>
          </p:pic>
          <p:sp>
            <p:nvSpPr>
              <p:cNvPr id="154" name="Freeform: Shape 80"/>
              <p:cNvSpPr/>
              <p:nvPr/>
            </p:nvSpPr>
            <p:spPr>
              <a:xfrm>
                <a:off x="10091884" y="1604486"/>
                <a:ext cx="954240" cy="690616"/>
              </a:xfrm>
              <a:custGeom>
                <a:avLst/>
                <a:gdLst>
                  <a:gd name="connsiteX0" fmla="*/ 0 w 954240"/>
                  <a:gd name="connsiteY0" fmla="*/ 0 h 690616"/>
                  <a:gd name="connsiteX1" fmla="*/ 954240 w 954240"/>
                  <a:gd name="connsiteY1" fmla="*/ 0 h 690616"/>
                  <a:gd name="connsiteX2" fmla="*/ 954240 w 954240"/>
                  <a:gd name="connsiteY2" fmla="*/ 690616 h 690616"/>
                  <a:gd name="connsiteX3" fmla="*/ 0 w 954240"/>
                  <a:gd name="connsiteY3" fmla="*/ 690616 h 690616"/>
                  <a:gd name="connsiteX4" fmla="*/ 0 w 954240"/>
                  <a:gd name="connsiteY4" fmla="*/ 0 h 69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240" h="690616">
                    <a:moveTo>
                      <a:pt x="0" y="0"/>
                    </a:moveTo>
                    <a:lnTo>
                      <a:pt x="954240" y="0"/>
                    </a:lnTo>
                    <a:lnTo>
                      <a:pt x="954240" y="690616"/>
                    </a:lnTo>
                    <a:lnTo>
                      <a:pt x="0" y="6906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16" name="Graphic 71"/>
            <p:cNvGrpSpPr/>
            <p:nvPr/>
          </p:nvGrpSpPr>
          <p:grpSpPr>
            <a:xfrm>
              <a:off x="2127" y="2668"/>
              <a:ext cx="2564" cy="1374"/>
              <a:chOff x="6193707" y="2975981"/>
              <a:chExt cx="3895234" cy="2077257"/>
            </a:xfrm>
            <a:noFill/>
          </p:grpSpPr>
          <p:pic>
            <p:nvPicPr>
              <p:cNvPr id="151" name="Picture 8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193707" y="2976114"/>
                <a:ext cx="3895234" cy="2076940"/>
              </a:xfrm>
              <a:custGeom>
                <a:avLst/>
                <a:gdLst>
                  <a:gd name="connsiteX0" fmla="*/ 7 w 3895234"/>
                  <a:gd name="connsiteY0" fmla="*/ 0 h 2076940"/>
                  <a:gd name="connsiteX1" fmla="*/ 3895241 w 3895234"/>
                  <a:gd name="connsiteY1" fmla="*/ 0 h 2076940"/>
                  <a:gd name="connsiteX2" fmla="*/ 3895241 w 3895234"/>
                  <a:gd name="connsiteY2" fmla="*/ 2076940 h 2076940"/>
                  <a:gd name="connsiteX3" fmla="*/ 7 w 3895234"/>
                  <a:gd name="connsiteY3" fmla="*/ 2076940 h 2076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95234" h="2076940">
                    <a:moveTo>
                      <a:pt x="7" y="0"/>
                    </a:moveTo>
                    <a:lnTo>
                      <a:pt x="3895241" y="0"/>
                    </a:lnTo>
                    <a:lnTo>
                      <a:pt x="3895241" y="2076940"/>
                    </a:lnTo>
                    <a:lnTo>
                      <a:pt x="7" y="2076940"/>
                    </a:lnTo>
                    <a:close/>
                  </a:path>
                </a:pathLst>
              </a:custGeom>
            </p:spPr>
          </p:pic>
          <p:sp>
            <p:nvSpPr>
              <p:cNvPr id="152" name="Freeform: Shape 83"/>
              <p:cNvSpPr/>
              <p:nvPr/>
            </p:nvSpPr>
            <p:spPr>
              <a:xfrm>
                <a:off x="6193779" y="2975981"/>
                <a:ext cx="3894858" cy="2077257"/>
              </a:xfrm>
              <a:custGeom>
                <a:avLst/>
                <a:gdLst>
                  <a:gd name="connsiteX0" fmla="*/ 0 w 3894858"/>
                  <a:gd name="connsiteY0" fmla="*/ 0 h 2077257"/>
                  <a:gd name="connsiteX1" fmla="*/ 3894859 w 3894858"/>
                  <a:gd name="connsiteY1" fmla="*/ 0 h 2077257"/>
                  <a:gd name="connsiteX2" fmla="*/ 3894859 w 3894858"/>
                  <a:gd name="connsiteY2" fmla="*/ 2077258 h 2077257"/>
                  <a:gd name="connsiteX3" fmla="*/ 0 w 3894858"/>
                  <a:gd name="connsiteY3" fmla="*/ 2077258 h 2077257"/>
                  <a:gd name="connsiteX4" fmla="*/ 0 w 3894858"/>
                  <a:gd name="connsiteY4" fmla="*/ 0 h 2077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94858" h="2077257">
                    <a:moveTo>
                      <a:pt x="0" y="0"/>
                    </a:moveTo>
                    <a:lnTo>
                      <a:pt x="3894859" y="0"/>
                    </a:lnTo>
                    <a:lnTo>
                      <a:pt x="3894859" y="2077258"/>
                    </a:lnTo>
                    <a:lnTo>
                      <a:pt x="0" y="207725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17" name="Graphic 71"/>
            <p:cNvGrpSpPr/>
            <p:nvPr/>
          </p:nvGrpSpPr>
          <p:grpSpPr>
            <a:xfrm>
              <a:off x="4694" y="2669"/>
              <a:ext cx="628" cy="447"/>
              <a:chOff x="10094408" y="2977409"/>
              <a:chExt cx="954240" cy="675123"/>
            </a:xfrm>
            <a:noFill/>
          </p:grpSpPr>
          <p:pic>
            <p:nvPicPr>
              <p:cNvPr id="149" name="Picture 85"/>
              <p:cNvPicPr>
                <a:picLocks noChangeAspect="1"/>
              </p:cNvPicPr>
              <p:nvPr/>
            </p:nvPicPr>
            <p:blipFill rotWithShape="1">
              <a:blip r:embed="rId7"/>
              <a:srcRect r="17728" b="3383"/>
              <a:stretch>
                <a:fillRect/>
              </a:stretch>
            </p:blipFill>
            <p:spPr>
              <a:xfrm>
                <a:off x="10094481" y="2977409"/>
                <a:ext cx="947082" cy="667801"/>
              </a:xfrm>
              <a:custGeom>
                <a:avLst/>
                <a:gdLst>
                  <a:gd name="connsiteX0" fmla="*/ 41 w 1151147"/>
                  <a:gd name="connsiteY0" fmla="*/ -72 h 691189"/>
                  <a:gd name="connsiteX1" fmla="*/ 1151188 w 1151147"/>
                  <a:gd name="connsiteY1" fmla="*/ -72 h 691189"/>
                  <a:gd name="connsiteX2" fmla="*/ 1151188 w 1151147"/>
                  <a:gd name="connsiteY2" fmla="*/ 691117 h 691189"/>
                  <a:gd name="connsiteX3" fmla="*/ 41 w 1151147"/>
                  <a:gd name="connsiteY3" fmla="*/ 691117 h 6911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1147" h="691189">
                    <a:moveTo>
                      <a:pt x="41" y="-72"/>
                    </a:moveTo>
                    <a:lnTo>
                      <a:pt x="1151188" y="-72"/>
                    </a:lnTo>
                    <a:lnTo>
                      <a:pt x="1151188" y="691117"/>
                    </a:lnTo>
                    <a:lnTo>
                      <a:pt x="41" y="691117"/>
                    </a:lnTo>
                    <a:close/>
                  </a:path>
                </a:pathLst>
              </a:custGeom>
            </p:spPr>
          </p:pic>
          <p:sp>
            <p:nvSpPr>
              <p:cNvPr id="150" name="Freeform: Shape 86"/>
              <p:cNvSpPr/>
              <p:nvPr/>
            </p:nvSpPr>
            <p:spPr>
              <a:xfrm>
                <a:off x="10094408" y="2992931"/>
                <a:ext cx="954240" cy="659601"/>
              </a:xfrm>
              <a:custGeom>
                <a:avLst/>
                <a:gdLst>
                  <a:gd name="connsiteX0" fmla="*/ 0 w 954240"/>
                  <a:gd name="connsiteY0" fmla="*/ 0 h 659601"/>
                  <a:gd name="connsiteX1" fmla="*/ 954241 w 954240"/>
                  <a:gd name="connsiteY1" fmla="*/ 0 h 659601"/>
                  <a:gd name="connsiteX2" fmla="*/ 954241 w 954240"/>
                  <a:gd name="connsiteY2" fmla="*/ 659602 h 659601"/>
                  <a:gd name="connsiteX3" fmla="*/ 0 w 954240"/>
                  <a:gd name="connsiteY3" fmla="*/ 659602 h 659601"/>
                  <a:gd name="connsiteX4" fmla="*/ 0 w 954240"/>
                  <a:gd name="connsiteY4" fmla="*/ 0 h 659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240" h="659601">
                    <a:moveTo>
                      <a:pt x="0" y="0"/>
                    </a:moveTo>
                    <a:lnTo>
                      <a:pt x="954241" y="0"/>
                    </a:lnTo>
                    <a:lnTo>
                      <a:pt x="954241" y="659602"/>
                    </a:lnTo>
                    <a:lnTo>
                      <a:pt x="0" y="659602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18" name="Graphic 71"/>
            <p:cNvGrpSpPr/>
            <p:nvPr/>
          </p:nvGrpSpPr>
          <p:grpSpPr>
            <a:xfrm>
              <a:off x="4694" y="3578"/>
              <a:ext cx="628" cy="457"/>
              <a:chOff x="10094480" y="4351443"/>
              <a:chExt cx="954168" cy="690753"/>
            </a:xfrm>
            <a:noFill/>
          </p:grpSpPr>
          <p:pic>
            <p:nvPicPr>
              <p:cNvPr id="147" name="Picture 8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094480" y="4351479"/>
                <a:ext cx="954060" cy="690717"/>
              </a:xfrm>
              <a:custGeom>
                <a:avLst/>
                <a:gdLst>
                  <a:gd name="connsiteX0" fmla="*/ 35 w 954060"/>
                  <a:gd name="connsiteY0" fmla="*/ -19 h 690717"/>
                  <a:gd name="connsiteX1" fmla="*/ 954095 w 954060"/>
                  <a:gd name="connsiteY1" fmla="*/ -19 h 690717"/>
                  <a:gd name="connsiteX2" fmla="*/ 954095 w 954060"/>
                  <a:gd name="connsiteY2" fmla="*/ 690698 h 690717"/>
                  <a:gd name="connsiteX3" fmla="*/ 35 w 954060"/>
                  <a:gd name="connsiteY3" fmla="*/ 690698 h 69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060" h="690717">
                    <a:moveTo>
                      <a:pt x="35" y="-19"/>
                    </a:moveTo>
                    <a:lnTo>
                      <a:pt x="954095" y="-19"/>
                    </a:lnTo>
                    <a:lnTo>
                      <a:pt x="954095" y="690698"/>
                    </a:lnTo>
                    <a:lnTo>
                      <a:pt x="35" y="690698"/>
                    </a:lnTo>
                    <a:close/>
                  </a:path>
                </a:pathLst>
              </a:custGeom>
            </p:spPr>
          </p:pic>
          <p:sp>
            <p:nvSpPr>
              <p:cNvPr id="148" name="Freeform: Shape 89"/>
              <p:cNvSpPr/>
              <p:nvPr/>
            </p:nvSpPr>
            <p:spPr>
              <a:xfrm>
                <a:off x="10103064" y="4351443"/>
                <a:ext cx="945585" cy="690616"/>
              </a:xfrm>
              <a:custGeom>
                <a:avLst/>
                <a:gdLst>
                  <a:gd name="connsiteX0" fmla="*/ 0 w 945585"/>
                  <a:gd name="connsiteY0" fmla="*/ 0 h 690616"/>
                  <a:gd name="connsiteX1" fmla="*/ 945585 w 945585"/>
                  <a:gd name="connsiteY1" fmla="*/ 0 h 690616"/>
                  <a:gd name="connsiteX2" fmla="*/ 945585 w 945585"/>
                  <a:gd name="connsiteY2" fmla="*/ 690616 h 690616"/>
                  <a:gd name="connsiteX3" fmla="*/ 0 w 945585"/>
                  <a:gd name="connsiteY3" fmla="*/ 690616 h 690616"/>
                  <a:gd name="connsiteX4" fmla="*/ 0 w 945585"/>
                  <a:gd name="connsiteY4" fmla="*/ 0 h 69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5585" h="690616">
                    <a:moveTo>
                      <a:pt x="0" y="0"/>
                    </a:moveTo>
                    <a:lnTo>
                      <a:pt x="945585" y="0"/>
                    </a:lnTo>
                    <a:lnTo>
                      <a:pt x="945585" y="690616"/>
                    </a:lnTo>
                    <a:lnTo>
                      <a:pt x="0" y="6906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19" name="Graphic 71"/>
            <p:cNvGrpSpPr/>
            <p:nvPr/>
          </p:nvGrpSpPr>
          <p:grpSpPr>
            <a:xfrm>
              <a:off x="4690" y="2215"/>
              <a:ext cx="628" cy="457"/>
              <a:chOff x="10088530" y="2290330"/>
              <a:chExt cx="954240" cy="690717"/>
            </a:xfrm>
            <a:noFill/>
          </p:grpSpPr>
          <p:pic>
            <p:nvPicPr>
              <p:cNvPr id="145" name="Picture 91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0088530" y="2290330"/>
                <a:ext cx="954240" cy="690717"/>
              </a:xfrm>
              <a:custGeom>
                <a:avLst/>
                <a:gdLst>
                  <a:gd name="connsiteX0" fmla="*/ 63 w 954240"/>
                  <a:gd name="connsiteY0" fmla="*/ -76 h 690717"/>
                  <a:gd name="connsiteX1" fmla="*/ 954303 w 954240"/>
                  <a:gd name="connsiteY1" fmla="*/ -76 h 690717"/>
                  <a:gd name="connsiteX2" fmla="*/ 954303 w 954240"/>
                  <a:gd name="connsiteY2" fmla="*/ 690641 h 690717"/>
                  <a:gd name="connsiteX3" fmla="*/ 63 w 954240"/>
                  <a:gd name="connsiteY3" fmla="*/ 690641 h 6907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240" h="690717">
                    <a:moveTo>
                      <a:pt x="63" y="-76"/>
                    </a:moveTo>
                    <a:lnTo>
                      <a:pt x="954303" y="-76"/>
                    </a:lnTo>
                    <a:lnTo>
                      <a:pt x="954303" y="690641"/>
                    </a:lnTo>
                    <a:lnTo>
                      <a:pt x="63" y="690641"/>
                    </a:lnTo>
                    <a:close/>
                  </a:path>
                </a:pathLst>
              </a:custGeom>
            </p:spPr>
          </p:pic>
          <p:sp>
            <p:nvSpPr>
              <p:cNvPr id="146" name="Freeform: Shape 92"/>
              <p:cNvSpPr/>
              <p:nvPr/>
            </p:nvSpPr>
            <p:spPr>
              <a:xfrm>
                <a:off x="10088638" y="2290413"/>
                <a:ext cx="953879" cy="690616"/>
              </a:xfrm>
              <a:custGeom>
                <a:avLst/>
                <a:gdLst>
                  <a:gd name="connsiteX0" fmla="*/ 0 w 953879"/>
                  <a:gd name="connsiteY0" fmla="*/ 0 h 690616"/>
                  <a:gd name="connsiteX1" fmla="*/ 953880 w 953879"/>
                  <a:gd name="connsiteY1" fmla="*/ 0 h 690616"/>
                  <a:gd name="connsiteX2" fmla="*/ 953880 w 953879"/>
                  <a:gd name="connsiteY2" fmla="*/ 690616 h 690616"/>
                  <a:gd name="connsiteX3" fmla="*/ 0 w 953879"/>
                  <a:gd name="connsiteY3" fmla="*/ 690616 h 690616"/>
                  <a:gd name="connsiteX4" fmla="*/ 0 w 953879"/>
                  <a:gd name="connsiteY4" fmla="*/ 0 h 69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3879" h="690616">
                    <a:moveTo>
                      <a:pt x="0" y="0"/>
                    </a:moveTo>
                    <a:lnTo>
                      <a:pt x="953880" y="0"/>
                    </a:lnTo>
                    <a:lnTo>
                      <a:pt x="953880" y="690616"/>
                    </a:lnTo>
                    <a:lnTo>
                      <a:pt x="0" y="6906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sp>
          <p:nvSpPr>
            <p:cNvPr id="120" name="TextBox 101"/>
            <p:cNvSpPr txBox="1"/>
            <p:nvPr/>
          </p:nvSpPr>
          <p:spPr>
            <a:xfrm>
              <a:off x="1657" y="931"/>
              <a:ext cx="2727" cy="3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 dirty="0">
                  <a:ln w="9016">
                    <a:solidFill>
                      <a:srgbClr val="000000"/>
                    </a:solidFill>
                  </a:ln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/>
                  <a:rtl val="0"/>
                </a:rPr>
                <a:t>WHO Grade IV Glioblastoma</a:t>
              </a:r>
            </a:p>
          </p:txBody>
        </p:sp>
        <p:sp>
          <p:nvSpPr>
            <p:cNvPr id="121" name="Freeform: Shape 102"/>
            <p:cNvSpPr/>
            <p:nvPr/>
          </p:nvSpPr>
          <p:spPr>
            <a:xfrm>
              <a:off x="5344" y="1270"/>
              <a:ext cx="358" cy="509"/>
            </a:xfrm>
            <a:custGeom>
              <a:avLst/>
              <a:gdLst>
                <a:gd name="connsiteX0" fmla="*/ 0 w 543837"/>
                <a:gd name="connsiteY0" fmla="*/ 0 h 769234"/>
                <a:gd name="connsiteX1" fmla="*/ 543837 w 543837"/>
                <a:gd name="connsiteY1" fmla="*/ 0 h 769234"/>
                <a:gd name="connsiteX2" fmla="*/ 543837 w 543837"/>
                <a:gd name="connsiteY2" fmla="*/ 769235 h 769234"/>
                <a:gd name="connsiteX3" fmla="*/ -1 w 543837"/>
                <a:gd name="connsiteY3" fmla="*/ 769235 h 76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37" h="769234">
                  <a:moveTo>
                    <a:pt x="0" y="0"/>
                  </a:moveTo>
                  <a:lnTo>
                    <a:pt x="543837" y="0"/>
                  </a:lnTo>
                  <a:lnTo>
                    <a:pt x="543837" y="769235"/>
                  </a:lnTo>
                  <a:lnTo>
                    <a:pt x="-1" y="769235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22" name="TextBox 103"/>
            <p:cNvSpPr txBox="1"/>
            <p:nvPr/>
          </p:nvSpPr>
          <p:spPr>
            <a:xfrm rot="16200000">
              <a:off x="5074" y="1281"/>
              <a:ext cx="760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Sox2</a:t>
              </a:r>
            </a:p>
          </p:txBody>
        </p:sp>
        <p:sp>
          <p:nvSpPr>
            <p:cNvPr id="123" name="Freeform: Shape 104"/>
            <p:cNvSpPr/>
            <p:nvPr/>
          </p:nvSpPr>
          <p:spPr>
            <a:xfrm>
              <a:off x="5344" y="1726"/>
              <a:ext cx="358" cy="509"/>
            </a:xfrm>
            <a:custGeom>
              <a:avLst/>
              <a:gdLst>
                <a:gd name="connsiteX0" fmla="*/ 0 w 543837"/>
                <a:gd name="connsiteY0" fmla="*/ 0 h 769234"/>
                <a:gd name="connsiteX1" fmla="*/ 543837 w 543837"/>
                <a:gd name="connsiteY1" fmla="*/ 0 h 769234"/>
                <a:gd name="connsiteX2" fmla="*/ 543837 w 543837"/>
                <a:gd name="connsiteY2" fmla="*/ 769235 h 769234"/>
                <a:gd name="connsiteX3" fmla="*/ -1 w 543837"/>
                <a:gd name="connsiteY3" fmla="*/ 769235 h 76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37" h="769234">
                  <a:moveTo>
                    <a:pt x="0" y="0"/>
                  </a:moveTo>
                  <a:lnTo>
                    <a:pt x="543837" y="0"/>
                  </a:lnTo>
                  <a:lnTo>
                    <a:pt x="543837" y="769235"/>
                  </a:lnTo>
                  <a:lnTo>
                    <a:pt x="-1" y="769235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24" name="TextBox 105"/>
            <p:cNvSpPr txBox="1"/>
            <p:nvPr/>
          </p:nvSpPr>
          <p:spPr>
            <a:xfrm rot="16200000">
              <a:off x="5100" y="1743"/>
              <a:ext cx="708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Ki67</a:t>
              </a:r>
            </a:p>
          </p:txBody>
        </p:sp>
        <p:sp>
          <p:nvSpPr>
            <p:cNvPr id="125" name="Freeform: Shape 106"/>
            <p:cNvSpPr/>
            <p:nvPr/>
          </p:nvSpPr>
          <p:spPr>
            <a:xfrm>
              <a:off x="5344" y="2219"/>
              <a:ext cx="320" cy="379"/>
            </a:xfrm>
            <a:custGeom>
              <a:avLst/>
              <a:gdLst>
                <a:gd name="connsiteX0" fmla="*/ 0 w 486857"/>
                <a:gd name="connsiteY0" fmla="*/ 0 h 573770"/>
                <a:gd name="connsiteX1" fmla="*/ 486857 w 486857"/>
                <a:gd name="connsiteY1" fmla="*/ 0 h 573770"/>
                <a:gd name="connsiteX2" fmla="*/ 486857 w 486857"/>
                <a:gd name="connsiteY2" fmla="*/ 573770 h 573770"/>
                <a:gd name="connsiteX3" fmla="*/ 0 w 486857"/>
                <a:gd name="connsiteY3" fmla="*/ 573770 h 57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6857" h="573770">
                  <a:moveTo>
                    <a:pt x="0" y="0"/>
                  </a:moveTo>
                  <a:lnTo>
                    <a:pt x="486857" y="0"/>
                  </a:lnTo>
                  <a:lnTo>
                    <a:pt x="486857" y="573770"/>
                  </a:lnTo>
                  <a:lnTo>
                    <a:pt x="0" y="573770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26" name="TextBox 107"/>
            <p:cNvSpPr txBox="1"/>
            <p:nvPr/>
          </p:nvSpPr>
          <p:spPr>
            <a:xfrm rot="16200000">
              <a:off x="5049" y="2174"/>
              <a:ext cx="810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CD31</a:t>
              </a:r>
            </a:p>
          </p:txBody>
        </p:sp>
        <p:grpSp>
          <p:nvGrpSpPr>
            <p:cNvPr id="127" name="Graphic 71"/>
            <p:cNvGrpSpPr/>
            <p:nvPr/>
          </p:nvGrpSpPr>
          <p:grpSpPr>
            <a:xfrm>
              <a:off x="4694" y="3119"/>
              <a:ext cx="628" cy="457"/>
              <a:chOff x="10094408" y="3656860"/>
              <a:chExt cx="954240" cy="690616"/>
            </a:xfrm>
            <a:noFill/>
          </p:grpSpPr>
          <p:pic>
            <p:nvPicPr>
              <p:cNvPr id="143" name="Picture 126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0094480" y="3656885"/>
                <a:ext cx="954013" cy="690255"/>
              </a:xfrm>
              <a:custGeom>
                <a:avLst/>
                <a:gdLst>
                  <a:gd name="connsiteX0" fmla="*/ 39 w 954013"/>
                  <a:gd name="connsiteY0" fmla="*/ -54 h 690255"/>
                  <a:gd name="connsiteX1" fmla="*/ 954052 w 954013"/>
                  <a:gd name="connsiteY1" fmla="*/ -54 h 690255"/>
                  <a:gd name="connsiteX2" fmla="*/ 954052 w 954013"/>
                  <a:gd name="connsiteY2" fmla="*/ 690201 h 690255"/>
                  <a:gd name="connsiteX3" fmla="*/ 39 w 954013"/>
                  <a:gd name="connsiteY3" fmla="*/ 690201 h 690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4013" h="690255">
                    <a:moveTo>
                      <a:pt x="39" y="-54"/>
                    </a:moveTo>
                    <a:lnTo>
                      <a:pt x="954052" y="-54"/>
                    </a:lnTo>
                    <a:lnTo>
                      <a:pt x="954052" y="690201"/>
                    </a:lnTo>
                    <a:lnTo>
                      <a:pt x="39" y="690201"/>
                    </a:lnTo>
                    <a:close/>
                  </a:path>
                </a:pathLst>
              </a:custGeom>
            </p:spPr>
          </p:pic>
          <p:sp>
            <p:nvSpPr>
              <p:cNvPr id="144" name="Freeform: Shape 127"/>
              <p:cNvSpPr/>
              <p:nvPr/>
            </p:nvSpPr>
            <p:spPr>
              <a:xfrm>
                <a:off x="10094408" y="3656860"/>
                <a:ext cx="954240" cy="690616"/>
              </a:xfrm>
              <a:custGeom>
                <a:avLst/>
                <a:gdLst>
                  <a:gd name="connsiteX0" fmla="*/ 0 w 954240"/>
                  <a:gd name="connsiteY0" fmla="*/ 0 h 690616"/>
                  <a:gd name="connsiteX1" fmla="*/ 954241 w 954240"/>
                  <a:gd name="connsiteY1" fmla="*/ 0 h 690616"/>
                  <a:gd name="connsiteX2" fmla="*/ 954241 w 954240"/>
                  <a:gd name="connsiteY2" fmla="*/ 690616 h 690616"/>
                  <a:gd name="connsiteX3" fmla="*/ 0 w 954240"/>
                  <a:gd name="connsiteY3" fmla="*/ 690616 h 690616"/>
                  <a:gd name="connsiteX4" fmla="*/ 0 w 954240"/>
                  <a:gd name="connsiteY4" fmla="*/ 0 h 6906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4240" h="690616">
                    <a:moveTo>
                      <a:pt x="0" y="0"/>
                    </a:moveTo>
                    <a:lnTo>
                      <a:pt x="954241" y="0"/>
                    </a:lnTo>
                    <a:lnTo>
                      <a:pt x="954241" y="690616"/>
                    </a:lnTo>
                    <a:lnTo>
                      <a:pt x="0" y="690616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grpSp>
          <p:nvGrpSpPr>
            <p:cNvPr id="128" name="组合 127"/>
            <p:cNvGrpSpPr/>
            <p:nvPr/>
          </p:nvGrpSpPr>
          <p:grpSpPr>
            <a:xfrm rot="16200000">
              <a:off x="-211" y="1733"/>
              <a:ext cx="2753" cy="1875"/>
              <a:chOff x="163074" y="8057596"/>
              <a:chExt cx="1525442" cy="1036454"/>
            </a:xfrm>
          </p:grpSpPr>
          <p:sp>
            <p:nvSpPr>
              <p:cNvPr id="137" name="Freeform: Shape 93"/>
              <p:cNvSpPr/>
              <p:nvPr/>
            </p:nvSpPr>
            <p:spPr>
              <a:xfrm>
                <a:off x="175576" y="8729676"/>
                <a:ext cx="337155" cy="13183"/>
              </a:xfrm>
              <a:custGeom>
                <a:avLst/>
                <a:gdLst>
                  <a:gd name="connsiteX0" fmla="*/ 926832 w 926832"/>
                  <a:gd name="connsiteY0" fmla="*/ 0 h 36063"/>
                  <a:gd name="connsiteX1" fmla="*/ 0 w 926832"/>
                  <a:gd name="connsiteY1" fmla="*/ 0 h 36063"/>
                  <a:gd name="connsiteX2" fmla="*/ 0 w 926832"/>
                  <a:gd name="connsiteY2" fmla="*/ 0 h 36063"/>
                  <a:gd name="connsiteX3" fmla="*/ 926832 w 926832"/>
                  <a:gd name="connsiteY3" fmla="*/ 0 h 36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6832" h="36063">
                    <a:moveTo>
                      <a:pt x="92683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26832" y="0"/>
                    </a:lnTo>
                    <a:close/>
                  </a:path>
                </a:pathLst>
              </a:custGeom>
              <a:solidFill>
                <a:srgbClr val="FFFFFF"/>
              </a:solidFill>
              <a:ln w="3603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  <p:pic>
            <p:nvPicPr>
              <p:cNvPr id="138" name="Picture 9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63074" y="8057645"/>
                <a:ext cx="1525442" cy="1036405"/>
              </a:xfrm>
              <a:custGeom>
                <a:avLst/>
                <a:gdLst>
                  <a:gd name="connsiteX0" fmla="*/ -444 w 4193410"/>
                  <a:gd name="connsiteY0" fmla="*/ -333 h 2835154"/>
                  <a:gd name="connsiteX1" fmla="*/ 4192967 w 4193410"/>
                  <a:gd name="connsiteY1" fmla="*/ -333 h 2835154"/>
                  <a:gd name="connsiteX2" fmla="*/ 4192967 w 4193410"/>
                  <a:gd name="connsiteY2" fmla="*/ 2834822 h 2835154"/>
                  <a:gd name="connsiteX3" fmla="*/ -444 w 4193410"/>
                  <a:gd name="connsiteY3" fmla="*/ 2834822 h 28351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93410" h="2835154">
                    <a:moveTo>
                      <a:pt x="-444" y="-333"/>
                    </a:moveTo>
                    <a:lnTo>
                      <a:pt x="4192967" y="-333"/>
                    </a:lnTo>
                    <a:lnTo>
                      <a:pt x="4192967" y="2834822"/>
                    </a:lnTo>
                    <a:lnTo>
                      <a:pt x="-444" y="2834822"/>
                    </a:lnTo>
                    <a:close/>
                  </a:path>
                </a:pathLst>
              </a:custGeom>
            </p:spPr>
          </p:pic>
          <p:sp>
            <p:nvSpPr>
              <p:cNvPr id="139" name="Freeform: Shape 95"/>
              <p:cNvSpPr/>
              <p:nvPr/>
            </p:nvSpPr>
            <p:spPr>
              <a:xfrm>
                <a:off x="163113" y="8057596"/>
                <a:ext cx="1525331" cy="1036332"/>
              </a:xfrm>
              <a:custGeom>
                <a:avLst/>
                <a:gdLst>
                  <a:gd name="connsiteX0" fmla="*/ 0 w 4193104"/>
                  <a:gd name="connsiteY0" fmla="*/ 0 h 2834952"/>
                  <a:gd name="connsiteX1" fmla="*/ 4193104 w 4193104"/>
                  <a:gd name="connsiteY1" fmla="*/ 0 h 2834952"/>
                  <a:gd name="connsiteX2" fmla="*/ 4193104 w 4193104"/>
                  <a:gd name="connsiteY2" fmla="*/ 2834953 h 2834952"/>
                  <a:gd name="connsiteX3" fmla="*/ 0 w 4193104"/>
                  <a:gd name="connsiteY3" fmla="*/ 2834953 h 2834952"/>
                  <a:gd name="connsiteX4" fmla="*/ 0 w 4193104"/>
                  <a:gd name="connsiteY4" fmla="*/ 0 h 2834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193104" h="2834952">
                    <a:moveTo>
                      <a:pt x="0" y="0"/>
                    </a:moveTo>
                    <a:lnTo>
                      <a:pt x="4193104" y="0"/>
                    </a:lnTo>
                    <a:lnTo>
                      <a:pt x="4193104" y="2834953"/>
                    </a:lnTo>
                    <a:lnTo>
                      <a:pt x="0" y="2834953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21619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  <p:sp>
            <p:nvSpPr>
              <p:cNvPr id="140" name="Freeform: Shape 96"/>
              <p:cNvSpPr/>
              <p:nvPr/>
            </p:nvSpPr>
            <p:spPr>
              <a:xfrm>
                <a:off x="366849" y="8463639"/>
                <a:ext cx="70711" cy="60774"/>
              </a:xfrm>
              <a:custGeom>
                <a:avLst/>
                <a:gdLst>
                  <a:gd name="connsiteX0" fmla="*/ 0 w 194382"/>
                  <a:gd name="connsiteY0" fmla="*/ 109272 h 166252"/>
                  <a:gd name="connsiteX1" fmla="*/ 82225 w 194382"/>
                  <a:gd name="connsiteY1" fmla="*/ 0 h 166252"/>
                  <a:gd name="connsiteX2" fmla="*/ 194382 w 194382"/>
                  <a:gd name="connsiteY2" fmla="*/ 166253 h 166252"/>
                  <a:gd name="connsiteX3" fmla="*/ 0 w 194382"/>
                  <a:gd name="connsiteY3" fmla="*/ 109272 h 166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4382" h="166252">
                    <a:moveTo>
                      <a:pt x="0" y="109272"/>
                    </a:moveTo>
                    <a:lnTo>
                      <a:pt x="82225" y="0"/>
                    </a:lnTo>
                    <a:lnTo>
                      <a:pt x="194382" y="166253"/>
                    </a:lnTo>
                    <a:lnTo>
                      <a:pt x="0" y="109272"/>
                    </a:lnTo>
                    <a:close/>
                  </a:path>
                </a:pathLst>
              </a:custGeom>
              <a:solidFill>
                <a:srgbClr val="000000"/>
              </a:solidFill>
              <a:ln w="36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  <p:sp>
            <p:nvSpPr>
              <p:cNvPr id="141" name="Freeform: Shape 97"/>
              <p:cNvSpPr/>
              <p:nvPr/>
            </p:nvSpPr>
            <p:spPr>
              <a:xfrm>
                <a:off x="567962" y="8647149"/>
                <a:ext cx="72941" cy="47327"/>
              </a:xfrm>
              <a:custGeom>
                <a:avLst/>
                <a:gdLst>
                  <a:gd name="connsiteX0" fmla="*/ 155794 w 200513"/>
                  <a:gd name="connsiteY0" fmla="*/ 0 h 129467"/>
                  <a:gd name="connsiteX1" fmla="*/ 200513 w 200513"/>
                  <a:gd name="connsiteY1" fmla="*/ 129468 h 129467"/>
                  <a:gd name="connsiteX2" fmla="*/ 0 w 200513"/>
                  <a:gd name="connsiteY2" fmla="*/ 129107 h 129467"/>
                  <a:gd name="connsiteX3" fmla="*/ 155794 w 200513"/>
                  <a:gd name="connsiteY3" fmla="*/ 0 h 129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0513" h="129467">
                    <a:moveTo>
                      <a:pt x="155794" y="0"/>
                    </a:moveTo>
                    <a:lnTo>
                      <a:pt x="200513" y="129468"/>
                    </a:lnTo>
                    <a:lnTo>
                      <a:pt x="0" y="129107"/>
                    </a:lnTo>
                    <a:lnTo>
                      <a:pt x="155794" y="0"/>
                    </a:lnTo>
                    <a:close/>
                  </a:path>
                </a:pathLst>
              </a:custGeom>
              <a:solidFill>
                <a:srgbClr val="000000"/>
              </a:solidFill>
              <a:ln w="3603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  <p:sp>
            <p:nvSpPr>
              <p:cNvPr id="142" name="Freeform: Shape 128"/>
              <p:cNvSpPr/>
              <p:nvPr/>
            </p:nvSpPr>
            <p:spPr>
              <a:xfrm rot="5400000">
                <a:off x="45980" y="8741507"/>
                <a:ext cx="337024" cy="13183"/>
              </a:xfrm>
              <a:custGeom>
                <a:avLst/>
                <a:gdLst>
                  <a:gd name="connsiteX0" fmla="*/ 926472 w 926471"/>
                  <a:gd name="connsiteY0" fmla="*/ 0 h 36063"/>
                  <a:gd name="connsiteX1" fmla="*/ 0 w 926471"/>
                  <a:gd name="connsiteY1" fmla="*/ 0 h 36063"/>
                  <a:gd name="connsiteX2" fmla="*/ 0 w 926471"/>
                  <a:gd name="connsiteY2" fmla="*/ 0 h 36063"/>
                  <a:gd name="connsiteX3" fmla="*/ 926472 w 926471"/>
                  <a:gd name="connsiteY3" fmla="*/ 0 h 36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26471" h="36063">
                    <a:moveTo>
                      <a:pt x="926472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926472" y="0"/>
                    </a:lnTo>
                    <a:close/>
                  </a:path>
                </a:pathLst>
              </a:custGeom>
              <a:solidFill>
                <a:srgbClr val="FFFFFF"/>
              </a:solidFill>
              <a:ln w="36031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900"/>
              </a:p>
            </p:txBody>
          </p:sp>
        </p:grpSp>
        <p:sp>
          <p:nvSpPr>
            <p:cNvPr id="129" name="Freeform: Shape 129"/>
            <p:cNvSpPr/>
            <p:nvPr/>
          </p:nvSpPr>
          <p:spPr>
            <a:xfrm>
              <a:off x="2252" y="2553"/>
              <a:ext cx="610" cy="24"/>
            </a:xfrm>
            <a:custGeom>
              <a:avLst/>
              <a:gdLst>
                <a:gd name="connsiteX0" fmla="*/ 926832 w 926832"/>
                <a:gd name="connsiteY0" fmla="*/ 0 h 36063"/>
                <a:gd name="connsiteX1" fmla="*/ 0 w 926832"/>
                <a:gd name="connsiteY1" fmla="*/ 0 h 36063"/>
                <a:gd name="connsiteX2" fmla="*/ 0 w 926832"/>
                <a:gd name="connsiteY2" fmla="*/ 0 h 36063"/>
                <a:gd name="connsiteX3" fmla="*/ 926832 w 926832"/>
                <a:gd name="connsiteY3" fmla="*/ 0 h 3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832" h="36063">
                  <a:moveTo>
                    <a:pt x="92683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26832" y="0"/>
                  </a:lnTo>
                  <a:close/>
                </a:path>
              </a:pathLst>
            </a:custGeom>
            <a:solidFill>
              <a:srgbClr val="FFFFFF"/>
            </a:solidFill>
            <a:ln w="3603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0" name="Freeform: Shape 130"/>
            <p:cNvSpPr/>
            <p:nvPr/>
          </p:nvSpPr>
          <p:spPr>
            <a:xfrm>
              <a:off x="2239" y="3896"/>
              <a:ext cx="610" cy="24"/>
            </a:xfrm>
            <a:custGeom>
              <a:avLst/>
              <a:gdLst>
                <a:gd name="connsiteX0" fmla="*/ 926472 w 926471"/>
                <a:gd name="connsiteY0" fmla="*/ 0 h 36063"/>
                <a:gd name="connsiteX1" fmla="*/ 0 w 926471"/>
                <a:gd name="connsiteY1" fmla="*/ 0 h 36063"/>
                <a:gd name="connsiteX2" fmla="*/ 0 w 926471"/>
                <a:gd name="connsiteY2" fmla="*/ 0 h 36063"/>
                <a:gd name="connsiteX3" fmla="*/ 926472 w 926471"/>
                <a:gd name="connsiteY3" fmla="*/ 0 h 36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6471" h="36063">
                  <a:moveTo>
                    <a:pt x="926472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926472" y="0"/>
                  </a:lnTo>
                  <a:close/>
                </a:path>
              </a:pathLst>
            </a:custGeom>
            <a:solidFill>
              <a:srgbClr val="FFFFFF"/>
            </a:solidFill>
            <a:ln w="3603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1" name="Freeform: Shape 131"/>
            <p:cNvSpPr/>
            <p:nvPr/>
          </p:nvSpPr>
          <p:spPr>
            <a:xfrm>
              <a:off x="5344" y="2667"/>
              <a:ext cx="358" cy="509"/>
            </a:xfrm>
            <a:custGeom>
              <a:avLst/>
              <a:gdLst>
                <a:gd name="connsiteX0" fmla="*/ 0 w 543837"/>
                <a:gd name="connsiteY0" fmla="*/ 0 h 769234"/>
                <a:gd name="connsiteX1" fmla="*/ 543837 w 543837"/>
                <a:gd name="connsiteY1" fmla="*/ 0 h 769234"/>
                <a:gd name="connsiteX2" fmla="*/ 543837 w 543837"/>
                <a:gd name="connsiteY2" fmla="*/ 769235 h 769234"/>
                <a:gd name="connsiteX3" fmla="*/ -1 w 543837"/>
                <a:gd name="connsiteY3" fmla="*/ 769235 h 76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37" h="769234">
                  <a:moveTo>
                    <a:pt x="0" y="0"/>
                  </a:moveTo>
                  <a:lnTo>
                    <a:pt x="543837" y="0"/>
                  </a:lnTo>
                  <a:lnTo>
                    <a:pt x="543837" y="769235"/>
                  </a:lnTo>
                  <a:lnTo>
                    <a:pt x="-1" y="769235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2" name="TextBox 132"/>
            <p:cNvSpPr txBox="1"/>
            <p:nvPr/>
          </p:nvSpPr>
          <p:spPr>
            <a:xfrm rot="16200000">
              <a:off x="5070" y="2682"/>
              <a:ext cx="760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 dirty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Sox2</a:t>
              </a:r>
            </a:p>
          </p:txBody>
        </p:sp>
        <p:sp>
          <p:nvSpPr>
            <p:cNvPr id="133" name="Freeform: Shape 133"/>
            <p:cNvSpPr/>
            <p:nvPr/>
          </p:nvSpPr>
          <p:spPr>
            <a:xfrm>
              <a:off x="5344" y="3123"/>
              <a:ext cx="358" cy="509"/>
            </a:xfrm>
            <a:custGeom>
              <a:avLst/>
              <a:gdLst>
                <a:gd name="connsiteX0" fmla="*/ 0 w 543837"/>
                <a:gd name="connsiteY0" fmla="*/ 0 h 769234"/>
                <a:gd name="connsiteX1" fmla="*/ 543837 w 543837"/>
                <a:gd name="connsiteY1" fmla="*/ 0 h 769234"/>
                <a:gd name="connsiteX2" fmla="*/ 543837 w 543837"/>
                <a:gd name="connsiteY2" fmla="*/ 769235 h 769234"/>
                <a:gd name="connsiteX3" fmla="*/ -1 w 543837"/>
                <a:gd name="connsiteY3" fmla="*/ 769235 h 76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3837" h="769234">
                  <a:moveTo>
                    <a:pt x="0" y="0"/>
                  </a:moveTo>
                  <a:lnTo>
                    <a:pt x="543837" y="0"/>
                  </a:lnTo>
                  <a:lnTo>
                    <a:pt x="543837" y="769235"/>
                  </a:lnTo>
                  <a:lnTo>
                    <a:pt x="-1" y="769235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4" name="TextBox 134"/>
            <p:cNvSpPr txBox="1"/>
            <p:nvPr/>
          </p:nvSpPr>
          <p:spPr>
            <a:xfrm rot="16200000">
              <a:off x="5100" y="3140"/>
              <a:ext cx="708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Ki67</a:t>
              </a:r>
            </a:p>
          </p:txBody>
        </p:sp>
        <p:sp>
          <p:nvSpPr>
            <p:cNvPr id="135" name="Freeform: Shape 135"/>
            <p:cNvSpPr/>
            <p:nvPr/>
          </p:nvSpPr>
          <p:spPr>
            <a:xfrm>
              <a:off x="5344" y="3616"/>
              <a:ext cx="320" cy="379"/>
            </a:xfrm>
            <a:custGeom>
              <a:avLst/>
              <a:gdLst>
                <a:gd name="connsiteX0" fmla="*/ 0 w 486857"/>
                <a:gd name="connsiteY0" fmla="*/ 0 h 573770"/>
                <a:gd name="connsiteX1" fmla="*/ 486857 w 486857"/>
                <a:gd name="connsiteY1" fmla="*/ 0 h 573770"/>
                <a:gd name="connsiteX2" fmla="*/ 486857 w 486857"/>
                <a:gd name="connsiteY2" fmla="*/ 573771 h 573770"/>
                <a:gd name="connsiteX3" fmla="*/ 0 w 486857"/>
                <a:gd name="connsiteY3" fmla="*/ 573771 h 573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86857" h="573770">
                  <a:moveTo>
                    <a:pt x="0" y="0"/>
                  </a:moveTo>
                  <a:lnTo>
                    <a:pt x="486857" y="0"/>
                  </a:lnTo>
                  <a:lnTo>
                    <a:pt x="486857" y="573771"/>
                  </a:lnTo>
                  <a:lnTo>
                    <a:pt x="0" y="573771"/>
                  </a:lnTo>
                  <a:close/>
                </a:path>
              </a:pathLst>
            </a:custGeom>
            <a:noFill/>
            <a:ln w="36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900"/>
            </a:p>
          </p:txBody>
        </p:sp>
        <p:sp>
          <p:nvSpPr>
            <p:cNvPr id="136" name="TextBox 136"/>
            <p:cNvSpPr txBox="1"/>
            <p:nvPr/>
          </p:nvSpPr>
          <p:spPr>
            <a:xfrm rot="16200000">
              <a:off x="5049" y="3571"/>
              <a:ext cx="810" cy="3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900" spc="0" baseline="0">
                  <a:solidFill>
                    <a:srgbClr val="000000"/>
                  </a:solidFill>
                  <a:latin typeface="Arial" panose="020B0604020202020204"/>
                  <a:cs typeface="Arial" panose="020B0604020202020204"/>
                  <a:sym typeface="Arial" panose="020B0604020202020204"/>
                  <a:rtl val="0"/>
                </a:rPr>
                <a:t>CD31</a:t>
              </a:r>
            </a:p>
          </p:txBody>
        </p:sp>
      </p:grpSp>
      <p:sp>
        <p:nvSpPr>
          <p:cNvPr id="3" name="文本框 7"/>
          <p:cNvSpPr txBox="1"/>
          <p:nvPr/>
        </p:nvSpPr>
        <p:spPr>
          <a:xfrm>
            <a:off x="114935" y="7554595"/>
            <a:ext cx="36322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</a:p>
        </p:txBody>
      </p:sp>
      <p:sp>
        <p:nvSpPr>
          <p:cNvPr id="10" name="TextBox 17"/>
          <p:cNvSpPr txBox="1"/>
          <p:nvPr/>
        </p:nvSpPr>
        <p:spPr>
          <a:xfrm>
            <a:off x="3125470" y="5111115"/>
            <a:ext cx="31813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25470" y="2641600"/>
            <a:ext cx="3295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9" name="TextBox 17"/>
          <p:cNvSpPr txBox="1"/>
          <p:nvPr/>
        </p:nvSpPr>
        <p:spPr>
          <a:xfrm>
            <a:off x="55245" y="5092700"/>
            <a:ext cx="329565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295910" y="2893060"/>
            <a:ext cx="2854325" cy="2126615"/>
            <a:chOff x="466" y="4409"/>
            <a:chExt cx="4495" cy="3349"/>
          </a:xfrm>
        </p:grpSpPr>
        <p:graphicFrame>
          <p:nvGraphicFramePr>
            <p:cNvPr id="1032" name="对象 1031"/>
            <p:cNvGraphicFramePr/>
            <p:nvPr/>
          </p:nvGraphicFramePr>
          <p:xfrm>
            <a:off x="466" y="4595"/>
            <a:ext cx="4495" cy="31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0" r:id="rId12" imgW="3486150" imgH="2476500" progId="Prism6.Document">
                    <p:embed/>
                  </p:oleObj>
                </mc:Choice>
                <mc:Fallback>
                  <p:oleObj r:id="rId12" imgW="3486150" imgH="2476500" progId="Prism6.Document">
                    <p:embed/>
                    <p:pic>
                      <p:nvPicPr>
                        <p:cNvPr id="0" name="图片 12"/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466" y="4595"/>
                          <a:ext cx="4495" cy="3163"/>
                        </a:xfrm>
                        <a:prstGeom prst="rect">
                          <a:avLst/>
                        </a:prstGeom>
                        <a:noFill/>
                        <a:ln w="38100">
                          <a:noFill/>
                          <a:miter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34" name="直接连接符 33"/>
            <p:cNvCxnSpPr/>
            <p:nvPr/>
          </p:nvCxnSpPr>
          <p:spPr>
            <a:xfrm>
              <a:off x="2177" y="5226"/>
              <a:ext cx="1760" cy="0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文本框 37"/>
            <p:cNvSpPr txBox="1"/>
            <p:nvPr/>
          </p:nvSpPr>
          <p:spPr>
            <a:xfrm>
              <a:off x="2855" y="4857"/>
              <a:ext cx="544" cy="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 i="1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201" name="文本框 200"/>
            <p:cNvSpPr txBox="1"/>
            <p:nvPr/>
          </p:nvSpPr>
          <p:spPr>
            <a:xfrm>
              <a:off x="1683" y="7335"/>
              <a:ext cx="999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Control</a:t>
              </a: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215" y="7335"/>
              <a:ext cx="1522" cy="386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10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THIO 3mg/kg</a:t>
              </a:r>
            </a:p>
          </p:txBody>
        </p:sp>
        <p:sp>
          <p:nvSpPr>
            <p:cNvPr id="36" name="文本框 35"/>
            <p:cNvSpPr txBox="1"/>
            <p:nvPr/>
          </p:nvSpPr>
          <p:spPr>
            <a:xfrm>
              <a:off x="2537" y="4409"/>
              <a:ext cx="1114" cy="434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lang="en-US" altLang="zh-CN" sz="12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U87MG</a:t>
              </a: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109595" y="2766695"/>
            <a:ext cx="3781425" cy="2336165"/>
            <a:chOff x="5410" y="4357"/>
            <a:chExt cx="5304" cy="3396"/>
          </a:xfrm>
        </p:grpSpPr>
        <p:graphicFrame>
          <p:nvGraphicFramePr>
            <p:cNvPr id="108" name="对象 107"/>
            <p:cNvGraphicFramePr/>
            <p:nvPr/>
          </p:nvGraphicFramePr>
          <p:xfrm>
            <a:off x="5410" y="4357"/>
            <a:ext cx="4889" cy="33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161" r:id="rId14" imgW="3752850" imgH="2438400" progId="Prism6.Document">
                    <p:embed/>
                  </p:oleObj>
                </mc:Choice>
                <mc:Fallback>
                  <p:oleObj r:id="rId14" imgW="3752850" imgH="2438400" progId="Prism6.Document">
                    <p:embed/>
                    <p:pic>
                      <p:nvPicPr>
                        <p:cNvPr id="0" name="图片 26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5410" y="4357"/>
                          <a:ext cx="4889" cy="33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" name="矩形 7"/>
            <p:cNvSpPr/>
            <p:nvPr/>
          </p:nvSpPr>
          <p:spPr>
            <a:xfrm>
              <a:off x="9711" y="7261"/>
              <a:ext cx="1003" cy="4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(Days)</a:t>
              </a: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9805" y="5345"/>
              <a:ext cx="739" cy="367"/>
              <a:chOff x="13094" y="6758"/>
              <a:chExt cx="547" cy="350"/>
            </a:xfrm>
          </p:grpSpPr>
          <p:cxnSp>
            <p:nvCxnSpPr>
              <p:cNvPr id="12" name="直接连接符 11"/>
              <p:cNvCxnSpPr/>
              <p:nvPr/>
            </p:nvCxnSpPr>
            <p:spPr>
              <a:xfrm>
                <a:off x="13137" y="6762"/>
                <a:ext cx="0" cy="346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/>
            </p:nvSpPr>
            <p:spPr>
              <a:xfrm>
                <a:off x="13094" y="6758"/>
                <a:ext cx="547" cy="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950" b="1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</p:grpSp>
        <p:sp>
          <p:nvSpPr>
            <p:cNvPr id="39" name="文本框 38"/>
            <p:cNvSpPr txBox="1"/>
            <p:nvPr/>
          </p:nvSpPr>
          <p:spPr>
            <a:xfrm>
              <a:off x="7680" y="4360"/>
              <a:ext cx="1114" cy="401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r>
                <a:rPr lang="en-US" altLang="zh-CN" sz="1200" b="1">
                  <a:latin typeface="Arial" panose="020B0604020202020204" pitchFamily="34" charset="0"/>
                  <a:cs typeface="Arial" panose="020B0604020202020204" pitchFamily="34" charset="0"/>
                  <a:sym typeface="+mn-ea"/>
                </a:rPr>
                <a:t>U87MG</a:t>
              </a: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3205480" y="8220666"/>
            <a:ext cx="469265" cy="253020"/>
            <a:chOff x="13062" y="6736"/>
            <a:chExt cx="547" cy="380"/>
          </a:xfrm>
        </p:grpSpPr>
        <p:cxnSp>
          <p:nvCxnSpPr>
            <p:cNvPr id="111" name="直接连接符 110"/>
            <p:cNvCxnSpPr/>
            <p:nvPr/>
          </p:nvCxnSpPr>
          <p:spPr>
            <a:xfrm>
              <a:off x="13137" y="6762"/>
              <a:ext cx="0" cy="34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文本框 111"/>
            <p:cNvSpPr txBox="1"/>
            <p:nvPr/>
          </p:nvSpPr>
          <p:spPr>
            <a:xfrm>
              <a:off x="13062" y="6736"/>
              <a:ext cx="547" cy="3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50" b="1">
                  <a:latin typeface="Arial" panose="020B0604020202020204" pitchFamily="34" charset="0"/>
                  <a:cs typeface="Arial" panose="020B0604020202020204" pitchFamily="34" charset="0"/>
                </a:rPr>
                <a:t>ns</a:t>
              </a:r>
            </a:p>
          </p:txBody>
        </p:sp>
      </p:grpSp>
      <p:graphicFrame>
        <p:nvGraphicFramePr>
          <p:cNvPr id="4" name="对象 3"/>
          <p:cNvGraphicFramePr/>
          <p:nvPr/>
        </p:nvGraphicFramePr>
        <p:xfrm>
          <a:off x="183515" y="7682865"/>
          <a:ext cx="3397885" cy="2147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2" r:id="rId16" imgW="3838575" imgH="2457450" progId="Prism6.Document">
                  <p:embed/>
                </p:oleObj>
              </mc:Choice>
              <mc:Fallback>
                <p:oleObj r:id="rId16" imgW="3838575" imgH="2457450" progId="Prism6.Document">
                  <p:embed/>
                  <p:pic>
                    <p:nvPicPr>
                      <p:cNvPr id="0" name="图片 4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83515" y="7682865"/>
                        <a:ext cx="3397885" cy="21475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矩形 13"/>
          <p:cNvSpPr/>
          <p:nvPr/>
        </p:nvSpPr>
        <p:spPr>
          <a:xfrm>
            <a:off x="3150235" y="9508490"/>
            <a:ext cx="636905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(Days)</a:t>
            </a:r>
          </a:p>
        </p:txBody>
      </p:sp>
      <p:sp>
        <p:nvSpPr>
          <p:cNvPr id="42" name="矩形 41"/>
          <p:cNvSpPr/>
          <p:nvPr/>
        </p:nvSpPr>
        <p:spPr>
          <a:xfrm>
            <a:off x="1650365" y="7672705"/>
            <a:ext cx="1002030" cy="275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U251MG</a:t>
            </a:r>
          </a:p>
        </p:txBody>
      </p:sp>
      <p:graphicFrame>
        <p:nvGraphicFramePr>
          <p:cNvPr id="46" name="对象 45"/>
          <p:cNvGraphicFramePr/>
          <p:nvPr/>
        </p:nvGraphicFramePr>
        <p:xfrm>
          <a:off x="179070" y="5280660"/>
          <a:ext cx="3231515" cy="2290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3" r:id="rId18" imgW="3143250" imgH="2486025" progId="Prism6.Document">
                  <p:embed/>
                </p:oleObj>
              </mc:Choice>
              <mc:Fallback>
                <p:oleObj r:id="rId18" imgW="3143250" imgH="2486025" progId="Prism6.Document">
                  <p:embed/>
                  <p:pic>
                    <p:nvPicPr>
                      <p:cNvPr id="0" name="图片 46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79070" y="5280660"/>
                        <a:ext cx="3231515" cy="2290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" name="文本框 47"/>
          <p:cNvSpPr txBox="1"/>
          <p:nvPr/>
        </p:nvSpPr>
        <p:spPr>
          <a:xfrm>
            <a:off x="1395095" y="5149850"/>
            <a:ext cx="894080" cy="27559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1200" b="1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GBM PDX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3108325" y="5227955"/>
            <a:ext cx="3856990" cy="2316480"/>
            <a:chOff x="4895" y="8233"/>
            <a:chExt cx="6074" cy="3648"/>
          </a:xfrm>
        </p:grpSpPr>
        <p:grpSp>
          <p:nvGrpSpPr>
            <p:cNvPr id="53" name="组合 52"/>
            <p:cNvGrpSpPr/>
            <p:nvPr/>
          </p:nvGrpSpPr>
          <p:grpSpPr>
            <a:xfrm>
              <a:off x="4895" y="8233"/>
              <a:ext cx="6074" cy="3649"/>
              <a:chOff x="5229" y="8290"/>
              <a:chExt cx="6074" cy="3649"/>
            </a:xfrm>
          </p:grpSpPr>
          <p:graphicFrame>
            <p:nvGraphicFramePr>
              <p:cNvPr id="49" name="对象 48"/>
              <p:cNvGraphicFramePr/>
              <p:nvPr/>
            </p:nvGraphicFramePr>
            <p:xfrm>
              <a:off x="5229" y="8404"/>
              <a:ext cx="5606" cy="3535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6164" r:id="rId20" imgW="3752850" imgH="2438400" progId="Prism6.Document">
                      <p:embed/>
                    </p:oleObj>
                  </mc:Choice>
                  <mc:Fallback>
                    <p:oleObj r:id="rId20" imgW="3752850" imgH="2438400" progId="Prism6.Document">
                      <p:embed/>
                      <p:pic>
                        <p:nvPicPr>
                          <p:cNvPr id="0" name="图片 49"/>
                          <p:cNvPicPr/>
                          <p:nvPr/>
                        </p:nvPicPr>
                        <p:blipFill>
                          <a:blip r:embed="rId21"/>
                          <a:stretch>
                            <a:fillRect/>
                          </a:stretch>
                        </p:blipFill>
                        <p:spPr>
                          <a:xfrm>
                            <a:off x="5229" y="8404"/>
                            <a:ext cx="5606" cy="3535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51" name="文本框 50"/>
              <p:cNvSpPr txBox="1"/>
              <p:nvPr/>
            </p:nvSpPr>
            <p:spPr>
              <a:xfrm>
                <a:off x="7445" y="8290"/>
                <a:ext cx="1408" cy="434"/>
              </a:xfrm>
              <a:prstGeom prst="rect">
                <a:avLst/>
              </a:prstGeom>
              <a:noFill/>
            </p:spPr>
            <p:txBody>
              <a:bodyPr wrap="none" rtlCol="0" anchor="t">
                <a:spAutoFit/>
              </a:bodyPr>
              <a:lstStyle/>
              <a:p>
                <a:r>
                  <a:rPr lang="en-US" altLang="zh-CN" sz="1200" b="1">
                    <a:latin typeface="Arial" panose="020B0604020202020204" pitchFamily="34" charset="0"/>
                    <a:cs typeface="Arial" panose="020B0604020202020204" pitchFamily="34" charset="0"/>
                    <a:sym typeface="+mn-ea"/>
                  </a:rPr>
                  <a:t>GBM PDX</a:t>
                </a:r>
              </a:p>
            </p:txBody>
          </p:sp>
          <p:sp>
            <p:nvSpPr>
              <p:cNvPr id="52" name="矩形 51"/>
              <p:cNvSpPr/>
              <p:nvPr/>
            </p:nvSpPr>
            <p:spPr>
              <a:xfrm>
                <a:off x="10177" y="11415"/>
                <a:ext cx="1126" cy="43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zh-CN" sz="12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(Days)</a:t>
                </a:r>
              </a:p>
            </p:txBody>
          </p:sp>
        </p:grpSp>
        <p:grpSp>
          <p:nvGrpSpPr>
            <p:cNvPr id="54" name="组合 53"/>
            <p:cNvGrpSpPr/>
            <p:nvPr/>
          </p:nvGrpSpPr>
          <p:grpSpPr>
            <a:xfrm>
              <a:off x="9916" y="9630"/>
              <a:ext cx="739" cy="398"/>
              <a:chOff x="13062" y="6736"/>
              <a:chExt cx="547" cy="380"/>
            </a:xfrm>
          </p:grpSpPr>
          <p:cxnSp>
            <p:nvCxnSpPr>
              <p:cNvPr id="55" name="直接连接符 54"/>
              <p:cNvCxnSpPr/>
              <p:nvPr/>
            </p:nvCxnSpPr>
            <p:spPr>
              <a:xfrm>
                <a:off x="13137" y="6762"/>
                <a:ext cx="0" cy="346"/>
              </a:xfrm>
              <a:prstGeom prst="line">
                <a:avLst/>
              </a:prstGeom>
              <a:ln w="285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文本框 55"/>
              <p:cNvSpPr txBox="1"/>
              <p:nvPr/>
            </p:nvSpPr>
            <p:spPr>
              <a:xfrm>
                <a:off x="13062" y="6736"/>
                <a:ext cx="547" cy="3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050" b="1">
                    <a:latin typeface="Arial" panose="020B0604020202020204" pitchFamily="34" charset="0"/>
                    <a:cs typeface="Arial" panose="020B0604020202020204" pitchFamily="34" charset="0"/>
                  </a:rPr>
                  <a:t>ns</a:t>
                </a: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42</Words>
  <Application>Microsoft Office PowerPoint</Application>
  <PresentationFormat>A4 Paper (210x297 mm)</PresentationFormat>
  <Paragraphs>28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等线</vt:lpstr>
      <vt:lpstr>Office Theme</vt:lpstr>
      <vt:lpstr>Prism6.Document</vt:lpstr>
      <vt:lpstr>PowerPoint Presentation</vt:lpstr>
    </vt:vector>
  </TitlesOfParts>
  <Company>Duke University School of Medicine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Shengnan Yu</dc:creator>
  <cp:lastModifiedBy>Microsoft account</cp:lastModifiedBy>
  <cp:revision>293</cp:revision>
  <dcterms:created xsi:type="dcterms:W3CDTF">2020-09-23T14:57:00Z</dcterms:created>
  <dcterms:modified xsi:type="dcterms:W3CDTF">2021-09-22T19:43:45Z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2052-11.1.0.10503</vt:lpwstr>
  </property>
  <property fmtid="{D5CDD505-2E9C-101B-9397-08002B2CF9AE}" pid="3" name="ICV">
    <vt:lpwstr>2A27C3A5E90D4870A27D97AEF3262241</vt:lpwstr>
  </property>
</Properties>
</file>