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7" r:id="rId2"/>
  </p:sldIdLst>
  <p:sldSz cx="12344400" cy="10515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5677" autoAdjust="0"/>
  </p:normalViewPr>
  <p:slideViewPr>
    <p:cSldViewPr snapToGrid="0">
      <p:cViewPr varScale="1">
        <p:scale>
          <a:sx n="75" d="100"/>
          <a:sy n="75" d="100"/>
        </p:scale>
        <p:origin x="18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8C0FE-54E0-4419-B21E-46D3C340E032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617663" y="1143000"/>
            <a:ext cx="36226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0154D-15BF-46B6-9EB0-0053AE12DD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287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5830" y="1720956"/>
            <a:ext cx="10492740" cy="3660987"/>
          </a:xfrm>
        </p:spPr>
        <p:txBody>
          <a:bodyPr anchor="b"/>
          <a:lstStyle>
            <a:lvl1pPr algn="ctr">
              <a:defRPr sz="8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5523125"/>
            <a:ext cx="9258300" cy="2538835"/>
          </a:xfrm>
        </p:spPr>
        <p:txBody>
          <a:bodyPr/>
          <a:lstStyle>
            <a:lvl1pPr marL="0" indent="0" algn="ctr">
              <a:buNone/>
              <a:defRPr sz="3240"/>
            </a:lvl1pPr>
            <a:lvl2pPr marL="617220" indent="0" algn="ctr">
              <a:buNone/>
              <a:defRPr sz="2700"/>
            </a:lvl2pPr>
            <a:lvl3pPr marL="1234440" indent="0" algn="ctr">
              <a:buNone/>
              <a:defRPr sz="2430"/>
            </a:lvl3pPr>
            <a:lvl4pPr marL="1851660" indent="0" algn="ctr">
              <a:buNone/>
              <a:defRPr sz="2160"/>
            </a:lvl4pPr>
            <a:lvl5pPr marL="2468880" indent="0" algn="ctr">
              <a:buNone/>
              <a:defRPr sz="2160"/>
            </a:lvl5pPr>
            <a:lvl6pPr marL="3086100" indent="0" algn="ctr">
              <a:buNone/>
              <a:defRPr sz="2160"/>
            </a:lvl6pPr>
            <a:lvl7pPr marL="3703320" indent="0" algn="ctr">
              <a:buNone/>
              <a:defRPr sz="2160"/>
            </a:lvl7pPr>
            <a:lvl8pPr marL="4320540" indent="0" algn="ctr">
              <a:buNone/>
              <a:defRPr sz="2160"/>
            </a:lvl8pPr>
            <a:lvl9pPr marL="4937760" indent="0" algn="ctr">
              <a:buNone/>
              <a:defRPr sz="21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392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05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2" y="559858"/>
            <a:ext cx="2661761" cy="891148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8" y="559858"/>
            <a:ext cx="7830979" cy="8911485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84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705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9" y="2621600"/>
            <a:ext cx="10647045" cy="4374197"/>
          </a:xfrm>
        </p:spPr>
        <p:txBody>
          <a:bodyPr anchor="b"/>
          <a:lstStyle>
            <a:lvl1pPr>
              <a:defRPr sz="8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9" y="7037179"/>
            <a:ext cx="10647045" cy="2300287"/>
          </a:xfrm>
        </p:spPr>
        <p:txBody>
          <a:bodyPr/>
          <a:lstStyle>
            <a:lvl1pPr marL="0" indent="0">
              <a:buNone/>
              <a:defRPr sz="3240">
                <a:solidFill>
                  <a:schemeClr val="tx1"/>
                </a:solidFill>
              </a:defRPr>
            </a:lvl1pPr>
            <a:lvl2pPr marL="61722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234440" indent="0">
              <a:buNone/>
              <a:defRPr sz="2430">
                <a:solidFill>
                  <a:schemeClr val="tx1">
                    <a:tint val="75000"/>
                  </a:schemeClr>
                </a:solidFill>
              </a:defRPr>
            </a:lvl3pPr>
            <a:lvl4pPr marL="185166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4pPr>
            <a:lvl5pPr marL="24688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5pPr>
            <a:lvl6pPr marL="308610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6pPr>
            <a:lvl7pPr marL="370332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7pPr>
            <a:lvl8pPr marL="43205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8pPr>
            <a:lvl9pPr marL="493776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046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2799291"/>
            <a:ext cx="5246370" cy="66720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2799291"/>
            <a:ext cx="5246370" cy="667205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15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559861"/>
            <a:ext cx="10647045" cy="203253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7" y="2577783"/>
            <a:ext cx="5222259" cy="1263332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7" y="3841115"/>
            <a:ext cx="5222259" cy="564970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3" y="2577783"/>
            <a:ext cx="5247978" cy="1263332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3" y="3841115"/>
            <a:ext cx="5247978" cy="564970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263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102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113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701040"/>
            <a:ext cx="3981390" cy="2453640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1514054"/>
            <a:ext cx="6249353" cy="7472892"/>
          </a:xfrm>
        </p:spPr>
        <p:txBody>
          <a:bodyPr/>
          <a:lstStyle>
            <a:lvl1pPr>
              <a:defRPr sz="4320"/>
            </a:lvl1pPr>
            <a:lvl2pPr>
              <a:defRPr sz="3780"/>
            </a:lvl2pPr>
            <a:lvl3pPr>
              <a:defRPr sz="324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3154680"/>
            <a:ext cx="3981390" cy="5844435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701040"/>
            <a:ext cx="3981390" cy="2453640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1514054"/>
            <a:ext cx="6249353" cy="7472892"/>
          </a:xfrm>
        </p:spPr>
        <p:txBody>
          <a:bodyPr anchor="t"/>
          <a:lstStyle>
            <a:lvl1pPr marL="0" indent="0">
              <a:buNone/>
              <a:defRPr sz="4320"/>
            </a:lvl1pPr>
            <a:lvl2pPr marL="617220" indent="0">
              <a:buNone/>
              <a:defRPr sz="3780"/>
            </a:lvl2pPr>
            <a:lvl3pPr marL="1234440" indent="0">
              <a:buNone/>
              <a:defRPr sz="3240"/>
            </a:lvl3pPr>
            <a:lvl4pPr marL="1851660" indent="0">
              <a:buNone/>
              <a:defRPr sz="2700"/>
            </a:lvl4pPr>
            <a:lvl5pPr marL="2468880" indent="0">
              <a:buNone/>
              <a:defRPr sz="2700"/>
            </a:lvl5pPr>
            <a:lvl6pPr marL="3086100" indent="0">
              <a:buNone/>
              <a:defRPr sz="2700"/>
            </a:lvl6pPr>
            <a:lvl7pPr marL="3703320" indent="0">
              <a:buNone/>
              <a:defRPr sz="2700"/>
            </a:lvl7pPr>
            <a:lvl8pPr marL="4320540" indent="0">
              <a:buNone/>
              <a:defRPr sz="2700"/>
            </a:lvl8pPr>
            <a:lvl9pPr marL="4937760" indent="0">
              <a:buNone/>
              <a:defRPr sz="27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3154680"/>
            <a:ext cx="3981390" cy="5844435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88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559861"/>
            <a:ext cx="10647045" cy="20325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2799291"/>
            <a:ext cx="10647045" cy="66720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8" y="9746406"/>
            <a:ext cx="2777490" cy="5598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982A1-06C9-4E11-A9E3-0EB8523E0810}" type="datetimeFigureOut">
              <a:rPr lang="zh-CN" altLang="en-US" smtClean="0"/>
              <a:t>2020/1/6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9746406"/>
            <a:ext cx="4166235" cy="5598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9746406"/>
            <a:ext cx="2777490" cy="5598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91B09-12AD-4449-9F44-E466264FA3A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4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234440" rtl="0" eaLnBrk="1" latinLnBrk="0" hangingPunct="1">
        <a:lnSpc>
          <a:spcPct val="90000"/>
        </a:lnSpc>
        <a:spcBef>
          <a:spcPct val="0"/>
        </a:spcBef>
        <a:buNone/>
        <a:defRPr sz="59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610" indent="-308610" algn="l" defTabSz="123444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258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5430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77749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39471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40119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6291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52463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2pPr>
      <a:lvl3pPr marL="12344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3pPr>
      <a:lvl4pPr marL="18516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08610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37033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49377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6B08069-B517-447C-9C2A-D423768C53EA}"/>
              </a:ext>
            </a:extLst>
          </p:cNvPr>
          <p:cNvSpPr txBox="1"/>
          <p:nvPr/>
        </p:nvSpPr>
        <p:spPr>
          <a:xfrm>
            <a:off x="182294" y="89583"/>
            <a:ext cx="2383601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799" dirty="0"/>
              <a:t>Supplementary figure 1</a:t>
            </a:r>
            <a:endParaRPr lang="zh-CN" altLang="en-US" sz="1799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6BA28B1-FF40-4F15-9D5E-EEC417ACBFC3}"/>
              </a:ext>
            </a:extLst>
          </p:cNvPr>
          <p:cNvSpPr txBox="1"/>
          <p:nvPr/>
        </p:nvSpPr>
        <p:spPr>
          <a:xfrm>
            <a:off x="182294" y="458787"/>
            <a:ext cx="317716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799" dirty="0"/>
              <a:t>A</a:t>
            </a:r>
            <a:endParaRPr lang="zh-CN" altLang="en-US" sz="1799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E871936-618E-4FB4-909B-CE89EC6072B4}"/>
              </a:ext>
            </a:extLst>
          </p:cNvPr>
          <p:cNvSpPr txBox="1"/>
          <p:nvPr/>
        </p:nvSpPr>
        <p:spPr>
          <a:xfrm>
            <a:off x="5760683" y="458788"/>
            <a:ext cx="448733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9" dirty="0"/>
              <a:t>B</a:t>
            </a:r>
            <a:endParaRPr lang="zh-CN" altLang="en-US" sz="1799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5C23D133-CFC9-425F-A2A7-108E744CEF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25" y="827992"/>
            <a:ext cx="5396127" cy="374904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8E66BB47-CE69-404E-8D0E-95027498DB8D}"/>
              </a:ext>
            </a:extLst>
          </p:cNvPr>
          <p:cNvSpPr txBox="1"/>
          <p:nvPr/>
        </p:nvSpPr>
        <p:spPr>
          <a:xfrm>
            <a:off x="141449" y="8909021"/>
            <a:ext cx="1192442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/>
              <a:t>Supplementary figure 1. A. </a:t>
            </a:r>
            <a:r>
              <a:rPr lang="en-US" altLang="zh-CN" sz="2200" dirty="0" err="1"/>
              <a:t>cfDNA</a:t>
            </a:r>
            <a:r>
              <a:rPr lang="en-US" altLang="zh-CN" sz="2200" dirty="0"/>
              <a:t> methylation markers for AP prediction achieved an AUC of 0.91 on classifying healthy and AP samples in the training set; B. The 20-marker SAP prediction model performed robustly in classifying training MAP and SAP samples; C. but it underperformed on the test set, demanding adjustment in selecting biomarkers and rebuilding prediction </a:t>
            </a:r>
            <a:r>
              <a:rPr lang="en-US" altLang="zh-CN" sz="2200"/>
              <a:t>model. </a:t>
            </a:r>
            <a:endParaRPr lang="zh-CN" altLang="en-US" sz="22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B190A56D-4913-4816-8760-BF4D8CD3A2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52" y="5001548"/>
            <a:ext cx="5401526" cy="374904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661D1F0B-39FA-43F6-8B08-063A1DD9D778}"/>
              </a:ext>
            </a:extLst>
          </p:cNvPr>
          <p:cNvSpPr txBox="1"/>
          <p:nvPr/>
        </p:nvSpPr>
        <p:spPr>
          <a:xfrm>
            <a:off x="182294" y="4632344"/>
            <a:ext cx="448733" cy="369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799" dirty="0"/>
              <a:t>C</a:t>
            </a:r>
            <a:endParaRPr lang="zh-CN" altLang="en-US" sz="1799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A0F12F2-3E2A-43DE-B401-48C66DD406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773" y="883304"/>
            <a:ext cx="5401526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753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1592</TotalTime>
  <Words>71</Words>
  <Application>Microsoft Office PowerPoint</Application>
  <PresentationFormat>自定义</PresentationFormat>
  <Paragraphs>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Michael He 何其晔, SGI</dc:creator>
  <cp:lastModifiedBy>Shi Keqing</cp:lastModifiedBy>
  <cp:revision>20</cp:revision>
  <cp:lastPrinted>2018-09-13T06:49:48Z</cp:lastPrinted>
  <dcterms:created xsi:type="dcterms:W3CDTF">2018-09-11T11:25:29Z</dcterms:created>
  <dcterms:modified xsi:type="dcterms:W3CDTF">2020-01-06T03:07:46Z</dcterms:modified>
</cp:coreProperties>
</file>