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VELIN Jonathan" initials="PJ" lastIdx="1" clrIdx="0">
    <p:extLst>
      <p:ext uri="{19B8F6BF-5375-455C-9EA6-DF929625EA0E}">
        <p15:presenceInfo xmlns:p15="http://schemas.microsoft.com/office/powerpoint/2012/main" userId="S-1-5-21-861567501-1417001333-682003330-508854" providerId="AD"/>
      </p:ext>
    </p:extLst>
  </p:cmAuthor>
  <p:cmAuthor id="2" name="HOUSTON Ross" initials="HR" lastIdx="6" clrIdx="1">
    <p:extLst>
      <p:ext uri="{19B8F6BF-5375-455C-9EA6-DF929625EA0E}">
        <p15:presenceInfo xmlns:p15="http://schemas.microsoft.com/office/powerpoint/2012/main" userId="S-1-5-21-861567501-1417001333-682003330-3197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93" d="100"/>
          <a:sy n="93" d="100"/>
        </p:scale>
        <p:origin x="462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367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530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18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84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106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50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10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9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65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8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2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32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59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Supplementary Fig. 1.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958" y="295141"/>
            <a:ext cx="6225569" cy="619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60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9148</TotalTime>
  <Words>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PAVELIN Jonathan</dc:creator>
  <cp:lastModifiedBy>JIN Yehwa</cp:lastModifiedBy>
  <cp:revision>40</cp:revision>
  <dcterms:created xsi:type="dcterms:W3CDTF">2020-01-22T10:48:43Z</dcterms:created>
  <dcterms:modified xsi:type="dcterms:W3CDTF">2021-09-21T22:45:51Z</dcterms:modified>
</cp:coreProperties>
</file>