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592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05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70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84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011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5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427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30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353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342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902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BD01E-6920-47DD-82E1-7C0EF3EBF0F9}" type="datetimeFigureOut">
              <a:rPr kumimoji="1" lang="ja-JP" altLang="en-US" smtClean="0"/>
              <a:t>2021/6/23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56DBA-65C5-4A1C-B62E-0C7BA1B684C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19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CAD0693-26EC-4BE3-A423-37AE58191AB8}"/>
              </a:ext>
            </a:extLst>
          </p:cNvPr>
          <p:cNvSpPr/>
          <p:nvPr/>
        </p:nvSpPr>
        <p:spPr>
          <a:xfrm>
            <a:off x="423819" y="1783078"/>
            <a:ext cx="2188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Suppl Data 1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0558FD-DDAA-4BF0-9DD0-4EE5C3AF27B9}"/>
              </a:ext>
            </a:extLst>
          </p:cNvPr>
          <p:cNvGrpSpPr/>
          <p:nvPr/>
        </p:nvGrpSpPr>
        <p:grpSpPr>
          <a:xfrm>
            <a:off x="1163415" y="2962415"/>
            <a:ext cx="3491184" cy="3098395"/>
            <a:chOff x="2148699" y="1643978"/>
            <a:chExt cx="3491184" cy="3098395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FD1F7D82-61B3-4A95-AB44-C0ADAA2FB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02132" y="1726192"/>
              <a:ext cx="1572904" cy="499915"/>
            </a:xfrm>
            <a:prstGeom prst="rect">
              <a:avLst/>
            </a:prstGeom>
          </p:spPr>
        </p:pic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44A8355D-4217-4BB5-9831-A7D6C1CD9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48699" y="1643978"/>
              <a:ext cx="3491184" cy="3098395"/>
            </a:xfrm>
            <a:prstGeom prst="rect">
              <a:avLst/>
            </a:prstGeom>
          </p:spPr>
        </p:pic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BE1F17B5-9177-4B60-8538-889D1F1F85D7}"/>
              </a:ext>
            </a:extLst>
          </p:cNvPr>
          <p:cNvSpPr/>
          <p:nvPr/>
        </p:nvSpPr>
        <p:spPr>
          <a:xfrm>
            <a:off x="5550196" y="323503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/>
              <a:t>Additional file 1: </a:t>
            </a:r>
            <a:r>
              <a:rPr lang="en-US" altLang="ja-JP" b="1" dirty="0"/>
              <a:t>Figure S1. </a:t>
            </a:r>
            <a:r>
              <a:rPr lang="en-US" altLang="ja-JP" dirty="0"/>
              <a:t>Influence of CT on tumor growth in a tumor-bearing mouse model. CT26 murine colon cancer cells (1x106) were subcutaneously transplanted into male BALB/c mice. From day 8 post transplantation, mice were orally administered CT (280 mg/kg) or methyl cellulose (the vehicle for CT) once daily for 10 days. The data are presented as the mean ±SEM of 6 mice. CT26 group vs CT26+CT group: No significant difference by the two-tailed Student’s t-test.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7FFA25D-058C-4395-9D29-F5183B20EDDF}"/>
              </a:ext>
            </a:extLst>
          </p:cNvPr>
          <p:cNvSpPr txBox="1"/>
          <p:nvPr/>
        </p:nvSpPr>
        <p:spPr>
          <a:xfrm>
            <a:off x="1406058" y="335525"/>
            <a:ext cx="101388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Additional file 1 of Oral administration of cystine and theanine attenuates 5-fluorouracil-induced intestinal</a:t>
            </a:r>
          </a:p>
          <a:p>
            <a:r>
              <a:rPr lang="en-US" altLang="ja-JP" dirty="0"/>
              <a:t>mucositis and diarrhea by suppressing both glutathione level decrease and ROS production in the small </a:t>
            </a:r>
          </a:p>
          <a:p>
            <a:r>
              <a:rPr lang="en-US" altLang="ja-JP" dirty="0"/>
              <a:t>intestine of mucositis mouse model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578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2021</TotalTime>
  <Words>135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修正版Figure</dc:title>
  <dc:creator>米田　純也</dc:creator>
  <cp:lastModifiedBy>Junya Yoneda</cp:lastModifiedBy>
  <cp:revision>57</cp:revision>
  <dcterms:created xsi:type="dcterms:W3CDTF">2019-03-28T05:20:39Z</dcterms:created>
  <dcterms:modified xsi:type="dcterms:W3CDTF">2021-06-23T01:37:08Z</dcterms:modified>
</cp:coreProperties>
</file>