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302" r:id="rId3"/>
    <p:sldId id="303" r:id="rId5"/>
    <p:sldId id="30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URUNG, Bimal" initials="G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0107"/>
    <a:srgbClr val="21FF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721" autoAdjust="0"/>
  </p:normalViewPr>
  <p:slideViewPr>
    <p:cSldViewPr snapToGrid="0" snapToObjects="1">
      <p:cViewPr varScale="1">
        <p:scale>
          <a:sx n="62" d="100"/>
          <a:sy n="62" d="100"/>
        </p:scale>
        <p:origin x="1400" y="56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commentAuthors" Target="commentAuthor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r>
              <a:rPr lang="en-US" altLang="en-US"/>
              <a:t>Spontaneous contraction of hvCAS.</a:t>
            </a:r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r>
              <a:rPr lang="en-US" altLang="en-US"/>
              <a:t>R</a:t>
            </a:r>
            <a:r>
              <a:rPr lang="en-US" dirty="0">
                <a:sym typeface="+mn-ea"/>
              </a:rPr>
              <a:t>ed vertical lines represent </a:t>
            </a:r>
            <a:r>
              <a:rPr lang="en-US" altLang="en-US">
                <a:sym typeface="+mn-ea"/>
              </a:rPr>
              <a:t>external </a:t>
            </a:r>
            <a:r>
              <a:rPr lang="en-US" dirty="0">
                <a:sym typeface="+mn-ea"/>
              </a:rPr>
              <a:t>electrical stimulation and peaks represent action potential</a:t>
            </a:r>
            <a:r>
              <a:rPr lang="en-US" altLang="en-US" dirty="0">
                <a:sym typeface="+mn-ea"/>
              </a:rPr>
              <a:t>.</a:t>
            </a:r>
            <a:r>
              <a:rPr lang="en-US" altLang="en-US" dirty="0">
                <a:sym typeface="+mn-ea"/>
              </a:rPr>
              <a:t> Hypokalaemia shows spiral after PES.</a:t>
            </a:r>
            <a:endParaRPr lang="en-US" altLang="en-US" dirty="0">
              <a:sym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r>
              <a:rPr lang="en-US" altLang="en-US">
                <a:sym typeface="+mn-ea"/>
              </a:rPr>
              <a:t>R</a:t>
            </a:r>
            <a:r>
              <a:rPr lang="en-US" dirty="0">
                <a:sym typeface="+mn-ea"/>
              </a:rPr>
              <a:t>ed vertical lines represent </a:t>
            </a:r>
            <a:r>
              <a:rPr lang="en-US" altLang="en-US">
                <a:sym typeface="+mn-ea"/>
              </a:rPr>
              <a:t>external </a:t>
            </a:r>
            <a:r>
              <a:rPr lang="en-US" dirty="0">
                <a:sym typeface="+mn-ea"/>
              </a:rPr>
              <a:t>electrical stimulation and peaks represent action potential</a:t>
            </a:r>
            <a:r>
              <a:rPr lang="en-US" altLang="en-US" dirty="0">
                <a:sym typeface="+mn-ea"/>
              </a:rPr>
              <a:t> and calcium transient.</a:t>
            </a:r>
            <a:endParaRPr lang="en-US" altLang="en-US" dirty="0"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3683A-BCCC-AF46-A299-6F22615107D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53D26-9F52-A248-B965-8999D72F7D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microsoft.com/office/2007/relationships/media" Target="../media/media2.mp4"/><Relationship Id="rId1" Type="http://schemas.openxmlformats.org/officeDocument/2006/relationships/video" Target="../media/media2.mp4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microsoft.com/office/2007/relationships/media" Target="../media/media3.mp4"/><Relationship Id="rId1" Type="http://schemas.openxmlformats.org/officeDocument/2006/relationships/video" Target="../media/media3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S video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0953" y="1565714"/>
            <a:ext cx="7362093" cy="41411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59285" y="683816"/>
            <a:ext cx="4567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hvCAS before optical mapping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ES SPiral vdo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5937" y="1392852"/>
            <a:ext cx="7038224" cy="35337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25111" y="1746172"/>
            <a:ext cx="16637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S1S2 pacing</a:t>
            </a:r>
            <a:endParaRPr lang="en-US" dirty="0"/>
          </a:p>
          <a:p>
            <a:r>
              <a:rPr lang="en-US" dirty="0"/>
              <a:t>Normokalaemia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25111" y="3458101"/>
            <a:ext cx="17907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S1S2 pacing </a:t>
            </a:r>
            <a:endParaRPr lang="en-US" dirty="0"/>
          </a:p>
          <a:p>
            <a:r>
              <a:rPr lang="en-US" dirty="0"/>
              <a:t>inducing spiral</a:t>
            </a:r>
            <a:endParaRPr lang="en-US" dirty="0"/>
          </a:p>
          <a:p>
            <a:r>
              <a:rPr lang="en-US" dirty="0"/>
              <a:t>on Hypokalaemia</a:t>
            </a:r>
            <a:endParaRPr lang="en-US" dirty="0"/>
          </a:p>
        </p:txBody>
      </p:sp>
      <p:sp>
        <p:nvSpPr>
          <p:cNvPr id="8" name="Title 1"/>
          <p:cNvSpPr txBox="1"/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Regular pacing at 1.5 Hz</a:t>
            </a:r>
            <a:endParaRPr lang="en-US"/>
          </a:p>
          <a:p>
            <a:r>
              <a:rPr lang="en-US" altLang="en-US" dirty="0"/>
              <a:t>Programmed Electrical Stimulation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P CaT video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22031" y="877841"/>
            <a:ext cx="8299938" cy="50044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4990" y="444605"/>
            <a:ext cx="753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Simultaneous mapping of AP (red line) and CaT (blue line)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407624"/>
            <a:ext cx="43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30244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WPS Presentation</Application>
  <PresentationFormat>On-screen Show (4:3)</PresentationFormat>
  <Paragraphs>18</Paragraphs>
  <Slides>3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SimSun</vt:lpstr>
      <vt:lpstr>Wingdings</vt:lpstr>
      <vt:lpstr>Arial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Bimal Gurung</dc:creator>
  <cp:lastModifiedBy>bimal</cp:lastModifiedBy>
  <cp:revision>122</cp:revision>
  <dcterms:created xsi:type="dcterms:W3CDTF">2018-12-27T08:30:00Z</dcterms:created>
  <dcterms:modified xsi:type="dcterms:W3CDTF">2021-10-11T08:18:12Z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CA86569E741441F2A10F6594B1380EF2</vt:lpwstr>
  </property>
  <property fmtid="{D5CDD505-2E9C-101B-9397-08002B2CF9AE}" pid="3" name="KSOProductBuildVer">
    <vt:lpwstr>1033-11.2.0.10323</vt:lpwstr>
  </property>
</Properties>
</file>