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63" r:id="rId2"/>
    <p:sldId id="256" r:id="rId3"/>
    <p:sldId id="265" r:id="rId4"/>
    <p:sldId id="259" r:id="rId5"/>
    <p:sldId id="264" r:id="rId6"/>
    <p:sldId id="257" r:id="rId7"/>
    <p:sldId id="260" r:id="rId8"/>
    <p:sldId id="261" r:id="rId9"/>
    <p:sldId id="262" r:id="rId10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16"/>
    <p:restoredTop sz="93792" autoAdjust="0"/>
  </p:normalViewPr>
  <p:slideViewPr>
    <p:cSldViewPr snapToGrid="0" snapToObjects="1">
      <p:cViewPr varScale="1">
        <p:scale>
          <a:sx n="176" d="100"/>
          <a:sy n="176" d="100"/>
        </p:scale>
        <p:origin x="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8998A-082A-4EC1-9B69-CEB9B7C881D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C94E5-033A-4FBD-92B8-B7D281848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6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4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0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15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0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0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4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94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4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6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26441-3AAD-5B42-A1C0-4CD0543FBFF9}" type="datetimeFigureOut">
              <a:rPr lang="en-US" smtClean="0"/>
              <a:t>10/31/21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71488-6422-644B-9E59-312C06E88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0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12" Type="http://schemas.openxmlformats.org/officeDocument/2006/relationships/image" Target="../media/image15.png"/><Relationship Id="rId2" Type="http://schemas.openxmlformats.org/officeDocument/2006/relationships/image" Target="../media/image5.tiff"/><Relationship Id="rId16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11" Type="http://schemas.openxmlformats.org/officeDocument/2006/relationships/image" Target="../media/image14.png"/><Relationship Id="rId5" Type="http://schemas.openxmlformats.org/officeDocument/2006/relationships/image" Target="../media/image8.tiff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tiff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13" Type="http://schemas.openxmlformats.org/officeDocument/2006/relationships/image" Target="../media/image43.emf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emf"/><Relationship Id="rId5" Type="http://schemas.openxmlformats.org/officeDocument/2006/relationships/image" Target="../media/image35.png"/><Relationship Id="rId15" Type="http://schemas.openxmlformats.org/officeDocument/2006/relationships/image" Target="../media/image45.emf"/><Relationship Id="rId10" Type="http://schemas.openxmlformats.org/officeDocument/2006/relationships/image" Target="../media/image40.emf"/><Relationship Id="rId4" Type="http://schemas.openxmlformats.org/officeDocument/2006/relationships/image" Target="../media/image34.png"/><Relationship Id="rId9" Type="http://schemas.openxmlformats.org/officeDocument/2006/relationships/image" Target="../media/image39.emf"/><Relationship Id="rId14" Type="http://schemas.openxmlformats.org/officeDocument/2006/relationships/image" Target="../media/image4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24" Type="http://schemas.openxmlformats.org/officeDocument/2006/relationships/image" Target="../media/image68.emf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7.emf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emf"/><Relationship Id="rId7" Type="http://schemas.openxmlformats.org/officeDocument/2006/relationships/image" Target="../media/image74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emf"/><Relationship Id="rId11" Type="http://schemas.openxmlformats.org/officeDocument/2006/relationships/image" Target="../media/image78.emf"/><Relationship Id="rId5" Type="http://schemas.openxmlformats.org/officeDocument/2006/relationships/image" Target="../media/image72.emf"/><Relationship Id="rId10" Type="http://schemas.openxmlformats.org/officeDocument/2006/relationships/image" Target="../media/image77.emf"/><Relationship Id="rId4" Type="http://schemas.openxmlformats.org/officeDocument/2006/relationships/image" Target="../media/image71.emf"/><Relationship Id="rId9" Type="http://schemas.openxmlformats.org/officeDocument/2006/relationships/image" Target="../media/image7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13" Type="http://schemas.openxmlformats.org/officeDocument/2006/relationships/image" Target="../media/image90.emf"/><Relationship Id="rId18" Type="http://schemas.openxmlformats.org/officeDocument/2006/relationships/image" Target="../media/image95.emf"/><Relationship Id="rId3" Type="http://schemas.openxmlformats.org/officeDocument/2006/relationships/image" Target="../media/image80.emf"/><Relationship Id="rId21" Type="http://schemas.openxmlformats.org/officeDocument/2006/relationships/image" Target="../media/image98.emf"/><Relationship Id="rId7" Type="http://schemas.openxmlformats.org/officeDocument/2006/relationships/image" Target="../media/image84.emf"/><Relationship Id="rId12" Type="http://schemas.openxmlformats.org/officeDocument/2006/relationships/image" Target="../media/image89.emf"/><Relationship Id="rId17" Type="http://schemas.openxmlformats.org/officeDocument/2006/relationships/image" Target="../media/image94.emf"/><Relationship Id="rId2" Type="http://schemas.openxmlformats.org/officeDocument/2006/relationships/image" Target="../media/image79.emf"/><Relationship Id="rId16" Type="http://schemas.openxmlformats.org/officeDocument/2006/relationships/image" Target="../media/image93.emf"/><Relationship Id="rId20" Type="http://schemas.openxmlformats.org/officeDocument/2006/relationships/image" Target="../media/image9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emf"/><Relationship Id="rId11" Type="http://schemas.openxmlformats.org/officeDocument/2006/relationships/image" Target="../media/image88.emf"/><Relationship Id="rId5" Type="http://schemas.openxmlformats.org/officeDocument/2006/relationships/image" Target="../media/image82.emf"/><Relationship Id="rId15" Type="http://schemas.openxmlformats.org/officeDocument/2006/relationships/image" Target="../media/image92.emf"/><Relationship Id="rId10" Type="http://schemas.openxmlformats.org/officeDocument/2006/relationships/image" Target="../media/image87.emf"/><Relationship Id="rId19" Type="http://schemas.openxmlformats.org/officeDocument/2006/relationships/image" Target="../media/image96.emf"/><Relationship Id="rId4" Type="http://schemas.openxmlformats.org/officeDocument/2006/relationships/image" Target="../media/image81.emf"/><Relationship Id="rId9" Type="http://schemas.openxmlformats.org/officeDocument/2006/relationships/image" Target="../media/image86.emf"/><Relationship Id="rId14" Type="http://schemas.openxmlformats.org/officeDocument/2006/relationships/image" Target="../media/image91.emf"/><Relationship Id="rId22" Type="http://schemas.openxmlformats.org/officeDocument/2006/relationships/image" Target="../media/image9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13" Type="http://schemas.openxmlformats.org/officeDocument/2006/relationships/image" Target="../media/image111.emf"/><Relationship Id="rId3" Type="http://schemas.openxmlformats.org/officeDocument/2006/relationships/image" Target="../media/image101.png"/><Relationship Id="rId7" Type="http://schemas.openxmlformats.org/officeDocument/2006/relationships/image" Target="../media/image105.emf"/><Relationship Id="rId12" Type="http://schemas.openxmlformats.org/officeDocument/2006/relationships/image" Target="../media/image110.e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emf"/><Relationship Id="rId11" Type="http://schemas.openxmlformats.org/officeDocument/2006/relationships/image" Target="../media/image109.png"/><Relationship Id="rId5" Type="http://schemas.openxmlformats.org/officeDocument/2006/relationships/image" Target="../media/image103.emf"/><Relationship Id="rId10" Type="http://schemas.openxmlformats.org/officeDocument/2006/relationships/image" Target="../media/image108.emf"/><Relationship Id="rId4" Type="http://schemas.openxmlformats.org/officeDocument/2006/relationships/image" Target="../media/image102.emf"/><Relationship Id="rId9" Type="http://schemas.openxmlformats.org/officeDocument/2006/relationships/image" Target="../media/image10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19601"/>
            <a:ext cx="2224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39C0CF7-0794-6749-BB1D-65DD683164E5}"/>
              </a:ext>
            </a:extLst>
          </p:cNvPr>
          <p:cNvSpPr txBox="1"/>
          <p:nvPr/>
        </p:nvSpPr>
        <p:spPr>
          <a:xfrm>
            <a:off x="10890" y="792138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B86AB6E2-5798-1547-B8B2-DBAD344D1127}"/>
              </a:ext>
            </a:extLst>
          </p:cNvPr>
          <p:cNvSpPr txBox="1"/>
          <p:nvPr/>
        </p:nvSpPr>
        <p:spPr>
          <a:xfrm>
            <a:off x="1785646" y="792138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C0EB0595-1F6D-6443-B2B3-BB874227A2FF}"/>
              </a:ext>
            </a:extLst>
          </p:cNvPr>
          <p:cNvSpPr txBox="1"/>
          <p:nvPr/>
        </p:nvSpPr>
        <p:spPr>
          <a:xfrm>
            <a:off x="3430322" y="791360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BFE2436-4E37-A741-BB31-22E0B0510292}"/>
              </a:ext>
            </a:extLst>
          </p:cNvPr>
          <p:cNvSpPr txBox="1"/>
          <p:nvPr/>
        </p:nvSpPr>
        <p:spPr>
          <a:xfrm>
            <a:off x="5048911" y="801481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2DBAB43B-7D5E-DB46-AA27-DB2038A60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796" y="1088602"/>
            <a:ext cx="1620520" cy="2249170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8E6CE7D4-B914-BC4A-AD7A-ADF39B9A6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400" y="1088602"/>
            <a:ext cx="1620520" cy="2249170"/>
          </a:xfrm>
          <a:prstGeom prst="rect">
            <a:avLst/>
          </a:prstGeom>
        </p:spPr>
      </p:pic>
      <p:pic>
        <p:nvPicPr>
          <p:cNvPr id="166" name="Picture 165">
            <a:extLst>
              <a:ext uri="{FF2B5EF4-FFF2-40B4-BE49-F238E27FC236}">
                <a16:creationId xmlns:a16="http://schemas.microsoft.com/office/drawing/2014/main" id="{EFA2A47A-C27C-0E49-8323-7DEDCBE9D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927" y="1088602"/>
            <a:ext cx="1606550" cy="22631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4D3B228-91C5-AC49-8F34-3A16E945E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4635" y="1088602"/>
            <a:ext cx="1655445" cy="224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04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-30565" y="-14907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2F6BE2-7A61-1541-ABD1-131A1936F25F}"/>
              </a:ext>
            </a:extLst>
          </p:cNvPr>
          <p:cNvSpPr txBox="1"/>
          <p:nvPr/>
        </p:nvSpPr>
        <p:spPr>
          <a:xfrm>
            <a:off x="14508" y="294683"/>
            <a:ext cx="393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4739FAC-E34F-ED41-BB31-28C43E7DDA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12"/>
          <a:stretch/>
        </p:blipFill>
        <p:spPr>
          <a:xfrm>
            <a:off x="132557" y="618445"/>
            <a:ext cx="822284" cy="77152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F9BFF47-7FFA-4F48-9937-022E21B9DF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779"/>
          <a:stretch/>
        </p:blipFill>
        <p:spPr>
          <a:xfrm>
            <a:off x="1059766" y="618445"/>
            <a:ext cx="839888" cy="7715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756C44D-355A-3B46-BC26-EF047DB2F9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5"/>
          <a:stretch/>
        </p:blipFill>
        <p:spPr>
          <a:xfrm>
            <a:off x="2004579" y="618445"/>
            <a:ext cx="813012" cy="77152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FA7BDC2-51DD-224B-ADA7-FCAF165BC58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5"/>
          <a:stretch/>
        </p:blipFill>
        <p:spPr>
          <a:xfrm>
            <a:off x="2922516" y="618445"/>
            <a:ext cx="829426" cy="77152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ED2AF18-1574-994A-ADC8-5C5156FCDE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5"/>
          <a:stretch/>
        </p:blipFill>
        <p:spPr>
          <a:xfrm>
            <a:off x="4177503" y="580813"/>
            <a:ext cx="829426" cy="77152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6574CD4-B48A-C741-AC45-7DB0911F757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6"/>
          <a:stretch/>
        </p:blipFill>
        <p:spPr>
          <a:xfrm>
            <a:off x="4199671" y="1534786"/>
            <a:ext cx="813012" cy="77152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7B13AEA-3992-F74E-B567-2CDA85487E65}"/>
              </a:ext>
            </a:extLst>
          </p:cNvPr>
          <p:cNvSpPr txBox="1"/>
          <p:nvPr/>
        </p:nvSpPr>
        <p:spPr>
          <a:xfrm>
            <a:off x="192936" y="1367385"/>
            <a:ext cx="578644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66977C-57C6-0041-923A-66F491D865F9}"/>
              </a:ext>
            </a:extLst>
          </p:cNvPr>
          <p:cNvSpPr txBox="1"/>
          <p:nvPr/>
        </p:nvSpPr>
        <p:spPr>
          <a:xfrm rot="16200000">
            <a:off x="-149059" y="1045671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59BEEB-6E4E-1749-9DBC-BB3ED6ACD116}"/>
              </a:ext>
            </a:extLst>
          </p:cNvPr>
          <p:cNvSpPr txBox="1"/>
          <p:nvPr/>
        </p:nvSpPr>
        <p:spPr>
          <a:xfrm>
            <a:off x="1138635" y="136738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71B74D-8FFC-EC40-9529-01889CE0096D}"/>
              </a:ext>
            </a:extLst>
          </p:cNvPr>
          <p:cNvSpPr txBox="1"/>
          <p:nvPr/>
        </p:nvSpPr>
        <p:spPr>
          <a:xfrm rot="16200000">
            <a:off x="777986" y="1014282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06D7793-03E2-BC48-80F4-3F793CD2210F}"/>
              </a:ext>
            </a:extLst>
          </p:cNvPr>
          <p:cNvSpPr txBox="1"/>
          <p:nvPr/>
        </p:nvSpPr>
        <p:spPr>
          <a:xfrm>
            <a:off x="2106883" y="1367385"/>
            <a:ext cx="642444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Live/dead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4B7DA8F-8E51-374B-9818-B9C36EB2A094}"/>
              </a:ext>
            </a:extLst>
          </p:cNvPr>
          <p:cNvSpPr txBox="1"/>
          <p:nvPr/>
        </p:nvSpPr>
        <p:spPr>
          <a:xfrm rot="16200000">
            <a:off x="1750276" y="1014282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CA5F68-0760-A946-95DE-02B22CD1C897}"/>
              </a:ext>
            </a:extLst>
          </p:cNvPr>
          <p:cNvSpPr txBox="1"/>
          <p:nvPr/>
        </p:nvSpPr>
        <p:spPr>
          <a:xfrm>
            <a:off x="3030830" y="1367385"/>
            <a:ext cx="488300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1A427E2-F316-EF45-A619-0A2C162074C9}"/>
              </a:ext>
            </a:extLst>
          </p:cNvPr>
          <p:cNvSpPr txBox="1"/>
          <p:nvPr/>
        </p:nvSpPr>
        <p:spPr>
          <a:xfrm rot="16200000">
            <a:off x="2674368" y="1014282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FF9A844-FE8D-F64E-8734-E333206A771F}"/>
              </a:ext>
            </a:extLst>
          </p:cNvPr>
          <p:cNvSpPr txBox="1"/>
          <p:nvPr/>
        </p:nvSpPr>
        <p:spPr>
          <a:xfrm>
            <a:off x="4243549" y="1322593"/>
            <a:ext cx="62076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CD45RO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06A04C-0C28-D943-A840-FB1BFE16E4C0}"/>
              </a:ext>
            </a:extLst>
          </p:cNvPr>
          <p:cNvSpPr txBox="1"/>
          <p:nvPr/>
        </p:nvSpPr>
        <p:spPr>
          <a:xfrm rot="16200000">
            <a:off x="3919020" y="102120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5467D4-25A0-6C41-ADFF-E13DBBC7BAD2}"/>
              </a:ext>
            </a:extLst>
          </p:cNvPr>
          <p:cNvSpPr txBox="1"/>
          <p:nvPr/>
        </p:nvSpPr>
        <p:spPr>
          <a:xfrm>
            <a:off x="4233602" y="2293472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31E1D68-F5BC-2B43-9536-B6EC510B587C}"/>
              </a:ext>
            </a:extLst>
          </p:cNvPr>
          <p:cNvSpPr txBox="1"/>
          <p:nvPr/>
        </p:nvSpPr>
        <p:spPr>
          <a:xfrm rot="16200000">
            <a:off x="3901177" y="1911502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15E9EA7-E581-6A45-9F7B-EC6726360620}"/>
              </a:ext>
            </a:extLst>
          </p:cNvPr>
          <p:cNvCxnSpPr>
            <a:cxnSpLocks/>
          </p:cNvCxnSpPr>
          <p:nvPr/>
        </p:nvCxnSpPr>
        <p:spPr>
          <a:xfrm>
            <a:off x="3754530" y="1010012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7CD0F51-CB45-B54C-898A-0EFE87AF279F}"/>
              </a:ext>
            </a:extLst>
          </p:cNvPr>
          <p:cNvCxnSpPr>
            <a:cxnSpLocks/>
          </p:cNvCxnSpPr>
          <p:nvPr/>
        </p:nvCxnSpPr>
        <p:spPr>
          <a:xfrm>
            <a:off x="3600426" y="1788267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A172E0-2048-8846-B0AE-45BB4F187C88}"/>
              </a:ext>
            </a:extLst>
          </p:cNvPr>
          <p:cNvCxnSpPr>
            <a:cxnSpLocks/>
          </p:cNvCxnSpPr>
          <p:nvPr/>
        </p:nvCxnSpPr>
        <p:spPr>
          <a:xfrm flipH="1">
            <a:off x="3603623" y="1496810"/>
            <a:ext cx="2315" cy="2941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EEB079A-7E41-6640-8638-D8CF509C0365}"/>
              </a:ext>
            </a:extLst>
          </p:cNvPr>
          <p:cNvSpPr txBox="1"/>
          <p:nvPr/>
        </p:nvSpPr>
        <p:spPr>
          <a:xfrm>
            <a:off x="4247888" y="565858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0BB38BB-4283-3447-A4FD-5BE6C5DADFE8}"/>
              </a:ext>
            </a:extLst>
          </p:cNvPr>
          <p:cNvSpPr/>
          <p:nvPr/>
        </p:nvSpPr>
        <p:spPr>
          <a:xfrm>
            <a:off x="231289" y="312906"/>
            <a:ext cx="9957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PBMC T cells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7B8F01A-ED4B-444E-8176-A4837E36F835}"/>
              </a:ext>
            </a:extLst>
          </p:cNvPr>
          <p:cNvSpPr txBox="1"/>
          <p:nvPr/>
        </p:nvSpPr>
        <p:spPr>
          <a:xfrm>
            <a:off x="5251042" y="580813"/>
            <a:ext cx="13532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Central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Effector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Effector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Treg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0E46F1-4835-194D-BFDF-FB694E1724A6}"/>
              </a:ext>
            </a:extLst>
          </p:cNvPr>
          <p:cNvSpPr txBox="1"/>
          <p:nvPr/>
        </p:nvSpPr>
        <p:spPr>
          <a:xfrm>
            <a:off x="4788490" y="565858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D438769-5C18-234C-AF83-03B387CAB033}"/>
              </a:ext>
            </a:extLst>
          </p:cNvPr>
          <p:cNvSpPr txBox="1"/>
          <p:nvPr/>
        </p:nvSpPr>
        <p:spPr>
          <a:xfrm>
            <a:off x="4247888" y="1064916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63626D-9928-7F42-BBD7-1AF30098F022}"/>
              </a:ext>
            </a:extLst>
          </p:cNvPr>
          <p:cNvSpPr txBox="1"/>
          <p:nvPr/>
        </p:nvSpPr>
        <p:spPr>
          <a:xfrm>
            <a:off x="4788490" y="1064916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393081-3C50-0A44-B53F-89B34551E5A2}"/>
              </a:ext>
            </a:extLst>
          </p:cNvPr>
          <p:cNvSpPr txBox="1"/>
          <p:nvPr/>
        </p:nvSpPr>
        <p:spPr>
          <a:xfrm>
            <a:off x="4708779" y="1713345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15FE961-1334-1546-BAEC-823836C1F5F6}"/>
              </a:ext>
            </a:extLst>
          </p:cNvPr>
          <p:cNvSpPr txBox="1"/>
          <p:nvPr/>
        </p:nvSpPr>
        <p:spPr>
          <a:xfrm>
            <a:off x="4570" y="248836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209E6EE2-11C2-7D43-B321-1781AAD36C31}"/>
              </a:ext>
            </a:extLst>
          </p:cNvPr>
          <p:cNvGrpSpPr/>
          <p:nvPr/>
        </p:nvGrpSpPr>
        <p:grpSpPr>
          <a:xfrm>
            <a:off x="125396" y="2761724"/>
            <a:ext cx="3867495" cy="1539588"/>
            <a:chOff x="220551" y="613214"/>
            <a:chExt cx="4222707" cy="1787279"/>
          </a:xfrm>
        </p:grpSpPr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E0F17EEB-26DB-AB49-B244-5B51F7C3C4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-3485" b="34089"/>
            <a:stretch/>
          </p:blipFill>
          <p:spPr>
            <a:xfrm>
              <a:off x="1773649" y="870088"/>
              <a:ext cx="1268488" cy="1263755"/>
            </a:xfrm>
            <a:prstGeom prst="rect">
              <a:avLst/>
            </a:prstGeom>
          </p:spPr>
        </p:pic>
        <p:pic>
          <p:nvPicPr>
            <p:cNvPr id="159" name="Picture 6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1D8D8190-9E5A-F14F-8E82-2DD26EA21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2638" y="870220"/>
              <a:ext cx="1232403" cy="1231728"/>
            </a:xfrm>
            <a:prstGeom prst="rect">
              <a:avLst/>
            </a:prstGeom>
          </p:spPr>
        </p:pic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62B76641-E041-3846-A3DC-8441E7E9DC1C}"/>
                </a:ext>
              </a:extLst>
            </p:cNvPr>
            <p:cNvGrpSpPr/>
            <p:nvPr/>
          </p:nvGrpSpPr>
          <p:grpSpPr>
            <a:xfrm>
              <a:off x="220551" y="613214"/>
              <a:ext cx="3782124" cy="1787279"/>
              <a:chOff x="1396394" y="633786"/>
              <a:chExt cx="3782124" cy="1787279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0AF53009-6FC4-9B46-B174-43560A95265A}"/>
                  </a:ext>
                </a:extLst>
              </p:cNvPr>
              <p:cNvSpPr txBox="1"/>
              <p:nvPr/>
            </p:nvSpPr>
            <p:spPr>
              <a:xfrm>
                <a:off x="1609421" y="2143262"/>
                <a:ext cx="1137210" cy="277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CXCR5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34F4F5C-A8FB-6443-B849-C63AB5E2189A}"/>
                  </a:ext>
                </a:extLst>
              </p:cNvPr>
              <p:cNvSpPr txBox="1"/>
              <p:nvPr/>
            </p:nvSpPr>
            <p:spPr>
              <a:xfrm>
                <a:off x="1983161" y="655544"/>
                <a:ext cx="1816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HC</a:t>
                </a:r>
              </a:p>
            </p:txBody>
          </p: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68ED4716-4E6A-BF44-AA5B-648D938D4B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28291" y="821285"/>
                <a:ext cx="1" cy="8047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7FF171D3-18ED-4C4A-A391-89EEDFCF56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89043" y="2324450"/>
                <a:ext cx="2889475" cy="44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46776A65-22F3-7040-A7E2-8D2AE8B9D499}"/>
                  </a:ext>
                </a:extLst>
              </p:cNvPr>
              <p:cNvSpPr txBox="1"/>
              <p:nvPr/>
            </p:nvSpPr>
            <p:spPr>
              <a:xfrm rot="16200000">
                <a:off x="958594" y="1460894"/>
                <a:ext cx="11372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PD-1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BED2BAC2-02E8-354E-83CF-C72255E06846}"/>
                  </a:ext>
                </a:extLst>
              </p:cNvPr>
              <p:cNvSpPr txBox="1"/>
              <p:nvPr/>
            </p:nvSpPr>
            <p:spPr>
              <a:xfrm>
                <a:off x="3158853" y="633786"/>
                <a:ext cx="1816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Pre-ART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B7EEF4CE-7B57-6945-BE9F-345F9E9C8085}"/>
                  </a:ext>
                </a:extLst>
              </p:cNvPr>
              <p:cNvSpPr txBox="1"/>
              <p:nvPr/>
            </p:nvSpPr>
            <p:spPr>
              <a:xfrm>
                <a:off x="2326042" y="951723"/>
                <a:ext cx="1350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0.48</a:t>
                </a:r>
              </a:p>
            </p:txBody>
          </p:sp>
        </p:grp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2FC5883-E4BC-B24A-896D-090E3F20E55F}"/>
                </a:ext>
              </a:extLst>
            </p:cNvPr>
            <p:cNvSpPr txBox="1"/>
            <p:nvPr/>
          </p:nvSpPr>
          <p:spPr>
            <a:xfrm>
              <a:off x="3323914" y="630939"/>
              <a:ext cx="11193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Post-ART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D49500E-B404-C246-9FED-89222235F7B0}"/>
                </a:ext>
              </a:extLst>
            </p:cNvPr>
            <p:cNvSpPr txBox="1"/>
            <p:nvPr/>
          </p:nvSpPr>
          <p:spPr>
            <a:xfrm>
              <a:off x="2513812" y="921655"/>
              <a:ext cx="4727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3.40</a:t>
              </a:r>
            </a:p>
          </p:txBody>
        </p:sp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AE2ACFA0-8274-704C-8C08-C431752F7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04985" y="890213"/>
              <a:ext cx="1194086" cy="1194086"/>
            </a:xfrm>
            <a:prstGeom prst="rect">
              <a:avLst/>
            </a:prstGeom>
          </p:spPr>
        </p:pic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89D93C90-6715-5E49-BB78-B1E0A79AEB99}"/>
                </a:ext>
              </a:extLst>
            </p:cNvPr>
            <p:cNvSpPr txBox="1"/>
            <p:nvPr/>
          </p:nvSpPr>
          <p:spPr>
            <a:xfrm>
              <a:off x="3947499" y="969014"/>
              <a:ext cx="4957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13.7</a:t>
              </a:r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E2E57F1-6F5C-864E-80ED-08FFCD65C88F}"/>
              </a:ext>
            </a:extLst>
          </p:cNvPr>
          <p:cNvSpPr/>
          <p:nvPr/>
        </p:nvSpPr>
        <p:spPr>
          <a:xfrm>
            <a:off x="223332" y="2512558"/>
            <a:ext cx="10951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LNMC </a:t>
            </a:r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Tfh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D457D31-4461-1D45-A87E-8A54F56A357E}"/>
              </a:ext>
            </a:extLst>
          </p:cNvPr>
          <p:cNvGrpSpPr/>
          <p:nvPr/>
        </p:nvGrpSpPr>
        <p:grpSpPr>
          <a:xfrm>
            <a:off x="127080" y="4706046"/>
            <a:ext cx="3926228" cy="1536192"/>
            <a:chOff x="219952" y="2611251"/>
            <a:chExt cx="4172269" cy="1776214"/>
          </a:xfrm>
        </p:grpSpPr>
        <p:pic>
          <p:nvPicPr>
            <p:cNvPr id="175" name="Picture 174">
              <a:extLst>
                <a:ext uri="{FF2B5EF4-FFF2-40B4-BE49-F238E27FC236}">
                  <a16:creationId xmlns:a16="http://schemas.microsoft.com/office/drawing/2014/main" id="{F9209594-654F-9245-8952-97A8D29CE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8308" y="2858796"/>
              <a:ext cx="1232144" cy="1232144"/>
            </a:xfrm>
            <a:prstGeom prst="rect">
              <a:avLst/>
            </a:prstGeom>
          </p:spPr>
        </p:pic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90D8B6BC-182E-E947-9859-A1020880EEB4}"/>
                </a:ext>
              </a:extLst>
            </p:cNvPr>
            <p:cNvSpPr txBox="1"/>
            <p:nvPr/>
          </p:nvSpPr>
          <p:spPr>
            <a:xfrm>
              <a:off x="1029893" y="2985648"/>
              <a:ext cx="556107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4.61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8E8E8BF6-8FB6-1047-B5E9-31A3EEF1CA8F}"/>
                </a:ext>
              </a:extLst>
            </p:cNvPr>
            <p:cNvSpPr txBox="1"/>
            <p:nvPr/>
          </p:nvSpPr>
          <p:spPr>
            <a:xfrm>
              <a:off x="435009" y="4137458"/>
              <a:ext cx="1137210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CXCR5</a:t>
              </a:r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2B374A1A-ECE0-E449-A8C8-9AE9AB70AD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879" y="2815481"/>
              <a:ext cx="1" cy="8047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0EABC3CB-6784-9D46-8C7B-6E344D94F0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4631" y="4318646"/>
              <a:ext cx="2889475" cy="44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AE3DAF79-2F0F-0446-A701-5D6E31B61A6D}"/>
                </a:ext>
              </a:extLst>
            </p:cNvPr>
            <p:cNvSpPr txBox="1"/>
            <p:nvPr/>
          </p:nvSpPr>
          <p:spPr>
            <a:xfrm rot="16200000">
              <a:off x="-215818" y="3453061"/>
              <a:ext cx="1137210" cy="265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PD-1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0CD2EC7C-E537-FA49-A109-1178C039DBB4}"/>
                </a:ext>
              </a:extLst>
            </p:cNvPr>
            <p:cNvSpPr txBox="1"/>
            <p:nvPr/>
          </p:nvSpPr>
          <p:spPr>
            <a:xfrm>
              <a:off x="3272877" y="2617785"/>
              <a:ext cx="1119344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Post-ART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7AC9BCED-5420-4A47-B455-784A3CEA4628}"/>
                </a:ext>
              </a:extLst>
            </p:cNvPr>
            <p:cNvSpPr txBox="1"/>
            <p:nvPr/>
          </p:nvSpPr>
          <p:spPr>
            <a:xfrm>
              <a:off x="2025980" y="2612182"/>
              <a:ext cx="1051296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Pre-ART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1D62D84-1F99-A647-9979-8786D459CDCC}"/>
                </a:ext>
              </a:extLst>
            </p:cNvPr>
            <p:cNvSpPr txBox="1"/>
            <p:nvPr/>
          </p:nvSpPr>
          <p:spPr>
            <a:xfrm>
              <a:off x="926658" y="2611251"/>
              <a:ext cx="846991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HC</a:t>
              </a:r>
            </a:p>
          </p:txBody>
        </p:sp>
        <p:pic>
          <p:nvPicPr>
            <p:cNvPr id="184" name="Picture 183">
              <a:extLst>
                <a:ext uri="{FF2B5EF4-FFF2-40B4-BE49-F238E27FC236}">
                  <a16:creationId xmlns:a16="http://schemas.microsoft.com/office/drawing/2014/main" id="{FA8BA689-95AC-AE46-ACE8-B62743A8D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77814" y="2868476"/>
              <a:ext cx="1225997" cy="1225997"/>
            </a:xfrm>
            <a:prstGeom prst="rect">
              <a:avLst/>
            </a:prstGeom>
          </p:spPr>
        </p:pic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91A067C-0750-1C40-A7D6-62C10FBD6516}"/>
                </a:ext>
              </a:extLst>
            </p:cNvPr>
            <p:cNvSpPr txBox="1"/>
            <p:nvPr/>
          </p:nvSpPr>
          <p:spPr>
            <a:xfrm>
              <a:off x="2410854" y="2966700"/>
              <a:ext cx="547966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3.38</a:t>
              </a:r>
            </a:p>
          </p:txBody>
        </p:sp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841958E8-23FF-2F4C-AD5C-51DB850F9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096171" y="2889181"/>
              <a:ext cx="1198485" cy="1198485"/>
            </a:xfrm>
            <a:prstGeom prst="rect">
              <a:avLst/>
            </a:prstGeom>
          </p:spPr>
        </p:pic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CB864047-D699-2F43-BE8C-BE75745DAC72}"/>
                </a:ext>
              </a:extLst>
            </p:cNvPr>
            <p:cNvSpPr txBox="1"/>
            <p:nvPr/>
          </p:nvSpPr>
          <p:spPr>
            <a:xfrm>
              <a:off x="3696984" y="2968826"/>
              <a:ext cx="556107" cy="25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12.6</a:t>
              </a:r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6B8737A1-30AC-4748-B943-F13003DEE6CE}"/>
              </a:ext>
            </a:extLst>
          </p:cNvPr>
          <p:cNvSpPr txBox="1"/>
          <p:nvPr/>
        </p:nvSpPr>
        <p:spPr>
          <a:xfrm>
            <a:off x="5111" y="44343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032AC584-2E63-2246-A6B1-E27D308893C6}"/>
              </a:ext>
            </a:extLst>
          </p:cNvPr>
          <p:cNvSpPr/>
          <p:nvPr/>
        </p:nvSpPr>
        <p:spPr>
          <a:xfrm>
            <a:off x="235230" y="4446344"/>
            <a:ext cx="14797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PBMC </a:t>
            </a:r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cTfh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BE2850-3727-499E-A94F-54EFC7B13D6B}"/>
              </a:ext>
            </a:extLst>
          </p:cNvPr>
          <p:cNvSpPr txBox="1"/>
          <p:nvPr/>
        </p:nvSpPr>
        <p:spPr>
          <a:xfrm>
            <a:off x="5631" y="64515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4D31793-8F4C-4B3D-9F3B-FFB235A03E45}"/>
              </a:ext>
            </a:extLst>
          </p:cNvPr>
          <p:cNvSpPr/>
          <p:nvPr/>
        </p:nvSpPr>
        <p:spPr>
          <a:xfrm>
            <a:off x="237081" y="6464639"/>
            <a:ext cx="164019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PBMC </a:t>
            </a:r>
            <a:r>
              <a:rPr lang="en-US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cTfh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 subsets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B02669-EE81-4068-9F70-9C6D60007E80}"/>
              </a:ext>
            </a:extLst>
          </p:cNvPr>
          <p:cNvGrpSpPr/>
          <p:nvPr/>
        </p:nvGrpSpPr>
        <p:grpSpPr>
          <a:xfrm>
            <a:off x="128269" y="6732412"/>
            <a:ext cx="3059189" cy="1673497"/>
            <a:chOff x="-55024" y="5582237"/>
            <a:chExt cx="3059189" cy="167349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7F9FAC3-EE43-4A35-86A9-354185D0BFF2}"/>
                </a:ext>
              </a:extLst>
            </p:cNvPr>
            <p:cNvSpPr txBox="1"/>
            <p:nvPr/>
          </p:nvSpPr>
          <p:spPr>
            <a:xfrm>
              <a:off x="147351" y="7009513"/>
              <a:ext cx="10701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CCR6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ED030BD-5F73-45F4-A89D-D5EB4EB3AE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005" y="5866176"/>
              <a:ext cx="1" cy="6960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002D7EF1-A7B0-47C0-BCD0-B6DA0357A405}"/>
                </a:ext>
              </a:extLst>
            </p:cNvPr>
            <p:cNvCxnSpPr>
              <a:cxnSpLocks/>
            </p:cNvCxnSpPr>
            <p:nvPr/>
          </p:nvCxnSpPr>
          <p:spPr>
            <a:xfrm>
              <a:off x="786895" y="7170033"/>
              <a:ext cx="1846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5856556-8439-42D4-976A-CB24A246D0B2}"/>
                </a:ext>
              </a:extLst>
            </p:cNvPr>
            <p:cNvSpPr txBox="1"/>
            <p:nvPr/>
          </p:nvSpPr>
          <p:spPr>
            <a:xfrm rot="16200000">
              <a:off x="-421791" y="6497422"/>
              <a:ext cx="983537" cy="250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CXCR3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2992284-F3B6-45BF-9847-ABB798ACBBBB}"/>
                </a:ext>
              </a:extLst>
            </p:cNvPr>
            <p:cNvSpPr txBox="1"/>
            <p:nvPr/>
          </p:nvSpPr>
          <p:spPr>
            <a:xfrm>
              <a:off x="2013875" y="5582237"/>
              <a:ext cx="9893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Post-ART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D9AB7D2-6540-4EBC-8033-7FDFC15A14E9}"/>
                </a:ext>
              </a:extLst>
            </p:cNvPr>
            <p:cNvSpPr txBox="1"/>
            <p:nvPr/>
          </p:nvSpPr>
          <p:spPr>
            <a:xfrm>
              <a:off x="649859" y="5923830"/>
              <a:ext cx="797043" cy="21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HC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2EFB966-CACB-44DD-9451-5A4D33E6D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9277" t="507" r="-2501" b="6367"/>
            <a:stretch/>
          </p:blipFill>
          <p:spPr>
            <a:xfrm>
              <a:off x="147261" y="5770723"/>
              <a:ext cx="1306406" cy="1284632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4F5CF9F-C268-4F32-A1E2-F047A3CD43DB}"/>
                </a:ext>
              </a:extLst>
            </p:cNvPr>
            <p:cNvSpPr txBox="1"/>
            <p:nvPr/>
          </p:nvSpPr>
          <p:spPr>
            <a:xfrm>
              <a:off x="245058" y="5802848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20.8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3424447-1F24-40BD-91EC-B7C1A424B01E}"/>
                </a:ext>
              </a:extLst>
            </p:cNvPr>
            <p:cNvSpPr txBox="1"/>
            <p:nvPr/>
          </p:nvSpPr>
          <p:spPr>
            <a:xfrm>
              <a:off x="980315" y="5810929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15.9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43F9CCD-ACC9-4EDF-875B-671AD4330BA2}"/>
                </a:ext>
              </a:extLst>
            </p:cNvPr>
            <p:cNvSpPr txBox="1"/>
            <p:nvPr/>
          </p:nvSpPr>
          <p:spPr>
            <a:xfrm>
              <a:off x="1026484" y="6673776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36.2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D632DBC-DCD2-48B9-9E16-A0A1564451A4}"/>
                </a:ext>
              </a:extLst>
            </p:cNvPr>
            <p:cNvSpPr txBox="1"/>
            <p:nvPr/>
          </p:nvSpPr>
          <p:spPr>
            <a:xfrm>
              <a:off x="233773" y="6673776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27.1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24C0D7-6DE8-4036-A054-DC8BF2763E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7410" t="-1519" r="-2501" b="7862"/>
            <a:stretch/>
          </p:blipFill>
          <p:spPr>
            <a:xfrm>
              <a:off x="1581237" y="5753803"/>
              <a:ext cx="1329821" cy="1289304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D5F08BD-E195-4365-8C2A-FE0213D8DFE5}"/>
                </a:ext>
              </a:extLst>
            </p:cNvPr>
            <p:cNvSpPr txBox="1"/>
            <p:nvPr/>
          </p:nvSpPr>
          <p:spPr>
            <a:xfrm>
              <a:off x="1707087" y="5808947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33.2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F60687F-7D77-46BA-A6E0-9E3D0F2DE429}"/>
                </a:ext>
              </a:extLst>
            </p:cNvPr>
            <p:cNvSpPr txBox="1"/>
            <p:nvPr/>
          </p:nvSpPr>
          <p:spPr>
            <a:xfrm>
              <a:off x="2442344" y="5828458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8.92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08C5C09-9A3B-4D78-8D9B-5D0A7B0AF3C9}"/>
                </a:ext>
              </a:extLst>
            </p:cNvPr>
            <p:cNvSpPr txBox="1"/>
            <p:nvPr/>
          </p:nvSpPr>
          <p:spPr>
            <a:xfrm>
              <a:off x="2488513" y="6691305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21.1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80B2408-ACAD-40A7-9E5B-79A7C4522AA0}"/>
                </a:ext>
              </a:extLst>
            </p:cNvPr>
            <p:cNvSpPr txBox="1"/>
            <p:nvPr/>
          </p:nvSpPr>
          <p:spPr>
            <a:xfrm>
              <a:off x="1695802" y="6691305"/>
              <a:ext cx="5156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36.8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5BE3F77-D8A0-46C8-8068-8B49DC9A2BBC}"/>
                </a:ext>
              </a:extLst>
            </p:cNvPr>
            <p:cNvSpPr txBox="1"/>
            <p:nvPr/>
          </p:nvSpPr>
          <p:spPr>
            <a:xfrm>
              <a:off x="681809" y="5597574"/>
              <a:ext cx="797043" cy="21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HC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DCF7665-8DF7-194A-B9C4-732D8A07FD4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337229" y="6817406"/>
            <a:ext cx="2023110" cy="1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16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9956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7AE4821-43A5-8A47-97D0-74EE4EA98C81}"/>
              </a:ext>
            </a:extLst>
          </p:cNvPr>
          <p:cNvSpPr txBox="1"/>
          <p:nvPr/>
        </p:nvSpPr>
        <p:spPr>
          <a:xfrm>
            <a:off x="12963" y="476560"/>
            <a:ext cx="41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E64000C-E9FC-764C-A82A-198AC8B2A379}"/>
              </a:ext>
            </a:extLst>
          </p:cNvPr>
          <p:cNvSpPr txBox="1"/>
          <p:nvPr/>
        </p:nvSpPr>
        <p:spPr>
          <a:xfrm>
            <a:off x="-1325" y="2118520"/>
            <a:ext cx="41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58D1ABF-E61F-0741-BE27-BFCA5B89C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41" y="648492"/>
            <a:ext cx="1143000" cy="1371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7646BF9-567D-9E4C-A06C-81A543AED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005" y="651280"/>
            <a:ext cx="1096260" cy="1371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15BFD59-8A24-CF4D-AAD4-023608FDC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0662" y="651280"/>
            <a:ext cx="1096260" cy="13716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8E21E57-CAB8-6A4C-AA22-4EFF91332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934" y="656856"/>
            <a:ext cx="1096260" cy="1371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7806B5-D3EB-654D-A81A-92811F5E0B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4211" y="659644"/>
            <a:ext cx="1096260" cy="1371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464CDCA-71FC-F644-8E98-77F0B51D41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3732" y="621354"/>
            <a:ext cx="1155864" cy="150876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D95E9A8-44F8-D648-B5BF-5230661161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141" y="2367222"/>
            <a:ext cx="1143000" cy="13716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FDEFAEF-B314-2742-B85D-FD19410084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2613" y="2373215"/>
            <a:ext cx="1096260" cy="13716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D681282-444D-754F-92E7-AF0A040833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6880" y="2373215"/>
            <a:ext cx="1096260" cy="13716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9866BEB-E7C4-7640-B528-34E94404B7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75187" y="2378791"/>
            <a:ext cx="1092200" cy="13716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C6352DE-7A89-624C-B4ED-076556946E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49775" y="2384367"/>
            <a:ext cx="1096260" cy="13716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C33A60B-37E7-4444-BC23-84732591E29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21935" y="2339783"/>
            <a:ext cx="1155864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32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9953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5C701A6-C0F7-4D42-B622-F020F0CF0CA5}"/>
              </a:ext>
            </a:extLst>
          </p:cNvPr>
          <p:cNvSpPr txBox="1"/>
          <p:nvPr/>
        </p:nvSpPr>
        <p:spPr>
          <a:xfrm>
            <a:off x="8914" y="340700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98C260A-9FB2-4FA8-8000-CFB7200D2B47}"/>
              </a:ext>
            </a:extLst>
          </p:cNvPr>
          <p:cNvGrpSpPr/>
          <p:nvPr/>
        </p:nvGrpSpPr>
        <p:grpSpPr>
          <a:xfrm>
            <a:off x="133736" y="347431"/>
            <a:ext cx="6211752" cy="2213605"/>
            <a:chOff x="745174" y="1145811"/>
            <a:chExt cx="6211752" cy="221360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ED4E28F-1868-4F63-9C2D-20348776AD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503" t="-217" r="-5153" b="8789"/>
            <a:stretch/>
          </p:blipFill>
          <p:spPr>
            <a:xfrm>
              <a:off x="911029" y="1583751"/>
              <a:ext cx="1003442" cy="9144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B32131-217F-4390-9640-B48F33913752}"/>
                </a:ext>
              </a:extLst>
            </p:cNvPr>
            <p:cNvSpPr txBox="1"/>
            <p:nvPr/>
          </p:nvSpPr>
          <p:spPr>
            <a:xfrm>
              <a:off x="953046" y="2498151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FBB177-D39C-4765-88A9-143362022138}"/>
                </a:ext>
              </a:extLst>
            </p:cNvPr>
            <p:cNvSpPr txBox="1"/>
            <p:nvPr/>
          </p:nvSpPr>
          <p:spPr>
            <a:xfrm rot="16200000">
              <a:off x="448498" y="1877703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2BBA4CD-6444-403A-BD5E-D0DA7ADB12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594" t="52" r="-2844" b="4793"/>
            <a:stretch/>
          </p:blipFill>
          <p:spPr>
            <a:xfrm>
              <a:off x="2008803" y="1581027"/>
              <a:ext cx="950190" cy="9144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1AC499-A564-4AD1-B76E-9AEB33DF818E}"/>
                </a:ext>
              </a:extLst>
            </p:cNvPr>
            <p:cNvSpPr txBox="1"/>
            <p:nvPr/>
          </p:nvSpPr>
          <p:spPr>
            <a:xfrm>
              <a:off x="2027161" y="2502781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236C634-D355-4CCE-B015-E3BFE7DBE41A}"/>
                </a:ext>
              </a:extLst>
            </p:cNvPr>
            <p:cNvSpPr txBox="1"/>
            <p:nvPr/>
          </p:nvSpPr>
          <p:spPr>
            <a:xfrm rot="16200000">
              <a:off x="1570267" y="1864425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407357A-BF42-4633-8838-8A1D684CE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693" r="-3341" b="6715"/>
            <a:stretch/>
          </p:blipFill>
          <p:spPr>
            <a:xfrm>
              <a:off x="3062823" y="1560707"/>
              <a:ext cx="952922" cy="9144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6AF03B-8C67-4996-A7A7-F803EDA7A4B0}"/>
                </a:ext>
              </a:extLst>
            </p:cNvPr>
            <p:cNvSpPr txBox="1"/>
            <p:nvPr/>
          </p:nvSpPr>
          <p:spPr>
            <a:xfrm>
              <a:off x="3065551" y="2502781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L/D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860AA8F-261C-4EAC-80DE-FD460052D0F3}"/>
                </a:ext>
              </a:extLst>
            </p:cNvPr>
            <p:cNvSpPr txBox="1"/>
            <p:nvPr/>
          </p:nvSpPr>
          <p:spPr>
            <a:xfrm rot="16200000">
              <a:off x="2606051" y="1864425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0A43CC8-C429-4786-AB8F-DCA5104AD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406" r="-706" b="6456"/>
            <a:stretch/>
          </p:blipFill>
          <p:spPr>
            <a:xfrm>
              <a:off x="4060688" y="1557652"/>
              <a:ext cx="936418" cy="914400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59A7AAE-D63D-4E92-8471-E226879B7E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3055" y="2082007"/>
              <a:ext cx="809745" cy="1282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ACA93F6-1DB6-42C8-B7DE-5EC535DB5D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000" t="2762" r="-3886" b="6486"/>
            <a:stretch/>
          </p:blipFill>
          <p:spPr>
            <a:xfrm>
              <a:off x="5975462" y="1145811"/>
              <a:ext cx="981464" cy="9144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7E4358F-E2D1-4979-A721-72F7E7C721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204" t="2424" r="-1488" b="10269"/>
            <a:stretch/>
          </p:blipFill>
          <p:spPr>
            <a:xfrm>
              <a:off x="5955315" y="2235728"/>
              <a:ext cx="992506" cy="9144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4EC16C-0D74-496D-BDE6-3116D4C61B91}"/>
                </a:ext>
              </a:extLst>
            </p:cNvPr>
            <p:cNvSpPr txBox="1"/>
            <p:nvPr/>
          </p:nvSpPr>
          <p:spPr>
            <a:xfrm>
              <a:off x="6034822" y="3150128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CD27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AD01C24-5B70-4A66-8BC9-45AF3AB73431}"/>
                </a:ext>
              </a:extLst>
            </p:cNvPr>
            <p:cNvSpPr txBox="1"/>
            <p:nvPr/>
          </p:nvSpPr>
          <p:spPr>
            <a:xfrm rot="16200000">
              <a:off x="5540041" y="2553633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CD38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EFAFA87-4A17-4368-B9C0-B2FC931E4F40}"/>
                </a:ext>
              </a:extLst>
            </p:cNvPr>
            <p:cNvSpPr txBox="1"/>
            <p:nvPr/>
          </p:nvSpPr>
          <p:spPr>
            <a:xfrm>
              <a:off x="6034822" y="2038227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CD27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A07249B-D9C3-483F-8199-62A008188427}"/>
                </a:ext>
              </a:extLst>
            </p:cNvPr>
            <p:cNvSpPr txBox="1"/>
            <p:nvPr/>
          </p:nvSpPr>
          <p:spPr>
            <a:xfrm rot="16200000">
              <a:off x="5487783" y="1486633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IgD</a:t>
              </a:r>
              <a:endParaRPr kumimoji="0" lang="en-US" sz="7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549A8D8-0142-4A2D-8082-7185E6AAA356}"/>
                </a:ext>
              </a:extLst>
            </p:cNvPr>
            <p:cNvSpPr txBox="1"/>
            <p:nvPr/>
          </p:nvSpPr>
          <p:spPr>
            <a:xfrm>
              <a:off x="4103776" y="2502258"/>
              <a:ext cx="802640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A8B770A-B716-4CC0-86BC-766656C0A748}"/>
                </a:ext>
              </a:extLst>
            </p:cNvPr>
            <p:cNvSpPr txBox="1"/>
            <p:nvPr/>
          </p:nvSpPr>
          <p:spPr>
            <a:xfrm rot="16200000">
              <a:off x="3765816" y="1967906"/>
              <a:ext cx="609761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CD19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74018FE-9E46-4FCE-A17D-C162A4708509}"/>
                </a:ext>
              </a:extLst>
            </p:cNvPr>
            <p:cNvSpPr txBox="1"/>
            <p:nvPr/>
          </p:nvSpPr>
          <p:spPr>
            <a:xfrm>
              <a:off x="5180174" y="1844862"/>
              <a:ext cx="809745" cy="209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6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CD19</a:t>
              </a:r>
              <a:r>
                <a:rPr kumimoji="0" lang="en-US" sz="76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B605125-5F1B-4B9F-AB2E-0CAD5DA3C006}"/>
              </a:ext>
            </a:extLst>
          </p:cNvPr>
          <p:cNvSpPr/>
          <p:nvPr/>
        </p:nvSpPr>
        <p:spPr>
          <a:xfrm>
            <a:off x="223898" y="363111"/>
            <a:ext cx="12163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Co-culture B 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909579-1377-4415-BA9F-4481BAD2B00C}"/>
              </a:ext>
            </a:extLst>
          </p:cNvPr>
          <p:cNvSpPr txBox="1"/>
          <p:nvPr/>
        </p:nvSpPr>
        <p:spPr>
          <a:xfrm>
            <a:off x="8907" y="2817428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7444BB-2F68-48E5-9D2B-0AFB09C971AD}"/>
              </a:ext>
            </a:extLst>
          </p:cNvPr>
          <p:cNvSpPr txBox="1"/>
          <p:nvPr/>
        </p:nvSpPr>
        <p:spPr>
          <a:xfrm>
            <a:off x="4995040" y="2817428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6BECB9B-E017-422C-B16A-F05071BBBD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61" y="3029307"/>
            <a:ext cx="1371600" cy="134874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17CAB12-E595-43F1-9040-C35EEB4370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0340" y="3029307"/>
            <a:ext cx="1312164" cy="13487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F300EF6-5258-491D-B13C-678948AAD3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3932" y="3029307"/>
            <a:ext cx="1312164" cy="13487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BF8EBB2-2473-4150-BE6F-720F2337C3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14557" y="3029307"/>
            <a:ext cx="1426464" cy="134874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F106172-C6E7-624B-9CE4-CAB08414F811}"/>
              </a:ext>
            </a:extLst>
          </p:cNvPr>
          <p:cNvSpPr txBox="1"/>
          <p:nvPr/>
        </p:nvSpPr>
        <p:spPr>
          <a:xfrm>
            <a:off x="-8435" y="4836995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254928-76BF-5D4B-8719-C92040A20D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97222" y="3034165"/>
            <a:ext cx="1435608" cy="1353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4A54E6-8C1D-934B-BD70-8D33C90D23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333" y="5081789"/>
            <a:ext cx="1529080" cy="1295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293224-BC18-2D47-A600-E32664EDDC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45448" y="5078698"/>
            <a:ext cx="1534160" cy="12954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CEA2EED-437D-D847-B092-03025047688D}"/>
              </a:ext>
            </a:extLst>
          </p:cNvPr>
          <p:cNvSpPr txBox="1"/>
          <p:nvPr/>
        </p:nvSpPr>
        <p:spPr>
          <a:xfrm>
            <a:off x="2970529" y="4836995"/>
            <a:ext cx="443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0C07520-90F0-A147-839C-9A1CFEDB597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76226" y="4898834"/>
            <a:ext cx="1595120" cy="146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76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10464"/>
            <a:ext cx="2223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5 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15FE961-1334-1546-BAEC-823836C1F5F6}"/>
              </a:ext>
            </a:extLst>
          </p:cNvPr>
          <p:cNvSpPr txBox="1"/>
          <p:nvPr/>
        </p:nvSpPr>
        <p:spPr>
          <a:xfrm>
            <a:off x="14510" y="5112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1F003364-2688-BE42-AE5B-7E3212A4CE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592" y="973966"/>
            <a:ext cx="805598" cy="73152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9BD7E4E8-F6D5-5D43-B8B4-895FDDB830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129" y="973966"/>
            <a:ext cx="800968" cy="73152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55C6687-AD72-884B-B2CA-54E7C23139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685" y="973966"/>
            <a:ext cx="754669" cy="731520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F23F738-85A4-CE49-B50F-BDF0A8E7DC6E}"/>
              </a:ext>
            </a:extLst>
          </p:cNvPr>
          <p:cNvCxnSpPr>
            <a:cxnSpLocks/>
          </p:cNvCxnSpPr>
          <p:nvPr/>
        </p:nvCxnSpPr>
        <p:spPr>
          <a:xfrm>
            <a:off x="3531149" y="1441799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921B8BF0-0AAF-8D47-9574-1E8066C4AA04}"/>
              </a:ext>
            </a:extLst>
          </p:cNvPr>
          <p:cNvSpPr txBox="1"/>
          <p:nvPr/>
        </p:nvSpPr>
        <p:spPr>
          <a:xfrm>
            <a:off x="3453193" y="125970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  <a:r>
              <a:rPr lang="en-US" sz="759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9C0A27A-E5A9-2642-ABE9-83E29667C5EA}"/>
              </a:ext>
            </a:extLst>
          </p:cNvPr>
          <p:cNvSpPr txBox="1"/>
          <p:nvPr/>
        </p:nvSpPr>
        <p:spPr>
          <a:xfrm rot="16200000">
            <a:off x="3716639" y="1303408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C678BAE-9A56-784E-8947-2B5CE9088E8C}"/>
              </a:ext>
            </a:extLst>
          </p:cNvPr>
          <p:cNvSpPr txBox="1"/>
          <p:nvPr/>
        </p:nvSpPr>
        <p:spPr>
          <a:xfrm>
            <a:off x="4070969" y="165493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4BEAB84-8234-2646-B4A1-2194CA96508F}"/>
              </a:ext>
            </a:extLst>
          </p:cNvPr>
          <p:cNvSpPr txBox="1"/>
          <p:nvPr/>
        </p:nvSpPr>
        <p:spPr>
          <a:xfrm rot="16200000">
            <a:off x="3704947" y="227881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CD10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1203B0E-585B-6E44-A27A-73FF56AE6E20}"/>
              </a:ext>
            </a:extLst>
          </p:cNvPr>
          <p:cNvSpPr txBox="1"/>
          <p:nvPr/>
        </p:nvSpPr>
        <p:spPr>
          <a:xfrm>
            <a:off x="4052562" y="2633566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CD21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56632968-D3E8-3643-93F3-5B48DEAD1C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646" y="951384"/>
            <a:ext cx="754669" cy="731520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4746B8A3-B3F9-E444-8633-86987DC9E104}"/>
              </a:ext>
            </a:extLst>
          </p:cNvPr>
          <p:cNvGrpSpPr/>
          <p:nvPr/>
        </p:nvGrpSpPr>
        <p:grpSpPr>
          <a:xfrm>
            <a:off x="4009646" y="1923176"/>
            <a:ext cx="861033" cy="731520"/>
            <a:chOff x="3592672" y="4512130"/>
            <a:chExt cx="861033" cy="731520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ECF58315-6432-1A4E-ACE6-DD962551F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2672" y="4512130"/>
              <a:ext cx="754669" cy="731520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FCD2FD2-BE42-254C-A84F-6EDE80CAD452}"/>
                </a:ext>
              </a:extLst>
            </p:cNvPr>
            <p:cNvSpPr txBox="1"/>
            <p:nvPr/>
          </p:nvSpPr>
          <p:spPr>
            <a:xfrm>
              <a:off x="3739488" y="4633519"/>
              <a:ext cx="416563" cy="144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38" dirty="0">
                  <a:latin typeface="Arial" panose="020B0604020202020204" pitchFamily="34" charset="0"/>
                  <a:cs typeface="Arial" panose="020B0604020202020204" pitchFamily="34" charset="0"/>
                </a:rPr>
                <a:t>T1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CB1CAF0-BC84-E147-9885-224081244F21}"/>
                </a:ext>
              </a:extLst>
            </p:cNvPr>
            <p:cNvSpPr txBox="1"/>
            <p:nvPr/>
          </p:nvSpPr>
          <p:spPr>
            <a:xfrm>
              <a:off x="3934750" y="4664471"/>
              <a:ext cx="416563" cy="144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38" dirty="0">
                  <a:latin typeface="Arial" panose="020B0604020202020204" pitchFamily="34" charset="0"/>
                  <a:cs typeface="Arial" panose="020B0604020202020204" pitchFamily="34" charset="0"/>
                </a:rPr>
                <a:t>T2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C9B951E-C2FC-774E-AD52-5ECD0E69B46F}"/>
                </a:ext>
              </a:extLst>
            </p:cNvPr>
            <p:cNvSpPr txBox="1"/>
            <p:nvPr/>
          </p:nvSpPr>
          <p:spPr>
            <a:xfrm>
              <a:off x="4037142" y="4802583"/>
              <a:ext cx="416563" cy="144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38" dirty="0">
                  <a:latin typeface="Arial" panose="020B0604020202020204" pitchFamily="34" charset="0"/>
                  <a:cs typeface="Arial" panose="020B0604020202020204" pitchFamily="34" charset="0"/>
                </a:rPr>
                <a:t>T3</a:t>
              </a:r>
            </a:p>
          </p:txBody>
        </p:sp>
      </p:grpSp>
      <p:pic>
        <p:nvPicPr>
          <p:cNvPr id="81" name="Picture 80">
            <a:extLst>
              <a:ext uri="{FF2B5EF4-FFF2-40B4-BE49-F238E27FC236}">
                <a16:creationId xmlns:a16="http://schemas.microsoft.com/office/drawing/2014/main" id="{7AC0B268-2CA0-914F-882D-BEEC86D93E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714" y="950253"/>
            <a:ext cx="754669" cy="73152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CB9ED59A-E285-C14E-895A-35665040D07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253" y="1923756"/>
            <a:ext cx="754669" cy="73152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E80D0AD-3465-D043-9DD1-3C5F2978307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853" y="950253"/>
            <a:ext cx="754669" cy="73152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1B2237EA-330E-5A49-9B07-8F1E5E806F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032" y="1923756"/>
            <a:ext cx="754669" cy="731520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6C2C4CC-0007-464A-8C40-19A8E8F36393}"/>
              </a:ext>
            </a:extLst>
          </p:cNvPr>
          <p:cNvCxnSpPr>
            <a:cxnSpLocks/>
          </p:cNvCxnSpPr>
          <p:nvPr/>
        </p:nvCxnSpPr>
        <p:spPr>
          <a:xfrm>
            <a:off x="3381350" y="1905417"/>
            <a:ext cx="0" cy="4814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C879EC7-35D1-AD4F-A3C6-1A26388FD7B6}"/>
              </a:ext>
            </a:extLst>
          </p:cNvPr>
          <p:cNvCxnSpPr>
            <a:cxnSpLocks/>
          </p:cNvCxnSpPr>
          <p:nvPr/>
        </p:nvCxnSpPr>
        <p:spPr>
          <a:xfrm>
            <a:off x="3381536" y="2386903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FABEEAB0-7D99-A945-AC2F-5F56F8902472}"/>
              </a:ext>
            </a:extLst>
          </p:cNvPr>
          <p:cNvSpPr txBox="1"/>
          <p:nvPr/>
        </p:nvSpPr>
        <p:spPr>
          <a:xfrm>
            <a:off x="4111555" y="763102"/>
            <a:ext cx="66929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690E01B-A897-7B4E-BA58-0F21C0E69A6C}"/>
              </a:ext>
            </a:extLst>
          </p:cNvPr>
          <p:cNvSpPr txBox="1"/>
          <p:nvPr/>
        </p:nvSpPr>
        <p:spPr>
          <a:xfrm>
            <a:off x="4976235" y="774963"/>
            <a:ext cx="66929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Pre-ART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AD0C22D-C19B-574B-8B75-8A6725985CE0}"/>
              </a:ext>
            </a:extLst>
          </p:cNvPr>
          <p:cNvSpPr txBox="1"/>
          <p:nvPr/>
        </p:nvSpPr>
        <p:spPr>
          <a:xfrm>
            <a:off x="5741048" y="782104"/>
            <a:ext cx="754666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Post-ART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EFECDC4-7DB4-E143-B5F5-F982D225F03B}"/>
              </a:ext>
            </a:extLst>
          </p:cNvPr>
          <p:cNvSpPr txBox="1"/>
          <p:nvPr/>
        </p:nvSpPr>
        <p:spPr>
          <a:xfrm rot="16200000">
            <a:off x="490329" y="137630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AE0761-8DB3-C84F-B1F3-1C5A24E38D57}"/>
              </a:ext>
            </a:extLst>
          </p:cNvPr>
          <p:cNvSpPr txBox="1"/>
          <p:nvPr/>
        </p:nvSpPr>
        <p:spPr>
          <a:xfrm rot="16200000">
            <a:off x="1502528" y="137630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FSC-W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0269801-9A01-0044-B61C-8F63686FC650}"/>
              </a:ext>
            </a:extLst>
          </p:cNvPr>
          <p:cNvSpPr txBox="1"/>
          <p:nvPr/>
        </p:nvSpPr>
        <p:spPr>
          <a:xfrm>
            <a:off x="866387" y="1684799"/>
            <a:ext cx="578644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A7FDD56-607B-9644-BAF6-DD70FA6561BF}"/>
              </a:ext>
            </a:extLst>
          </p:cNvPr>
          <p:cNvSpPr txBox="1"/>
          <p:nvPr/>
        </p:nvSpPr>
        <p:spPr>
          <a:xfrm>
            <a:off x="1882878" y="168479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E65EE33-E968-EB4E-B26B-0A61DAC94517}"/>
              </a:ext>
            </a:extLst>
          </p:cNvPr>
          <p:cNvSpPr txBox="1"/>
          <p:nvPr/>
        </p:nvSpPr>
        <p:spPr>
          <a:xfrm rot="16200000">
            <a:off x="2498420" y="137630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20F791C-853D-BF40-8DF7-B6730610B0E9}"/>
              </a:ext>
            </a:extLst>
          </p:cNvPr>
          <p:cNvSpPr txBox="1"/>
          <p:nvPr/>
        </p:nvSpPr>
        <p:spPr>
          <a:xfrm>
            <a:off x="2832725" y="168479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AA9E63AA-4FF9-5D4E-9413-AA0AE1731883}"/>
              </a:ext>
            </a:extLst>
          </p:cNvPr>
          <p:cNvCxnSpPr>
            <a:cxnSpLocks/>
          </p:cNvCxnSpPr>
          <p:nvPr/>
        </p:nvCxnSpPr>
        <p:spPr>
          <a:xfrm rot="5400000" flipV="1">
            <a:off x="4858572" y="2381627"/>
            <a:ext cx="0" cy="688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56B1A47E-2342-FE4E-8CAA-051B77D6E03F}"/>
              </a:ext>
            </a:extLst>
          </p:cNvPr>
          <p:cNvCxnSpPr>
            <a:cxnSpLocks/>
          </p:cNvCxnSpPr>
          <p:nvPr/>
        </p:nvCxnSpPr>
        <p:spPr>
          <a:xfrm rot="5400000" flipV="1">
            <a:off x="4858571" y="1411811"/>
            <a:ext cx="0" cy="688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5058F66-FD89-314C-93AE-F6B3EFBF6B7A}"/>
              </a:ext>
            </a:extLst>
          </p:cNvPr>
          <p:cNvSpPr/>
          <p:nvPr/>
        </p:nvSpPr>
        <p:spPr>
          <a:xfrm>
            <a:off x="213450" y="531284"/>
            <a:ext cx="9669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PBMC B 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A48418A-CBA3-BA4A-96E0-3190C1AE910A}"/>
              </a:ext>
            </a:extLst>
          </p:cNvPr>
          <p:cNvSpPr txBox="1"/>
          <p:nvPr/>
        </p:nvSpPr>
        <p:spPr>
          <a:xfrm>
            <a:off x="4056118" y="901704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61813A4-6391-5846-B506-AAACC3997F35}"/>
              </a:ext>
            </a:extLst>
          </p:cNvPr>
          <p:cNvSpPr txBox="1"/>
          <p:nvPr/>
        </p:nvSpPr>
        <p:spPr>
          <a:xfrm>
            <a:off x="475693" y="1958769"/>
            <a:ext cx="22685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ASC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Activated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Resting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Tissue-like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Transitional/immature T1, T2, T3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3B2E6A1-7594-5540-BA1B-5298CA2038E0}"/>
              </a:ext>
            </a:extLst>
          </p:cNvPr>
          <p:cNvSpPr txBox="1"/>
          <p:nvPr/>
        </p:nvSpPr>
        <p:spPr>
          <a:xfrm>
            <a:off x="4056118" y="1191610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C7043B7-A86C-4E49-9F12-4153C3E42869}"/>
              </a:ext>
            </a:extLst>
          </p:cNvPr>
          <p:cNvSpPr txBox="1"/>
          <p:nvPr/>
        </p:nvSpPr>
        <p:spPr>
          <a:xfrm>
            <a:off x="4587133" y="901704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F91EB53-BF25-DF42-9E42-84176B61739E}"/>
              </a:ext>
            </a:extLst>
          </p:cNvPr>
          <p:cNvSpPr txBox="1"/>
          <p:nvPr/>
        </p:nvSpPr>
        <p:spPr>
          <a:xfrm>
            <a:off x="4056118" y="1420056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BD2F209-F94F-8C4B-955E-DC54A44DD9FC}"/>
              </a:ext>
            </a:extLst>
          </p:cNvPr>
          <p:cNvSpPr txBox="1"/>
          <p:nvPr/>
        </p:nvSpPr>
        <p:spPr>
          <a:xfrm>
            <a:off x="4561743" y="1420056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65B0FB1-D6D4-9747-AB49-D66C7DF19342}"/>
              </a:ext>
            </a:extLst>
          </p:cNvPr>
          <p:cNvSpPr txBox="1"/>
          <p:nvPr/>
        </p:nvSpPr>
        <p:spPr>
          <a:xfrm>
            <a:off x="4040211" y="1868960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9E7004E-4997-5841-B2DD-8F6151E4CE8A}"/>
              </a:ext>
            </a:extLst>
          </p:cNvPr>
          <p:cNvSpPr txBox="1"/>
          <p:nvPr/>
        </p:nvSpPr>
        <p:spPr>
          <a:xfrm>
            <a:off x="245863" y="3079632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LNMC B Cells</a:t>
            </a:r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E4B53AE1-296E-8A45-91A0-9E72AFAF2E9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32" y="3417114"/>
            <a:ext cx="778114" cy="731520"/>
          </a:xfrm>
          <a:prstGeom prst="rect">
            <a:avLst/>
          </a:prstGeom>
        </p:spPr>
      </p:pic>
      <p:sp>
        <p:nvSpPr>
          <p:cNvPr id="163" name="TextBox 162">
            <a:extLst>
              <a:ext uri="{FF2B5EF4-FFF2-40B4-BE49-F238E27FC236}">
                <a16:creationId xmlns:a16="http://schemas.microsoft.com/office/drawing/2014/main" id="{3882763A-B606-DE44-8B6A-4D58A45DC182}"/>
              </a:ext>
            </a:extLst>
          </p:cNvPr>
          <p:cNvSpPr txBox="1"/>
          <p:nvPr/>
        </p:nvSpPr>
        <p:spPr>
          <a:xfrm rot="16200000">
            <a:off x="367236" y="380329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pic>
        <p:nvPicPr>
          <p:cNvPr id="164" name="Picture 163">
            <a:extLst>
              <a:ext uri="{FF2B5EF4-FFF2-40B4-BE49-F238E27FC236}">
                <a16:creationId xmlns:a16="http://schemas.microsoft.com/office/drawing/2014/main" id="{BE99EEEF-13EC-2645-AB8E-8EA04BA8D41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412" y="3417114"/>
            <a:ext cx="778114" cy="731520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6AFCC101-8A29-9245-98DC-0F7CBC94B3E2}"/>
              </a:ext>
            </a:extLst>
          </p:cNvPr>
          <p:cNvSpPr txBox="1"/>
          <p:nvPr/>
        </p:nvSpPr>
        <p:spPr>
          <a:xfrm rot="16200000">
            <a:off x="1385201" y="3805604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FSC-W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FB4B21E-1147-984B-BA7D-2577D298F85B}"/>
              </a:ext>
            </a:extLst>
          </p:cNvPr>
          <p:cNvSpPr txBox="1"/>
          <p:nvPr/>
        </p:nvSpPr>
        <p:spPr>
          <a:xfrm>
            <a:off x="743294" y="4127948"/>
            <a:ext cx="578644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B77CC2-8958-2544-BB33-F12ED438C116}"/>
              </a:ext>
            </a:extLst>
          </p:cNvPr>
          <p:cNvSpPr txBox="1"/>
          <p:nvPr/>
        </p:nvSpPr>
        <p:spPr>
          <a:xfrm>
            <a:off x="1765551" y="4127948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3E0CF378-C708-4B42-92FB-498465AF7A3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732" y="3417114"/>
            <a:ext cx="745498" cy="731520"/>
          </a:xfrm>
          <a:prstGeom prst="rect">
            <a:avLst/>
          </a:prstGeom>
        </p:spPr>
      </p:pic>
      <p:sp>
        <p:nvSpPr>
          <p:cNvPr id="169" name="TextBox 168">
            <a:extLst>
              <a:ext uri="{FF2B5EF4-FFF2-40B4-BE49-F238E27FC236}">
                <a16:creationId xmlns:a16="http://schemas.microsoft.com/office/drawing/2014/main" id="{3679F290-A49E-9841-BB2F-C51BD00CFE10}"/>
              </a:ext>
            </a:extLst>
          </p:cNvPr>
          <p:cNvSpPr txBox="1"/>
          <p:nvPr/>
        </p:nvSpPr>
        <p:spPr>
          <a:xfrm rot="16200000">
            <a:off x="2347106" y="3774794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CB5E897-F155-E743-A9C9-8DF1AEA843AF}"/>
              </a:ext>
            </a:extLst>
          </p:cNvPr>
          <p:cNvSpPr txBox="1"/>
          <p:nvPr/>
        </p:nvSpPr>
        <p:spPr>
          <a:xfrm>
            <a:off x="2695265" y="4127948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BD2A876E-A11A-104D-9FC9-C13D324EDACF}"/>
              </a:ext>
            </a:extLst>
          </p:cNvPr>
          <p:cNvCxnSpPr>
            <a:cxnSpLocks/>
          </p:cNvCxnSpPr>
          <p:nvPr/>
        </p:nvCxnSpPr>
        <p:spPr>
          <a:xfrm>
            <a:off x="3430240" y="3930427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5BE1CD80-2223-3F46-842F-3BBFA35B4CA5}"/>
              </a:ext>
            </a:extLst>
          </p:cNvPr>
          <p:cNvSpPr txBox="1"/>
          <p:nvPr/>
        </p:nvSpPr>
        <p:spPr>
          <a:xfrm>
            <a:off x="3388004" y="3748333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CD19</a:t>
            </a:r>
            <a:r>
              <a:rPr lang="en-US" sz="759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80D345D-C406-B946-9DEC-D2D6E454D3B0}"/>
              </a:ext>
            </a:extLst>
          </p:cNvPr>
          <p:cNvSpPr txBox="1"/>
          <p:nvPr/>
        </p:nvSpPr>
        <p:spPr>
          <a:xfrm rot="16200000">
            <a:off x="3650585" y="3743543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2C71C62C-9242-0640-A3E5-4792FEF43B6D}"/>
              </a:ext>
            </a:extLst>
          </p:cNvPr>
          <p:cNvSpPr txBox="1"/>
          <p:nvPr/>
        </p:nvSpPr>
        <p:spPr>
          <a:xfrm>
            <a:off x="4017254" y="4116265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endParaRPr lang="en-US" sz="75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5" name="Picture 174">
            <a:extLst>
              <a:ext uri="{FF2B5EF4-FFF2-40B4-BE49-F238E27FC236}">
                <a16:creationId xmlns:a16="http://schemas.microsoft.com/office/drawing/2014/main" id="{AFFAAC51-1052-B84F-9CCD-9E427C9102F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25" y="3404943"/>
            <a:ext cx="745498" cy="731520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80A01E56-4D04-FC48-918F-2CED8231055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378" y="3401121"/>
            <a:ext cx="754669" cy="731520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E8F68295-7088-494E-895F-6BD14413719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957" y="3404143"/>
            <a:ext cx="754669" cy="731520"/>
          </a:xfrm>
          <a:prstGeom prst="rect">
            <a:avLst/>
          </a:prstGeom>
        </p:spPr>
      </p:pic>
      <p:sp>
        <p:nvSpPr>
          <p:cNvPr id="178" name="TextBox 177">
            <a:extLst>
              <a:ext uri="{FF2B5EF4-FFF2-40B4-BE49-F238E27FC236}">
                <a16:creationId xmlns:a16="http://schemas.microsoft.com/office/drawing/2014/main" id="{802D0FE8-6A3A-1C47-83AB-C4A9F22913E1}"/>
              </a:ext>
            </a:extLst>
          </p:cNvPr>
          <p:cNvSpPr txBox="1"/>
          <p:nvPr/>
        </p:nvSpPr>
        <p:spPr>
          <a:xfrm>
            <a:off x="4053657" y="3188457"/>
            <a:ext cx="66929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83B08BA-847E-9647-836F-7647E028F8C9}"/>
              </a:ext>
            </a:extLst>
          </p:cNvPr>
          <p:cNvSpPr txBox="1"/>
          <p:nvPr/>
        </p:nvSpPr>
        <p:spPr>
          <a:xfrm>
            <a:off x="4849064" y="3200318"/>
            <a:ext cx="66929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Pre-ART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6E36AFA1-56D3-FE4A-8607-6878516CCAD9}"/>
              </a:ext>
            </a:extLst>
          </p:cNvPr>
          <p:cNvSpPr txBox="1"/>
          <p:nvPr/>
        </p:nvSpPr>
        <p:spPr>
          <a:xfrm>
            <a:off x="5627734" y="3207459"/>
            <a:ext cx="754666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Post-ART</a:t>
            </a: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F753AEA3-428A-E842-9130-DD78FA81B0B5}"/>
              </a:ext>
            </a:extLst>
          </p:cNvPr>
          <p:cNvCxnSpPr>
            <a:cxnSpLocks/>
          </p:cNvCxnSpPr>
          <p:nvPr/>
        </p:nvCxnSpPr>
        <p:spPr>
          <a:xfrm>
            <a:off x="3215521" y="5837185"/>
            <a:ext cx="367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33946DF2-9ED3-0546-88CD-83667DCCC181}"/>
              </a:ext>
            </a:extLst>
          </p:cNvPr>
          <p:cNvCxnSpPr>
            <a:cxnSpLocks/>
          </p:cNvCxnSpPr>
          <p:nvPr/>
        </p:nvCxnSpPr>
        <p:spPr>
          <a:xfrm>
            <a:off x="3217011" y="4362589"/>
            <a:ext cx="0" cy="14824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EED485D9-42F3-B940-ACF6-34C5D491DC68}"/>
              </a:ext>
            </a:extLst>
          </p:cNvPr>
          <p:cNvCxnSpPr>
            <a:cxnSpLocks/>
            <a:stCxn id="184" idx="3"/>
          </p:cNvCxnSpPr>
          <p:nvPr/>
        </p:nvCxnSpPr>
        <p:spPr>
          <a:xfrm flipV="1">
            <a:off x="3894351" y="4857028"/>
            <a:ext cx="0" cy="688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E889610F-BACB-E94A-8208-41CA90699377}"/>
              </a:ext>
            </a:extLst>
          </p:cNvPr>
          <p:cNvSpPr txBox="1"/>
          <p:nvPr/>
        </p:nvSpPr>
        <p:spPr>
          <a:xfrm rot="16200000">
            <a:off x="3640712" y="5694173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05B696D-22AE-8646-AA50-9A86186AE138}"/>
              </a:ext>
            </a:extLst>
          </p:cNvPr>
          <p:cNvSpPr txBox="1"/>
          <p:nvPr/>
        </p:nvSpPr>
        <p:spPr>
          <a:xfrm>
            <a:off x="4018187" y="6083449"/>
            <a:ext cx="507278" cy="20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9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endParaRPr lang="en-US" sz="75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6" name="Picture 185">
            <a:extLst>
              <a:ext uri="{FF2B5EF4-FFF2-40B4-BE49-F238E27FC236}">
                <a16:creationId xmlns:a16="http://schemas.microsoft.com/office/drawing/2014/main" id="{363A5A1F-A430-7542-BD51-24BFF177155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459" y="5388207"/>
            <a:ext cx="745498" cy="731520"/>
          </a:xfrm>
          <a:prstGeom prst="rect">
            <a:avLst/>
          </a:prstGeom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0987118C-2D34-BA41-8EE8-E123AD733585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833" y="5385563"/>
            <a:ext cx="754669" cy="731520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CA46CC68-D239-7244-B3C1-79087082327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544" y="5386195"/>
            <a:ext cx="754669" cy="731520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CC7DB9D1-183E-7F47-B8A5-F5AC1F2FE415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336" y="4474412"/>
            <a:ext cx="731520" cy="717804"/>
          </a:xfrm>
          <a:prstGeom prst="rect">
            <a:avLst/>
          </a:prstGeom>
        </p:spPr>
      </p:pic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DC689844-796A-D24E-A3DC-6C0169865EF6}"/>
              </a:ext>
            </a:extLst>
          </p:cNvPr>
          <p:cNvCxnSpPr>
            <a:cxnSpLocks/>
          </p:cNvCxnSpPr>
          <p:nvPr/>
        </p:nvCxnSpPr>
        <p:spPr>
          <a:xfrm rot="5400000">
            <a:off x="4071925" y="4316136"/>
            <a:ext cx="5786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1" name="Picture 190">
            <a:extLst>
              <a:ext uri="{FF2B5EF4-FFF2-40B4-BE49-F238E27FC236}">
                <a16:creationId xmlns:a16="http://schemas.microsoft.com/office/drawing/2014/main" id="{9D89B4DE-A593-9D41-A36A-51B48E31AF64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673" y="4462433"/>
            <a:ext cx="745236" cy="722376"/>
          </a:xfrm>
          <a:prstGeom prst="rect">
            <a:avLst/>
          </a:prstGeom>
        </p:spPr>
      </p:pic>
      <p:pic>
        <p:nvPicPr>
          <p:cNvPr id="192" name="Picture 191">
            <a:extLst>
              <a:ext uri="{FF2B5EF4-FFF2-40B4-BE49-F238E27FC236}">
                <a16:creationId xmlns:a16="http://schemas.microsoft.com/office/drawing/2014/main" id="{C3496BBB-8E2D-0C4E-941A-FCB90CAF191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063" y="4473841"/>
            <a:ext cx="745236" cy="722376"/>
          </a:xfrm>
          <a:prstGeom prst="rect">
            <a:avLst/>
          </a:prstGeom>
        </p:spPr>
      </p:pic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153424F4-E746-8247-AFEC-EE3A3CD74FA0}"/>
              </a:ext>
            </a:extLst>
          </p:cNvPr>
          <p:cNvCxnSpPr>
            <a:cxnSpLocks/>
          </p:cNvCxnSpPr>
          <p:nvPr/>
        </p:nvCxnSpPr>
        <p:spPr>
          <a:xfrm rot="5400000" flipV="1">
            <a:off x="4690989" y="5847629"/>
            <a:ext cx="0" cy="688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2A92642D-8A57-9541-8E9E-30053ABA7493}"/>
              </a:ext>
            </a:extLst>
          </p:cNvPr>
          <p:cNvCxnSpPr>
            <a:cxnSpLocks/>
          </p:cNvCxnSpPr>
          <p:nvPr/>
        </p:nvCxnSpPr>
        <p:spPr>
          <a:xfrm rot="5400000" flipV="1">
            <a:off x="4748333" y="3888485"/>
            <a:ext cx="0" cy="688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DAC339A0-4B51-8347-BAE5-7DF9663927A5}"/>
              </a:ext>
            </a:extLst>
          </p:cNvPr>
          <p:cNvSpPr txBox="1"/>
          <p:nvPr/>
        </p:nvSpPr>
        <p:spPr>
          <a:xfrm>
            <a:off x="4064646" y="3276031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B7F254D-2A2E-3E4C-A8C1-8FA936203B05}"/>
              </a:ext>
            </a:extLst>
          </p:cNvPr>
          <p:cNvSpPr txBox="1"/>
          <p:nvPr/>
        </p:nvSpPr>
        <p:spPr>
          <a:xfrm>
            <a:off x="4066501" y="3434023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03F0906D-509F-E943-A7E3-44C930144D79}"/>
              </a:ext>
            </a:extLst>
          </p:cNvPr>
          <p:cNvSpPr txBox="1"/>
          <p:nvPr/>
        </p:nvSpPr>
        <p:spPr>
          <a:xfrm>
            <a:off x="4074574" y="3637524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10679B24-EE2C-A043-B3A3-292723A5221D}"/>
              </a:ext>
            </a:extLst>
          </p:cNvPr>
          <p:cNvSpPr txBox="1"/>
          <p:nvPr/>
        </p:nvSpPr>
        <p:spPr>
          <a:xfrm>
            <a:off x="4355215" y="3660289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EE375D1-83AE-3C47-8D66-69714AAAF266}"/>
              </a:ext>
            </a:extLst>
          </p:cNvPr>
          <p:cNvSpPr txBox="1"/>
          <p:nvPr/>
        </p:nvSpPr>
        <p:spPr>
          <a:xfrm>
            <a:off x="4317662" y="4687437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9436D1A1-3083-2D4D-8B18-543DE7B64F0F}"/>
              </a:ext>
            </a:extLst>
          </p:cNvPr>
          <p:cNvSpPr txBox="1"/>
          <p:nvPr/>
        </p:nvSpPr>
        <p:spPr>
          <a:xfrm>
            <a:off x="4347009" y="4904915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036FA9F-E8B1-E740-A619-0F9F24089773}"/>
              </a:ext>
            </a:extLst>
          </p:cNvPr>
          <p:cNvSpPr txBox="1"/>
          <p:nvPr/>
        </p:nvSpPr>
        <p:spPr>
          <a:xfrm>
            <a:off x="4077111" y="5831709"/>
            <a:ext cx="295606" cy="24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FA02758-F96A-4949-87EF-ACCEEA52012B}"/>
              </a:ext>
            </a:extLst>
          </p:cNvPr>
          <p:cNvSpPr txBox="1"/>
          <p:nvPr/>
        </p:nvSpPr>
        <p:spPr>
          <a:xfrm>
            <a:off x="475693" y="4599204"/>
            <a:ext cx="191430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ASC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Germinal center</a:t>
            </a:r>
          </a:p>
          <a:p>
            <a:pPr marL="228600" indent="-228600">
              <a:buAutoNum type="arabicPeriod"/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Naïve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</a:p>
          <a:p>
            <a:pPr marL="228600" indent="-228600">
              <a:buAutoNum type="arabicPeriod"/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</a:p>
          <a:p>
            <a:pPr marL="228600" indent="-228600"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  <a:p>
            <a:pPr marL="228600" indent="-228600">
              <a:buAutoNum type="arabicPeriod"/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/CD27 double negative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0AD37418-965B-4C44-8C1C-90789F97AD6E}"/>
              </a:ext>
            </a:extLst>
          </p:cNvPr>
          <p:cNvSpPr txBox="1"/>
          <p:nvPr/>
        </p:nvSpPr>
        <p:spPr>
          <a:xfrm>
            <a:off x="20566" y="305268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05F0C70-5DA5-AB46-A1D2-BA1CC96E6C17}"/>
              </a:ext>
            </a:extLst>
          </p:cNvPr>
          <p:cNvSpPr txBox="1"/>
          <p:nvPr/>
        </p:nvSpPr>
        <p:spPr>
          <a:xfrm>
            <a:off x="37233" y="651980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91490B-186F-5F42-AACD-3742164E220A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64745" y="6829277"/>
            <a:ext cx="1336802" cy="1563624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F3D62D97-2CF5-F348-AA42-5938188F33C9}"/>
              </a:ext>
            </a:extLst>
          </p:cNvPr>
          <p:cNvSpPr txBox="1"/>
          <p:nvPr/>
        </p:nvSpPr>
        <p:spPr>
          <a:xfrm>
            <a:off x="1682682" y="651503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8B0EDC-C02E-DB40-8958-07751612EE8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927817" y="6826959"/>
            <a:ext cx="1331976" cy="155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708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138545"/>
            <a:ext cx="2336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SUPPLEMENTARY FIGURE 6 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2AC33C0-9C58-BA4D-98AF-8092C5832791}"/>
              </a:ext>
            </a:extLst>
          </p:cNvPr>
          <p:cNvSpPr txBox="1"/>
          <p:nvPr/>
        </p:nvSpPr>
        <p:spPr>
          <a:xfrm>
            <a:off x="56232" y="703978"/>
            <a:ext cx="411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13F60C0-9A2B-FD4A-8946-18AAB7F2AF7A}"/>
              </a:ext>
            </a:extLst>
          </p:cNvPr>
          <p:cNvSpPr txBox="1"/>
          <p:nvPr/>
        </p:nvSpPr>
        <p:spPr>
          <a:xfrm>
            <a:off x="68961" y="2264122"/>
            <a:ext cx="41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AF2D47-E6C8-3E4D-9D06-53497373C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41" y="814436"/>
            <a:ext cx="1143000" cy="1371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E06212-A1B4-8948-BD39-157F5FF18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147" y="814436"/>
            <a:ext cx="1096260" cy="1371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04576C-8ABA-364C-ADAF-87351F23A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509" y="814436"/>
            <a:ext cx="1096260" cy="1371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128DB4A-B7E8-6440-A6A3-19B3BC95B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517" y="2400756"/>
            <a:ext cx="1143000" cy="137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38E1A6A-46B3-FA4C-B3CC-B9A56426F0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6421" y="2400756"/>
            <a:ext cx="1096260" cy="1371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66DA400-12B9-8040-9512-D2560DB0C2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8849" y="2400756"/>
            <a:ext cx="1096260" cy="137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94C1A2-E987-B341-9DD5-B7CA865D68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3543" y="814436"/>
            <a:ext cx="1092200" cy="13766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87C882-9F1E-D040-91AF-16D5E4DDE6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4845" y="814436"/>
            <a:ext cx="1092200" cy="13766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94ACB7-F6A5-7C4A-813F-5A7DED0B84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9685" y="2400756"/>
            <a:ext cx="1092200" cy="13766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EB5AEE-E392-F841-BB2D-9B850B212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58053" y="2400756"/>
            <a:ext cx="1092200" cy="137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6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BBB5B5B1-5E25-A046-AE75-4BFDD9A8F452}"/>
              </a:ext>
            </a:extLst>
          </p:cNvPr>
          <p:cNvSpPr txBox="1"/>
          <p:nvPr/>
        </p:nvSpPr>
        <p:spPr>
          <a:xfrm>
            <a:off x="0" y="19601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3505BE-57F3-BC4A-9A18-9061C388F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294" y="1148086"/>
            <a:ext cx="1214684" cy="14630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AF0D9E-37A2-9742-AA69-1546E5A15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98" y="1148086"/>
            <a:ext cx="1194967" cy="1463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B831D8-158C-E54F-8BD9-7EDF48814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291" y="1148086"/>
            <a:ext cx="1243135" cy="14630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8ED1D1-9715-2442-BFED-3A1E386D0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0639" y="1148086"/>
            <a:ext cx="1300480" cy="14630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EA83743-B811-D44E-BEB9-380CF43E5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263" y="2857789"/>
            <a:ext cx="1219200" cy="14630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9B1813-28C0-544D-8671-8A99A23A62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2647" y="2857789"/>
            <a:ext cx="12192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14496E-A55A-C645-B1F3-0A6A3052D2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2043" y="2857789"/>
            <a:ext cx="1214684" cy="1463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AAF8EE-FCC0-5448-8752-75504B6C3A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178" y="2857789"/>
            <a:ext cx="1300480" cy="1463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E0FE9C-734F-6A47-BCC4-A96F5DC070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08971" y="2857789"/>
            <a:ext cx="130048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89BD9B-7C43-274A-B753-B6BBECD5EB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299" y="4600706"/>
            <a:ext cx="1295964" cy="1463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9F6709-0117-334D-838A-58BF3FDAA74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48401" y="4600706"/>
            <a:ext cx="1295964" cy="1463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9CA17F-52B4-FC44-8489-E7378C73213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17295" y="4600706"/>
            <a:ext cx="1236563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2C024C-A187-734B-8EFC-9D39DCE818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29000" y="4600706"/>
            <a:ext cx="1295964" cy="146304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8F45D6B-BF32-D74A-8D40-B06508FA393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13971" y="4600706"/>
            <a:ext cx="1264356" cy="14630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7C8760A-231F-BE42-852F-68A66ECC5C5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66753" y="4600706"/>
            <a:ext cx="1228231" cy="14630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7114B43-6EE5-A54E-A450-4809E19A466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4267" y="6309433"/>
            <a:ext cx="1232747" cy="146304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5270F36-FFF7-124B-8C07-7A2CE56CC9D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69250" y="6309433"/>
            <a:ext cx="1304996" cy="146304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11D1128-917B-D54E-8A7A-5B9E8FB469E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57122" y="6309433"/>
            <a:ext cx="1264356" cy="146304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21F0D47-610B-F245-B849-B965F5AD862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305563" y="6309433"/>
            <a:ext cx="1295964" cy="14630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D1F83BE-F1DF-4F44-8722-4A617A84BD5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388347" y="6309433"/>
            <a:ext cx="1332089" cy="146304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5356E40-58CB-024E-8C2D-2661FA50B34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502959" y="6309433"/>
            <a:ext cx="1264356" cy="146304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CAE8493-AA0D-3D42-8DFB-97F157AAB546}"/>
              </a:ext>
            </a:extLst>
          </p:cNvPr>
          <p:cNvSpPr txBox="1"/>
          <p:nvPr/>
        </p:nvSpPr>
        <p:spPr>
          <a:xfrm>
            <a:off x="103364" y="790878"/>
            <a:ext cx="24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031349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4091397E-891A-AE41-AC3F-4F822462E43E}"/>
              </a:ext>
            </a:extLst>
          </p:cNvPr>
          <p:cNvSpPr txBox="1"/>
          <p:nvPr/>
        </p:nvSpPr>
        <p:spPr>
          <a:xfrm>
            <a:off x="357790" y="692204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Pre-ART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B73440-56FA-0B49-8694-33C93FD963D6}"/>
              </a:ext>
            </a:extLst>
          </p:cNvPr>
          <p:cNvSpPr txBox="1"/>
          <p:nvPr/>
        </p:nvSpPr>
        <p:spPr>
          <a:xfrm>
            <a:off x="357790" y="3091684"/>
            <a:ext cx="7393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Post-ART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DD883756-9250-574F-8418-58292E524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397837"/>
              </p:ext>
            </p:extLst>
          </p:nvPr>
        </p:nvGraphicFramePr>
        <p:xfrm>
          <a:off x="18643" y="955189"/>
          <a:ext cx="6786759" cy="1826934"/>
        </p:xfrm>
        <a:graphic>
          <a:graphicData uri="http://schemas.openxmlformats.org/drawingml/2006/table">
            <a:tbl>
              <a:tblPr/>
              <a:tblGrid>
                <a:gridCol w="491155">
                  <a:extLst>
                    <a:ext uri="{9D8B030D-6E8A-4147-A177-3AD203B41FA5}">
                      <a16:colId xmlns:a16="http://schemas.microsoft.com/office/drawing/2014/main" val="3266059117"/>
                    </a:ext>
                  </a:extLst>
                </a:gridCol>
                <a:gridCol w="542167">
                  <a:extLst>
                    <a:ext uri="{9D8B030D-6E8A-4147-A177-3AD203B41FA5}">
                      <a16:colId xmlns:a16="http://schemas.microsoft.com/office/drawing/2014/main" val="2361596940"/>
                    </a:ext>
                  </a:extLst>
                </a:gridCol>
                <a:gridCol w="623086">
                  <a:extLst>
                    <a:ext uri="{9D8B030D-6E8A-4147-A177-3AD203B41FA5}">
                      <a16:colId xmlns:a16="http://schemas.microsoft.com/office/drawing/2014/main" val="3852813503"/>
                    </a:ext>
                  </a:extLst>
                </a:gridCol>
                <a:gridCol w="631179">
                  <a:extLst>
                    <a:ext uri="{9D8B030D-6E8A-4147-A177-3AD203B41FA5}">
                      <a16:colId xmlns:a16="http://schemas.microsoft.com/office/drawing/2014/main" val="1865178072"/>
                    </a:ext>
                  </a:extLst>
                </a:gridCol>
                <a:gridCol w="542166">
                  <a:extLst>
                    <a:ext uri="{9D8B030D-6E8A-4147-A177-3AD203B41FA5}">
                      <a16:colId xmlns:a16="http://schemas.microsoft.com/office/drawing/2014/main" val="2995405032"/>
                    </a:ext>
                  </a:extLst>
                </a:gridCol>
                <a:gridCol w="558351">
                  <a:extLst>
                    <a:ext uri="{9D8B030D-6E8A-4147-A177-3AD203B41FA5}">
                      <a16:colId xmlns:a16="http://schemas.microsoft.com/office/drawing/2014/main" val="162185083"/>
                    </a:ext>
                  </a:extLst>
                </a:gridCol>
                <a:gridCol w="485522">
                  <a:extLst>
                    <a:ext uri="{9D8B030D-6E8A-4147-A177-3AD203B41FA5}">
                      <a16:colId xmlns:a16="http://schemas.microsoft.com/office/drawing/2014/main" val="1592404537"/>
                    </a:ext>
                  </a:extLst>
                </a:gridCol>
                <a:gridCol w="509798">
                  <a:extLst>
                    <a:ext uri="{9D8B030D-6E8A-4147-A177-3AD203B41FA5}">
                      <a16:colId xmlns:a16="http://schemas.microsoft.com/office/drawing/2014/main" val="4159968213"/>
                    </a:ext>
                  </a:extLst>
                </a:gridCol>
                <a:gridCol w="631179">
                  <a:extLst>
                    <a:ext uri="{9D8B030D-6E8A-4147-A177-3AD203B41FA5}">
                      <a16:colId xmlns:a16="http://schemas.microsoft.com/office/drawing/2014/main" val="2327689630"/>
                    </a:ext>
                  </a:extLst>
                </a:gridCol>
                <a:gridCol w="623087">
                  <a:extLst>
                    <a:ext uri="{9D8B030D-6E8A-4147-A177-3AD203B41FA5}">
                      <a16:colId xmlns:a16="http://schemas.microsoft.com/office/drawing/2014/main" val="898236344"/>
                    </a:ext>
                  </a:extLst>
                </a:gridCol>
                <a:gridCol w="623086">
                  <a:extLst>
                    <a:ext uri="{9D8B030D-6E8A-4147-A177-3AD203B41FA5}">
                      <a16:colId xmlns:a16="http://schemas.microsoft.com/office/drawing/2014/main" val="676939358"/>
                    </a:ext>
                  </a:extLst>
                </a:gridCol>
                <a:gridCol w="525983">
                  <a:extLst>
                    <a:ext uri="{9D8B030D-6E8A-4147-A177-3AD203B41FA5}">
                      <a16:colId xmlns:a16="http://schemas.microsoft.com/office/drawing/2014/main" val="2339311427"/>
                    </a:ext>
                  </a:extLst>
                </a:gridCol>
              </a:tblGrid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subset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IL-27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CXCL9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</a:t>
                      </a:r>
                      <a:r>
                        <a:rPr lang="el-G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IgA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IgM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sCD25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15362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GCBC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0.244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0.023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0.320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0.365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-0.0838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-0.109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0.306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0.4455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0.450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0.5039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583261"/>
                  </a:ext>
                </a:extLst>
              </a:tr>
              <a:tr h="174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DNBC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0.328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-0.050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0.5622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0.609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-0.0912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0.155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0.406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0.484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0.430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0.428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525926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0.302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0.191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0.323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r=0.540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-0.113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0.156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0.2941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0.680 ***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0.713 ***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r= 0.415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283612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116542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548833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subset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MCP-1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IL-6R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sCD14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D-dimer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MPO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</a:t>
                      </a:r>
                      <a:r>
                        <a:rPr lang="el-GR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ϒ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sPD-1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03623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GCBC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r= 0.169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0.614 **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0.5324 * 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0.131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0.668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0.047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0.281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0.196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-0.092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-0.231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-0.007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045647"/>
                  </a:ext>
                </a:extLst>
              </a:tr>
              <a:tr h="174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DNBC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0.446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0.727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0.636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-0.182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0.709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0.255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0.355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-0.0727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-0.3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-0.418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973671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0.082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0.564 *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0.364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0.489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0.082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0.371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0.111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-0.075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-0.414</a:t>
                      </a:r>
                    </a:p>
                  </a:txBody>
                  <a:tcPr marL="5282" marR="5282" marT="5282" marB="0" anchor="b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0.018</a:t>
                      </a: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364659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DA797F85-5F8A-4B44-A4F5-03860B917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97058"/>
              </p:ext>
            </p:extLst>
          </p:nvPr>
        </p:nvGraphicFramePr>
        <p:xfrm>
          <a:off x="13008" y="3341861"/>
          <a:ext cx="6857130" cy="1673750"/>
        </p:xfrm>
        <a:graphic>
          <a:graphicData uri="http://schemas.openxmlformats.org/drawingml/2006/table">
            <a:tbl>
              <a:tblPr/>
              <a:tblGrid>
                <a:gridCol w="423962">
                  <a:extLst>
                    <a:ext uri="{9D8B030D-6E8A-4147-A177-3AD203B41FA5}">
                      <a16:colId xmlns:a16="http://schemas.microsoft.com/office/drawing/2014/main" val="538642676"/>
                    </a:ext>
                  </a:extLst>
                </a:gridCol>
                <a:gridCol w="574534">
                  <a:extLst>
                    <a:ext uri="{9D8B030D-6E8A-4147-A177-3AD203B41FA5}">
                      <a16:colId xmlns:a16="http://schemas.microsoft.com/office/drawing/2014/main" val="2623400987"/>
                    </a:ext>
                  </a:extLst>
                </a:gridCol>
                <a:gridCol w="582627">
                  <a:extLst>
                    <a:ext uri="{9D8B030D-6E8A-4147-A177-3AD203B41FA5}">
                      <a16:colId xmlns:a16="http://schemas.microsoft.com/office/drawing/2014/main" val="2599072293"/>
                    </a:ext>
                  </a:extLst>
                </a:gridCol>
                <a:gridCol w="542166">
                  <a:extLst>
                    <a:ext uri="{9D8B030D-6E8A-4147-A177-3AD203B41FA5}">
                      <a16:colId xmlns:a16="http://schemas.microsoft.com/office/drawing/2014/main" val="242375548"/>
                    </a:ext>
                  </a:extLst>
                </a:gridCol>
                <a:gridCol w="574535">
                  <a:extLst>
                    <a:ext uri="{9D8B030D-6E8A-4147-A177-3AD203B41FA5}">
                      <a16:colId xmlns:a16="http://schemas.microsoft.com/office/drawing/2014/main" val="3050599464"/>
                    </a:ext>
                  </a:extLst>
                </a:gridCol>
                <a:gridCol w="623087">
                  <a:extLst>
                    <a:ext uri="{9D8B030D-6E8A-4147-A177-3AD203B41FA5}">
                      <a16:colId xmlns:a16="http://schemas.microsoft.com/office/drawing/2014/main" val="2509895946"/>
                    </a:ext>
                  </a:extLst>
                </a:gridCol>
                <a:gridCol w="550258">
                  <a:extLst>
                    <a:ext uri="{9D8B030D-6E8A-4147-A177-3AD203B41FA5}">
                      <a16:colId xmlns:a16="http://schemas.microsoft.com/office/drawing/2014/main" val="2095237337"/>
                    </a:ext>
                  </a:extLst>
                </a:gridCol>
                <a:gridCol w="623087">
                  <a:extLst>
                    <a:ext uri="{9D8B030D-6E8A-4147-A177-3AD203B41FA5}">
                      <a16:colId xmlns:a16="http://schemas.microsoft.com/office/drawing/2014/main" val="217991667"/>
                    </a:ext>
                  </a:extLst>
                </a:gridCol>
                <a:gridCol w="574534">
                  <a:extLst>
                    <a:ext uri="{9D8B030D-6E8A-4147-A177-3AD203B41FA5}">
                      <a16:colId xmlns:a16="http://schemas.microsoft.com/office/drawing/2014/main" val="3784551549"/>
                    </a:ext>
                  </a:extLst>
                </a:gridCol>
                <a:gridCol w="509798">
                  <a:extLst>
                    <a:ext uri="{9D8B030D-6E8A-4147-A177-3AD203B41FA5}">
                      <a16:colId xmlns:a16="http://schemas.microsoft.com/office/drawing/2014/main" val="2289912982"/>
                    </a:ext>
                  </a:extLst>
                </a:gridCol>
                <a:gridCol w="631179">
                  <a:extLst>
                    <a:ext uri="{9D8B030D-6E8A-4147-A177-3AD203B41FA5}">
                      <a16:colId xmlns:a16="http://schemas.microsoft.com/office/drawing/2014/main" val="696120252"/>
                    </a:ext>
                  </a:extLst>
                </a:gridCol>
                <a:gridCol w="647363">
                  <a:extLst>
                    <a:ext uri="{9D8B030D-6E8A-4147-A177-3AD203B41FA5}">
                      <a16:colId xmlns:a16="http://schemas.microsoft.com/office/drawing/2014/main" val="2318856052"/>
                    </a:ext>
                  </a:extLst>
                </a:gridCol>
              </a:tblGrid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subset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IL-27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MIP3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CXCL9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</a:t>
                      </a:r>
                      <a:r>
                        <a:rPr lang="el-GR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IgA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IgM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sCD25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098230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GCBC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0.0841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-0.0254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-0.140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0.0252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0.0792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-0.162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0.312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0.181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0.195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-0.00282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088524"/>
                  </a:ext>
                </a:extLst>
              </a:tr>
              <a:tr h="174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DNBC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-0.0547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-0.0753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-0.133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0.0175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0.00980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-0.-506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0.4337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0.461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0.274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-0.195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546163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-0.118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0.1304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-0.078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-0.027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-0.091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-0.268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0.5088 *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0.441 *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0.236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-0.136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53177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82" marR="5282" marT="52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939299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subset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l-GR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MCP-1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IL-6R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sCD14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D-dimer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MPO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</a:t>
                      </a:r>
                      <a:r>
                        <a:rPr lang="el-GR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ϒ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sPD-1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71408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GCBC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-0.0857 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0.0571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-0.379 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-0.025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-0.207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-0.196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0.189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-0.243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-0.443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0.318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-0.196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959663"/>
                  </a:ext>
                </a:extLst>
              </a:tr>
              <a:tr h="174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DNBC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0.0220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-0.121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0.0220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-0.253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-0.0275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-0.264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0.225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-0.137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-0.126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-0.0385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-0.258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490471"/>
                  </a:ext>
                </a:extLst>
              </a:tr>
              <a:tr h="1531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0.026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-0.109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0.235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-0.4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-0.356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0.038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-0.332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-0.162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0.0765</a:t>
                      </a:r>
                    </a:p>
                  </a:txBody>
                  <a:tcPr marL="5282" marR="5282" marT="5282" marB="0" anchor="ctr">
                    <a:lnL>
                      <a:noFill/>
                    </a:lnL>
                    <a:lnR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-0.620 *</a:t>
                      </a:r>
                    </a:p>
                  </a:txBody>
                  <a:tcPr marL="5282" marR="5282" marT="5282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89988"/>
                  </a:ext>
                </a:extLst>
              </a:tr>
            </a:tbl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id="{7491BAB7-A5EA-1D45-B446-D0BC385E732E}"/>
              </a:ext>
            </a:extLst>
          </p:cNvPr>
          <p:cNvSpPr/>
          <p:nvPr/>
        </p:nvSpPr>
        <p:spPr>
          <a:xfrm>
            <a:off x="35266" y="5208188"/>
            <a:ext cx="2162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Bold indicates significance</a:t>
            </a:r>
          </a:p>
          <a:p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*P &lt; 0.05, **P &lt; 0.01, ***P &lt; 0.001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336E88-48C7-EC44-92F3-BCEC220484D3}"/>
              </a:ext>
            </a:extLst>
          </p:cNvPr>
          <p:cNvSpPr txBox="1"/>
          <p:nvPr/>
        </p:nvSpPr>
        <p:spPr>
          <a:xfrm>
            <a:off x="13008" y="472720"/>
            <a:ext cx="24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B746EF-5E11-7242-B25E-CA7B50EC20D4}"/>
              </a:ext>
            </a:extLst>
          </p:cNvPr>
          <p:cNvSpPr txBox="1"/>
          <p:nvPr/>
        </p:nvSpPr>
        <p:spPr>
          <a:xfrm>
            <a:off x="0" y="19601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79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8DB258-870E-1149-9DB2-44B2D216CD2B}"/>
              </a:ext>
            </a:extLst>
          </p:cNvPr>
          <p:cNvSpPr txBox="1"/>
          <p:nvPr/>
        </p:nvSpPr>
        <p:spPr>
          <a:xfrm>
            <a:off x="3786167" y="289268"/>
            <a:ext cx="425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F66276-BE78-C843-85B2-E0E1302088A6}"/>
              </a:ext>
            </a:extLst>
          </p:cNvPr>
          <p:cNvSpPr txBox="1"/>
          <p:nvPr/>
        </p:nvSpPr>
        <p:spPr>
          <a:xfrm>
            <a:off x="24555" y="357688"/>
            <a:ext cx="425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1C70AA-F24F-7A4B-99BB-217A21AC550D}"/>
              </a:ext>
            </a:extLst>
          </p:cNvPr>
          <p:cNvSpPr txBox="1"/>
          <p:nvPr/>
        </p:nvSpPr>
        <p:spPr>
          <a:xfrm>
            <a:off x="7240" y="2536611"/>
            <a:ext cx="425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EC3F2E8-0F20-4841-8F9D-893D966C941F}"/>
              </a:ext>
            </a:extLst>
          </p:cNvPr>
          <p:cNvGrpSpPr/>
          <p:nvPr/>
        </p:nvGrpSpPr>
        <p:grpSpPr>
          <a:xfrm>
            <a:off x="7240" y="2679672"/>
            <a:ext cx="2499189" cy="2038399"/>
            <a:chOff x="3028462" y="2665377"/>
            <a:chExt cx="2499189" cy="203839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875AD23-6F12-0A45-BBB2-86B4F05F3CC6}"/>
                </a:ext>
              </a:extLst>
            </p:cNvPr>
            <p:cNvGrpSpPr/>
            <p:nvPr/>
          </p:nvGrpSpPr>
          <p:grpSpPr>
            <a:xfrm>
              <a:off x="3065209" y="2665377"/>
              <a:ext cx="2462442" cy="2038399"/>
              <a:chOff x="315310" y="764433"/>
              <a:chExt cx="2558531" cy="201168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9E8388E-A8E0-7F45-AFB8-164158C8A8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242" y="764433"/>
                <a:ext cx="2479599" cy="2011680"/>
              </a:xfrm>
              <a:prstGeom prst="rect">
                <a:avLst/>
              </a:prstGeom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C0506BF9-789A-4E46-A05A-68E21595CBA6}"/>
                  </a:ext>
                </a:extLst>
              </p:cNvPr>
              <p:cNvSpPr/>
              <p:nvPr/>
            </p:nvSpPr>
            <p:spPr>
              <a:xfrm>
                <a:off x="867103" y="2262352"/>
                <a:ext cx="1143000" cy="3941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BCC2B54-809D-DF4E-9518-39F0568568BC}"/>
                  </a:ext>
                </a:extLst>
              </p:cNvPr>
              <p:cNvSpPr/>
              <p:nvPr/>
            </p:nvSpPr>
            <p:spPr>
              <a:xfrm>
                <a:off x="315310" y="963036"/>
                <a:ext cx="425669" cy="11889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540434B-5B57-5A41-A297-A102E1D23D09}"/>
                </a:ext>
              </a:extLst>
            </p:cNvPr>
            <p:cNvSpPr txBox="1"/>
            <p:nvPr/>
          </p:nvSpPr>
          <p:spPr>
            <a:xfrm>
              <a:off x="3028462" y="3187321"/>
              <a:ext cx="4676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LN Pre-ART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3427B2-4C55-D94B-8820-5BE43339EFDE}"/>
                </a:ext>
              </a:extLst>
            </p:cNvPr>
            <p:cNvSpPr txBox="1"/>
            <p:nvPr/>
          </p:nvSpPr>
          <p:spPr>
            <a:xfrm>
              <a:off x="3028462" y="2851458"/>
              <a:ext cx="4676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LN Post-ART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C1E1A16-3AE0-D44E-8B1F-66ACD6ACE5D4}"/>
                </a:ext>
              </a:extLst>
            </p:cNvPr>
            <p:cNvSpPr txBox="1"/>
            <p:nvPr/>
          </p:nvSpPr>
          <p:spPr>
            <a:xfrm>
              <a:off x="3028462" y="3523184"/>
              <a:ext cx="4676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PB Post-ART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59920A6-8B04-9347-B9F6-01CA3C124953}"/>
                </a:ext>
              </a:extLst>
            </p:cNvPr>
            <p:cNvSpPr txBox="1"/>
            <p:nvPr/>
          </p:nvSpPr>
          <p:spPr>
            <a:xfrm>
              <a:off x="3028462" y="3859047"/>
              <a:ext cx="4676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PB Pre-ART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BB108A-0F61-5840-B417-324901259A7A}"/>
                </a:ext>
              </a:extLst>
            </p:cNvPr>
            <p:cNvSpPr txBox="1"/>
            <p:nvPr/>
          </p:nvSpPr>
          <p:spPr>
            <a:xfrm rot="16200000">
              <a:off x="3412422" y="4253975"/>
              <a:ext cx="4880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LN Post-ART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EC39AB7-867B-BF4E-8059-4DDF4B9A29D5}"/>
                </a:ext>
              </a:extLst>
            </p:cNvPr>
            <p:cNvSpPr txBox="1"/>
            <p:nvPr/>
          </p:nvSpPr>
          <p:spPr>
            <a:xfrm rot="16200000">
              <a:off x="3732171" y="4253975"/>
              <a:ext cx="488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LN Pre-ART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4D85F8-FBDD-154E-AA49-61CC40E1268D}"/>
                </a:ext>
              </a:extLst>
            </p:cNvPr>
            <p:cNvSpPr txBox="1"/>
            <p:nvPr/>
          </p:nvSpPr>
          <p:spPr>
            <a:xfrm rot="16200000">
              <a:off x="4053533" y="4252361"/>
              <a:ext cx="484854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PB Post-ART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7E58B9-37F7-F645-BEFD-F8E98C57AC42}"/>
                </a:ext>
              </a:extLst>
            </p:cNvPr>
            <p:cNvSpPr txBox="1"/>
            <p:nvPr/>
          </p:nvSpPr>
          <p:spPr>
            <a:xfrm rot="16200000">
              <a:off x="4391883" y="4233760"/>
              <a:ext cx="447653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L035 PB Pre-ART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892ECE2-6CE2-5545-90F3-BEB4421E9F50}"/>
              </a:ext>
            </a:extLst>
          </p:cNvPr>
          <p:cNvSpPr txBox="1"/>
          <p:nvPr/>
        </p:nvSpPr>
        <p:spPr>
          <a:xfrm>
            <a:off x="4950161" y="2562575"/>
            <a:ext cx="1261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89278B-6402-674B-A253-172E80BA7A24}"/>
              </a:ext>
            </a:extLst>
          </p:cNvPr>
          <p:cNvSpPr txBox="1"/>
          <p:nvPr/>
        </p:nvSpPr>
        <p:spPr>
          <a:xfrm>
            <a:off x="2583354" y="2575112"/>
            <a:ext cx="1261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D1225B6-0479-504B-B277-E5440F08E0D8}"/>
              </a:ext>
            </a:extLst>
          </p:cNvPr>
          <p:cNvGrpSpPr/>
          <p:nvPr/>
        </p:nvGrpSpPr>
        <p:grpSpPr>
          <a:xfrm>
            <a:off x="2233361" y="2773171"/>
            <a:ext cx="2273840" cy="1712776"/>
            <a:chOff x="2929022" y="907855"/>
            <a:chExt cx="2273840" cy="171277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67647CF-6594-D643-811B-4FFFB801A23D}"/>
                </a:ext>
              </a:extLst>
            </p:cNvPr>
            <p:cNvSpPr txBox="1"/>
            <p:nvPr/>
          </p:nvSpPr>
          <p:spPr>
            <a:xfrm>
              <a:off x="3325133" y="2451354"/>
              <a:ext cx="1237839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A: L035 PB Post-ART Frequency (%)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A276419-8665-404E-9220-DA4B892BFA87}"/>
                </a:ext>
              </a:extLst>
            </p:cNvPr>
            <p:cNvGrpSpPr/>
            <p:nvPr/>
          </p:nvGrpSpPr>
          <p:grpSpPr>
            <a:xfrm>
              <a:off x="3036994" y="907855"/>
              <a:ext cx="2165868" cy="1598165"/>
              <a:chOff x="3036994" y="907855"/>
              <a:chExt cx="2165868" cy="1598165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2898A76B-C585-CA4F-A650-9C2DF38F68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3329866" y="622867"/>
                <a:ext cx="1588007" cy="2157984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25FFE38-E6A4-5A4A-81CA-130EEB4D6302}"/>
                  </a:ext>
                </a:extLst>
              </p:cNvPr>
              <p:cNvSpPr/>
              <p:nvPr/>
            </p:nvSpPr>
            <p:spPr>
              <a:xfrm>
                <a:off x="3581145" y="2451538"/>
                <a:ext cx="683427" cy="544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B48D12C-0A2B-E044-9386-886658770DB6}"/>
                  </a:ext>
                </a:extLst>
              </p:cNvPr>
              <p:cNvSpPr/>
              <p:nvPr/>
            </p:nvSpPr>
            <p:spPr>
              <a:xfrm>
                <a:off x="3036994" y="1322199"/>
                <a:ext cx="45719" cy="6497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C1AFF71-8EAF-AD41-86C5-A4A3DEC30371}"/>
                </a:ext>
              </a:extLst>
            </p:cNvPr>
            <p:cNvSpPr txBox="1"/>
            <p:nvPr/>
          </p:nvSpPr>
          <p:spPr>
            <a:xfrm rot="16200000">
              <a:off x="2409168" y="1614617"/>
              <a:ext cx="1208985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dirty="0">
                  <a:latin typeface="Arial" panose="020B0604020202020204" pitchFamily="34" charset="0"/>
                  <a:cs typeface="Arial" panose="020B0604020202020204" pitchFamily="34" charset="0"/>
                </a:rPr>
                <a:t>B: L035 PB Pre-ART Frequency (%)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F187D9F-9B34-8248-A9EE-1A6DB9AD3EA7}"/>
              </a:ext>
            </a:extLst>
          </p:cNvPr>
          <p:cNvSpPr txBox="1"/>
          <p:nvPr/>
        </p:nvSpPr>
        <p:spPr>
          <a:xfrm rot="16200000">
            <a:off x="3959671" y="3334120"/>
            <a:ext cx="120417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B: L035 LN Pre-ART Frequency (%)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1BEEFF-6043-DD4E-9A3E-6DD5A7A98B9E}"/>
              </a:ext>
            </a:extLst>
          </p:cNvPr>
          <p:cNvSpPr txBox="1"/>
          <p:nvPr/>
        </p:nvSpPr>
        <p:spPr>
          <a:xfrm>
            <a:off x="2122370" y="2535784"/>
            <a:ext cx="382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07ABF7-85A5-0A4C-B467-3026369D4CC4}"/>
              </a:ext>
            </a:extLst>
          </p:cNvPr>
          <p:cNvSpPr txBox="1"/>
          <p:nvPr/>
        </p:nvSpPr>
        <p:spPr>
          <a:xfrm>
            <a:off x="-42577" y="4663944"/>
            <a:ext cx="382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EC7424-7081-2B4C-AEAB-731883944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73" y="415677"/>
            <a:ext cx="1715052" cy="20116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6F3FBA2-C947-E44B-BA02-6B4C6ACF4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4364" y="888640"/>
            <a:ext cx="1838104" cy="15544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D439DC6-BB79-854A-B856-A322321C03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1953" y="877767"/>
            <a:ext cx="1674475" cy="155448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0A170BB-BDDC-F94D-9068-2C8D41B5CE78}"/>
              </a:ext>
            </a:extLst>
          </p:cNvPr>
          <p:cNvSpPr txBox="1"/>
          <p:nvPr/>
        </p:nvSpPr>
        <p:spPr>
          <a:xfrm>
            <a:off x="0" y="13103"/>
            <a:ext cx="218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0" lang="en-US" sz="1200" b="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C61386B-F4E5-3F4B-BD0E-DEAA158CAD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488" y="4861720"/>
            <a:ext cx="1749287" cy="20116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9F81C74-0775-2949-8BB5-A9DE44A578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8055" y="4858902"/>
            <a:ext cx="1673485" cy="20116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16A616E-9875-E548-A2E8-5011D29847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3917" y="4862280"/>
            <a:ext cx="1659058" cy="20116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78EC8F2-B4F6-E54B-8F63-26393C6771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37966" y="4873153"/>
            <a:ext cx="1654304" cy="201168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7D84EB51-EE21-F74E-8C74-99560B4580EA}"/>
              </a:ext>
            </a:extLst>
          </p:cNvPr>
          <p:cNvGrpSpPr/>
          <p:nvPr/>
        </p:nvGrpSpPr>
        <p:grpSpPr>
          <a:xfrm>
            <a:off x="4630244" y="2761027"/>
            <a:ext cx="2177017" cy="1610309"/>
            <a:chOff x="3111529" y="5140276"/>
            <a:chExt cx="2177017" cy="161030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0C33005-37AD-A543-A343-060949DEF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420983" y="4854471"/>
              <a:ext cx="1581758" cy="215336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7F49EE6-CB32-E346-BF36-0BBEC32B4C1A}"/>
                </a:ext>
              </a:extLst>
            </p:cNvPr>
            <p:cNvSpPr/>
            <p:nvPr/>
          </p:nvSpPr>
          <p:spPr>
            <a:xfrm>
              <a:off x="3678036" y="6677526"/>
              <a:ext cx="680717" cy="730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B1D3113-1B9F-4F49-B84C-D9B52183FDB7}"/>
                </a:ext>
              </a:extLst>
            </p:cNvPr>
            <p:cNvSpPr/>
            <p:nvPr/>
          </p:nvSpPr>
          <p:spPr>
            <a:xfrm>
              <a:off x="3111529" y="5548371"/>
              <a:ext cx="64809" cy="64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5B2F83B-5D5D-5243-9464-0B75C2559BB9}"/>
              </a:ext>
            </a:extLst>
          </p:cNvPr>
          <p:cNvSpPr txBox="1"/>
          <p:nvPr/>
        </p:nvSpPr>
        <p:spPr>
          <a:xfrm>
            <a:off x="4837966" y="4305128"/>
            <a:ext cx="123303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A: L035 LN Post-ART Frequency (%)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1A2D3AD-B38B-4194-B320-4A4A3297936D}"/>
              </a:ext>
            </a:extLst>
          </p:cNvPr>
          <p:cNvSpPr txBox="1"/>
          <p:nvPr/>
        </p:nvSpPr>
        <p:spPr>
          <a:xfrm>
            <a:off x="-42577" y="7048952"/>
            <a:ext cx="382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2FFDA5-F482-40CF-AAA3-46BCC5C3D9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752" y="7048952"/>
            <a:ext cx="2025618" cy="1858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9F795-8B39-49CB-86E5-CE6344A0DC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99272" y="7050741"/>
            <a:ext cx="2025618" cy="185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7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9427</TotalTime>
  <Words>819</Words>
  <Application>Microsoft Macintosh PowerPoint</Application>
  <PresentationFormat>Letter Paper (8.5x11 in)</PresentationFormat>
  <Paragraphs>368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Moir, Susan (NIH/NIAID) [E]</dc:creator>
  <cp:lastModifiedBy>Buckner, Clarisa (NIH/NIAID) [E]</cp:lastModifiedBy>
  <cp:revision>78</cp:revision>
  <cp:lastPrinted>2020-11-08T21:06:07Z</cp:lastPrinted>
  <dcterms:created xsi:type="dcterms:W3CDTF">2020-11-08T20:55:14Z</dcterms:created>
  <dcterms:modified xsi:type="dcterms:W3CDTF">2021-11-01T00:43:41Z</dcterms:modified>
</cp:coreProperties>
</file>